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2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3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4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5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6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7.xml" ContentType="application/vnd.openxmlformats-officedocument.presentationml.notesSlid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8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9.xml" ContentType="application/vnd.openxmlformats-officedocument.presentationml.notesSlid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10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12.xml" ContentType="application/vnd.openxmlformats-officedocument.presentationml.notesSlid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13.xml" ContentType="application/vnd.openxmlformats-officedocument.presentationml.notesSlid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notesSlides/notesSlide14.xml" ContentType="application/vnd.openxmlformats-officedocument.presentationml.notesSlide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notesSlides/notesSlide15.xml" ContentType="application/vnd.openxmlformats-officedocument.presentationml.notesSlide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notesSlides/notesSlide16.xml" ContentType="application/vnd.openxmlformats-officedocument.presentationml.notesSlide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notesSlides/notesSlide17.xml" ContentType="application/vnd.openxmlformats-officedocument.presentationml.notesSlide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4"/>
  </p:notesMasterIdLst>
  <p:sldIdLst>
    <p:sldId id="256" r:id="rId5"/>
    <p:sldId id="269" r:id="rId6"/>
    <p:sldId id="259" r:id="rId7"/>
    <p:sldId id="310" r:id="rId8"/>
    <p:sldId id="285" r:id="rId9"/>
    <p:sldId id="264" r:id="rId10"/>
    <p:sldId id="266" r:id="rId11"/>
    <p:sldId id="265" r:id="rId12"/>
    <p:sldId id="289" r:id="rId13"/>
    <p:sldId id="317" r:id="rId14"/>
    <p:sldId id="318" r:id="rId15"/>
    <p:sldId id="311" r:id="rId16"/>
    <p:sldId id="262" r:id="rId17"/>
    <p:sldId id="277" r:id="rId18"/>
    <p:sldId id="268" r:id="rId19"/>
    <p:sldId id="312" r:id="rId20"/>
    <p:sldId id="309" r:id="rId21"/>
    <p:sldId id="260" r:id="rId22"/>
    <p:sldId id="261" r:id="rId23"/>
  </p:sldIdLst>
  <p:sldSz cx="12192000" cy="6858000"/>
  <p:notesSz cx="6858000" cy="9144000"/>
  <p:embeddedFontLst>
    <p:embeddedFont>
      <p:font typeface="微软雅黑" panose="020B0503020204020204" pitchFamily="34" charset="-122"/>
      <p:regular r:id="rId25"/>
      <p:bold r:id="rId26"/>
    </p:embeddedFont>
  </p:embeddedFontLst>
  <p:custDataLst>
    <p:tags r:id="rId27"/>
  </p:custDataLst>
  <p:defaultTextStyle>
    <a:defPPr>
      <a:defRPr lang="zh-CN"/>
    </a:defPPr>
    <a:lvl1pPr marL="0" algn="l" defTabSz="91417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086" algn="l" defTabSz="91417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345" algn="l" defTabSz="91417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429" algn="l" defTabSz="91417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605" algn="l" defTabSz="91417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6689" algn="l" defTabSz="91417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5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5" orient="horz" pos="3905" userDrawn="1">
          <p15:clr>
            <a:srgbClr val="A4A3A4"/>
          </p15:clr>
        </p15:guide>
        <p15:guide id="6" orient="horz" pos="2320" userDrawn="1">
          <p15:clr>
            <a:srgbClr val="A4A3A4"/>
          </p15:clr>
        </p15:guide>
        <p15:guide id="9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183B"/>
    <a:srgbClr val="BDF2FF"/>
    <a:srgbClr val="28C365"/>
    <a:srgbClr val="04C8F8"/>
    <a:srgbClr val="170C3C"/>
    <a:srgbClr val="E5FAFF"/>
    <a:srgbClr val="11092B"/>
    <a:srgbClr val="0E0725"/>
    <a:srgbClr val="101216"/>
    <a:srgbClr val="163D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6349" autoAdjust="0"/>
  </p:normalViewPr>
  <p:slideViewPr>
    <p:cSldViewPr snapToGrid="0" showGuides="1">
      <p:cViewPr varScale="1">
        <p:scale>
          <a:sx n="55" d="100"/>
          <a:sy n="55" d="100"/>
        </p:scale>
        <p:origin x="400" y="-236"/>
      </p:cViewPr>
      <p:guideLst>
        <p:guide pos="415"/>
        <p:guide pos="7242"/>
        <p:guide orient="horz" pos="3905"/>
        <p:guide orient="horz" pos="232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defRPr>
            </a:pPr>
            <a:r>
              <a:rPr lang="en-US"/>
              <a:t> 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金额</c:v>
                </c:pt>
              </c:strCache>
            </c:strRef>
          </c:tx>
          <c:spPr>
            <a:noFill/>
            <a:ln>
              <a:solidFill>
                <a:srgbClr val="04C8F8"/>
              </a:solidFill>
              <a:prstDash val="dash"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28575" cap="rnd">
                <a:solidFill>
                  <a:srgbClr val="28C365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trendlineType val="power"/>
            <c:dispRSqr val="0"/>
            <c:dispEq val="0"/>
          </c:trendline>
          <c:cat>
            <c:strRef>
              <c:f>Sheet1!$A$2:$A$6</c:f>
              <c:strCache>
                <c:ptCount val="5"/>
                <c:pt idx="0">
                  <c:v>双十一</c:v>
                </c:pt>
                <c:pt idx="1">
                  <c:v>年货节</c:v>
                </c:pt>
                <c:pt idx="2">
                  <c:v>生活节</c:v>
                </c:pt>
                <c:pt idx="3">
                  <c:v>感恩节</c:v>
                </c:pt>
                <c:pt idx="4">
                  <c:v>开学季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221803</c:v>
                </c:pt>
                <c:pt idx="1">
                  <c:v>156849</c:v>
                </c:pt>
                <c:pt idx="2">
                  <c:v>119834</c:v>
                </c:pt>
                <c:pt idx="3">
                  <c:v>115642</c:v>
                </c:pt>
                <c:pt idx="4">
                  <c:v>99687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EB-425B-8EF5-B80B78FA32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占比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双十一</c:v>
                </c:pt>
                <c:pt idx="1">
                  <c:v>年货节</c:v>
                </c:pt>
                <c:pt idx="2">
                  <c:v>生活节</c:v>
                </c:pt>
                <c:pt idx="3">
                  <c:v>感恩节</c:v>
                </c:pt>
                <c:pt idx="4">
                  <c:v>开学季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0.310728970391488</c:v>
                </c:pt>
                <c:pt idx="1">
                  <c:v>0.21973340431344257</c:v>
                </c:pt>
                <c:pt idx="2">
                  <c:v>0.16787823175472635</c:v>
                </c:pt>
                <c:pt idx="3">
                  <c:v>0.16200556166513733</c:v>
                </c:pt>
                <c:pt idx="4">
                  <c:v>0.13965383187520575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EB-425B-8EF5-B80B78FA32C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756360184"/>
        <c:axId val="1756355920"/>
      </c:barChart>
      <c:catAx>
        <c:axId val="1756360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756355920"/>
        <c:crosses val="autoZero"/>
        <c:auto val="1"/>
        <c:lblAlgn val="ctr"/>
        <c:lblOffset val="100"/>
        <c:noMultiLvlLbl val="0"/>
      </c:catAx>
      <c:valAx>
        <c:axId val="1756355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756360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</a:defRPr>
            </a:lvl1pPr>
          </a:lstStyle>
          <a:p>
            <a:endParaRPr lang="en-GB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</a:defRPr>
            </a:lvl1pPr>
          </a:lstStyle>
          <a:p>
            <a:fld id="{3D69FAE5-07F6-438B-BC2E-B83FA3BBABBC}" type="datetimeFigureOut">
              <a:rPr lang="en-GB" smtClean="0"/>
              <a:pPr/>
              <a:t>04/09/2022</a:t>
            </a:fld>
            <a:endParaRPr lang="en-GB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</a:defRPr>
            </a:lvl1pPr>
          </a:lstStyle>
          <a:p>
            <a:endParaRPr lang="en-GB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</a:defRPr>
            </a:lvl1pPr>
          </a:lstStyle>
          <a:p>
            <a:fld id="{047936B0-275A-4142-A443-D8E5216C10B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3544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+mn-ea"/>
        <a:cs typeface="+mn-cs"/>
      </a:defRPr>
    </a:lvl1pPr>
    <a:lvl2pPr marL="457086" algn="l" defTabSz="914173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+mn-ea"/>
        <a:cs typeface="+mn-cs"/>
      </a:defRPr>
    </a:lvl4pPr>
    <a:lvl5pPr marL="1828345" algn="l" defTabSz="914173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+mn-ea"/>
        <a:cs typeface="+mn-cs"/>
      </a:defRPr>
    </a:lvl5pPr>
    <a:lvl6pPr marL="2285429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5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9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936B0-275A-4142-A443-D8E5216C10B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669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936B0-275A-4142-A443-D8E5216C10B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137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936B0-275A-4142-A443-D8E5216C10B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747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236D2-7BA8-47F6-BDBD-5089F71552D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762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936B0-275A-4142-A443-D8E5216C10B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205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936B0-275A-4142-A443-D8E5216C10B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177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236D2-7BA8-47F6-BDBD-5089F71552D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881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936B0-275A-4142-A443-D8E5216C10B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987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936B0-275A-4142-A443-D8E5216C10B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298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936B0-275A-4142-A443-D8E5216C10B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494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936B0-275A-4142-A443-D8E5216C10B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87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936B0-275A-4142-A443-D8E5216C10B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178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936B0-275A-4142-A443-D8E5216C10B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159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236D2-7BA8-47F6-BDBD-5089F71552D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288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936B0-275A-4142-A443-D8E5216C10B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061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936B0-275A-4142-A443-D8E5216C10B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149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236D2-7BA8-47F6-BDBD-5089F71552D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308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936B0-275A-4142-A443-D8E5216C10B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852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936B0-275A-4142-A443-D8E5216C10B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517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014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手机样机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281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EE87-E84D-4794-AAE5-5EBFA06D5749}" type="datetimeFigureOut">
              <a:rPr lang="zh-CN" altLang="en-US" smtClean="0"/>
              <a:t>2022/9/4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9163-3264-45B9-8805-38B3DB57B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352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8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:a16="http://schemas.microsoft.com/office/drawing/2014/main" id="{CE1572AC-9FBA-4D19-929F-E5CB134075F3}"/>
              </a:ext>
            </a:extLst>
          </p:cNvPr>
          <p:cNvSpPr/>
          <p:nvPr userDrawn="1"/>
        </p:nvSpPr>
        <p:spPr>
          <a:xfrm>
            <a:off x="4953002" y="-16197938"/>
            <a:ext cx="2286001" cy="2285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A0A4A66-EA8F-4CBC-B07A-0E58D9242F89}"/>
              </a:ext>
            </a:extLst>
          </p:cNvPr>
          <p:cNvSpPr/>
          <p:nvPr userDrawn="1"/>
        </p:nvSpPr>
        <p:spPr>
          <a:xfrm>
            <a:off x="37087628" y="2286006"/>
            <a:ext cx="2286001" cy="2285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E95981B-90BE-474E-B7EE-AAA1A1E371A2}"/>
              </a:ext>
            </a:extLst>
          </p:cNvPr>
          <p:cNvSpPr/>
          <p:nvPr userDrawn="1"/>
        </p:nvSpPr>
        <p:spPr>
          <a:xfrm>
            <a:off x="4953002" y="20051490"/>
            <a:ext cx="2286001" cy="2285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4E65F6CD-DBFB-43F9-A965-0044EE839C93}"/>
              </a:ext>
            </a:extLst>
          </p:cNvPr>
          <p:cNvSpPr/>
          <p:nvPr userDrawn="1"/>
        </p:nvSpPr>
        <p:spPr>
          <a:xfrm>
            <a:off x="-24046541" y="2286006"/>
            <a:ext cx="2286001" cy="2285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/>
          </a:p>
        </p:txBody>
      </p:sp>
    </p:spTree>
    <p:extLst>
      <p:ext uri="{BB962C8B-B14F-4D97-AF65-F5344CB8AC3E}">
        <p14:creationId xmlns:p14="http://schemas.microsoft.com/office/powerpoint/2010/main" val="361092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</p:sldLayoutIdLst>
  <p:txStyles>
    <p:titleStyle>
      <a:lvl1pPr algn="l" defTabSz="91443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33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823" indent="-228608" algn="l" defTabSz="9144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0" indent="-228608" algn="l" defTabSz="9144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5" indent="-228608" algn="l" defTabSz="9144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473" indent="-228608" algn="l" defTabSz="9144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87" indent="-228608" algn="l" defTabSz="9144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902" indent="-228608" algn="l" defTabSz="9144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120" indent="-228608" algn="l" defTabSz="9144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335" indent="-228608" algn="l" defTabSz="9144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15" algn="l" defTabSz="9144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433" algn="l" defTabSz="9144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7" algn="l" defTabSz="9144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2" algn="l" defTabSz="9144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8" algn="l" defTabSz="9144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296" algn="l" defTabSz="9144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511" algn="l" defTabSz="9144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727" algn="l" defTabSz="91443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7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1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tags" Target="../tags/tag178.xml"/><Relationship Id="rId7" Type="http://schemas.openxmlformats.org/officeDocument/2006/relationships/image" Target="../media/image3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79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82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92.xml"/><Relationship Id="rId13" Type="http://schemas.openxmlformats.org/officeDocument/2006/relationships/image" Target="../media/image29.png"/><Relationship Id="rId3" Type="http://schemas.openxmlformats.org/officeDocument/2006/relationships/tags" Target="../tags/tag187.xml"/><Relationship Id="rId7" Type="http://schemas.openxmlformats.org/officeDocument/2006/relationships/tags" Target="../tags/tag191.xml"/><Relationship Id="rId12" Type="http://schemas.openxmlformats.org/officeDocument/2006/relationships/image" Target="../media/image3.png"/><Relationship Id="rId17" Type="http://schemas.openxmlformats.org/officeDocument/2006/relationships/image" Target="../media/image33.png"/><Relationship Id="rId2" Type="http://schemas.openxmlformats.org/officeDocument/2006/relationships/tags" Target="../tags/tag186.xml"/><Relationship Id="rId16" Type="http://schemas.openxmlformats.org/officeDocument/2006/relationships/image" Target="../media/image32.png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189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88.xml"/><Relationship Id="rId9" Type="http://schemas.openxmlformats.org/officeDocument/2006/relationships/tags" Target="../tags/tag193.xml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tags" Target="../tags/tag219.xml"/><Relationship Id="rId21" Type="http://schemas.openxmlformats.org/officeDocument/2006/relationships/tags" Target="../tags/tag214.xml"/><Relationship Id="rId42" Type="http://schemas.openxmlformats.org/officeDocument/2006/relationships/tags" Target="../tags/tag235.xml"/><Relationship Id="rId47" Type="http://schemas.openxmlformats.org/officeDocument/2006/relationships/tags" Target="../tags/tag240.xml"/><Relationship Id="rId63" Type="http://schemas.openxmlformats.org/officeDocument/2006/relationships/tags" Target="../tags/tag256.xml"/><Relationship Id="rId68" Type="http://schemas.openxmlformats.org/officeDocument/2006/relationships/tags" Target="../tags/tag261.xml"/><Relationship Id="rId16" Type="http://schemas.openxmlformats.org/officeDocument/2006/relationships/tags" Target="../tags/tag209.xml"/><Relationship Id="rId11" Type="http://schemas.openxmlformats.org/officeDocument/2006/relationships/tags" Target="../tags/tag204.xml"/><Relationship Id="rId24" Type="http://schemas.openxmlformats.org/officeDocument/2006/relationships/tags" Target="../tags/tag217.xml"/><Relationship Id="rId32" Type="http://schemas.openxmlformats.org/officeDocument/2006/relationships/tags" Target="../tags/tag225.xml"/><Relationship Id="rId37" Type="http://schemas.openxmlformats.org/officeDocument/2006/relationships/tags" Target="../tags/tag230.xml"/><Relationship Id="rId40" Type="http://schemas.openxmlformats.org/officeDocument/2006/relationships/tags" Target="../tags/tag233.xml"/><Relationship Id="rId45" Type="http://schemas.openxmlformats.org/officeDocument/2006/relationships/tags" Target="../tags/tag238.xml"/><Relationship Id="rId53" Type="http://schemas.openxmlformats.org/officeDocument/2006/relationships/tags" Target="../tags/tag246.xml"/><Relationship Id="rId58" Type="http://schemas.openxmlformats.org/officeDocument/2006/relationships/tags" Target="../tags/tag251.xml"/><Relationship Id="rId66" Type="http://schemas.openxmlformats.org/officeDocument/2006/relationships/tags" Target="../tags/tag259.xml"/><Relationship Id="rId74" Type="http://schemas.openxmlformats.org/officeDocument/2006/relationships/tags" Target="../tags/tag267.xml"/><Relationship Id="rId79" Type="http://schemas.openxmlformats.org/officeDocument/2006/relationships/image" Target="../media/image34.png"/><Relationship Id="rId5" Type="http://schemas.openxmlformats.org/officeDocument/2006/relationships/tags" Target="../tags/tag198.xml"/><Relationship Id="rId61" Type="http://schemas.openxmlformats.org/officeDocument/2006/relationships/tags" Target="../tags/tag254.xml"/><Relationship Id="rId19" Type="http://schemas.openxmlformats.org/officeDocument/2006/relationships/tags" Target="../tags/tag212.xml"/><Relationship Id="rId14" Type="http://schemas.openxmlformats.org/officeDocument/2006/relationships/tags" Target="../tags/tag207.xml"/><Relationship Id="rId22" Type="http://schemas.openxmlformats.org/officeDocument/2006/relationships/tags" Target="../tags/tag215.xml"/><Relationship Id="rId27" Type="http://schemas.openxmlformats.org/officeDocument/2006/relationships/tags" Target="../tags/tag220.xml"/><Relationship Id="rId30" Type="http://schemas.openxmlformats.org/officeDocument/2006/relationships/tags" Target="../tags/tag223.xml"/><Relationship Id="rId35" Type="http://schemas.openxmlformats.org/officeDocument/2006/relationships/tags" Target="../tags/tag228.xml"/><Relationship Id="rId43" Type="http://schemas.openxmlformats.org/officeDocument/2006/relationships/tags" Target="../tags/tag236.xml"/><Relationship Id="rId48" Type="http://schemas.openxmlformats.org/officeDocument/2006/relationships/tags" Target="../tags/tag241.xml"/><Relationship Id="rId56" Type="http://schemas.openxmlformats.org/officeDocument/2006/relationships/tags" Target="../tags/tag249.xml"/><Relationship Id="rId64" Type="http://schemas.openxmlformats.org/officeDocument/2006/relationships/tags" Target="../tags/tag257.xml"/><Relationship Id="rId69" Type="http://schemas.openxmlformats.org/officeDocument/2006/relationships/tags" Target="../tags/tag262.xml"/><Relationship Id="rId77" Type="http://schemas.openxmlformats.org/officeDocument/2006/relationships/slideLayout" Target="../slideLayouts/slideLayout1.xml"/><Relationship Id="rId8" Type="http://schemas.openxmlformats.org/officeDocument/2006/relationships/tags" Target="../tags/tag201.xml"/><Relationship Id="rId51" Type="http://schemas.openxmlformats.org/officeDocument/2006/relationships/tags" Target="../tags/tag244.xml"/><Relationship Id="rId72" Type="http://schemas.openxmlformats.org/officeDocument/2006/relationships/tags" Target="../tags/tag265.xml"/><Relationship Id="rId80" Type="http://schemas.openxmlformats.org/officeDocument/2006/relationships/image" Target="../media/image3.png"/><Relationship Id="rId3" Type="http://schemas.openxmlformats.org/officeDocument/2006/relationships/tags" Target="../tags/tag196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5" Type="http://schemas.openxmlformats.org/officeDocument/2006/relationships/tags" Target="../tags/tag218.xml"/><Relationship Id="rId33" Type="http://schemas.openxmlformats.org/officeDocument/2006/relationships/tags" Target="../tags/tag226.xml"/><Relationship Id="rId38" Type="http://schemas.openxmlformats.org/officeDocument/2006/relationships/tags" Target="../tags/tag231.xml"/><Relationship Id="rId46" Type="http://schemas.openxmlformats.org/officeDocument/2006/relationships/tags" Target="../tags/tag239.xml"/><Relationship Id="rId59" Type="http://schemas.openxmlformats.org/officeDocument/2006/relationships/tags" Target="../tags/tag252.xml"/><Relationship Id="rId67" Type="http://schemas.openxmlformats.org/officeDocument/2006/relationships/tags" Target="../tags/tag260.xml"/><Relationship Id="rId20" Type="http://schemas.openxmlformats.org/officeDocument/2006/relationships/tags" Target="../tags/tag213.xml"/><Relationship Id="rId41" Type="http://schemas.openxmlformats.org/officeDocument/2006/relationships/tags" Target="../tags/tag234.xml"/><Relationship Id="rId54" Type="http://schemas.openxmlformats.org/officeDocument/2006/relationships/tags" Target="../tags/tag247.xml"/><Relationship Id="rId62" Type="http://schemas.openxmlformats.org/officeDocument/2006/relationships/tags" Target="../tags/tag255.xml"/><Relationship Id="rId70" Type="http://schemas.openxmlformats.org/officeDocument/2006/relationships/tags" Target="../tags/tag263.xml"/><Relationship Id="rId75" Type="http://schemas.openxmlformats.org/officeDocument/2006/relationships/tags" Target="../tags/tag268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5" Type="http://schemas.openxmlformats.org/officeDocument/2006/relationships/tags" Target="../tags/tag208.xml"/><Relationship Id="rId23" Type="http://schemas.openxmlformats.org/officeDocument/2006/relationships/tags" Target="../tags/tag216.xml"/><Relationship Id="rId28" Type="http://schemas.openxmlformats.org/officeDocument/2006/relationships/tags" Target="../tags/tag221.xml"/><Relationship Id="rId36" Type="http://schemas.openxmlformats.org/officeDocument/2006/relationships/tags" Target="../tags/tag229.xml"/><Relationship Id="rId49" Type="http://schemas.openxmlformats.org/officeDocument/2006/relationships/tags" Target="../tags/tag242.xml"/><Relationship Id="rId57" Type="http://schemas.openxmlformats.org/officeDocument/2006/relationships/tags" Target="../tags/tag250.xml"/><Relationship Id="rId10" Type="http://schemas.openxmlformats.org/officeDocument/2006/relationships/tags" Target="../tags/tag203.xml"/><Relationship Id="rId31" Type="http://schemas.openxmlformats.org/officeDocument/2006/relationships/tags" Target="../tags/tag224.xml"/><Relationship Id="rId44" Type="http://schemas.openxmlformats.org/officeDocument/2006/relationships/tags" Target="../tags/tag237.xml"/><Relationship Id="rId52" Type="http://schemas.openxmlformats.org/officeDocument/2006/relationships/tags" Target="../tags/tag245.xml"/><Relationship Id="rId60" Type="http://schemas.openxmlformats.org/officeDocument/2006/relationships/tags" Target="../tags/tag253.xml"/><Relationship Id="rId65" Type="http://schemas.openxmlformats.org/officeDocument/2006/relationships/tags" Target="../tags/tag258.xml"/><Relationship Id="rId73" Type="http://schemas.openxmlformats.org/officeDocument/2006/relationships/tags" Target="../tags/tag266.xml"/><Relationship Id="rId78" Type="http://schemas.openxmlformats.org/officeDocument/2006/relationships/notesSlide" Target="../notesSlides/notesSlide14.xml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3" Type="http://schemas.openxmlformats.org/officeDocument/2006/relationships/tags" Target="../tags/tag206.xml"/><Relationship Id="rId18" Type="http://schemas.openxmlformats.org/officeDocument/2006/relationships/tags" Target="../tags/tag211.xml"/><Relationship Id="rId39" Type="http://schemas.openxmlformats.org/officeDocument/2006/relationships/tags" Target="../tags/tag232.xml"/><Relationship Id="rId34" Type="http://schemas.openxmlformats.org/officeDocument/2006/relationships/tags" Target="../tags/tag227.xml"/><Relationship Id="rId50" Type="http://schemas.openxmlformats.org/officeDocument/2006/relationships/tags" Target="../tags/tag243.xml"/><Relationship Id="rId55" Type="http://schemas.openxmlformats.org/officeDocument/2006/relationships/tags" Target="../tags/tag248.xml"/><Relationship Id="rId76" Type="http://schemas.openxmlformats.org/officeDocument/2006/relationships/tags" Target="../tags/tag269.xml"/><Relationship Id="rId7" Type="http://schemas.openxmlformats.org/officeDocument/2006/relationships/tags" Target="../tags/tag200.xml"/><Relationship Id="rId71" Type="http://schemas.openxmlformats.org/officeDocument/2006/relationships/tags" Target="../tags/tag264.xml"/><Relationship Id="rId2" Type="http://schemas.openxmlformats.org/officeDocument/2006/relationships/tags" Target="../tags/tag195.xml"/><Relationship Id="rId29" Type="http://schemas.openxmlformats.org/officeDocument/2006/relationships/tags" Target="../tags/tag2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272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74.xml"/><Relationship Id="rId4" Type="http://schemas.openxmlformats.org/officeDocument/2006/relationships/tags" Target="../tags/tag273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tags" Target="../tags/tag300.xml"/><Relationship Id="rId21" Type="http://schemas.openxmlformats.org/officeDocument/2006/relationships/tags" Target="../tags/tag295.xml"/><Relationship Id="rId42" Type="http://schemas.openxmlformats.org/officeDocument/2006/relationships/tags" Target="../tags/tag316.xml"/><Relationship Id="rId47" Type="http://schemas.openxmlformats.org/officeDocument/2006/relationships/tags" Target="../tags/tag321.xml"/><Relationship Id="rId63" Type="http://schemas.openxmlformats.org/officeDocument/2006/relationships/tags" Target="../tags/tag337.xml"/><Relationship Id="rId68" Type="http://schemas.openxmlformats.org/officeDocument/2006/relationships/tags" Target="../tags/tag342.xml"/><Relationship Id="rId84" Type="http://schemas.openxmlformats.org/officeDocument/2006/relationships/slideLayout" Target="../slideLayouts/slideLayout1.xml"/><Relationship Id="rId16" Type="http://schemas.openxmlformats.org/officeDocument/2006/relationships/tags" Target="../tags/tag290.xml"/><Relationship Id="rId11" Type="http://schemas.openxmlformats.org/officeDocument/2006/relationships/tags" Target="../tags/tag285.xml"/><Relationship Id="rId32" Type="http://schemas.openxmlformats.org/officeDocument/2006/relationships/tags" Target="../tags/tag306.xml"/><Relationship Id="rId37" Type="http://schemas.openxmlformats.org/officeDocument/2006/relationships/tags" Target="../tags/tag311.xml"/><Relationship Id="rId53" Type="http://schemas.openxmlformats.org/officeDocument/2006/relationships/tags" Target="../tags/tag327.xml"/><Relationship Id="rId58" Type="http://schemas.openxmlformats.org/officeDocument/2006/relationships/tags" Target="../tags/tag332.xml"/><Relationship Id="rId74" Type="http://schemas.openxmlformats.org/officeDocument/2006/relationships/tags" Target="../tags/tag348.xml"/><Relationship Id="rId79" Type="http://schemas.openxmlformats.org/officeDocument/2006/relationships/tags" Target="../tags/tag353.xml"/><Relationship Id="rId5" Type="http://schemas.openxmlformats.org/officeDocument/2006/relationships/tags" Target="../tags/tag279.xml"/><Relationship Id="rId19" Type="http://schemas.openxmlformats.org/officeDocument/2006/relationships/tags" Target="../tags/tag293.xml"/><Relationship Id="rId14" Type="http://schemas.openxmlformats.org/officeDocument/2006/relationships/tags" Target="../tags/tag288.xml"/><Relationship Id="rId22" Type="http://schemas.openxmlformats.org/officeDocument/2006/relationships/tags" Target="../tags/tag296.xml"/><Relationship Id="rId27" Type="http://schemas.openxmlformats.org/officeDocument/2006/relationships/tags" Target="../tags/tag301.xml"/><Relationship Id="rId30" Type="http://schemas.openxmlformats.org/officeDocument/2006/relationships/tags" Target="../tags/tag304.xml"/><Relationship Id="rId35" Type="http://schemas.openxmlformats.org/officeDocument/2006/relationships/tags" Target="../tags/tag309.xml"/><Relationship Id="rId43" Type="http://schemas.openxmlformats.org/officeDocument/2006/relationships/tags" Target="../tags/tag317.xml"/><Relationship Id="rId48" Type="http://schemas.openxmlformats.org/officeDocument/2006/relationships/tags" Target="../tags/tag322.xml"/><Relationship Id="rId56" Type="http://schemas.openxmlformats.org/officeDocument/2006/relationships/tags" Target="../tags/tag330.xml"/><Relationship Id="rId64" Type="http://schemas.openxmlformats.org/officeDocument/2006/relationships/tags" Target="../tags/tag338.xml"/><Relationship Id="rId69" Type="http://schemas.openxmlformats.org/officeDocument/2006/relationships/tags" Target="../tags/tag343.xml"/><Relationship Id="rId77" Type="http://schemas.openxmlformats.org/officeDocument/2006/relationships/tags" Target="../tags/tag351.xml"/><Relationship Id="rId8" Type="http://schemas.openxmlformats.org/officeDocument/2006/relationships/tags" Target="../tags/tag282.xml"/><Relationship Id="rId51" Type="http://schemas.openxmlformats.org/officeDocument/2006/relationships/tags" Target="../tags/tag325.xml"/><Relationship Id="rId72" Type="http://schemas.openxmlformats.org/officeDocument/2006/relationships/tags" Target="../tags/tag346.xml"/><Relationship Id="rId80" Type="http://schemas.openxmlformats.org/officeDocument/2006/relationships/tags" Target="../tags/tag354.xml"/><Relationship Id="rId85" Type="http://schemas.openxmlformats.org/officeDocument/2006/relationships/notesSlide" Target="../notesSlides/notesSlide16.xml"/><Relationship Id="rId3" Type="http://schemas.openxmlformats.org/officeDocument/2006/relationships/tags" Target="../tags/tag277.xml"/><Relationship Id="rId12" Type="http://schemas.openxmlformats.org/officeDocument/2006/relationships/tags" Target="../tags/tag286.xml"/><Relationship Id="rId17" Type="http://schemas.openxmlformats.org/officeDocument/2006/relationships/tags" Target="../tags/tag291.xml"/><Relationship Id="rId25" Type="http://schemas.openxmlformats.org/officeDocument/2006/relationships/tags" Target="../tags/tag299.xml"/><Relationship Id="rId33" Type="http://schemas.openxmlformats.org/officeDocument/2006/relationships/tags" Target="../tags/tag307.xml"/><Relationship Id="rId38" Type="http://schemas.openxmlformats.org/officeDocument/2006/relationships/tags" Target="../tags/tag312.xml"/><Relationship Id="rId46" Type="http://schemas.openxmlformats.org/officeDocument/2006/relationships/tags" Target="../tags/tag320.xml"/><Relationship Id="rId59" Type="http://schemas.openxmlformats.org/officeDocument/2006/relationships/tags" Target="../tags/tag333.xml"/><Relationship Id="rId67" Type="http://schemas.openxmlformats.org/officeDocument/2006/relationships/tags" Target="../tags/tag341.xml"/><Relationship Id="rId20" Type="http://schemas.openxmlformats.org/officeDocument/2006/relationships/tags" Target="../tags/tag294.xml"/><Relationship Id="rId41" Type="http://schemas.openxmlformats.org/officeDocument/2006/relationships/tags" Target="../tags/tag315.xml"/><Relationship Id="rId54" Type="http://schemas.openxmlformats.org/officeDocument/2006/relationships/tags" Target="../tags/tag328.xml"/><Relationship Id="rId62" Type="http://schemas.openxmlformats.org/officeDocument/2006/relationships/tags" Target="../tags/tag336.xml"/><Relationship Id="rId70" Type="http://schemas.openxmlformats.org/officeDocument/2006/relationships/tags" Target="../tags/tag344.xml"/><Relationship Id="rId75" Type="http://schemas.openxmlformats.org/officeDocument/2006/relationships/tags" Target="../tags/tag349.xml"/><Relationship Id="rId83" Type="http://schemas.openxmlformats.org/officeDocument/2006/relationships/tags" Target="../tags/tag357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5" Type="http://schemas.openxmlformats.org/officeDocument/2006/relationships/tags" Target="../tags/tag289.xml"/><Relationship Id="rId23" Type="http://schemas.openxmlformats.org/officeDocument/2006/relationships/tags" Target="../tags/tag297.xml"/><Relationship Id="rId28" Type="http://schemas.openxmlformats.org/officeDocument/2006/relationships/tags" Target="../tags/tag302.xml"/><Relationship Id="rId36" Type="http://schemas.openxmlformats.org/officeDocument/2006/relationships/tags" Target="../tags/tag310.xml"/><Relationship Id="rId49" Type="http://schemas.openxmlformats.org/officeDocument/2006/relationships/tags" Target="../tags/tag323.xml"/><Relationship Id="rId57" Type="http://schemas.openxmlformats.org/officeDocument/2006/relationships/tags" Target="../tags/tag331.xml"/><Relationship Id="rId10" Type="http://schemas.openxmlformats.org/officeDocument/2006/relationships/tags" Target="../tags/tag284.xml"/><Relationship Id="rId31" Type="http://schemas.openxmlformats.org/officeDocument/2006/relationships/tags" Target="../tags/tag305.xml"/><Relationship Id="rId44" Type="http://schemas.openxmlformats.org/officeDocument/2006/relationships/tags" Target="../tags/tag318.xml"/><Relationship Id="rId52" Type="http://schemas.openxmlformats.org/officeDocument/2006/relationships/tags" Target="../tags/tag326.xml"/><Relationship Id="rId60" Type="http://schemas.openxmlformats.org/officeDocument/2006/relationships/tags" Target="../tags/tag334.xml"/><Relationship Id="rId65" Type="http://schemas.openxmlformats.org/officeDocument/2006/relationships/tags" Target="../tags/tag339.xml"/><Relationship Id="rId73" Type="http://schemas.openxmlformats.org/officeDocument/2006/relationships/tags" Target="../tags/tag347.xml"/><Relationship Id="rId78" Type="http://schemas.openxmlformats.org/officeDocument/2006/relationships/tags" Target="../tags/tag352.xml"/><Relationship Id="rId81" Type="http://schemas.openxmlformats.org/officeDocument/2006/relationships/tags" Target="../tags/tag355.xml"/><Relationship Id="rId86" Type="http://schemas.openxmlformats.org/officeDocument/2006/relationships/image" Target="../media/image3.png"/><Relationship Id="rId4" Type="http://schemas.openxmlformats.org/officeDocument/2006/relationships/tags" Target="../tags/tag278.xml"/><Relationship Id="rId9" Type="http://schemas.openxmlformats.org/officeDocument/2006/relationships/tags" Target="../tags/tag283.xml"/><Relationship Id="rId13" Type="http://schemas.openxmlformats.org/officeDocument/2006/relationships/tags" Target="../tags/tag287.xml"/><Relationship Id="rId18" Type="http://schemas.openxmlformats.org/officeDocument/2006/relationships/tags" Target="../tags/tag292.xml"/><Relationship Id="rId39" Type="http://schemas.openxmlformats.org/officeDocument/2006/relationships/tags" Target="../tags/tag313.xml"/><Relationship Id="rId34" Type="http://schemas.openxmlformats.org/officeDocument/2006/relationships/tags" Target="../tags/tag308.xml"/><Relationship Id="rId50" Type="http://schemas.openxmlformats.org/officeDocument/2006/relationships/tags" Target="../tags/tag324.xml"/><Relationship Id="rId55" Type="http://schemas.openxmlformats.org/officeDocument/2006/relationships/tags" Target="../tags/tag329.xml"/><Relationship Id="rId76" Type="http://schemas.openxmlformats.org/officeDocument/2006/relationships/tags" Target="../tags/tag350.xml"/><Relationship Id="rId7" Type="http://schemas.openxmlformats.org/officeDocument/2006/relationships/tags" Target="../tags/tag281.xml"/><Relationship Id="rId71" Type="http://schemas.openxmlformats.org/officeDocument/2006/relationships/tags" Target="../tags/tag345.xml"/><Relationship Id="rId2" Type="http://schemas.openxmlformats.org/officeDocument/2006/relationships/tags" Target="../tags/tag276.xml"/><Relationship Id="rId29" Type="http://schemas.openxmlformats.org/officeDocument/2006/relationships/tags" Target="../tags/tag303.xml"/><Relationship Id="rId24" Type="http://schemas.openxmlformats.org/officeDocument/2006/relationships/tags" Target="../tags/tag298.xml"/><Relationship Id="rId40" Type="http://schemas.openxmlformats.org/officeDocument/2006/relationships/tags" Target="../tags/tag314.xml"/><Relationship Id="rId45" Type="http://schemas.openxmlformats.org/officeDocument/2006/relationships/tags" Target="../tags/tag319.xml"/><Relationship Id="rId66" Type="http://schemas.openxmlformats.org/officeDocument/2006/relationships/tags" Target="../tags/tag340.xml"/><Relationship Id="rId87" Type="http://schemas.openxmlformats.org/officeDocument/2006/relationships/image" Target="../media/image12.png"/><Relationship Id="rId61" Type="http://schemas.openxmlformats.org/officeDocument/2006/relationships/tags" Target="../tags/tag335.xml"/><Relationship Id="rId82" Type="http://schemas.openxmlformats.org/officeDocument/2006/relationships/tags" Target="../tags/tag35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65.xml"/><Relationship Id="rId13" Type="http://schemas.openxmlformats.org/officeDocument/2006/relationships/image" Target="../media/image36.png"/><Relationship Id="rId3" Type="http://schemas.openxmlformats.org/officeDocument/2006/relationships/tags" Target="../tags/tag360.xml"/><Relationship Id="rId7" Type="http://schemas.openxmlformats.org/officeDocument/2006/relationships/tags" Target="../tags/tag364.xml"/><Relationship Id="rId12" Type="http://schemas.openxmlformats.org/officeDocument/2006/relationships/notesSlide" Target="../notesSlides/notesSlide17.xml"/><Relationship Id="rId2" Type="http://schemas.openxmlformats.org/officeDocument/2006/relationships/tags" Target="../tags/tag359.xml"/><Relationship Id="rId16" Type="http://schemas.openxmlformats.org/officeDocument/2006/relationships/image" Target="../media/image12.png"/><Relationship Id="rId1" Type="http://schemas.openxmlformats.org/officeDocument/2006/relationships/tags" Target="../tags/tag358.xml"/><Relationship Id="rId6" Type="http://schemas.openxmlformats.org/officeDocument/2006/relationships/tags" Target="../tags/tag363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362.xml"/><Relationship Id="rId15" Type="http://schemas.openxmlformats.org/officeDocument/2006/relationships/image" Target="../media/image38.png"/><Relationship Id="rId10" Type="http://schemas.openxmlformats.org/officeDocument/2006/relationships/tags" Target="../tags/tag367.xml"/><Relationship Id="rId4" Type="http://schemas.openxmlformats.org/officeDocument/2006/relationships/tags" Target="../tags/tag361.xml"/><Relationship Id="rId9" Type="http://schemas.openxmlformats.org/officeDocument/2006/relationships/tags" Target="../tags/tag366.xml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70.xml"/><Relationship Id="rId7" Type="http://schemas.openxmlformats.org/officeDocument/2006/relationships/image" Target="../media/image39.png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1.png"/><Relationship Id="rId4" Type="http://schemas.openxmlformats.org/officeDocument/2006/relationships/tags" Target="../tags/tag371.xml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tags" Target="../tags/tag27.xml"/><Relationship Id="rId21" Type="http://schemas.openxmlformats.org/officeDocument/2006/relationships/tags" Target="../tags/tag22.xml"/><Relationship Id="rId42" Type="http://schemas.openxmlformats.org/officeDocument/2006/relationships/tags" Target="../tags/tag43.xml"/><Relationship Id="rId47" Type="http://schemas.openxmlformats.org/officeDocument/2006/relationships/tags" Target="../tags/tag48.xml"/><Relationship Id="rId63" Type="http://schemas.openxmlformats.org/officeDocument/2006/relationships/tags" Target="../tags/tag64.xml"/><Relationship Id="rId68" Type="http://schemas.openxmlformats.org/officeDocument/2006/relationships/tags" Target="../tags/tag69.xml"/><Relationship Id="rId16" Type="http://schemas.openxmlformats.org/officeDocument/2006/relationships/tags" Target="../tags/tag1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tags" Target="../tags/tag33.xml"/><Relationship Id="rId37" Type="http://schemas.openxmlformats.org/officeDocument/2006/relationships/tags" Target="../tags/tag38.xml"/><Relationship Id="rId40" Type="http://schemas.openxmlformats.org/officeDocument/2006/relationships/tags" Target="../tags/tag41.xml"/><Relationship Id="rId45" Type="http://schemas.openxmlformats.org/officeDocument/2006/relationships/tags" Target="../tags/tag46.xml"/><Relationship Id="rId53" Type="http://schemas.openxmlformats.org/officeDocument/2006/relationships/tags" Target="../tags/tag54.xml"/><Relationship Id="rId58" Type="http://schemas.openxmlformats.org/officeDocument/2006/relationships/tags" Target="../tags/tag59.xml"/><Relationship Id="rId66" Type="http://schemas.openxmlformats.org/officeDocument/2006/relationships/tags" Target="../tags/tag67.xml"/><Relationship Id="rId74" Type="http://schemas.openxmlformats.org/officeDocument/2006/relationships/notesSlide" Target="../notesSlides/notesSlide2.xml"/><Relationship Id="rId79" Type="http://schemas.openxmlformats.org/officeDocument/2006/relationships/image" Target="../media/image6.png"/><Relationship Id="rId5" Type="http://schemas.openxmlformats.org/officeDocument/2006/relationships/tags" Target="../tags/tag6.xml"/><Relationship Id="rId61" Type="http://schemas.openxmlformats.org/officeDocument/2006/relationships/tags" Target="../tags/tag62.xml"/><Relationship Id="rId19" Type="http://schemas.openxmlformats.org/officeDocument/2006/relationships/tags" Target="../tags/tag2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tags" Target="../tags/tag31.xml"/><Relationship Id="rId35" Type="http://schemas.openxmlformats.org/officeDocument/2006/relationships/tags" Target="../tags/tag36.xml"/><Relationship Id="rId43" Type="http://schemas.openxmlformats.org/officeDocument/2006/relationships/tags" Target="../tags/tag44.xml"/><Relationship Id="rId48" Type="http://schemas.openxmlformats.org/officeDocument/2006/relationships/tags" Target="../tags/tag49.xml"/><Relationship Id="rId56" Type="http://schemas.openxmlformats.org/officeDocument/2006/relationships/tags" Target="../tags/tag57.xml"/><Relationship Id="rId64" Type="http://schemas.openxmlformats.org/officeDocument/2006/relationships/tags" Target="../tags/tag65.xml"/><Relationship Id="rId69" Type="http://schemas.openxmlformats.org/officeDocument/2006/relationships/tags" Target="../tags/tag70.xml"/><Relationship Id="rId77" Type="http://schemas.microsoft.com/office/2007/relationships/hdphoto" Target="../media/hdphoto1.wdp"/><Relationship Id="rId8" Type="http://schemas.openxmlformats.org/officeDocument/2006/relationships/tags" Target="../tags/tag9.xml"/><Relationship Id="rId51" Type="http://schemas.openxmlformats.org/officeDocument/2006/relationships/tags" Target="../tags/tag52.xml"/><Relationship Id="rId72" Type="http://schemas.openxmlformats.org/officeDocument/2006/relationships/tags" Target="../tags/tag73.xml"/><Relationship Id="rId3" Type="http://schemas.openxmlformats.org/officeDocument/2006/relationships/tags" Target="../tags/tag4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33" Type="http://schemas.openxmlformats.org/officeDocument/2006/relationships/tags" Target="../tags/tag34.xml"/><Relationship Id="rId38" Type="http://schemas.openxmlformats.org/officeDocument/2006/relationships/tags" Target="../tags/tag39.xml"/><Relationship Id="rId46" Type="http://schemas.openxmlformats.org/officeDocument/2006/relationships/tags" Target="../tags/tag47.xml"/><Relationship Id="rId59" Type="http://schemas.openxmlformats.org/officeDocument/2006/relationships/tags" Target="../tags/tag60.xml"/><Relationship Id="rId67" Type="http://schemas.openxmlformats.org/officeDocument/2006/relationships/tags" Target="../tags/tag68.xml"/><Relationship Id="rId20" Type="http://schemas.openxmlformats.org/officeDocument/2006/relationships/tags" Target="../tags/tag21.xml"/><Relationship Id="rId41" Type="http://schemas.openxmlformats.org/officeDocument/2006/relationships/tags" Target="../tags/tag42.xml"/><Relationship Id="rId54" Type="http://schemas.openxmlformats.org/officeDocument/2006/relationships/tags" Target="../tags/tag55.xml"/><Relationship Id="rId62" Type="http://schemas.openxmlformats.org/officeDocument/2006/relationships/tags" Target="../tags/tag63.xml"/><Relationship Id="rId70" Type="http://schemas.openxmlformats.org/officeDocument/2006/relationships/tags" Target="../tags/tag71.xml"/><Relationship Id="rId75" Type="http://schemas.openxmlformats.org/officeDocument/2006/relationships/image" Target="../media/image3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36" Type="http://schemas.openxmlformats.org/officeDocument/2006/relationships/tags" Target="../tags/tag37.xml"/><Relationship Id="rId49" Type="http://schemas.openxmlformats.org/officeDocument/2006/relationships/tags" Target="../tags/tag50.xml"/><Relationship Id="rId57" Type="http://schemas.openxmlformats.org/officeDocument/2006/relationships/tags" Target="../tags/tag58.xml"/><Relationship Id="rId10" Type="http://schemas.openxmlformats.org/officeDocument/2006/relationships/tags" Target="../tags/tag11.xml"/><Relationship Id="rId31" Type="http://schemas.openxmlformats.org/officeDocument/2006/relationships/tags" Target="../tags/tag32.xml"/><Relationship Id="rId44" Type="http://schemas.openxmlformats.org/officeDocument/2006/relationships/tags" Target="../tags/tag45.xml"/><Relationship Id="rId52" Type="http://schemas.openxmlformats.org/officeDocument/2006/relationships/tags" Target="../tags/tag53.xml"/><Relationship Id="rId60" Type="http://schemas.openxmlformats.org/officeDocument/2006/relationships/tags" Target="../tags/tag61.xml"/><Relationship Id="rId65" Type="http://schemas.openxmlformats.org/officeDocument/2006/relationships/tags" Target="../tags/tag66.xml"/><Relationship Id="rId73" Type="http://schemas.openxmlformats.org/officeDocument/2006/relationships/slideLayout" Target="../slideLayouts/slideLayout1.xml"/><Relationship Id="rId78" Type="http://schemas.openxmlformats.org/officeDocument/2006/relationships/image" Target="../media/image5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9" Type="http://schemas.openxmlformats.org/officeDocument/2006/relationships/tags" Target="../tags/tag40.xml"/><Relationship Id="rId34" Type="http://schemas.openxmlformats.org/officeDocument/2006/relationships/tags" Target="../tags/tag35.xml"/><Relationship Id="rId50" Type="http://schemas.openxmlformats.org/officeDocument/2006/relationships/tags" Target="../tags/tag51.xml"/><Relationship Id="rId55" Type="http://schemas.openxmlformats.org/officeDocument/2006/relationships/tags" Target="../tags/tag56.xml"/><Relationship Id="rId76" Type="http://schemas.openxmlformats.org/officeDocument/2006/relationships/image" Target="../media/image4.png"/><Relationship Id="rId7" Type="http://schemas.openxmlformats.org/officeDocument/2006/relationships/tags" Target="../tags/tag8.xml"/><Relationship Id="rId71" Type="http://schemas.openxmlformats.org/officeDocument/2006/relationships/tags" Target="../tags/tag72.xml"/><Relationship Id="rId2" Type="http://schemas.openxmlformats.org/officeDocument/2006/relationships/tags" Target="../tags/tag3.xml"/><Relationship Id="rId29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18" Type="http://schemas.openxmlformats.org/officeDocument/2006/relationships/image" Target="../media/image7.png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image" Target="../media/image3.png"/><Relationship Id="rId2" Type="http://schemas.openxmlformats.org/officeDocument/2006/relationships/tags" Target="../tags/tag75.xml"/><Relationship Id="rId16" Type="http://schemas.openxmlformats.org/officeDocument/2006/relationships/notesSlide" Target="../notesSlides/notesSlide3.xml"/><Relationship Id="rId20" Type="http://schemas.openxmlformats.org/officeDocument/2006/relationships/image" Target="../media/image9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5" Type="http://schemas.openxmlformats.org/officeDocument/2006/relationships/tags" Target="../tags/tag78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83.xml"/><Relationship Id="rId19" Type="http://schemas.openxmlformats.org/officeDocument/2006/relationships/image" Target="../media/image8.png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tags" Target="../tags/tag8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0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05.xml"/><Relationship Id="rId18" Type="http://schemas.openxmlformats.org/officeDocument/2006/relationships/tags" Target="../tags/tag110.xml"/><Relationship Id="rId26" Type="http://schemas.openxmlformats.org/officeDocument/2006/relationships/tags" Target="../tags/tag118.xml"/><Relationship Id="rId39" Type="http://schemas.openxmlformats.org/officeDocument/2006/relationships/tags" Target="../tags/tag131.xml"/><Relationship Id="rId21" Type="http://schemas.openxmlformats.org/officeDocument/2006/relationships/tags" Target="../tags/tag113.xml"/><Relationship Id="rId34" Type="http://schemas.openxmlformats.org/officeDocument/2006/relationships/tags" Target="../tags/tag126.xml"/><Relationship Id="rId42" Type="http://schemas.openxmlformats.org/officeDocument/2006/relationships/tags" Target="../tags/tag134.xml"/><Relationship Id="rId47" Type="http://schemas.openxmlformats.org/officeDocument/2006/relationships/tags" Target="../tags/tag139.xml"/><Relationship Id="rId50" Type="http://schemas.openxmlformats.org/officeDocument/2006/relationships/tags" Target="../tags/tag142.xml"/><Relationship Id="rId55" Type="http://schemas.openxmlformats.org/officeDocument/2006/relationships/image" Target="../media/image11.png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6" Type="http://schemas.openxmlformats.org/officeDocument/2006/relationships/tags" Target="../tags/tag108.xml"/><Relationship Id="rId29" Type="http://schemas.openxmlformats.org/officeDocument/2006/relationships/tags" Target="../tags/tag121.xml"/><Relationship Id="rId11" Type="http://schemas.openxmlformats.org/officeDocument/2006/relationships/tags" Target="../tags/tag103.xml"/><Relationship Id="rId24" Type="http://schemas.openxmlformats.org/officeDocument/2006/relationships/tags" Target="../tags/tag116.xml"/><Relationship Id="rId32" Type="http://schemas.openxmlformats.org/officeDocument/2006/relationships/tags" Target="../tags/tag124.xml"/><Relationship Id="rId37" Type="http://schemas.openxmlformats.org/officeDocument/2006/relationships/tags" Target="../tags/tag129.xml"/><Relationship Id="rId40" Type="http://schemas.openxmlformats.org/officeDocument/2006/relationships/tags" Target="../tags/tag132.xml"/><Relationship Id="rId45" Type="http://schemas.openxmlformats.org/officeDocument/2006/relationships/tags" Target="../tags/tag137.xml"/><Relationship Id="rId53" Type="http://schemas.openxmlformats.org/officeDocument/2006/relationships/slideLayout" Target="../slideLayouts/slideLayout1.xml"/><Relationship Id="rId5" Type="http://schemas.openxmlformats.org/officeDocument/2006/relationships/tags" Target="../tags/tag97.xml"/><Relationship Id="rId19" Type="http://schemas.openxmlformats.org/officeDocument/2006/relationships/tags" Target="../tags/tag11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tags" Target="../tags/tag106.xml"/><Relationship Id="rId22" Type="http://schemas.openxmlformats.org/officeDocument/2006/relationships/tags" Target="../tags/tag114.xml"/><Relationship Id="rId27" Type="http://schemas.openxmlformats.org/officeDocument/2006/relationships/tags" Target="../tags/tag119.xml"/><Relationship Id="rId30" Type="http://schemas.openxmlformats.org/officeDocument/2006/relationships/tags" Target="../tags/tag122.xml"/><Relationship Id="rId35" Type="http://schemas.openxmlformats.org/officeDocument/2006/relationships/tags" Target="../tags/tag127.xml"/><Relationship Id="rId43" Type="http://schemas.openxmlformats.org/officeDocument/2006/relationships/tags" Target="../tags/tag135.xml"/><Relationship Id="rId48" Type="http://schemas.openxmlformats.org/officeDocument/2006/relationships/tags" Target="../tags/tag140.xml"/><Relationship Id="rId56" Type="http://schemas.openxmlformats.org/officeDocument/2006/relationships/image" Target="../media/image3.png"/><Relationship Id="rId8" Type="http://schemas.openxmlformats.org/officeDocument/2006/relationships/tags" Target="../tags/tag100.xml"/><Relationship Id="rId51" Type="http://schemas.openxmlformats.org/officeDocument/2006/relationships/tags" Target="../tags/tag143.xml"/><Relationship Id="rId3" Type="http://schemas.openxmlformats.org/officeDocument/2006/relationships/tags" Target="../tags/tag95.xml"/><Relationship Id="rId12" Type="http://schemas.openxmlformats.org/officeDocument/2006/relationships/tags" Target="../tags/tag104.xml"/><Relationship Id="rId17" Type="http://schemas.openxmlformats.org/officeDocument/2006/relationships/tags" Target="../tags/tag109.xml"/><Relationship Id="rId25" Type="http://schemas.openxmlformats.org/officeDocument/2006/relationships/tags" Target="../tags/tag117.xml"/><Relationship Id="rId33" Type="http://schemas.openxmlformats.org/officeDocument/2006/relationships/tags" Target="../tags/tag125.xml"/><Relationship Id="rId38" Type="http://schemas.openxmlformats.org/officeDocument/2006/relationships/tags" Target="../tags/tag130.xml"/><Relationship Id="rId46" Type="http://schemas.openxmlformats.org/officeDocument/2006/relationships/tags" Target="../tags/tag138.xml"/><Relationship Id="rId20" Type="http://schemas.openxmlformats.org/officeDocument/2006/relationships/tags" Target="../tags/tag112.xml"/><Relationship Id="rId41" Type="http://schemas.openxmlformats.org/officeDocument/2006/relationships/tags" Target="../tags/tag133.xml"/><Relationship Id="rId54" Type="http://schemas.openxmlformats.org/officeDocument/2006/relationships/notesSlide" Target="../notesSlides/notesSlide5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5" Type="http://schemas.openxmlformats.org/officeDocument/2006/relationships/tags" Target="../tags/tag107.xml"/><Relationship Id="rId23" Type="http://schemas.openxmlformats.org/officeDocument/2006/relationships/tags" Target="../tags/tag115.xml"/><Relationship Id="rId28" Type="http://schemas.openxmlformats.org/officeDocument/2006/relationships/tags" Target="../tags/tag120.xml"/><Relationship Id="rId36" Type="http://schemas.openxmlformats.org/officeDocument/2006/relationships/tags" Target="../tags/tag128.xml"/><Relationship Id="rId49" Type="http://schemas.openxmlformats.org/officeDocument/2006/relationships/tags" Target="../tags/tag141.xml"/><Relationship Id="rId57" Type="http://schemas.openxmlformats.org/officeDocument/2006/relationships/image" Target="../media/image12.png"/><Relationship Id="rId10" Type="http://schemas.openxmlformats.org/officeDocument/2006/relationships/tags" Target="../tags/tag102.xml"/><Relationship Id="rId31" Type="http://schemas.openxmlformats.org/officeDocument/2006/relationships/tags" Target="../tags/tag123.xml"/><Relationship Id="rId44" Type="http://schemas.openxmlformats.org/officeDocument/2006/relationships/tags" Target="../tags/tag136.xml"/><Relationship Id="rId52" Type="http://schemas.openxmlformats.org/officeDocument/2006/relationships/tags" Target="../tags/tag14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16.png"/><Relationship Id="rId3" Type="http://schemas.openxmlformats.org/officeDocument/2006/relationships/tags" Target="../tags/tag147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5.png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image" Target="../media/image14.png"/><Relationship Id="rId5" Type="http://schemas.openxmlformats.org/officeDocument/2006/relationships/tags" Target="../tags/tag149.xml"/><Relationship Id="rId10" Type="http://schemas.openxmlformats.org/officeDocument/2006/relationships/image" Target="../media/image13.png"/><Relationship Id="rId4" Type="http://schemas.openxmlformats.org/officeDocument/2006/relationships/tags" Target="../tags/tag148.xml"/><Relationship Id="rId9" Type="http://schemas.openxmlformats.org/officeDocument/2006/relationships/image" Target="../media/image3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53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12" Type="http://schemas.openxmlformats.org/officeDocument/2006/relationships/image" Target="../media/image19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image" Target="../media/image18.png"/><Relationship Id="rId5" Type="http://schemas.openxmlformats.org/officeDocument/2006/relationships/tags" Target="../tags/tag160.xml"/><Relationship Id="rId10" Type="http://schemas.openxmlformats.org/officeDocument/2006/relationships/image" Target="../media/image3.png"/><Relationship Id="rId4" Type="http://schemas.openxmlformats.org/officeDocument/2006/relationships/tags" Target="../tags/tag159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70.xml"/><Relationship Id="rId13" Type="http://schemas.openxmlformats.org/officeDocument/2006/relationships/notesSlide" Target="../notesSlides/notesSlide9.xml"/><Relationship Id="rId18" Type="http://schemas.openxmlformats.org/officeDocument/2006/relationships/image" Target="../media/image23.png"/><Relationship Id="rId3" Type="http://schemas.openxmlformats.org/officeDocument/2006/relationships/tags" Target="../tags/tag165.xml"/><Relationship Id="rId7" Type="http://schemas.openxmlformats.org/officeDocument/2006/relationships/tags" Target="../tags/tag169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2.png"/><Relationship Id="rId2" Type="http://schemas.openxmlformats.org/officeDocument/2006/relationships/tags" Target="../tags/tag164.xml"/><Relationship Id="rId16" Type="http://schemas.openxmlformats.org/officeDocument/2006/relationships/image" Target="../media/image3.png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1" Type="http://schemas.openxmlformats.org/officeDocument/2006/relationships/tags" Target="../tags/tag173.xml"/><Relationship Id="rId5" Type="http://schemas.openxmlformats.org/officeDocument/2006/relationships/tags" Target="../tags/tag167.xml"/><Relationship Id="rId15" Type="http://schemas.openxmlformats.org/officeDocument/2006/relationships/image" Target="../media/image21.png"/><Relationship Id="rId10" Type="http://schemas.openxmlformats.org/officeDocument/2006/relationships/tags" Target="../tags/tag172.xml"/><Relationship Id="rId4" Type="http://schemas.openxmlformats.org/officeDocument/2006/relationships/tags" Target="../tags/tag166.xml"/><Relationship Id="rId9" Type="http://schemas.openxmlformats.org/officeDocument/2006/relationships/tags" Target="../tags/tag171.xml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图片包含 游戏机, 餐具, 碗, 杯子&#10;&#10;描述已自动生成">
            <a:extLst>
              <a:ext uri="{FF2B5EF4-FFF2-40B4-BE49-F238E27FC236}">
                <a16:creationId xmlns:a16="http://schemas.microsoft.com/office/drawing/2014/main" id="{F4A25710-B15F-4E94-B722-DF82E89FCF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 r="9476" b="8758"/>
          <a:stretch/>
        </p:blipFill>
        <p:spPr>
          <a:xfrm flipH="1">
            <a:off x="1" y="5"/>
            <a:ext cx="12192000" cy="6858001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D1F31101-CC16-4748-B621-1B6BD9306088}"/>
              </a:ext>
            </a:extLst>
          </p:cNvPr>
          <p:cNvSpPr/>
          <p:nvPr/>
        </p:nvSpPr>
        <p:spPr>
          <a:xfrm>
            <a:off x="1595866" y="5"/>
            <a:ext cx="10596135" cy="6858001"/>
          </a:xfrm>
          <a:prstGeom prst="rect">
            <a:avLst/>
          </a:prstGeom>
          <a:gradFill>
            <a:gsLst>
              <a:gs pos="0">
                <a:srgbClr val="104F55">
                  <a:alpha val="0"/>
                </a:srgbClr>
              </a:gs>
              <a:gs pos="85000">
                <a:srgbClr val="13345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 dirty="0">
              <a:cs typeface="+mn-ea"/>
              <a:sym typeface="+mn-lt"/>
            </a:endParaRPr>
          </a:p>
        </p:txBody>
      </p:sp>
      <p:sp>
        <p:nvSpPr>
          <p:cNvPr id="85" name="任意多边形: 形状 84">
            <a:extLst>
              <a:ext uri="{FF2B5EF4-FFF2-40B4-BE49-F238E27FC236}">
                <a16:creationId xmlns:a16="http://schemas.microsoft.com/office/drawing/2014/main" id="{1C3F67C9-200D-4973-AABA-718D98086C14}"/>
              </a:ext>
            </a:extLst>
          </p:cNvPr>
          <p:cNvSpPr/>
          <p:nvPr/>
        </p:nvSpPr>
        <p:spPr>
          <a:xfrm rot="16200000">
            <a:off x="10480221" y="5146220"/>
            <a:ext cx="1540392" cy="1883166"/>
          </a:xfrm>
          <a:custGeom>
            <a:avLst/>
            <a:gdLst>
              <a:gd name="connsiteX0" fmla="*/ 115481 w 1540392"/>
              <a:gd name="connsiteY0" fmla="*/ 1880258 h 1883166"/>
              <a:gd name="connsiteX1" fmla="*/ 114894 w 1540392"/>
              <a:gd name="connsiteY1" fmla="*/ 1883166 h 1883166"/>
              <a:gd name="connsiteX2" fmla="*/ 0 w 1540392"/>
              <a:gd name="connsiteY2" fmla="*/ 1883166 h 1883166"/>
              <a:gd name="connsiteX3" fmla="*/ 0 w 1540392"/>
              <a:gd name="connsiteY3" fmla="*/ 1777960 h 1883166"/>
              <a:gd name="connsiteX4" fmla="*/ 10968 w 1540392"/>
              <a:gd name="connsiteY4" fmla="*/ 1775746 h 1883166"/>
              <a:gd name="connsiteX5" fmla="*/ 115481 w 1540392"/>
              <a:gd name="connsiteY5" fmla="*/ 1880258 h 1883166"/>
              <a:gd name="connsiteX6" fmla="*/ 115481 w 1540392"/>
              <a:gd name="connsiteY6" fmla="*/ 1626580 h 1883166"/>
              <a:gd name="connsiteX7" fmla="*/ 10968 w 1540392"/>
              <a:gd name="connsiteY7" fmla="*/ 1731094 h 1883166"/>
              <a:gd name="connsiteX8" fmla="*/ 0 w 1540392"/>
              <a:gd name="connsiteY8" fmla="*/ 1728880 h 1883166"/>
              <a:gd name="connsiteX9" fmla="*/ 0 w 1540392"/>
              <a:gd name="connsiteY9" fmla="*/ 1524283 h 1883166"/>
              <a:gd name="connsiteX10" fmla="*/ 10968 w 1540392"/>
              <a:gd name="connsiteY10" fmla="*/ 1522068 h 1883166"/>
              <a:gd name="connsiteX11" fmla="*/ 115481 w 1540392"/>
              <a:gd name="connsiteY11" fmla="*/ 1626580 h 1883166"/>
              <a:gd name="connsiteX12" fmla="*/ 115481 w 1540392"/>
              <a:gd name="connsiteY12" fmla="*/ 1372902 h 1883166"/>
              <a:gd name="connsiteX13" fmla="*/ 10968 w 1540392"/>
              <a:gd name="connsiteY13" fmla="*/ 1477416 h 1883166"/>
              <a:gd name="connsiteX14" fmla="*/ 0 w 1540392"/>
              <a:gd name="connsiteY14" fmla="*/ 1475202 h 1883166"/>
              <a:gd name="connsiteX15" fmla="*/ 0 w 1540392"/>
              <a:gd name="connsiteY15" fmla="*/ 1270604 h 1883166"/>
              <a:gd name="connsiteX16" fmla="*/ 10968 w 1540392"/>
              <a:gd name="connsiteY16" fmla="*/ 1268390 h 1883166"/>
              <a:gd name="connsiteX17" fmla="*/ 115481 w 1540392"/>
              <a:gd name="connsiteY17" fmla="*/ 1372902 h 1883166"/>
              <a:gd name="connsiteX18" fmla="*/ 115481 w 1540392"/>
              <a:gd name="connsiteY18" fmla="*/ 1119224 h 1883166"/>
              <a:gd name="connsiteX19" fmla="*/ 10968 w 1540392"/>
              <a:gd name="connsiteY19" fmla="*/ 1223738 h 1883166"/>
              <a:gd name="connsiteX20" fmla="*/ 0 w 1540392"/>
              <a:gd name="connsiteY20" fmla="*/ 1221524 h 1883166"/>
              <a:gd name="connsiteX21" fmla="*/ 0 w 1540392"/>
              <a:gd name="connsiteY21" fmla="*/ 1016926 h 1883166"/>
              <a:gd name="connsiteX22" fmla="*/ 10968 w 1540392"/>
              <a:gd name="connsiteY22" fmla="*/ 1014712 h 1883166"/>
              <a:gd name="connsiteX23" fmla="*/ 115481 w 1540392"/>
              <a:gd name="connsiteY23" fmla="*/ 1119224 h 1883166"/>
              <a:gd name="connsiteX24" fmla="*/ 115481 w 1540392"/>
              <a:gd name="connsiteY24" fmla="*/ 865546 h 1883166"/>
              <a:gd name="connsiteX25" fmla="*/ 10968 w 1540392"/>
              <a:gd name="connsiteY25" fmla="*/ 970060 h 1883166"/>
              <a:gd name="connsiteX26" fmla="*/ 0 w 1540392"/>
              <a:gd name="connsiteY26" fmla="*/ 967846 h 1883166"/>
              <a:gd name="connsiteX27" fmla="*/ 0 w 1540392"/>
              <a:gd name="connsiteY27" fmla="*/ 763248 h 1883166"/>
              <a:gd name="connsiteX28" fmla="*/ 10968 w 1540392"/>
              <a:gd name="connsiteY28" fmla="*/ 761034 h 1883166"/>
              <a:gd name="connsiteX29" fmla="*/ 115481 w 1540392"/>
              <a:gd name="connsiteY29" fmla="*/ 865546 h 1883166"/>
              <a:gd name="connsiteX30" fmla="*/ 115481 w 1540392"/>
              <a:gd name="connsiteY30" fmla="*/ 611868 h 1883166"/>
              <a:gd name="connsiteX31" fmla="*/ 10968 w 1540392"/>
              <a:gd name="connsiteY31" fmla="*/ 716382 h 1883166"/>
              <a:gd name="connsiteX32" fmla="*/ 0 w 1540392"/>
              <a:gd name="connsiteY32" fmla="*/ 714168 h 1883166"/>
              <a:gd name="connsiteX33" fmla="*/ 0 w 1540392"/>
              <a:gd name="connsiteY33" fmla="*/ 509570 h 1883166"/>
              <a:gd name="connsiteX34" fmla="*/ 10968 w 1540392"/>
              <a:gd name="connsiteY34" fmla="*/ 507356 h 1883166"/>
              <a:gd name="connsiteX35" fmla="*/ 115481 w 1540392"/>
              <a:gd name="connsiteY35" fmla="*/ 611868 h 1883166"/>
              <a:gd name="connsiteX36" fmla="*/ 115481 w 1540392"/>
              <a:gd name="connsiteY36" fmla="*/ 358190 h 1883166"/>
              <a:gd name="connsiteX37" fmla="*/ 10968 w 1540392"/>
              <a:gd name="connsiteY37" fmla="*/ 462704 h 1883166"/>
              <a:gd name="connsiteX38" fmla="*/ 0 w 1540392"/>
              <a:gd name="connsiteY38" fmla="*/ 460490 h 1883166"/>
              <a:gd name="connsiteX39" fmla="*/ 0 w 1540392"/>
              <a:gd name="connsiteY39" fmla="*/ 255892 h 1883166"/>
              <a:gd name="connsiteX40" fmla="*/ 10968 w 1540392"/>
              <a:gd name="connsiteY40" fmla="*/ 253678 h 1883166"/>
              <a:gd name="connsiteX41" fmla="*/ 115481 w 1540392"/>
              <a:gd name="connsiteY41" fmla="*/ 358190 h 1883166"/>
              <a:gd name="connsiteX42" fmla="*/ 115481 w 1540392"/>
              <a:gd name="connsiteY42" fmla="*/ 104512 h 1883166"/>
              <a:gd name="connsiteX43" fmla="*/ 10968 w 1540392"/>
              <a:gd name="connsiteY43" fmla="*/ 209026 h 1883166"/>
              <a:gd name="connsiteX44" fmla="*/ 0 w 1540392"/>
              <a:gd name="connsiteY44" fmla="*/ 206812 h 1883166"/>
              <a:gd name="connsiteX45" fmla="*/ 0 w 1540392"/>
              <a:gd name="connsiteY45" fmla="*/ 2214 h 1883166"/>
              <a:gd name="connsiteX46" fmla="*/ 10968 w 1540392"/>
              <a:gd name="connsiteY46" fmla="*/ 0 h 1883166"/>
              <a:gd name="connsiteX47" fmla="*/ 115481 w 1540392"/>
              <a:gd name="connsiteY47" fmla="*/ 104512 h 1883166"/>
              <a:gd name="connsiteX48" fmla="*/ 400464 w 1540392"/>
              <a:gd name="connsiteY48" fmla="*/ 1880258 h 1883166"/>
              <a:gd name="connsiteX49" fmla="*/ 399877 w 1540392"/>
              <a:gd name="connsiteY49" fmla="*/ 1883166 h 1883166"/>
              <a:gd name="connsiteX50" fmla="*/ 192024 w 1540392"/>
              <a:gd name="connsiteY50" fmla="*/ 1883166 h 1883166"/>
              <a:gd name="connsiteX51" fmla="*/ 191437 w 1540392"/>
              <a:gd name="connsiteY51" fmla="*/ 1880258 h 1883166"/>
              <a:gd name="connsiteX52" fmla="*/ 295951 w 1540392"/>
              <a:gd name="connsiteY52" fmla="*/ 1775746 h 1883166"/>
              <a:gd name="connsiteX53" fmla="*/ 400464 w 1540392"/>
              <a:gd name="connsiteY53" fmla="*/ 1880258 h 1883166"/>
              <a:gd name="connsiteX54" fmla="*/ 400464 w 1540392"/>
              <a:gd name="connsiteY54" fmla="*/ 1626580 h 1883166"/>
              <a:gd name="connsiteX55" fmla="*/ 295951 w 1540392"/>
              <a:gd name="connsiteY55" fmla="*/ 1731094 h 1883166"/>
              <a:gd name="connsiteX56" fmla="*/ 191437 w 1540392"/>
              <a:gd name="connsiteY56" fmla="*/ 1626580 h 1883166"/>
              <a:gd name="connsiteX57" fmla="*/ 295951 w 1540392"/>
              <a:gd name="connsiteY57" fmla="*/ 1522068 h 1883166"/>
              <a:gd name="connsiteX58" fmla="*/ 400464 w 1540392"/>
              <a:gd name="connsiteY58" fmla="*/ 1626580 h 1883166"/>
              <a:gd name="connsiteX59" fmla="*/ 400464 w 1540392"/>
              <a:gd name="connsiteY59" fmla="*/ 1372902 h 1883166"/>
              <a:gd name="connsiteX60" fmla="*/ 295951 w 1540392"/>
              <a:gd name="connsiteY60" fmla="*/ 1477416 h 1883166"/>
              <a:gd name="connsiteX61" fmla="*/ 191437 w 1540392"/>
              <a:gd name="connsiteY61" fmla="*/ 1372902 h 1883166"/>
              <a:gd name="connsiteX62" fmla="*/ 295951 w 1540392"/>
              <a:gd name="connsiteY62" fmla="*/ 1268390 h 1883166"/>
              <a:gd name="connsiteX63" fmla="*/ 400464 w 1540392"/>
              <a:gd name="connsiteY63" fmla="*/ 1372902 h 1883166"/>
              <a:gd name="connsiteX64" fmla="*/ 400464 w 1540392"/>
              <a:gd name="connsiteY64" fmla="*/ 1119224 h 1883166"/>
              <a:gd name="connsiteX65" fmla="*/ 295951 w 1540392"/>
              <a:gd name="connsiteY65" fmla="*/ 1223738 h 1883166"/>
              <a:gd name="connsiteX66" fmla="*/ 191437 w 1540392"/>
              <a:gd name="connsiteY66" fmla="*/ 1119224 h 1883166"/>
              <a:gd name="connsiteX67" fmla="*/ 295951 w 1540392"/>
              <a:gd name="connsiteY67" fmla="*/ 1014712 h 1883166"/>
              <a:gd name="connsiteX68" fmla="*/ 400464 w 1540392"/>
              <a:gd name="connsiteY68" fmla="*/ 1119224 h 1883166"/>
              <a:gd name="connsiteX69" fmla="*/ 400464 w 1540392"/>
              <a:gd name="connsiteY69" fmla="*/ 865546 h 1883166"/>
              <a:gd name="connsiteX70" fmla="*/ 295951 w 1540392"/>
              <a:gd name="connsiteY70" fmla="*/ 970060 h 1883166"/>
              <a:gd name="connsiteX71" fmla="*/ 191437 w 1540392"/>
              <a:gd name="connsiteY71" fmla="*/ 865546 h 1883166"/>
              <a:gd name="connsiteX72" fmla="*/ 295951 w 1540392"/>
              <a:gd name="connsiteY72" fmla="*/ 761034 h 1883166"/>
              <a:gd name="connsiteX73" fmla="*/ 400464 w 1540392"/>
              <a:gd name="connsiteY73" fmla="*/ 865546 h 1883166"/>
              <a:gd name="connsiteX74" fmla="*/ 400464 w 1540392"/>
              <a:gd name="connsiteY74" fmla="*/ 611868 h 1883166"/>
              <a:gd name="connsiteX75" fmla="*/ 295951 w 1540392"/>
              <a:gd name="connsiteY75" fmla="*/ 716382 h 1883166"/>
              <a:gd name="connsiteX76" fmla="*/ 191437 w 1540392"/>
              <a:gd name="connsiteY76" fmla="*/ 611868 h 1883166"/>
              <a:gd name="connsiteX77" fmla="*/ 295951 w 1540392"/>
              <a:gd name="connsiteY77" fmla="*/ 507356 h 1883166"/>
              <a:gd name="connsiteX78" fmla="*/ 400464 w 1540392"/>
              <a:gd name="connsiteY78" fmla="*/ 611868 h 1883166"/>
              <a:gd name="connsiteX79" fmla="*/ 400464 w 1540392"/>
              <a:gd name="connsiteY79" fmla="*/ 358190 h 1883166"/>
              <a:gd name="connsiteX80" fmla="*/ 295951 w 1540392"/>
              <a:gd name="connsiteY80" fmla="*/ 462704 h 1883166"/>
              <a:gd name="connsiteX81" fmla="*/ 191437 w 1540392"/>
              <a:gd name="connsiteY81" fmla="*/ 358190 h 1883166"/>
              <a:gd name="connsiteX82" fmla="*/ 295951 w 1540392"/>
              <a:gd name="connsiteY82" fmla="*/ 253678 h 1883166"/>
              <a:gd name="connsiteX83" fmla="*/ 400464 w 1540392"/>
              <a:gd name="connsiteY83" fmla="*/ 358190 h 1883166"/>
              <a:gd name="connsiteX84" fmla="*/ 400464 w 1540392"/>
              <a:gd name="connsiteY84" fmla="*/ 104512 h 1883166"/>
              <a:gd name="connsiteX85" fmla="*/ 295951 w 1540392"/>
              <a:gd name="connsiteY85" fmla="*/ 209026 h 1883166"/>
              <a:gd name="connsiteX86" fmla="*/ 191437 w 1540392"/>
              <a:gd name="connsiteY86" fmla="*/ 104512 h 1883166"/>
              <a:gd name="connsiteX87" fmla="*/ 295951 w 1540392"/>
              <a:gd name="connsiteY87" fmla="*/ 0 h 1883166"/>
              <a:gd name="connsiteX88" fmla="*/ 400464 w 1540392"/>
              <a:gd name="connsiteY88" fmla="*/ 104512 h 1883166"/>
              <a:gd name="connsiteX89" fmla="*/ 685446 w 1540392"/>
              <a:gd name="connsiteY89" fmla="*/ 1880258 h 1883166"/>
              <a:gd name="connsiteX90" fmla="*/ 684859 w 1540392"/>
              <a:gd name="connsiteY90" fmla="*/ 1883166 h 1883166"/>
              <a:gd name="connsiteX91" fmla="*/ 477007 w 1540392"/>
              <a:gd name="connsiteY91" fmla="*/ 1883166 h 1883166"/>
              <a:gd name="connsiteX92" fmla="*/ 476420 w 1540392"/>
              <a:gd name="connsiteY92" fmla="*/ 1880258 h 1883166"/>
              <a:gd name="connsiteX93" fmla="*/ 580933 w 1540392"/>
              <a:gd name="connsiteY93" fmla="*/ 1775746 h 1883166"/>
              <a:gd name="connsiteX94" fmla="*/ 685446 w 1540392"/>
              <a:gd name="connsiteY94" fmla="*/ 1880258 h 1883166"/>
              <a:gd name="connsiteX95" fmla="*/ 685446 w 1540392"/>
              <a:gd name="connsiteY95" fmla="*/ 1626580 h 1883166"/>
              <a:gd name="connsiteX96" fmla="*/ 580933 w 1540392"/>
              <a:gd name="connsiteY96" fmla="*/ 1731094 h 1883166"/>
              <a:gd name="connsiteX97" fmla="*/ 476420 w 1540392"/>
              <a:gd name="connsiteY97" fmla="*/ 1626580 h 1883166"/>
              <a:gd name="connsiteX98" fmla="*/ 580933 w 1540392"/>
              <a:gd name="connsiteY98" fmla="*/ 1522068 h 1883166"/>
              <a:gd name="connsiteX99" fmla="*/ 685446 w 1540392"/>
              <a:gd name="connsiteY99" fmla="*/ 1626580 h 1883166"/>
              <a:gd name="connsiteX100" fmla="*/ 685446 w 1540392"/>
              <a:gd name="connsiteY100" fmla="*/ 1372902 h 1883166"/>
              <a:gd name="connsiteX101" fmla="*/ 580933 w 1540392"/>
              <a:gd name="connsiteY101" fmla="*/ 1477416 h 1883166"/>
              <a:gd name="connsiteX102" fmla="*/ 476420 w 1540392"/>
              <a:gd name="connsiteY102" fmla="*/ 1372902 h 1883166"/>
              <a:gd name="connsiteX103" fmla="*/ 580933 w 1540392"/>
              <a:gd name="connsiteY103" fmla="*/ 1268390 h 1883166"/>
              <a:gd name="connsiteX104" fmla="*/ 685446 w 1540392"/>
              <a:gd name="connsiteY104" fmla="*/ 1372902 h 1883166"/>
              <a:gd name="connsiteX105" fmla="*/ 685446 w 1540392"/>
              <a:gd name="connsiteY105" fmla="*/ 1119224 h 1883166"/>
              <a:gd name="connsiteX106" fmla="*/ 580933 w 1540392"/>
              <a:gd name="connsiteY106" fmla="*/ 1223738 h 1883166"/>
              <a:gd name="connsiteX107" fmla="*/ 476420 w 1540392"/>
              <a:gd name="connsiteY107" fmla="*/ 1119224 h 1883166"/>
              <a:gd name="connsiteX108" fmla="*/ 580933 w 1540392"/>
              <a:gd name="connsiteY108" fmla="*/ 1014712 h 1883166"/>
              <a:gd name="connsiteX109" fmla="*/ 685446 w 1540392"/>
              <a:gd name="connsiteY109" fmla="*/ 1119224 h 1883166"/>
              <a:gd name="connsiteX110" fmla="*/ 685446 w 1540392"/>
              <a:gd name="connsiteY110" fmla="*/ 865546 h 1883166"/>
              <a:gd name="connsiteX111" fmla="*/ 580933 w 1540392"/>
              <a:gd name="connsiteY111" fmla="*/ 970060 h 1883166"/>
              <a:gd name="connsiteX112" fmla="*/ 476420 w 1540392"/>
              <a:gd name="connsiteY112" fmla="*/ 865546 h 1883166"/>
              <a:gd name="connsiteX113" fmla="*/ 580933 w 1540392"/>
              <a:gd name="connsiteY113" fmla="*/ 761034 h 1883166"/>
              <a:gd name="connsiteX114" fmla="*/ 685446 w 1540392"/>
              <a:gd name="connsiteY114" fmla="*/ 865546 h 1883166"/>
              <a:gd name="connsiteX115" fmla="*/ 685446 w 1540392"/>
              <a:gd name="connsiteY115" fmla="*/ 611868 h 1883166"/>
              <a:gd name="connsiteX116" fmla="*/ 580933 w 1540392"/>
              <a:gd name="connsiteY116" fmla="*/ 716382 h 1883166"/>
              <a:gd name="connsiteX117" fmla="*/ 476420 w 1540392"/>
              <a:gd name="connsiteY117" fmla="*/ 611868 h 1883166"/>
              <a:gd name="connsiteX118" fmla="*/ 580933 w 1540392"/>
              <a:gd name="connsiteY118" fmla="*/ 507356 h 1883166"/>
              <a:gd name="connsiteX119" fmla="*/ 685446 w 1540392"/>
              <a:gd name="connsiteY119" fmla="*/ 611868 h 1883166"/>
              <a:gd name="connsiteX120" fmla="*/ 685446 w 1540392"/>
              <a:gd name="connsiteY120" fmla="*/ 358190 h 1883166"/>
              <a:gd name="connsiteX121" fmla="*/ 580933 w 1540392"/>
              <a:gd name="connsiteY121" fmla="*/ 462704 h 1883166"/>
              <a:gd name="connsiteX122" fmla="*/ 476420 w 1540392"/>
              <a:gd name="connsiteY122" fmla="*/ 358190 h 1883166"/>
              <a:gd name="connsiteX123" fmla="*/ 580933 w 1540392"/>
              <a:gd name="connsiteY123" fmla="*/ 253678 h 1883166"/>
              <a:gd name="connsiteX124" fmla="*/ 685446 w 1540392"/>
              <a:gd name="connsiteY124" fmla="*/ 358190 h 1883166"/>
              <a:gd name="connsiteX125" fmla="*/ 685446 w 1540392"/>
              <a:gd name="connsiteY125" fmla="*/ 104512 h 1883166"/>
              <a:gd name="connsiteX126" fmla="*/ 580933 w 1540392"/>
              <a:gd name="connsiteY126" fmla="*/ 209026 h 1883166"/>
              <a:gd name="connsiteX127" fmla="*/ 476420 w 1540392"/>
              <a:gd name="connsiteY127" fmla="*/ 104512 h 1883166"/>
              <a:gd name="connsiteX128" fmla="*/ 580933 w 1540392"/>
              <a:gd name="connsiteY128" fmla="*/ 0 h 1883166"/>
              <a:gd name="connsiteX129" fmla="*/ 685446 w 1540392"/>
              <a:gd name="connsiteY129" fmla="*/ 104512 h 1883166"/>
              <a:gd name="connsiteX130" fmla="*/ 970428 w 1540392"/>
              <a:gd name="connsiteY130" fmla="*/ 1880258 h 1883166"/>
              <a:gd name="connsiteX131" fmla="*/ 969841 w 1540392"/>
              <a:gd name="connsiteY131" fmla="*/ 1883166 h 1883166"/>
              <a:gd name="connsiteX132" fmla="*/ 761989 w 1540392"/>
              <a:gd name="connsiteY132" fmla="*/ 1883166 h 1883166"/>
              <a:gd name="connsiteX133" fmla="*/ 761402 w 1540392"/>
              <a:gd name="connsiteY133" fmla="*/ 1880258 h 1883166"/>
              <a:gd name="connsiteX134" fmla="*/ 865915 w 1540392"/>
              <a:gd name="connsiteY134" fmla="*/ 1775746 h 1883166"/>
              <a:gd name="connsiteX135" fmla="*/ 970428 w 1540392"/>
              <a:gd name="connsiteY135" fmla="*/ 1880258 h 1883166"/>
              <a:gd name="connsiteX136" fmla="*/ 970428 w 1540392"/>
              <a:gd name="connsiteY136" fmla="*/ 1626580 h 1883166"/>
              <a:gd name="connsiteX137" fmla="*/ 865915 w 1540392"/>
              <a:gd name="connsiteY137" fmla="*/ 1731094 h 1883166"/>
              <a:gd name="connsiteX138" fmla="*/ 761402 w 1540392"/>
              <a:gd name="connsiteY138" fmla="*/ 1626580 h 1883166"/>
              <a:gd name="connsiteX139" fmla="*/ 865915 w 1540392"/>
              <a:gd name="connsiteY139" fmla="*/ 1522068 h 1883166"/>
              <a:gd name="connsiteX140" fmla="*/ 970428 w 1540392"/>
              <a:gd name="connsiteY140" fmla="*/ 1626580 h 1883166"/>
              <a:gd name="connsiteX141" fmla="*/ 970428 w 1540392"/>
              <a:gd name="connsiteY141" fmla="*/ 1372902 h 1883166"/>
              <a:gd name="connsiteX142" fmla="*/ 865915 w 1540392"/>
              <a:gd name="connsiteY142" fmla="*/ 1477416 h 1883166"/>
              <a:gd name="connsiteX143" fmla="*/ 761402 w 1540392"/>
              <a:gd name="connsiteY143" fmla="*/ 1372902 h 1883166"/>
              <a:gd name="connsiteX144" fmla="*/ 865915 w 1540392"/>
              <a:gd name="connsiteY144" fmla="*/ 1268390 h 1883166"/>
              <a:gd name="connsiteX145" fmla="*/ 970428 w 1540392"/>
              <a:gd name="connsiteY145" fmla="*/ 1372902 h 1883166"/>
              <a:gd name="connsiteX146" fmla="*/ 970428 w 1540392"/>
              <a:gd name="connsiteY146" fmla="*/ 1119224 h 1883166"/>
              <a:gd name="connsiteX147" fmla="*/ 865915 w 1540392"/>
              <a:gd name="connsiteY147" fmla="*/ 1223738 h 1883166"/>
              <a:gd name="connsiteX148" fmla="*/ 761402 w 1540392"/>
              <a:gd name="connsiteY148" fmla="*/ 1119224 h 1883166"/>
              <a:gd name="connsiteX149" fmla="*/ 865915 w 1540392"/>
              <a:gd name="connsiteY149" fmla="*/ 1014712 h 1883166"/>
              <a:gd name="connsiteX150" fmla="*/ 970428 w 1540392"/>
              <a:gd name="connsiteY150" fmla="*/ 1119224 h 1883166"/>
              <a:gd name="connsiteX151" fmla="*/ 970428 w 1540392"/>
              <a:gd name="connsiteY151" fmla="*/ 865546 h 1883166"/>
              <a:gd name="connsiteX152" fmla="*/ 865915 w 1540392"/>
              <a:gd name="connsiteY152" fmla="*/ 970060 h 1883166"/>
              <a:gd name="connsiteX153" fmla="*/ 761402 w 1540392"/>
              <a:gd name="connsiteY153" fmla="*/ 865546 h 1883166"/>
              <a:gd name="connsiteX154" fmla="*/ 865915 w 1540392"/>
              <a:gd name="connsiteY154" fmla="*/ 761034 h 1883166"/>
              <a:gd name="connsiteX155" fmla="*/ 970428 w 1540392"/>
              <a:gd name="connsiteY155" fmla="*/ 865546 h 1883166"/>
              <a:gd name="connsiteX156" fmla="*/ 970428 w 1540392"/>
              <a:gd name="connsiteY156" fmla="*/ 611868 h 1883166"/>
              <a:gd name="connsiteX157" fmla="*/ 865915 w 1540392"/>
              <a:gd name="connsiteY157" fmla="*/ 716382 h 1883166"/>
              <a:gd name="connsiteX158" fmla="*/ 761402 w 1540392"/>
              <a:gd name="connsiteY158" fmla="*/ 611868 h 1883166"/>
              <a:gd name="connsiteX159" fmla="*/ 865915 w 1540392"/>
              <a:gd name="connsiteY159" fmla="*/ 507356 h 1883166"/>
              <a:gd name="connsiteX160" fmla="*/ 970428 w 1540392"/>
              <a:gd name="connsiteY160" fmla="*/ 611868 h 1883166"/>
              <a:gd name="connsiteX161" fmla="*/ 970428 w 1540392"/>
              <a:gd name="connsiteY161" fmla="*/ 358190 h 1883166"/>
              <a:gd name="connsiteX162" fmla="*/ 865915 w 1540392"/>
              <a:gd name="connsiteY162" fmla="*/ 462704 h 1883166"/>
              <a:gd name="connsiteX163" fmla="*/ 761402 w 1540392"/>
              <a:gd name="connsiteY163" fmla="*/ 358190 h 1883166"/>
              <a:gd name="connsiteX164" fmla="*/ 865915 w 1540392"/>
              <a:gd name="connsiteY164" fmla="*/ 253678 h 1883166"/>
              <a:gd name="connsiteX165" fmla="*/ 970428 w 1540392"/>
              <a:gd name="connsiteY165" fmla="*/ 358190 h 1883166"/>
              <a:gd name="connsiteX166" fmla="*/ 970428 w 1540392"/>
              <a:gd name="connsiteY166" fmla="*/ 104512 h 1883166"/>
              <a:gd name="connsiteX167" fmla="*/ 865915 w 1540392"/>
              <a:gd name="connsiteY167" fmla="*/ 209026 h 1883166"/>
              <a:gd name="connsiteX168" fmla="*/ 761402 w 1540392"/>
              <a:gd name="connsiteY168" fmla="*/ 104512 h 1883166"/>
              <a:gd name="connsiteX169" fmla="*/ 865915 w 1540392"/>
              <a:gd name="connsiteY169" fmla="*/ 0 h 1883166"/>
              <a:gd name="connsiteX170" fmla="*/ 970428 w 1540392"/>
              <a:gd name="connsiteY170" fmla="*/ 104512 h 1883166"/>
              <a:gd name="connsiteX171" fmla="*/ 1255410 w 1540392"/>
              <a:gd name="connsiteY171" fmla="*/ 1880258 h 1883166"/>
              <a:gd name="connsiteX172" fmla="*/ 1254823 w 1540392"/>
              <a:gd name="connsiteY172" fmla="*/ 1883166 h 1883166"/>
              <a:gd name="connsiteX173" fmla="*/ 1046971 w 1540392"/>
              <a:gd name="connsiteY173" fmla="*/ 1883166 h 1883166"/>
              <a:gd name="connsiteX174" fmla="*/ 1046384 w 1540392"/>
              <a:gd name="connsiteY174" fmla="*/ 1880258 h 1883166"/>
              <a:gd name="connsiteX175" fmla="*/ 1150897 w 1540392"/>
              <a:gd name="connsiteY175" fmla="*/ 1775746 h 1883166"/>
              <a:gd name="connsiteX176" fmla="*/ 1255410 w 1540392"/>
              <a:gd name="connsiteY176" fmla="*/ 1880258 h 1883166"/>
              <a:gd name="connsiteX177" fmla="*/ 1255410 w 1540392"/>
              <a:gd name="connsiteY177" fmla="*/ 1626580 h 1883166"/>
              <a:gd name="connsiteX178" fmla="*/ 1150897 w 1540392"/>
              <a:gd name="connsiteY178" fmla="*/ 1731094 h 1883166"/>
              <a:gd name="connsiteX179" fmla="*/ 1046384 w 1540392"/>
              <a:gd name="connsiteY179" fmla="*/ 1626580 h 1883166"/>
              <a:gd name="connsiteX180" fmla="*/ 1150897 w 1540392"/>
              <a:gd name="connsiteY180" fmla="*/ 1522068 h 1883166"/>
              <a:gd name="connsiteX181" fmla="*/ 1255410 w 1540392"/>
              <a:gd name="connsiteY181" fmla="*/ 1626580 h 1883166"/>
              <a:gd name="connsiteX182" fmla="*/ 1255410 w 1540392"/>
              <a:gd name="connsiteY182" fmla="*/ 1372902 h 1883166"/>
              <a:gd name="connsiteX183" fmla="*/ 1150897 w 1540392"/>
              <a:gd name="connsiteY183" fmla="*/ 1477416 h 1883166"/>
              <a:gd name="connsiteX184" fmla="*/ 1046384 w 1540392"/>
              <a:gd name="connsiteY184" fmla="*/ 1372902 h 1883166"/>
              <a:gd name="connsiteX185" fmla="*/ 1150897 w 1540392"/>
              <a:gd name="connsiteY185" fmla="*/ 1268390 h 1883166"/>
              <a:gd name="connsiteX186" fmla="*/ 1255410 w 1540392"/>
              <a:gd name="connsiteY186" fmla="*/ 1372902 h 1883166"/>
              <a:gd name="connsiteX187" fmla="*/ 1255410 w 1540392"/>
              <a:gd name="connsiteY187" fmla="*/ 1119224 h 1883166"/>
              <a:gd name="connsiteX188" fmla="*/ 1150897 w 1540392"/>
              <a:gd name="connsiteY188" fmla="*/ 1223738 h 1883166"/>
              <a:gd name="connsiteX189" fmla="*/ 1046384 w 1540392"/>
              <a:gd name="connsiteY189" fmla="*/ 1119224 h 1883166"/>
              <a:gd name="connsiteX190" fmla="*/ 1150897 w 1540392"/>
              <a:gd name="connsiteY190" fmla="*/ 1014712 h 1883166"/>
              <a:gd name="connsiteX191" fmla="*/ 1255410 w 1540392"/>
              <a:gd name="connsiteY191" fmla="*/ 1119224 h 1883166"/>
              <a:gd name="connsiteX192" fmla="*/ 1255410 w 1540392"/>
              <a:gd name="connsiteY192" fmla="*/ 865546 h 1883166"/>
              <a:gd name="connsiteX193" fmla="*/ 1150897 w 1540392"/>
              <a:gd name="connsiteY193" fmla="*/ 970060 h 1883166"/>
              <a:gd name="connsiteX194" fmla="*/ 1046384 w 1540392"/>
              <a:gd name="connsiteY194" fmla="*/ 865546 h 1883166"/>
              <a:gd name="connsiteX195" fmla="*/ 1150897 w 1540392"/>
              <a:gd name="connsiteY195" fmla="*/ 761034 h 1883166"/>
              <a:gd name="connsiteX196" fmla="*/ 1255410 w 1540392"/>
              <a:gd name="connsiteY196" fmla="*/ 865546 h 1883166"/>
              <a:gd name="connsiteX197" fmla="*/ 1255410 w 1540392"/>
              <a:gd name="connsiteY197" fmla="*/ 611868 h 1883166"/>
              <a:gd name="connsiteX198" fmla="*/ 1150897 w 1540392"/>
              <a:gd name="connsiteY198" fmla="*/ 716382 h 1883166"/>
              <a:gd name="connsiteX199" fmla="*/ 1046384 w 1540392"/>
              <a:gd name="connsiteY199" fmla="*/ 611868 h 1883166"/>
              <a:gd name="connsiteX200" fmla="*/ 1150897 w 1540392"/>
              <a:gd name="connsiteY200" fmla="*/ 507356 h 1883166"/>
              <a:gd name="connsiteX201" fmla="*/ 1255410 w 1540392"/>
              <a:gd name="connsiteY201" fmla="*/ 611868 h 1883166"/>
              <a:gd name="connsiteX202" fmla="*/ 1255410 w 1540392"/>
              <a:gd name="connsiteY202" fmla="*/ 358190 h 1883166"/>
              <a:gd name="connsiteX203" fmla="*/ 1150897 w 1540392"/>
              <a:gd name="connsiteY203" fmla="*/ 462704 h 1883166"/>
              <a:gd name="connsiteX204" fmla="*/ 1046384 w 1540392"/>
              <a:gd name="connsiteY204" fmla="*/ 358190 h 1883166"/>
              <a:gd name="connsiteX205" fmla="*/ 1150897 w 1540392"/>
              <a:gd name="connsiteY205" fmla="*/ 253678 h 1883166"/>
              <a:gd name="connsiteX206" fmla="*/ 1255410 w 1540392"/>
              <a:gd name="connsiteY206" fmla="*/ 358190 h 1883166"/>
              <a:gd name="connsiteX207" fmla="*/ 1255410 w 1540392"/>
              <a:gd name="connsiteY207" fmla="*/ 104512 h 1883166"/>
              <a:gd name="connsiteX208" fmla="*/ 1150897 w 1540392"/>
              <a:gd name="connsiteY208" fmla="*/ 209026 h 1883166"/>
              <a:gd name="connsiteX209" fmla="*/ 1046384 w 1540392"/>
              <a:gd name="connsiteY209" fmla="*/ 104512 h 1883166"/>
              <a:gd name="connsiteX210" fmla="*/ 1150897 w 1540392"/>
              <a:gd name="connsiteY210" fmla="*/ 0 h 1883166"/>
              <a:gd name="connsiteX211" fmla="*/ 1255410 w 1540392"/>
              <a:gd name="connsiteY211" fmla="*/ 104512 h 1883166"/>
              <a:gd name="connsiteX212" fmla="*/ 1540392 w 1540392"/>
              <a:gd name="connsiteY212" fmla="*/ 1880258 h 1883166"/>
              <a:gd name="connsiteX213" fmla="*/ 1539805 w 1540392"/>
              <a:gd name="connsiteY213" fmla="*/ 1883166 h 1883166"/>
              <a:gd name="connsiteX214" fmla="*/ 1331953 w 1540392"/>
              <a:gd name="connsiteY214" fmla="*/ 1883166 h 1883166"/>
              <a:gd name="connsiteX215" fmla="*/ 1331366 w 1540392"/>
              <a:gd name="connsiteY215" fmla="*/ 1880258 h 1883166"/>
              <a:gd name="connsiteX216" fmla="*/ 1435879 w 1540392"/>
              <a:gd name="connsiteY216" fmla="*/ 1775746 h 1883166"/>
              <a:gd name="connsiteX217" fmla="*/ 1540392 w 1540392"/>
              <a:gd name="connsiteY217" fmla="*/ 1880258 h 1883166"/>
              <a:gd name="connsiteX218" fmla="*/ 1540392 w 1540392"/>
              <a:gd name="connsiteY218" fmla="*/ 1626580 h 1883166"/>
              <a:gd name="connsiteX219" fmla="*/ 1435879 w 1540392"/>
              <a:gd name="connsiteY219" fmla="*/ 1731094 h 1883166"/>
              <a:gd name="connsiteX220" fmla="*/ 1331366 w 1540392"/>
              <a:gd name="connsiteY220" fmla="*/ 1626580 h 1883166"/>
              <a:gd name="connsiteX221" fmla="*/ 1435879 w 1540392"/>
              <a:gd name="connsiteY221" fmla="*/ 1522068 h 1883166"/>
              <a:gd name="connsiteX222" fmla="*/ 1540392 w 1540392"/>
              <a:gd name="connsiteY222" fmla="*/ 1626580 h 1883166"/>
              <a:gd name="connsiteX223" fmla="*/ 1540392 w 1540392"/>
              <a:gd name="connsiteY223" fmla="*/ 1372902 h 1883166"/>
              <a:gd name="connsiteX224" fmla="*/ 1435879 w 1540392"/>
              <a:gd name="connsiteY224" fmla="*/ 1477416 h 1883166"/>
              <a:gd name="connsiteX225" fmla="*/ 1331366 w 1540392"/>
              <a:gd name="connsiteY225" fmla="*/ 1372902 h 1883166"/>
              <a:gd name="connsiteX226" fmla="*/ 1435879 w 1540392"/>
              <a:gd name="connsiteY226" fmla="*/ 1268390 h 1883166"/>
              <a:gd name="connsiteX227" fmla="*/ 1540392 w 1540392"/>
              <a:gd name="connsiteY227" fmla="*/ 1372902 h 1883166"/>
              <a:gd name="connsiteX228" fmla="*/ 1540392 w 1540392"/>
              <a:gd name="connsiteY228" fmla="*/ 1119224 h 1883166"/>
              <a:gd name="connsiteX229" fmla="*/ 1435879 w 1540392"/>
              <a:gd name="connsiteY229" fmla="*/ 1223738 h 1883166"/>
              <a:gd name="connsiteX230" fmla="*/ 1331366 w 1540392"/>
              <a:gd name="connsiteY230" fmla="*/ 1119224 h 1883166"/>
              <a:gd name="connsiteX231" fmla="*/ 1435879 w 1540392"/>
              <a:gd name="connsiteY231" fmla="*/ 1014712 h 1883166"/>
              <a:gd name="connsiteX232" fmla="*/ 1540392 w 1540392"/>
              <a:gd name="connsiteY232" fmla="*/ 1119224 h 1883166"/>
              <a:gd name="connsiteX233" fmla="*/ 1540392 w 1540392"/>
              <a:gd name="connsiteY233" fmla="*/ 865546 h 1883166"/>
              <a:gd name="connsiteX234" fmla="*/ 1435879 w 1540392"/>
              <a:gd name="connsiteY234" fmla="*/ 970060 h 1883166"/>
              <a:gd name="connsiteX235" fmla="*/ 1331366 w 1540392"/>
              <a:gd name="connsiteY235" fmla="*/ 865546 h 1883166"/>
              <a:gd name="connsiteX236" fmla="*/ 1435879 w 1540392"/>
              <a:gd name="connsiteY236" fmla="*/ 761034 h 1883166"/>
              <a:gd name="connsiteX237" fmla="*/ 1540392 w 1540392"/>
              <a:gd name="connsiteY237" fmla="*/ 865546 h 1883166"/>
              <a:gd name="connsiteX238" fmla="*/ 1540392 w 1540392"/>
              <a:gd name="connsiteY238" fmla="*/ 611868 h 1883166"/>
              <a:gd name="connsiteX239" fmla="*/ 1435879 w 1540392"/>
              <a:gd name="connsiteY239" fmla="*/ 716382 h 1883166"/>
              <a:gd name="connsiteX240" fmla="*/ 1331366 w 1540392"/>
              <a:gd name="connsiteY240" fmla="*/ 611868 h 1883166"/>
              <a:gd name="connsiteX241" fmla="*/ 1435879 w 1540392"/>
              <a:gd name="connsiteY241" fmla="*/ 507356 h 1883166"/>
              <a:gd name="connsiteX242" fmla="*/ 1540392 w 1540392"/>
              <a:gd name="connsiteY242" fmla="*/ 611868 h 1883166"/>
              <a:gd name="connsiteX243" fmla="*/ 1540392 w 1540392"/>
              <a:gd name="connsiteY243" fmla="*/ 358190 h 1883166"/>
              <a:gd name="connsiteX244" fmla="*/ 1435879 w 1540392"/>
              <a:gd name="connsiteY244" fmla="*/ 462704 h 1883166"/>
              <a:gd name="connsiteX245" fmla="*/ 1331366 w 1540392"/>
              <a:gd name="connsiteY245" fmla="*/ 358190 h 1883166"/>
              <a:gd name="connsiteX246" fmla="*/ 1435879 w 1540392"/>
              <a:gd name="connsiteY246" fmla="*/ 253678 h 1883166"/>
              <a:gd name="connsiteX247" fmla="*/ 1540392 w 1540392"/>
              <a:gd name="connsiteY247" fmla="*/ 358190 h 1883166"/>
              <a:gd name="connsiteX248" fmla="*/ 1540392 w 1540392"/>
              <a:gd name="connsiteY248" fmla="*/ 104512 h 1883166"/>
              <a:gd name="connsiteX249" fmla="*/ 1435879 w 1540392"/>
              <a:gd name="connsiteY249" fmla="*/ 209026 h 1883166"/>
              <a:gd name="connsiteX250" fmla="*/ 1331366 w 1540392"/>
              <a:gd name="connsiteY250" fmla="*/ 104512 h 1883166"/>
              <a:gd name="connsiteX251" fmla="*/ 1435879 w 1540392"/>
              <a:gd name="connsiteY251" fmla="*/ 0 h 1883166"/>
              <a:gd name="connsiteX252" fmla="*/ 1540392 w 1540392"/>
              <a:gd name="connsiteY252" fmla="*/ 104512 h 188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1540392" h="1883166">
                <a:moveTo>
                  <a:pt x="115481" y="1880258"/>
                </a:moveTo>
                <a:lnTo>
                  <a:pt x="114894" y="1883166"/>
                </a:lnTo>
                <a:lnTo>
                  <a:pt x="0" y="1883166"/>
                </a:lnTo>
                <a:lnTo>
                  <a:pt x="0" y="1777960"/>
                </a:lnTo>
                <a:lnTo>
                  <a:pt x="10968" y="1775746"/>
                </a:lnTo>
                <a:cubicBezTo>
                  <a:pt x="68689" y="1775746"/>
                  <a:pt x="115481" y="1822538"/>
                  <a:pt x="115481" y="1880258"/>
                </a:cubicBezTo>
                <a:close/>
                <a:moveTo>
                  <a:pt x="115481" y="1626580"/>
                </a:moveTo>
                <a:cubicBezTo>
                  <a:pt x="115481" y="1684302"/>
                  <a:pt x="68689" y="1731094"/>
                  <a:pt x="10968" y="1731094"/>
                </a:cubicBezTo>
                <a:lnTo>
                  <a:pt x="0" y="1728880"/>
                </a:lnTo>
                <a:lnTo>
                  <a:pt x="0" y="1524283"/>
                </a:lnTo>
                <a:lnTo>
                  <a:pt x="10968" y="1522068"/>
                </a:lnTo>
                <a:cubicBezTo>
                  <a:pt x="68689" y="1522068"/>
                  <a:pt x="115481" y="1568860"/>
                  <a:pt x="115481" y="1626580"/>
                </a:cubicBezTo>
                <a:close/>
                <a:moveTo>
                  <a:pt x="115481" y="1372902"/>
                </a:moveTo>
                <a:cubicBezTo>
                  <a:pt x="115481" y="1430624"/>
                  <a:pt x="68689" y="1477416"/>
                  <a:pt x="10968" y="1477416"/>
                </a:cubicBezTo>
                <a:lnTo>
                  <a:pt x="0" y="1475202"/>
                </a:lnTo>
                <a:lnTo>
                  <a:pt x="0" y="1270604"/>
                </a:lnTo>
                <a:lnTo>
                  <a:pt x="10968" y="1268390"/>
                </a:lnTo>
                <a:cubicBezTo>
                  <a:pt x="68689" y="1268390"/>
                  <a:pt x="115481" y="1315182"/>
                  <a:pt x="115481" y="1372902"/>
                </a:cubicBezTo>
                <a:close/>
                <a:moveTo>
                  <a:pt x="115481" y="1119224"/>
                </a:moveTo>
                <a:cubicBezTo>
                  <a:pt x="115481" y="1176946"/>
                  <a:pt x="68689" y="1223738"/>
                  <a:pt x="10968" y="1223738"/>
                </a:cubicBezTo>
                <a:lnTo>
                  <a:pt x="0" y="1221524"/>
                </a:lnTo>
                <a:lnTo>
                  <a:pt x="0" y="1016926"/>
                </a:lnTo>
                <a:lnTo>
                  <a:pt x="10968" y="1014712"/>
                </a:lnTo>
                <a:cubicBezTo>
                  <a:pt x="68689" y="1014712"/>
                  <a:pt x="115481" y="1061504"/>
                  <a:pt x="115481" y="1119224"/>
                </a:cubicBezTo>
                <a:close/>
                <a:moveTo>
                  <a:pt x="115481" y="865546"/>
                </a:moveTo>
                <a:cubicBezTo>
                  <a:pt x="115481" y="923268"/>
                  <a:pt x="68689" y="970060"/>
                  <a:pt x="10968" y="970060"/>
                </a:cubicBezTo>
                <a:lnTo>
                  <a:pt x="0" y="967846"/>
                </a:lnTo>
                <a:lnTo>
                  <a:pt x="0" y="763248"/>
                </a:lnTo>
                <a:lnTo>
                  <a:pt x="10968" y="761034"/>
                </a:lnTo>
                <a:cubicBezTo>
                  <a:pt x="68689" y="761034"/>
                  <a:pt x="115481" y="807826"/>
                  <a:pt x="115481" y="865546"/>
                </a:cubicBezTo>
                <a:close/>
                <a:moveTo>
                  <a:pt x="115481" y="611868"/>
                </a:moveTo>
                <a:cubicBezTo>
                  <a:pt x="115481" y="669590"/>
                  <a:pt x="68689" y="716382"/>
                  <a:pt x="10968" y="716382"/>
                </a:cubicBezTo>
                <a:lnTo>
                  <a:pt x="0" y="714168"/>
                </a:lnTo>
                <a:lnTo>
                  <a:pt x="0" y="509570"/>
                </a:lnTo>
                <a:lnTo>
                  <a:pt x="10968" y="507356"/>
                </a:lnTo>
                <a:cubicBezTo>
                  <a:pt x="68689" y="507356"/>
                  <a:pt x="115481" y="554148"/>
                  <a:pt x="115481" y="611868"/>
                </a:cubicBezTo>
                <a:close/>
                <a:moveTo>
                  <a:pt x="115481" y="358190"/>
                </a:moveTo>
                <a:cubicBezTo>
                  <a:pt x="115481" y="415912"/>
                  <a:pt x="68689" y="462704"/>
                  <a:pt x="10968" y="462704"/>
                </a:cubicBezTo>
                <a:lnTo>
                  <a:pt x="0" y="460490"/>
                </a:lnTo>
                <a:lnTo>
                  <a:pt x="0" y="255892"/>
                </a:lnTo>
                <a:lnTo>
                  <a:pt x="10968" y="253678"/>
                </a:lnTo>
                <a:cubicBezTo>
                  <a:pt x="68689" y="253678"/>
                  <a:pt x="115481" y="300470"/>
                  <a:pt x="115481" y="358190"/>
                </a:cubicBezTo>
                <a:close/>
                <a:moveTo>
                  <a:pt x="115481" y="104512"/>
                </a:moveTo>
                <a:cubicBezTo>
                  <a:pt x="115481" y="162234"/>
                  <a:pt x="68689" y="209026"/>
                  <a:pt x="10968" y="209026"/>
                </a:cubicBezTo>
                <a:lnTo>
                  <a:pt x="0" y="206812"/>
                </a:lnTo>
                <a:lnTo>
                  <a:pt x="0" y="2214"/>
                </a:lnTo>
                <a:lnTo>
                  <a:pt x="10968" y="0"/>
                </a:lnTo>
                <a:cubicBezTo>
                  <a:pt x="68689" y="0"/>
                  <a:pt x="115481" y="46792"/>
                  <a:pt x="115481" y="104512"/>
                </a:cubicBezTo>
                <a:close/>
                <a:moveTo>
                  <a:pt x="400464" y="1880258"/>
                </a:moveTo>
                <a:lnTo>
                  <a:pt x="399877" y="1883166"/>
                </a:lnTo>
                <a:lnTo>
                  <a:pt x="192024" y="1883166"/>
                </a:lnTo>
                <a:lnTo>
                  <a:pt x="191437" y="1880258"/>
                </a:lnTo>
                <a:cubicBezTo>
                  <a:pt x="191437" y="1822538"/>
                  <a:pt x="238229" y="1775746"/>
                  <a:pt x="295951" y="1775746"/>
                </a:cubicBezTo>
                <a:cubicBezTo>
                  <a:pt x="353672" y="1775746"/>
                  <a:pt x="400464" y="1822538"/>
                  <a:pt x="400464" y="1880258"/>
                </a:cubicBezTo>
                <a:close/>
                <a:moveTo>
                  <a:pt x="400464" y="1626580"/>
                </a:moveTo>
                <a:cubicBezTo>
                  <a:pt x="400464" y="1684302"/>
                  <a:pt x="353672" y="1731094"/>
                  <a:pt x="295951" y="1731094"/>
                </a:cubicBezTo>
                <a:cubicBezTo>
                  <a:pt x="238229" y="1731094"/>
                  <a:pt x="191437" y="1684302"/>
                  <a:pt x="191437" y="1626580"/>
                </a:cubicBezTo>
                <a:cubicBezTo>
                  <a:pt x="191437" y="1568860"/>
                  <a:pt x="238229" y="1522068"/>
                  <a:pt x="295951" y="1522068"/>
                </a:cubicBezTo>
                <a:cubicBezTo>
                  <a:pt x="353672" y="1522068"/>
                  <a:pt x="400464" y="1568860"/>
                  <a:pt x="400464" y="1626580"/>
                </a:cubicBezTo>
                <a:close/>
                <a:moveTo>
                  <a:pt x="400464" y="1372902"/>
                </a:moveTo>
                <a:cubicBezTo>
                  <a:pt x="400464" y="1430624"/>
                  <a:pt x="353672" y="1477416"/>
                  <a:pt x="295951" y="1477416"/>
                </a:cubicBezTo>
                <a:cubicBezTo>
                  <a:pt x="238229" y="1477416"/>
                  <a:pt x="191437" y="1430624"/>
                  <a:pt x="191437" y="1372902"/>
                </a:cubicBezTo>
                <a:cubicBezTo>
                  <a:pt x="191437" y="1315182"/>
                  <a:pt x="238229" y="1268390"/>
                  <a:pt x="295951" y="1268390"/>
                </a:cubicBezTo>
                <a:cubicBezTo>
                  <a:pt x="353672" y="1268390"/>
                  <a:pt x="400464" y="1315182"/>
                  <a:pt x="400464" y="1372902"/>
                </a:cubicBezTo>
                <a:close/>
                <a:moveTo>
                  <a:pt x="400464" y="1119224"/>
                </a:moveTo>
                <a:cubicBezTo>
                  <a:pt x="400464" y="1176946"/>
                  <a:pt x="353672" y="1223738"/>
                  <a:pt x="295951" y="1223738"/>
                </a:cubicBezTo>
                <a:cubicBezTo>
                  <a:pt x="238229" y="1223738"/>
                  <a:pt x="191437" y="1176946"/>
                  <a:pt x="191437" y="1119224"/>
                </a:cubicBezTo>
                <a:cubicBezTo>
                  <a:pt x="191437" y="1061504"/>
                  <a:pt x="238229" y="1014712"/>
                  <a:pt x="295951" y="1014712"/>
                </a:cubicBezTo>
                <a:cubicBezTo>
                  <a:pt x="353672" y="1014712"/>
                  <a:pt x="400464" y="1061504"/>
                  <a:pt x="400464" y="1119224"/>
                </a:cubicBezTo>
                <a:close/>
                <a:moveTo>
                  <a:pt x="400464" y="865546"/>
                </a:moveTo>
                <a:cubicBezTo>
                  <a:pt x="400464" y="923268"/>
                  <a:pt x="353672" y="970060"/>
                  <a:pt x="295951" y="970060"/>
                </a:cubicBezTo>
                <a:cubicBezTo>
                  <a:pt x="238229" y="970060"/>
                  <a:pt x="191437" y="923268"/>
                  <a:pt x="191437" y="865546"/>
                </a:cubicBezTo>
                <a:cubicBezTo>
                  <a:pt x="191437" y="807826"/>
                  <a:pt x="238229" y="761034"/>
                  <a:pt x="295951" y="761034"/>
                </a:cubicBezTo>
                <a:cubicBezTo>
                  <a:pt x="353672" y="761034"/>
                  <a:pt x="400464" y="807826"/>
                  <a:pt x="400464" y="865546"/>
                </a:cubicBezTo>
                <a:close/>
                <a:moveTo>
                  <a:pt x="400464" y="611868"/>
                </a:moveTo>
                <a:cubicBezTo>
                  <a:pt x="400464" y="669590"/>
                  <a:pt x="353672" y="716382"/>
                  <a:pt x="295951" y="716382"/>
                </a:cubicBezTo>
                <a:cubicBezTo>
                  <a:pt x="238229" y="716382"/>
                  <a:pt x="191437" y="669590"/>
                  <a:pt x="191437" y="611868"/>
                </a:cubicBezTo>
                <a:cubicBezTo>
                  <a:pt x="191437" y="554148"/>
                  <a:pt x="238229" y="507356"/>
                  <a:pt x="295951" y="507356"/>
                </a:cubicBezTo>
                <a:cubicBezTo>
                  <a:pt x="353672" y="507356"/>
                  <a:pt x="400464" y="554148"/>
                  <a:pt x="400464" y="611868"/>
                </a:cubicBezTo>
                <a:close/>
                <a:moveTo>
                  <a:pt x="400464" y="358190"/>
                </a:moveTo>
                <a:cubicBezTo>
                  <a:pt x="400464" y="415912"/>
                  <a:pt x="353672" y="462704"/>
                  <a:pt x="295951" y="462704"/>
                </a:cubicBezTo>
                <a:cubicBezTo>
                  <a:pt x="238229" y="462704"/>
                  <a:pt x="191437" y="415912"/>
                  <a:pt x="191437" y="358190"/>
                </a:cubicBezTo>
                <a:cubicBezTo>
                  <a:pt x="191437" y="300470"/>
                  <a:pt x="238229" y="253678"/>
                  <a:pt x="295951" y="253678"/>
                </a:cubicBezTo>
                <a:cubicBezTo>
                  <a:pt x="353672" y="253678"/>
                  <a:pt x="400464" y="300470"/>
                  <a:pt x="400464" y="358190"/>
                </a:cubicBezTo>
                <a:close/>
                <a:moveTo>
                  <a:pt x="400464" y="104512"/>
                </a:moveTo>
                <a:cubicBezTo>
                  <a:pt x="400464" y="162234"/>
                  <a:pt x="353672" y="209026"/>
                  <a:pt x="295951" y="209026"/>
                </a:cubicBezTo>
                <a:cubicBezTo>
                  <a:pt x="238229" y="209026"/>
                  <a:pt x="191437" y="162234"/>
                  <a:pt x="191437" y="104512"/>
                </a:cubicBezTo>
                <a:cubicBezTo>
                  <a:pt x="191437" y="46792"/>
                  <a:pt x="238229" y="0"/>
                  <a:pt x="295951" y="0"/>
                </a:cubicBezTo>
                <a:cubicBezTo>
                  <a:pt x="353672" y="0"/>
                  <a:pt x="400464" y="46792"/>
                  <a:pt x="400464" y="104512"/>
                </a:cubicBezTo>
                <a:close/>
                <a:moveTo>
                  <a:pt x="685446" y="1880258"/>
                </a:moveTo>
                <a:lnTo>
                  <a:pt x="684859" y="1883166"/>
                </a:lnTo>
                <a:lnTo>
                  <a:pt x="477007" y="1883166"/>
                </a:lnTo>
                <a:lnTo>
                  <a:pt x="476420" y="1880258"/>
                </a:lnTo>
                <a:cubicBezTo>
                  <a:pt x="476420" y="1822538"/>
                  <a:pt x="523212" y="1775746"/>
                  <a:pt x="580933" y="1775746"/>
                </a:cubicBezTo>
                <a:cubicBezTo>
                  <a:pt x="638654" y="1775746"/>
                  <a:pt x="685446" y="1822538"/>
                  <a:pt x="685446" y="1880258"/>
                </a:cubicBezTo>
                <a:close/>
                <a:moveTo>
                  <a:pt x="685446" y="1626580"/>
                </a:moveTo>
                <a:cubicBezTo>
                  <a:pt x="685446" y="1684302"/>
                  <a:pt x="638654" y="1731094"/>
                  <a:pt x="580933" y="1731094"/>
                </a:cubicBezTo>
                <a:cubicBezTo>
                  <a:pt x="523212" y="1731094"/>
                  <a:pt x="476420" y="1684302"/>
                  <a:pt x="476420" y="1626580"/>
                </a:cubicBezTo>
                <a:cubicBezTo>
                  <a:pt x="476420" y="1568860"/>
                  <a:pt x="523212" y="1522068"/>
                  <a:pt x="580933" y="1522068"/>
                </a:cubicBezTo>
                <a:cubicBezTo>
                  <a:pt x="638654" y="1522068"/>
                  <a:pt x="685446" y="1568860"/>
                  <a:pt x="685446" y="1626580"/>
                </a:cubicBezTo>
                <a:close/>
                <a:moveTo>
                  <a:pt x="685446" y="1372902"/>
                </a:moveTo>
                <a:cubicBezTo>
                  <a:pt x="685446" y="1430624"/>
                  <a:pt x="638654" y="1477416"/>
                  <a:pt x="580933" y="1477416"/>
                </a:cubicBezTo>
                <a:cubicBezTo>
                  <a:pt x="523212" y="1477416"/>
                  <a:pt x="476420" y="1430624"/>
                  <a:pt x="476420" y="1372902"/>
                </a:cubicBezTo>
                <a:cubicBezTo>
                  <a:pt x="476420" y="1315182"/>
                  <a:pt x="523212" y="1268390"/>
                  <a:pt x="580933" y="1268390"/>
                </a:cubicBezTo>
                <a:cubicBezTo>
                  <a:pt x="638654" y="1268390"/>
                  <a:pt x="685446" y="1315182"/>
                  <a:pt x="685446" y="1372902"/>
                </a:cubicBezTo>
                <a:close/>
                <a:moveTo>
                  <a:pt x="685446" y="1119224"/>
                </a:moveTo>
                <a:cubicBezTo>
                  <a:pt x="685446" y="1176946"/>
                  <a:pt x="638654" y="1223738"/>
                  <a:pt x="580933" y="1223738"/>
                </a:cubicBezTo>
                <a:cubicBezTo>
                  <a:pt x="523212" y="1223738"/>
                  <a:pt x="476420" y="1176946"/>
                  <a:pt x="476420" y="1119224"/>
                </a:cubicBezTo>
                <a:cubicBezTo>
                  <a:pt x="476420" y="1061504"/>
                  <a:pt x="523212" y="1014712"/>
                  <a:pt x="580933" y="1014712"/>
                </a:cubicBezTo>
                <a:cubicBezTo>
                  <a:pt x="638654" y="1014712"/>
                  <a:pt x="685446" y="1061504"/>
                  <a:pt x="685446" y="1119224"/>
                </a:cubicBezTo>
                <a:close/>
                <a:moveTo>
                  <a:pt x="685446" y="865546"/>
                </a:moveTo>
                <a:cubicBezTo>
                  <a:pt x="685446" y="923268"/>
                  <a:pt x="638654" y="970060"/>
                  <a:pt x="580933" y="970060"/>
                </a:cubicBezTo>
                <a:cubicBezTo>
                  <a:pt x="523212" y="970060"/>
                  <a:pt x="476420" y="923268"/>
                  <a:pt x="476420" y="865546"/>
                </a:cubicBezTo>
                <a:cubicBezTo>
                  <a:pt x="476420" y="807826"/>
                  <a:pt x="523212" y="761034"/>
                  <a:pt x="580933" y="761034"/>
                </a:cubicBezTo>
                <a:cubicBezTo>
                  <a:pt x="638654" y="761034"/>
                  <a:pt x="685446" y="807826"/>
                  <a:pt x="685446" y="865546"/>
                </a:cubicBezTo>
                <a:close/>
                <a:moveTo>
                  <a:pt x="685446" y="611868"/>
                </a:moveTo>
                <a:cubicBezTo>
                  <a:pt x="685446" y="669590"/>
                  <a:pt x="638654" y="716382"/>
                  <a:pt x="580933" y="716382"/>
                </a:cubicBezTo>
                <a:cubicBezTo>
                  <a:pt x="523212" y="716382"/>
                  <a:pt x="476420" y="669590"/>
                  <a:pt x="476420" y="611868"/>
                </a:cubicBezTo>
                <a:cubicBezTo>
                  <a:pt x="476420" y="554148"/>
                  <a:pt x="523212" y="507356"/>
                  <a:pt x="580933" y="507356"/>
                </a:cubicBezTo>
                <a:cubicBezTo>
                  <a:pt x="638654" y="507356"/>
                  <a:pt x="685446" y="554148"/>
                  <a:pt x="685446" y="611868"/>
                </a:cubicBezTo>
                <a:close/>
                <a:moveTo>
                  <a:pt x="685446" y="358190"/>
                </a:moveTo>
                <a:cubicBezTo>
                  <a:pt x="685446" y="415912"/>
                  <a:pt x="638654" y="462704"/>
                  <a:pt x="580933" y="462704"/>
                </a:cubicBezTo>
                <a:cubicBezTo>
                  <a:pt x="523212" y="462704"/>
                  <a:pt x="476420" y="415912"/>
                  <a:pt x="476420" y="358190"/>
                </a:cubicBezTo>
                <a:cubicBezTo>
                  <a:pt x="476420" y="300470"/>
                  <a:pt x="523212" y="253678"/>
                  <a:pt x="580933" y="253678"/>
                </a:cubicBezTo>
                <a:cubicBezTo>
                  <a:pt x="638654" y="253678"/>
                  <a:pt x="685446" y="300470"/>
                  <a:pt x="685446" y="358190"/>
                </a:cubicBezTo>
                <a:close/>
                <a:moveTo>
                  <a:pt x="685446" y="104512"/>
                </a:moveTo>
                <a:cubicBezTo>
                  <a:pt x="685446" y="162234"/>
                  <a:pt x="638654" y="209026"/>
                  <a:pt x="580933" y="209026"/>
                </a:cubicBezTo>
                <a:cubicBezTo>
                  <a:pt x="523212" y="209026"/>
                  <a:pt x="476420" y="162234"/>
                  <a:pt x="476420" y="104512"/>
                </a:cubicBezTo>
                <a:cubicBezTo>
                  <a:pt x="476420" y="46792"/>
                  <a:pt x="523212" y="0"/>
                  <a:pt x="580933" y="0"/>
                </a:cubicBezTo>
                <a:cubicBezTo>
                  <a:pt x="638654" y="0"/>
                  <a:pt x="685446" y="46792"/>
                  <a:pt x="685446" y="104512"/>
                </a:cubicBezTo>
                <a:close/>
                <a:moveTo>
                  <a:pt x="970428" y="1880258"/>
                </a:moveTo>
                <a:lnTo>
                  <a:pt x="969841" y="1883166"/>
                </a:lnTo>
                <a:lnTo>
                  <a:pt x="761989" y="1883166"/>
                </a:lnTo>
                <a:lnTo>
                  <a:pt x="761402" y="1880258"/>
                </a:lnTo>
                <a:cubicBezTo>
                  <a:pt x="761402" y="1822538"/>
                  <a:pt x="808194" y="1775746"/>
                  <a:pt x="865915" y="1775746"/>
                </a:cubicBezTo>
                <a:cubicBezTo>
                  <a:pt x="923636" y="1775746"/>
                  <a:pt x="970428" y="1822538"/>
                  <a:pt x="970428" y="1880258"/>
                </a:cubicBezTo>
                <a:close/>
                <a:moveTo>
                  <a:pt x="970428" y="1626580"/>
                </a:moveTo>
                <a:cubicBezTo>
                  <a:pt x="970428" y="1684302"/>
                  <a:pt x="923636" y="1731094"/>
                  <a:pt x="865915" y="1731094"/>
                </a:cubicBezTo>
                <a:cubicBezTo>
                  <a:pt x="808194" y="1731094"/>
                  <a:pt x="761402" y="1684302"/>
                  <a:pt x="761402" y="1626580"/>
                </a:cubicBezTo>
                <a:cubicBezTo>
                  <a:pt x="761402" y="1568860"/>
                  <a:pt x="808194" y="1522068"/>
                  <a:pt x="865915" y="1522068"/>
                </a:cubicBezTo>
                <a:cubicBezTo>
                  <a:pt x="923636" y="1522068"/>
                  <a:pt x="970428" y="1568860"/>
                  <a:pt x="970428" y="1626580"/>
                </a:cubicBezTo>
                <a:close/>
                <a:moveTo>
                  <a:pt x="970428" y="1372902"/>
                </a:moveTo>
                <a:cubicBezTo>
                  <a:pt x="970428" y="1430624"/>
                  <a:pt x="923636" y="1477416"/>
                  <a:pt x="865915" y="1477416"/>
                </a:cubicBezTo>
                <a:cubicBezTo>
                  <a:pt x="808194" y="1477416"/>
                  <a:pt x="761402" y="1430624"/>
                  <a:pt x="761402" y="1372902"/>
                </a:cubicBezTo>
                <a:cubicBezTo>
                  <a:pt x="761402" y="1315182"/>
                  <a:pt x="808194" y="1268390"/>
                  <a:pt x="865915" y="1268390"/>
                </a:cubicBezTo>
                <a:cubicBezTo>
                  <a:pt x="923636" y="1268390"/>
                  <a:pt x="970428" y="1315182"/>
                  <a:pt x="970428" y="1372902"/>
                </a:cubicBezTo>
                <a:close/>
                <a:moveTo>
                  <a:pt x="970428" y="1119224"/>
                </a:moveTo>
                <a:cubicBezTo>
                  <a:pt x="970428" y="1176946"/>
                  <a:pt x="923636" y="1223738"/>
                  <a:pt x="865915" y="1223738"/>
                </a:cubicBezTo>
                <a:cubicBezTo>
                  <a:pt x="808194" y="1223738"/>
                  <a:pt x="761402" y="1176946"/>
                  <a:pt x="761402" y="1119224"/>
                </a:cubicBezTo>
                <a:cubicBezTo>
                  <a:pt x="761402" y="1061504"/>
                  <a:pt x="808194" y="1014712"/>
                  <a:pt x="865915" y="1014712"/>
                </a:cubicBezTo>
                <a:cubicBezTo>
                  <a:pt x="923636" y="1014712"/>
                  <a:pt x="970428" y="1061504"/>
                  <a:pt x="970428" y="1119224"/>
                </a:cubicBezTo>
                <a:close/>
                <a:moveTo>
                  <a:pt x="970428" y="865546"/>
                </a:moveTo>
                <a:cubicBezTo>
                  <a:pt x="970428" y="923268"/>
                  <a:pt x="923636" y="970060"/>
                  <a:pt x="865915" y="970060"/>
                </a:cubicBezTo>
                <a:cubicBezTo>
                  <a:pt x="808194" y="970060"/>
                  <a:pt x="761402" y="923268"/>
                  <a:pt x="761402" y="865546"/>
                </a:cubicBezTo>
                <a:cubicBezTo>
                  <a:pt x="761402" y="807826"/>
                  <a:pt x="808194" y="761034"/>
                  <a:pt x="865915" y="761034"/>
                </a:cubicBezTo>
                <a:cubicBezTo>
                  <a:pt x="923636" y="761034"/>
                  <a:pt x="970428" y="807826"/>
                  <a:pt x="970428" y="865546"/>
                </a:cubicBezTo>
                <a:close/>
                <a:moveTo>
                  <a:pt x="970428" y="611868"/>
                </a:moveTo>
                <a:cubicBezTo>
                  <a:pt x="970428" y="669590"/>
                  <a:pt x="923636" y="716382"/>
                  <a:pt x="865915" y="716382"/>
                </a:cubicBezTo>
                <a:cubicBezTo>
                  <a:pt x="808194" y="716382"/>
                  <a:pt x="761402" y="669590"/>
                  <a:pt x="761402" y="611868"/>
                </a:cubicBezTo>
                <a:cubicBezTo>
                  <a:pt x="761402" y="554148"/>
                  <a:pt x="808194" y="507356"/>
                  <a:pt x="865915" y="507356"/>
                </a:cubicBezTo>
                <a:cubicBezTo>
                  <a:pt x="923636" y="507356"/>
                  <a:pt x="970428" y="554148"/>
                  <a:pt x="970428" y="611868"/>
                </a:cubicBezTo>
                <a:close/>
                <a:moveTo>
                  <a:pt x="970428" y="358190"/>
                </a:moveTo>
                <a:cubicBezTo>
                  <a:pt x="970428" y="415912"/>
                  <a:pt x="923636" y="462704"/>
                  <a:pt x="865915" y="462704"/>
                </a:cubicBezTo>
                <a:cubicBezTo>
                  <a:pt x="808194" y="462704"/>
                  <a:pt x="761402" y="415912"/>
                  <a:pt x="761402" y="358190"/>
                </a:cubicBezTo>
                <a:cubicBezTo>
                  <a:pt x="761402" y="300470"/>
                  <a:pt x="808194" y="253678"/>
                  <a:pt x="865915" y="253678"/>
                </a:cubicBezTo>
                <a:cubicBezTo>
                  <a:pt x="923636" y="253678"/>
                  <a:pt x="970428" y="300470"/>
                  <a:pt x="970428" y="358190"/>
                </a:cubicBezTo>
                <a:close/>
                <a:moveTo>
                  <a:pt x="970428" y="104512"/>
                </a:moveTo>
                <a:cubicBezTo>
                  <a:pt x="970428" y="162234"/>
                  <a:pt x="923636" y="209026"/>
                  <a:pt x="865915" y="209026"/>
                </a:cubicBezTo>
                <a:cubicBezTo>
                  <a:pt x="808194" y="209026"/>
                  <a:pt x="761402" y="162234"/>
                  <a:pt x="761402" y="104512"/>
                </a:cubicBezTo>
                <a:cubicBezTo>
                  <a:pt x="761402" y="46792"/>
                  <a:pt x="808194" y="0"/>
                  <a:pt x="865915" y="0"/>
                </a:cubicBezTo>
                <a:cubicBezTo>
                  <a:pt x="923636" y="0"/>
                  <a:pt x="970428" y="46792"/>
                  <a:pt x="970428" y="104512"/>
                </a:cubicBezTo>
                <a:close/>
                <a:moveTo>
                  <a:pt x="1255410" y="1880258"/>
                </a:moveTo>
                <a:lnTo>
                  <a:pt x="1254823" y="1883166"/>
                </a:lnTo>
                <a:lnTo>
                  <a:pt x="1046971" y="1883166"/>
                </a:lnTo>
                <a:lnTo>
                  <a:pt x="1046384" y="1880258"/>
                </a:lnTo>
                <a:cubicBezTo>
                  <a:pt x="1046384" y="1822538"/>
                  <a:pt x="1093176" y="1775746"/>
                  <a:pt x="1150897" y="1775746"/>
                </a:cubicBezTo>
                <a:cubicBezTo>
                  <a:pt x="1208618" y="1775746"/>
                  <a:pt x="1255410" y="1822538"/>
                  <a:pt x="1255410" y="1880258"/>
                </a:cubicBezTo>
                <a:close/>
                <a:moveTo>
                  <a:pt x="1255410" y="1626580"/>
                </a:moveTo>
                <a:cubicBezTo>
                  <a:pt x="1255410" y="1684302"/>
                  <a:pt x="1208618" y="1731094"/>
                  <a:pt x="1150897" y="1731094"/>
                </a:cubicBezTo>
                <a:cubicBezTo>
                  <a:pt x="1093176" y="1731094"/>
                  <a:pt x="1046384" y="1684302"/>
                  <a:pt x="1046384" y="1626580"/>
                </a:cubicBezTo>
                <a:cubicBezTo>
                  <a:pt x="1046384" y="1568860"/>
                  <a:pt x="1093176" y="1522068"/>
                  <a:pt x="1150897" y="1522068"/>
                </a:cubicBezTo>
                <a:cubicBezTo>
                  <a:pt x="1208618" y="1522068"/>
                  <a:pt x="1255410" y="1568860"/>
                  <a:pt x="1255410" y="1626580"/>
                </a:cubicBezTo>
                <a:close/>
                <a:moveTo>
                  <a:pt x="1255410" y="1372902"/>
                </a:moveTo>
                <a:cubicBezTo>
                  <a:pt x="1255410" y="1430624"/>
                  <a:pt x="1208618" y="1477416"/>
                  <a:pt x="1150897" y="1477416"/>
                </a:cubicBezTo>
                <a:cubicBezTo>
                  <a:pt x="1093176" y="1477416"/>
                  <a:pt x="1046384" y="1430624"/>
                  <a:pt x="1046384" y="1372902"/>
                </a:cubicBezTo>
                <a:cubicBezTo>
                  <a:pt x="1046384" y="1315182"/>
                  <a:pt x="1093176" y="1268390"/>
                  <a:pt x="1150897" y="1268390"/>
                </a:cubicBezTo>
                <a:cubicBezTo>
                  <a:pt x="1208618" y="1268390"/>
                  <a:pt x="1255410" y="1315182"/>
                  <a:pt x="1255410" y="1372902"/>
                </a:cubicBezTo>
                <a:close/>
                <a:moveTo>
                  <a:pt x="1255410" y="1119224"/>
                </a:moveTo>
                <a:cubicBezTo>
                  <a:pt x="1255410" y="1176946"/>
                  <a:pt x="1208618" y="1223738"/>
                  <a:pt x="1150897" y="1223738"/>
                </a:cubicBezTo>
                <a:cubicBezTo>
                  <a:pt x="1093176" y="1223738"/>
                  <a:pt x="1046384" y="1176946"/>
                  <a:pt x="1046384" y="1119224"/>
                </a:cubicBezTo>
                <a:cubicBezTo>
                  <a:pt x="1046384" y="1061504"/>
                  <a:pt x="1093176" y="1014712"/>
                  <a:pt x="1150897" y="1014712"/>
                </a:cubicBezTo>
                <a:cubicBezTo>
                  <a:pt x="1208618" y="1014712"/>
                  <a:pt x="1255410" y="1061504"/>
                  <a:pt x="1255410" y="1119224"/>
                </a:cubicBezTo>
                <a:close/>
                <a:moveTo>
                  <a:pt x="1255410" y="865546"/>
                </a:moveTo>
                <a:cubicBezTo>
                  <a:pt x="1255410" y="923268"/>
                  <a:pt x="1208618" y="970060"/>
                  <a:pt x="1150897" y="970060"/>
                </a:cubicBezTo>
                <a:cubicBezTo>
                  <a:pt x="1093176" y="970060"/>
                  <a:pt x="1046384" y="923268"/>
                  <a:pt x="1046384" y="865546"/>
                </a:cubicBezTo>
                <a:cubicBezTo>
                  <a:pt x="1046384" y="807826"/>
                  <a:pt x="1093176" y="761034"/>
                  <a:pt x="1150897" y="761034"/>
                </a:cubicBezTo>
                <a:cubicBezTo>
                  <a:pt x="1208618" y="761034"/>
                  <a:pt x="1255410" y="807826"/>
                  <a:pt x="1255410" y="865546"/>
                </a:cubicBezTo>
                <a:close/>
                <a:moveTo>
                  <a:pt x="1255410" y="611868"/>
                </a:moveTo>
                <a:cubicBezTo>
                  <a:pt x="1255410" y="669590"/>
                  <a:pt x="1208618" y="716382"/>
                  <a:pt x="1150897" y="716382"/>
                </a:cubicBezTo>
                <a:cubicBezTo>
                  <a:pt x="1093176" y="716382"/>
                  <a:pt x="1046384" y="669590"/>
                  <a:pt x="1046384" y="611868"/>
                </a:cubicBezTo>
                <a:cubicBezTo>
                  <a:pt x="1046384" y="554148"/>
                  <a:pt x="1093176" y="507356"/>
                  <a:pt x="1150897" y="507356"/>
                </a:cubicBezTo>
                <a:cubicBezTo>
                  <a:pt x="1208618" y="507356"/>
                  <a:pt x="1255410" y="554148"/>
                  <a:pt x="1255410" y="611868"/>
                </a:cubicBezTo>
                <a:close/>
                <a:moveTo>
                  <a:pt x="1255410" y="358190"/>
                </a:moveTo>
                <a:cubicBezTo>
                  <a:pt x="1255410" y="415912"/>
                  <a:pt x="1208618" y="462704"/>
                  <a:pt x="1150897" y="462704"/>
                </a:cubicBezTo>
                <a:cubicBezTo>
                  <a:pt x="1093176" y="462704"/>
                  <a:pt x="1046384" y="415912"/>
                  <a:pt x="1046384" y="358190"/>
                </a:cubicBezTo>
                <a:cubicBezTo>
                  <a:pt x="1046384" y="300470"/>
                  <a:pt x="1093176" y="253678"/>
                  <a:pt x="1150897" y="253678"/>
                </a:cubicBezTo>
                <a:cubicBezTo>
                  <a:pt x="1208618" y="253678"/>
                  <a:pt x="1255410" y="300470"/>
                  <a:pt x="1255410" y="358190"/>
                </a:cubicBezTo>
                <a:close/>
                <a:moveTo>
                  <a:pt x="1255410" y="104512"/>
                </a:moveTo>
                <a:cubicBezTo>
                  <a:pt x="1255410" y="162234"/>
                  <a:pt x="1208618" y="209026"/>
                  <a:pt x="1150897" y="209026"/>
                </a:cubicBezTo>
                <a:cubicBezTo>
                  <a:pt x="1093176" y="209026"/>
                  <a:pt x="1046384" y="162234"/>
                  <a:pt x="1046384" y="104512"/>
                </a:cubicBezTo>
                <a:cubicBezTo>
                  <a:pt x="1046384" y="46792"/>
                  <a:pt x="1093176" y="0"/>
                  <a:pt x="1150897" y="0"/>
                </a:cubicBezTo>
                <a:cubicBezTo>
                  <a:pt x="1208618" y="0"/>
                  <a:pt x="1255410" y="46792"/>
                  <a:pt x="1255410" y="104512"/>
                </a:cubicBezTo>
                <a:close/>
                <a:moveTo>
                  <a:pt x="1540392" y="1880258"/>
                </a:moveTo>
                <a:lnTo>
                  <a:pt x="1539805" y="1883166"/>
                </a:lnTo>
                <a:lnTo>
                  <a:pt x="1331953" y="1883166"/>
                </a:lnTo>
                <a:lnTo>
                  <a:pt x="1331366" y="1880258"/>
                </a:lnTo>
                <a:cubicBezTo>
                  <a:pt x="1331366" y="1822538"/>
                  <a:pt x="1378158" y="1775746"/>
                  <a:pt x="1435879" y="1775746"/>
                </a:cubicBezTo>
                <a:cubicBezTo>
                  <a:pt x="1493600" y="1775746"/>
                  <a:pt x="1540392" y="1822538"/>
                  <a:pt x="1540392" y="1880258"/>
                </a:cubicBezTo>
                <a:close/>
                <a:moveTo>
                  <a:pt x="1540392" y="1626580"/>
                </a:moveTo>
                <a:cubicBezTo>
                  <a:pt x="1540392" y="1684302"/>
                  <a:pt x="1493600" y="1731094"/>
                  <a:pt x="1435879" y="1731094"/>
                </a:cubicBezTo>
                <a:cubicBezTo>
                  <a:pt x="1378158" y="1731094"/>
                  <a:pt x="1331366" y="1684302"/>
                  <a:pt x="1331366" y="1626580"/>
                </a:cubicBezTo>
                <a:cubicBezTo>
                  <a:pt x="1331366" y="1568860"/>
                  <a:pt x="1378158" y="1522068"/>
                  <a:pt x="1435879" y="1522068"/>
                </a:cubicBezTo>
                <a:cubicBezTo>
                  <a:pt x="1493600" y="1522068"/>
                  <a:pt x="1540392" y="1568860"/>
                  <a:pt x="1540392" y="1626580"/>
                </a:cubicBezTo>
                <a:close/>
                <a:moveTo>
                  <a:pt x="1540392" y="1372902"/>
                </a:moveTo>
                <a:cubicBezTo>
                  <a:pt x="1540392" y="1430624"/>
                  <a:pt x="1493600" y="1477416"/>
                  <a:pt x="1435879" y="1477416"/>
                </a:cubicBezTo>
                <a:cubicBezTo>
                  <a:pt x="1378158" y="1477416"/>
                  <a:pt x="1331366" y="1430624"/>
                  <a:pt x="1331366" y="1372902"/>
                </a:cubicBezTo>
                <a:cubicBezTo>
                  <a:pt x="1331366" y="1315182"/>
                  <a:pt x="1378158" y="1268390"/>
                  <a:pt x="1435879" y="1268390"/>
                </a:cubicBezTo>
                <a:cubicBezTo>
                  <a:pt x="1493600" y="1268390"/>
                  <a:pt x="1540392" y="1315182"/>
                  <a:pt x="1540392" y="1372902"/>
                </a:cubicBezTo>
                <a:close/>
                <a:moveTo>
                  <a:pt x="1540392" y="1119224"/>
                </a:moveTo>
                <a:cubicBezTo>
                  <a:pt x="1540392" y="1176946"/>
                  <a:pt x="1493600" y="1223738"/>
                  <a:pt x="1435879" y="1223738"/>
                </a:cubicBezTo>
                <a:cubicBezTo>
                  <a:pt x="1378158" y="1223738"/>
                  <a:pt x="1331366" y="1176946"/>
                  <a:pt x="1331366" y="1119224"/>
                </a:cubicBezTo>
                <a:cubicBezTo>
                  <a:pt x="1331366" y="1061504"/>
                  <a:pt x="1378158" y="1014712"/>
                  <a:pt x="1435879" y="1014712"/>
                </a:cubicBezTo>
                <a:cubicBezTo>
                  <a:pt x="1493600" y="1014712"/>
                  <a:pt x="1540392" y="1061504"/>
                  <a:pt x="1540392" y="1119224"/>
                </a:cubicBezTo>
                <a:close/>
                <a:moveTo>
                  <a:pt x="1540392" y="865546"/>
                </a:moveTo>
                <a:cubicBezTo>
                  <a:pt x="1540392" y="923268"/>
                  <a:pt x="1493600" y="970060"/>
                  <a:pt x="1435879" y="970060"/>
                </a:cubicBezTo>
                <a:cubicBezTo>
                  <a:pt x="1378158" y="970060"/>
                  <a:pt x="1331366" y="923268"/>
                  <a:pt x="1331366" y="865546"/>
                </a:cubicBezTo>
                <a:cubicBezTo>
                  <a:pt x="1331366" y="807826"/>
                  <a:pt x="1378158" y="761034"/>
                  <a:pt x="1435879" y="761034"/>
                </a:cubicBezTo>
                <a:cubicBezTo>
                  <a:pt x="1493600" y="761034"/>
                  <a:pt x="1540392" y="807826"/>
                  <a:pt x="1540392" y="865546"/>
                </a:cubicBezTo>
                <a:close/>
                <a:moveTo>
                  <a:pt x="1540392" y="611868"/>
                </a:moveTo>
                <a:cubicBezTo>
                  <a:pt x="1540392" y="669590"/>
                  <a:pt x="1493600" y="716382"/>
                  <a:pt x="1435879" y="716382"/>
                </a:cubicBezTo>
                <a:cubicBezTo>
                  <a:pt x="1378158" y="716382"/>
                  <a:pt x="1331366" y="669590"/>
                  <a:pt x="1331366" y="611868"/>
                </a:cubicBezTo>
                <a:cubicBezTo>
                  <a:pt x="1331366" y="554148"/>
                  <a:pt x="1378158" y="507356"/>
                  <a:pt x="1435879" y="507356"/>
                </a:cubicBezTo>
                <a:cubicBezTo>
                  <a:pt x="1493600" y="507356"/>
                  <a:pt x="1540392" y="554148"/>
                  <a:pt x="1540392" y="611868"/>
                </a:cubicBezTo>
                <a:close/>
                <a:moveTo>
                  <a:pt x="1540392" y="358190"/>
                </a:moveTo>
                <a:cubicBezTo>
                  <a:pt x="1540392" y="415912"/>
                  <a:pt x="1493600" y="462704"/>
                  <a:pt x="1435879" y="462704"/>
                </a:cubicBezTo>
                <a:cubicBezTo>
                  <a:pt x="1378158" y="462704"/>
                  <a:pt x="1331366" y="415912"/>
                  <a:pt x="1331366" y="358190"/>
                </a:cubicBezTo>
                <a:cubicBezTo>
                  <a:pt x="1331366" y="300470"/>
                  <a:pt x="1378158" y="253678"/>
                  <a:pt x="1435879" y="253678"/>
                </a:cubicBezTo>
                <a:cubicBezTo>
                  <a:pt x="1493600" y="253678"/>
                  <a:pt x="1540392" y="300470"/>
                  <a:pt x="1540392" y="358190"/>
                </a:cubicBezTo>
                <a:close/>
                <a:moveTo>
                  <a:pt x="1540392" y="104512"/>
                </a:moveTo>
                <a:cubicBezTo>
                  <a:pt x="1540392" y="162234"/>
                  <a:pt x="1493600" y="209026"/>
                  <a:pt x="1435879" y="209026"/>
                </a:cubicBezTo>
                <a:cubicBezTo>
                  <a:pt x="1378158" y="209026"/>
                  <a:pt x="1331366" y="162234"/>
                  <a:pt x="1331366" y="104512"/>
                </a:cubicBezTo>
                <a:cubicBezTo>
                  <a:pt x="1331366" y="46792"/>
                  <a:pt x="1378158" y="0"/>
                  <a:pt x="1435879" y="0"/>
                </a:cubicBezTo>
                <a:cubicBezTo>
                  <a:pt x="1493600" y="0"/>
                  <a:pt x="1540392" y="46792"/>
                  <a:pt x="1540392" y="104512"/>
                </a:cubicBezTo>
                <a:close/>
              </a:path>
            </a:pathLst>
          </a:custGeom>
          <a:gradFill>
            <a:gsLst>
              <a:gs pos="100000">
                <a:srgbClr val="28C365">
                  <a:alpha val="47000"/>
                </a:srgbClr>
              </a:gs>
              <a:gs pos="48000">
                <a:srgbClr val="04C8F8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48D80E91-41E2-468B-BC82-2B85C00831D9}"/>
              </a:ext>
            </a:extLst>
          </p:cNvPr>
          <p:cNvSpPr/>
          <p:nvPr/>
        </p:nvSpPr>
        <p:spPr>
          <a:xfrm>
            <a:off x="9991726" y="336057"/>
            <a:ext cx="1810760" cy="755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999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Year-end summary report of Internet companies</a:t>
            </a:r>
          </a:p>
          <a:p>
            <a:pPr algn="r">
              <a:lnSpc>
                <a:spcPct val="150000"/>
              </a:lnSpc>
            </a:pPr>
            <a:r>
              <a:rPr lang="en-US" altLang="zh-CN" sz="999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 in 20XX</a:t>
            </a:r>
            <a:endParaRPr lang="zh-CN" altLang="en-US" sz="999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5" name="平行四边形 164">
            <a:extLst>
              <a:ext uri="{FF2B5EF4-FFF2-40B4-BE49-F238E27FC236}">
                <a16:creationId xmlns:a16="http://schemas.microsoft.com/office/drawing/2014/main" id="{4089ADCD-9952-4912-B0C3-DDDFAA2960EB}"/>
              </a:ext>
            </a:extLst>
          </p:cNvPr>
          <p:cNvSpPr/>
          <p:nvPr/>
        </p:nvSpPr>
        <p:spPr>
          <a:xfrm>
            <a:off x="8351546" y="371342"/>
            <a:ext cx="3450941" cy="50477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/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B4905516-D714-4D82-AF6D-ACF4B0A0BAFB}"/>
              </a:ext>
            </a:extLst>
          </p:cNvPr>
          <p:cNvGrpSpPr/>
          <p:nvPr/>
        </p:nvGrpSpPr>
        <p:grpSpPr>
          <a:xfrm>
            <a:off x="5534718" y="4533429"/>
            <a:ext cx="3978486" cy="349647"/>
            <a:chOff x="1825930" y="4341452"/>
            <a:chExt cx="3826959" cy="336330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1E7B84C9-7EF0-46A8-8945-C315CC4E1AF5}"/>
                </a:ext>
              </a:extLst>
            </p:cNvPr>
            <p:cNvGrpSpPr/>
            <p:nvPr/>
          </p:nvGrpSpPr>
          <p:grpSpPr>
            <a:xfrm>
              <a:off x="1825930" y="4341452"/>
              <a:ext cx="2918207" cy="171443"/>
              <a:chOff x="12334874" y="4932177"/>
              <a:chExt cx="2918207" cy="276092"/>
            </a:xfrm>
            <a:scene3d>
              <a:camera prst="perspectiveLeft">
                <a:rot lat="0" lon="1200000" rev="0"/>
              </a:camera>
              <a:lightRig rig="threePt" dir="t"/>
            </a:scene3d>
          </p:grpSpPr>
          <p:sp>
            <p:nvSpPr>
              <p:cNvPr id="44" name="平行四边形 43">
                <a:extLst>
                  <a:ext uri="{FF2B5EF4-FFF2-40B4-BE49-F238E27FC236}">
                    <a16:creationId xmlns:a16="http://schemas.microsoft.com/office/drawing/2014/main" id="{1A7E7E4A-2A20-4EC3-8552-B13C87BD4F7C}"/>
                  </a:ext>
                </a:extLst>
              </p:cNvPr>
              <p:cNvSpPr/>
              <p:nvPr/>
            </p:nvSpPr>
            <p:spPr>
              <a:xfrm>
                <a:off x="12334874" y="5162550"/>
                <a:ext cx="2822957" cy="45719"/>
              </a:xfrm>
              <a:prstGeom prst="parallelogram">
                <a:avLst/>
              </a:prstGeom>
              <a:noFill/>
              <a:ln>
                <a:gradFill>
                  <a:gsLst>
                    <a:gs pos="42000">
                      <a:srgbClr val="04C8F8">
                        <a:alpha val="0"/>
                      </a:srgbClr>
                    </a:gs>
                    <a:gs pos="100000">
                      <a:srgbClr val="28C365">
                        <a:alpha val="40000"/>
                      </a:srgb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1">
                  <a:cs typeface="+mn-ea"/>
                  <a:sym typeface="+mn-lt"/>
                </a:endParaRPr>
              </a:p>
            </p:txBody>
          </p:sp>
          <p:sp>
            <p:nvSpPr>
              <p:cNvPr id="41" name="平行四边形 40">
                <a:extLst>
                  <a:ext uri="{FF2B5EF4-FFF2-40B4-BE49-F238E27FC236}">
                    <a16:creationId xmlns:a16="http://schemas.microsoft.com/office/drawing/2014/main" id="{4001D172-F74F-4832-A018-0753CC15A4E8}"/>
                  </a:ext>
                </a:extLst>
              </p:cNvPr>
              <p:cNvSpPr/>
              <p:nvPr/>
            </p:nvSpPr>
            <p:spPr>
              <a:xfrm>
                <a:off x="12430124" y="4932177"/>
                <a:ext cx="2822957" cy="230373"/>
              </a:xfrm>
              <a:prstGeom prst="parallelogram">
                <a:avLst/>
              </a:prstGeom>
              <a:gradFill>
                <a:gsLst>
                  <a:gs pos="33000">
                    <a:srgbClr val="28C365">
                      <a:alpha val="0"/>
                    </a:srgbClr>
                  </a:gs>
                  <a:gs pos="83000">
                    <a:srgbClr val="04C8F8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1">
                  <a:cs typeface="+mn-ea"/>
                  <a:sym typeface="+mn-lt"/>
                </a:endParaRPr>
              </a:p>
            </p:txBody>
          </p: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4525EE67-0C9A-42E4-958B-595E911EF0A9}"/>
                </a:ext>
              </a:extLst>
            </p:cNvPr>
            <p:cNvGrpSpPr/>
            <p:nvPr/>
          </p:nvGrpSpPr>
          <p:grpSpPr>
            <a:xfrm>
              <a:off x="2734682" y="4452881"/>
              <a:ext cx="2918207" cy="224901"/>
              <a:chOff x="12334874" y="4932177"/>
              <a:chExt cx="2918207" cy="276092"/>
            </a:xfrm>
            <a:scene3d>
              <a:camera prst="perspectiveLeft">
                <a:rot lat="0" lon="1200000" rev="0"/>
              </a:camera>
              <a:lightRig rig="threePt" dir="t"/>
            </a:scene3d>
          </p:grpSpPr>
          <p:sp>
            <p:nvSpPr>
              <p:cNvPr id="50" name="平行四边形 49">
                <a:extLst>
                  <a:ext uri="{FF2B5EF4-FFF2-40B4-BE49-F238E27FC236}">
                    <a16:creationId xmlns:a16="http://schemas.microsoft.com/office/drawing/2014/main" id="{CB59F40F-F329-41C9-B5E6-306BB98E2D8B}"/>
                  </a:ext>
                </a:extLst>
              </p:cNvPr>
              <p:cNvSpPr/>
              <p:nvPr/>
            </p:nvSpPr>
            <p:spPr>
              <a:xfrm>
                <a:off x="12334874" y="5162550"/>
                <a:ext cx="2822957" cy="45719"/>
              </a:xfrm>
              <a:prstGeom prst="parallelogram">
                <a:avLst/>
              </a:prstGeom>
              <a:noFill/>
              <a:ln>
                <a:gradFill>
                  <a:gsLst>
                    <a:gs pos="42000">
                      <a:srgbClr val="04C8F8">
                        <a:alpha val="0"/>
                      </a:srgbClr>
                    </a:gs>
                    <a:gs pos="100000">
                      <a:srgbClr val="28C365">
                        <a:alpha val="40000"/>
                      </a:srgb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1">
                  <a:cs typeface="+mn-ea"/>
                  <a:sym typeface="+mn-lt"/>
                </a:endParaRPr>
              </a:p>
            </p:txBody>
          </p:sp>
          <p:sp>
            <p:nvSpPr>
              <p:cNvPr id="51" name="平行四边形 50">
                <a:extLst>
                  <a:ext uri="{FF2B5EF4-FFF2-40B4-BE49-F238E27FC236}">
                    <a16:creationId xmlns:a16="http://schemas.microsoft.com/office/drawing/2014/main" id="{EBCEFF4E-CE95-49B6-8DBA-09B3CB1302E7}"/>
                  </a:ext>
                </a:extLst>
              </p:cNvPr>
              <p:cNvSpPr/>
              <p:nvPr/>
            </p:nvSpPr>
            <p:spPr>
              <a:xfrm>
                <a:off x="12430124" y="4932177"/>
                <a:ext cx="2822957" cy="230373"/>
              </a:xfrm>
              <a:prstGeom prst="parallelogram">
                <a:avLst/>
              </a:prstGeom>
              <a:gradFill>
                <a:gsLst>
                  <a:gs pos="33000">
                    <a:srgbClr val="28C365">
                      <a:alpha val="0"/>
                    </a:srgbClr>
                  </a:gs>
                  <a:gs pos="83000">
                    <a:srgbClr val="04C8F8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1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99CBE22D-3F74-451E-B2FB-080B02A8127F}"/>
              </a:ext>
            </a:extLst>
          </p:cNvPr>
          <p:cNvGrpSpPr/>
          <p:nvPr/>
        </p:nvGrpSpPr>
        <p:grpSpPr>
          <a:xfrm>
            <a:off x="715539" y="2234909"/>
            <a:ext cx="3916605" cy="322065"/>
            <a:chOff x="2575307" y="2285041"/>
            <a:chExt cx="3701668" cy="258869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7666EC30-3485-4F6A-AA59-240742985B20}"/>
                </a:ext>
              </a:extLst>
            </p:cNvPr>
            <p:cNvGrpSpPr/>
            <p:nvPr/>
          </p:nvGrpSpPr>
          <p:grpSpPr>
            <a:xfrm>
              <a:off x="3358768" y="2285041"/>
              <a:ext cx="2918207" cy="171443"/>
              <a:chOff x="12334874" y="4932177"/>
              <a:chExt cx="2918207" cy="276092"/>
            </a:xfrm>
            <a:scene3d>
              <a:camera prst="perspectiveLeft">
                <a:rot lat="0" lon="1200000" rev="0"/>
              </a:camera>
              <a:lightRig rig="threePt" dir="t"/>
            </a:scene3d>
          </p:grpSpPr>
          <p:sp>
            <p:nvSpPr>
              <p:cNvPr id="47" name="平行四边形 46">
                <a:extLst>
                  <a:ext uri="{FF2B5EF4-FFF2-40B4-BE49-F238E27FC236}">
                    <a16:creationId xmlns:a16="http://schemas.microsoft.com/office/drawing/2014/main" id="{9C83E16F-7A65-456B-8400-E627BE9246AD}"/>
                  </a:ext>
                </a:extLst>
              </p:cNvPr>
              <p:cNvSpPr/>
              <p:nvPr/>
            </p:nvSpPr>
            <p:spPr>
              <a:xfrm>
                <a:off x="12334874" y="5162550"/>
                <a:ext cx="2822957" cy="45719"/>
              </a:xfrm>
              <a:prstGeom prst="parallelogram">
                <a:avLst/>
              </a:prstGeom>
              <a:noFill/>
              <a:ln>
                <a:gradFill>
                  <a:gsLst>
                    <a:gs pos="42000">
                      <a:srgbClr val="04C8F8">
                        <a:alpha val="0"/>
                      </a:srgbClr>
                    </a:gs>
                    <a:gs pos="100000">
                      <a:srgbClr val="28C365">
                        <a:alpha val="40000"/>
                      </a:srgb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1">
                  <a:cs typeface="+mn-ea"/>
                  <a:sym typeface="+mn-lt"/>
                </a:endParaRPr>
              </a:p>
            </p:txBody>
          </p:sp>
          <p:sp>
            <p:nvSpPr>
              <p:cNvPr id="48" name="平行四边形 47">
                <a:extLst>
                  <a:ext uri="{FF2B5EF4-FFF2-40B4-BE49-F238E27FC236}">
                    <a16:creationId xmlns:a16="http://schemas.microsoft.com/office/drawing/2014/main" id="{724BB5D4-0E3F-4FEB-AC4D-197D44105EB4}"/>
                  </a:ext>
                </a:extLst>
              </p:cNvPr>
              <p:cNvSpPr/>
              <p:nvPr/>
            </p:nvSpPr>
            <p:spPr>
              <a:xfrm>
                <a:off x="12430124" y="4932177"/>
                <a:ext cx="2822957" cy="230373"/>
              </a:xfrm>
              <a:prstGeom prst="parallelogram">
                <a:avLst/>
              </a:prstGeom>
              <a:gradFill>
                <a:gsLst>
                  <a:gs pos="33000">
                    <a:srgbClr val="28C365">
                      <a:alpha val="0"/>
                    </a:srgbClr>
                  </a:gs>
                  <a:gs pos="83000">
                    <a:srgbClr val="04C8F8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1">
                  <a:cs typeface="+mn-ea"/>
                  <a:sym typeface="+mn-lt"/>
                </a:endParaRPr>
              </a:p>
            </p:txBody>
          </p: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1EAC93D8-2D70-4E2D-A351-CEE97DD2A902}"/>
                </a:ext>
              </a:extLst>
            </p:cNvPr>
            <p:cNvGrpSpPr/>
            <p:nvPr/>
          </p:nvGrpSpPr>
          <p:grpSpPr>
            <a:xfrm>
              <a:off x="2575307" y="2372467"/>
              <a:ext cx="2918207" cy="171443"/>
              <a:chOff x="12334874" y="4932177"/>
              <a:chExt cx="2918207" cy="276092"/>
            </a:xfrm>
            <a:scene3d>
              <a:camera prst="perspectiveLeft">
                <a:rot lat="0" lon="1200000" rev="0"/>
              </a:camera>
              <a:lightRig rig="threePt" dir="t"/>
            </a:scene3d>
          </p:grpSpPr>
          <p:sp>
            <p:nvSpPr>
              <p:cNvPr id="54" name="平行四边形 53">
                <a:extLst>
                  <a:ext uri="{FF2B5EF4-FFF2-40B4-BE49-F238E27FC236}">
                    <a16:creationId xmlns:a16="http://schemas.microsoft.com/office/drawing/2014/main" id="{F0AF2D07-551F-422F-BC65-6FF91A62E496}"/>
                  </a:ext>
                </a:extLst>
              </p:cNvPr>
              <p:cNvSpPr/>
              <p:nvPr/>
            </p:nvSpPr>
            <p:spPr>
              <a:xfrm>
                <a:off x="12334874" y="5162550"/>
                <a:ext cx="2822957" cy="45719"/>
              </a:xfrm>
              <a:prstGeom prst="parallelogram">
                <a:avLst/>
              </a:prstGeom>
              <a:noFill/>
              <a:ln>
                <a:gradFill>
                  <a:gsLst>
                    <a:gs pos="42000">
                      <a:srgbClr val="04C8F8">
                        <a:alpha val="0"/>
                      </a:srgbClr>
                    </a:gs>
                    <a:gs pos="100000">
                      <a:srgbClr val="28C365">
                        <a:alpha val="40000"/>
                      </a:srgb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1">
                  <a:cs typeface="+mn-ea"/>
                  <a:sym typeface="+mn-lt"/>
                </a:endParaRPr>
              </a:p>
            </p:txBody>
          </p:sp>
          <p:sp>
            <p:nvSpPr>
              <p:cNvPr id="55" name="平行四边形 54">
                <a:extLst>
                  <a:ext uri="{FF2B5EF4-FFF2-40B4-BE49-F238E27FC236}">
                    <a16:creationId xmlns:a16="http://schemas.microsoft.com/office/drawing/2014/main" id="{29880CB5-0E1B-4F71-898A-30F1711F31DE}"/>
                  </a:ext>
                </a:extLst>
              </p:cNvPr>
              <p:cNvSpPr/>
              <p:nvPr/>
            </p:nvSpPr>
            <p:spPr>
              <a:xfrm>
                <a:off x="12430124" y="4932177"/>
                <a:ext cx="2822957" cy="230373"/>
              </a:xfrm>
              <a:prstGeom prst="parallelogram">
                <a:avLst/>
              </a:prstGeom>
              <a:gradFill>
                <a:gsLst>
                  <a:gs pos="33000">
                    <a:srgbClr val="28C365">
                      <a:alpha val="0"/>
                    </a:srgbClr>
                  </a:gs>
                  <a:gs pos="83000">
                    <a:srgbClr val="04C8F8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1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2374191A-CEDC-418D-900A-0E5F92C85B71}"/>
              </a:ext>
            </a:extLst>
          </p:cNvPr>
          <p:cNvGrpSpPr/>
          <p:nvPr/>
        </p:nvGrpSpPr>
        <p:grpSpPr>
          <a:xfrm>
            <a:off x="2804989" y="4461061"/>
            <a:ext cx="3033752" cy="178232"/>
            <a:chOff x="12334874" y="4932177"/>
            <a:chExt cx="2918207" cy="276092"/>
          </a:xfrm>
          <a:scene3d>
            <a:camera prst="perspectiveLeft">
              <a:rot lat="0" lon="1200000" rev="0"/>
            </a:camera>
            <a:lightRig rig="threePt" dir="t"/>
          </a:scene3d>
        </p:grpSpPr>
        <p:sp>
          <p:nvSpPr>
            <p:cNvPr id="57" name="平行四边形 56">
              <a:extLst>
                <a:ext uri="{FF2B5EF4-FFF2-40B4-BE49-F238E27FC236}">
                  <a16:creationId xmlns:a16="http://schemas.microsoft.com/office/drawing/2014/main" id="{90C09CF4-0B70-4BFB-9197-7D1E7BED7BE4}"/>
                </a:ext>
              </a:extLst>
            </p:cNvPr>
            <p:cNvSpPr/>
            <p:nvPr/>
          </p:nvSpPr>
          <p:spPr>
            <a:xfrm>
              <a:off x="12334874" y="5162550"/>
              <a:ext cx="2822957" cy="45719"/>
            </a:xfrm>
            <a:prstGeom prst="parallelogram">
              <a:avLst/>
            </a:prstGeom>
            <a:noFill/>
            <a:ln>
              <a:gradFill>
                <a:gsLst>
                  <a:gs pos="42000">
                    <a:srgbClr val="04C8F8">
                      <a:alpha val="0"/>
                    </a:srgbClr>
                  </a:gs>
                  <a:gs pos="100000">
                    <a:srgbClr val="28C365">
                      <a:alpha val="4000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1B9AAE1D-1A30-46C1-B308-4CA1B911C15B}"/>
                </a:ext>
              </a:extLst>
            </p:cNvPr>
            <p:cNvSpPr/>
            <p:nvPr/>
          </p:nvSpPr>
          <p:spPr>
            <a:xfrm>
              <a:off x="12430124" y="4932177"/>
              <a:ext cx="2822957" cy="230373"/>
            </a:xfrm>
            <a:prstGeom prst="parallelogram">
              <a:avLst/>
            </a:prstGeom>
            <a:gradFill>
              <a:gsLst>
                <a:gs pos="33000">
                  <a:srgbClr val="28C365">
                    <a:alpha val="0"/>
                  </a:srgbClr>
                </a:gs>
                <a:gs pos="83000">
                  <a:srgbClr val="04C8F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1">
                <a:cs typeface="+mn-ea"/>
                <a:sym typeface="+mn-lt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8F037C33-24E3-471B-B9D3-BECDE788AA31}"/>
              </a:ext>
            </a:extLst>
          </p:cNvPr>
          <p:cNvGrpSpPr/>
          <p:nvPr/>
        </p:nvGrpSpPr>
        <p:grpSpPr>
          <a:xfrm rot="21540000">
            <a:off x="7173239" y="1857162"/>
            <a:ext cx="4481892" cy="443545"/>
            <a:chOff x="7323426" y="2001991"/>
            <a:chExt cx="4311192" cy="426653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C07E6700-C489-4C4E-BE4A-7EC45B6C8728}"/>
                </a:ext>
              </a:extLst>
            </p:cNvPr>
            <p:cNvGrpSpPr/>
            <p:nvPr/>
          </p:nvGrpSpPr>
          <p:grpSpPr>
            <a:xfrm>
              <a:off x="8203108" y="2001991"/>
              <a:ext cx="3431510" cy="288842"/>
              <a:chOff x="12334874" y="4932177"/>
              <a:chExt cx="2918207" cy="276092"/>
            </a:xfrm>
            <a:scene3d>
              <a:camera prst="perspectiveLeft">
                <a:rot lat="0" lon="1200000" rev="0"/>
              </a:camera>
              <a:lightRig rig="threePt" dir="t"/>
            </a:scene3d>
          </p:grpSpPr>
          <p:sp>
            <p:nvSpPr>
              <p:cNvPr id="66" name="平行四边形 65">
                <a:extLst>
                  <a:ext uri="{FF2B5EF4-FFF2-40B4-BE49-F238E27FC236}">
                    <a16:creationId xmlns:a16="http://schemas.microsoft.com/office/drawing/2014/main" id="{BED33166-A0E0-406B-99A3-3C74ABB14EC4}"/>
                  </a:ext>
                </a:extLst>
              </p:cNvPr>
              <p:cNvSpPr/>
              <p:nvPr/>
            </p:nvSpPr>
            <p:spPr>
              <a:xfrm>
                <a:off x="12334874" y="5162550"/>
                <a:ext cx="2822957" cy="45719"/>
              </a:xfrm>
              <a:prstGeom prst="parallelogram">
                <a:avLst/>
              </a:prstGeom>
              <a:noFill/>
              <a:ln>
                <a:gradFill>
                  <a:gsLst>
                    <a:gs pos="42000">
                      <a:srgbClr val="04C8F8">
                        <a:alpha val="0"/>
                      </a:srgbClr>
                    </a:gs>
                    <a:gs pos="100000">
                      <a:srgbClr val="28C365">
                        <a:alpha val="40000"/>
                      </a:srgb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1">
                  <a:cs typeface="+mn-ea"/>
                  <a:sym typeface="+mn-lt"/>
                </a:endParaRPr>
              </a:p>
            </p:txBody>
          </p:sp>
          <p:sp>
            <p:nvSpPr>
              <p:cNvPr id="67" name="平行四边形 66">
                <a:extLst>
                  <a:ext uri="{FF2B5EF4-FFF2-40B4-BE49-F238E27FC236}">
                    <a16:creationId xmlns:a16="http://schemas.microsoft.com/office/drawing/2014/main" id="{133FA442-E2EF-4984-938C-98B776CF28C0}"/>
                  </a:ext>
                </a:extLst>
              </p:cNvPr>
              <p:cNvSpPr/>
              <p:nvPr/>
            </p:nvSpPr>
            <p:spPr>
              <a:xfrm>
                <a:off x="12430124" y="4932177"/>
                <a:ext cx="2822957" cy="230373"/>
              </a:xfrm>
              <a:prstGeom prst="parallelogram">
                <a:avLst/>
              </a:prstGeom>
              <a:gradFill>
                <a:gsLst>
                  <a:gs pos="33000">
                    <a:srgbClr val="28C365">
                      <a:alpha val="0"/>
                    </a:srgbClr>
                  </a:gs>
                  <a:gs pos="83000">
                    <a:srgbClr val="04C8F8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1">
                  <a:cs typeface="+mn-ea"/>
                  <a:sym typeface="+mn-lt"/>
                </a:endParaRPr>
              </a:p>
            </p:txBody>
          </p:sp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BD994ED2-3E3F-446A-8405-B8DE43809EEB}"/>
                </a:ext>
              </a:extLst>
            </p:cNvPr>
            <p:cNvGrpSpPr/>
            <p:nvPr/>
          </p:nvGrpSpPr>
          <p:grpSpPr>
            <a:xfrm>
              <a:off x="7323426" y="2139802"/>
              <a:ext cx="3431510" cy="288842"/>
              <a:chOff x="12334874" y="4932177"/>
              <a:chExt cx="2918207" cy="276092"/>
            </a:xfrm>
            <a:scene3d>
              <a:camera prst="perspectiveLeft">
                <a:rot lat="0" lon="1200000" rev="0"/>
              </a:camera>
              <a:lightRig rig="threePt" dir="t"/>
            </a:scene3d>
          </p:grpSpPr>
          <p:sp>
            <p:nvSpPr>
              <p:cNvPr id="69" name="平行四边形 68">
                <a:extLst>
                  <a:ext uri="{FF2B5EF4-FFF2-40B4-BE49-F238E27FC236}">
                    <a16:creationId xmlns:a16="http://schemas.microsoft.com/office/drawing/2014/main" id="{7E38414B-CF35-4226-B87E-81D307DE4743}"/>
                  </a:ext>
                </a:extLst>
              </p:cNvPr>
              <p:cNvSpPr/>
              <p:nvPr/>
            </p:nvSpPr>
            <p:spPr>
              <a:xfrm>
                <a:off x="12334874" y="5162550"/>
                <a:ext cx="2822957" cy="45719"/>
              </a:xfrm>
              <a:prstGeom prst="parallelogram">
                <a:avLst/>
              </a:prstGeom>
              <a:noFill/>
              <a:ln>
                <a:gradFill>
                  <a:gsLst>
                    <a:gs pos="42000">
                      <a:srgbClr val="04C8F8">
                        <a:alpha val="0"/>
                      </a:srgbClr>
                    </a:gs>
                    <a:gs pos="100000">
                      <a:srgbClr val="28C365">
                        <a:alpha val="40000"/>
                      </a:srgbClr>
                    </a:gs>
                  </a:gsLst>
                  <a:lin ang="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1">
                  <a:cs typeface="+mn-ea"/>
                  <a:sym typeface="+mn-lt"/>
                </a:endParaRPr>
              </a:p>
            </p:txBody>
          </p:sp>
          <p:sp>
            <p:nvSpPr>
              <p:cNvPr id="70" name="平行四边形 69">
                <a:extLst>
                  <a:ext uri="{FF2B5EF4-FFF2-40B4-BE49-F238E27FC236}">
                    <a16:creationId xmlns:a16="http://schemas.microsoft.com/office/drawing/2014/main" id="{59FF2464-D60F-44E8-BB87-E7EE41EACC94}"/>
                  </a:ext>
                </a:extLst>
              </p:cNvPr>
              <p:cNvSpPr/>
              <p:nvPr/>
            </p:nvSpPr>
            <p:spPr>
              <a:xfrm>
                <a:off x="12430124" y="4932177"/>
                <a:ext cx="2822957" cy="230373"/>
              </a:xfrm>
              <a:prstGeom prst="parallelogram">
                <a:avLst/>
              </a:prstGeom>
              <a:gradFill>
                <a:gsLst>
                  <a:gs pos="33000">
                    <a:srgbClr val="28C365">
                      <a:alpha val="0"/>
                    </a:srgbClr>
                  </a:gs>
                  <a:gs pos="83000">
                    <a:srgbClr val="04C8F8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1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32" name="组合 1031">
            <a:extLst>
              <a:ext uri="{FF2B5EF4-FFF2-40B4-BE49-F238E27FC236}">
                <a16:creationId xmlns:a16="http://schemas.microsoft.com/office/drawing/2014/main" id="{1C8A9343-2098-4FDB-AA78-7EC6D82B5BB0}"/>
              </a:ext>
            </a:extLst>
          </p:cNvPr>
          <p:cNvGrpSpPr/>
          <p:nvPr/>
        </p:nvGrpSpPr>
        <p:grpSpPr>
          <a:xfrm>
            <a:off x="10983320" y="4179593"/>
            <a:ext cx="121375" cy="621682"/>
            <a:chOff x="12831055" y="4150092"/>
            <a:chExt cx="65986" cy="1324607"/>
          </a:xfrm>
        </p:grpSpPr>
        <p:cxnSp>
          <p:nvCxnSpPr>
            <p:cNvPr id="1029" name="直接连接符 1028">
              <a:extLst>
                <a:ext uri="{FF2B5EF4-FFF2-40B4-BE49-F238E27FC236}">
                  <a16:creationId xmlns:a16="http://schemas.microsoft.com/office/drawing/2014/main" id="{AAEEED64-8F26-4309-8814-FCE6D9E02112}"/>
                </a:ext>
              </a:extLst>
            </p:cNvPr>
            <p:cNvCxnSpPr>
              <a:cxnSpLocks/>
            </p:cNvCxnSpPr>
            <p:nvPr/>
          </p:nvCxnSpPr>
          <p:spPr>
            <a:xfrm>
              <a:off x="12858160" y="4150092"/>
              <a:ext cx="0" cy="883071"/>
            </a:xfrm>
            <a:prstGeom prst="line">
              <a:avLst/>
            </a:prstGeom>
            <a:ln w="3175" cap="rnd">
              <a:gradFill>
                <a:gsLst>
                  <a:gs pos="100000">
                    <a:srgbClr val="04C8F8">
                      <a:alpha val="0"/>
                    </a:srgbClr>
                  </a:gs>
                  <a:gs pos="0">
                    <a:srgbClr val="28C365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>
              <a:extLst>
                <a:ext uri="{FF2B5EF4-FFF2-40B4-BE49-F238E27FC236}">
                  <a16:creationId xmlns:a16="http://schemas.microsoft.com/office/drawing/2014/main" id="{F8EB8B85-F81B-4D91-A86F-7C827DBFA456}"/>
                </a:ext>
              </a:extLst>
            </p:cNvPr>
            <p:cNvCxnSpPr>
              <a:cxnSpLocks/>
            </p:cNvCxnSpPr>
            <p:nvPr/>
          </p:nvCxnSpPr>
          <p:spPr>
            <a:xfrm>
              <a:off x="12897041" y="4440921"/>
              <a:ext cx="0" cy="883072"/>
            </a:xfrm>
            <a:prstGeom prst="line">
              <a:avLst/>
            </a:prstGeom>
            <a:ln w="3175" cap="rnd">
              <a:gradFill>
                <a:gsLst>
                  <a:gs pos="100000">
                    <a:srgbClr val="04C8F8">
                      <a:alpha val="0"/>
                    </a:srgbClr>
                  </a:gs>
                  <a:gs pos="0">
                    <a:srgbClr val="28C365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>
              <a:extLst>
                <a:ext uri="{FF2B5EF4-FFF2-40B4-BE49-F238E27FC236}">
                  <a16:creationId xmlns:a16="http://schemas.microsoft.com/office/drawing/2014/main" id="{8401EA36-93D2-46D4-AA80-B3CD21AFF017}"/>
                </a:ext>
              </a:extLst>
            </p:cNvPr>
            <p:cNvCxnSpPr>
              <a:cxnSpLocks/>
            </p:cNvCxnSpPr>
            <p:nvPr/>
          </p:nvCxnSpPr>
          <p:spPr>
            <a:xfrm>
              <a:off x="12831055" y="4591627"/>
              <a:ext cx="0" cy="883072"/>
            </a:xfrm>
            <a:prstGeom prst="line">
              <a:avLst/>
            </a:prstGeom>
            <a:ln w="3175" cap="rnd">
              <a:gradFill>
                <a:gsLst>
                  <a:gs pos="100000">
                    <a:srgbClr val="04C8F8">
                      <a:alpha val="0"/>
                    </a:srgbClr>
                  </a:gs>
                  <a:gs pos="0">
                    <a:srgbClr val="28C365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组合 139">
            <a:extLst>
              <a:ext uri="{FF2B5EF4-FFF2-40B4-BE49-F238E27FC236}">
                <a16:creationId xmlns:a16="http://schemas.microsoft.com/office/drawing/2014/main" id="{9688B546-A547-4C8B-83B1-DC3CD2799AD2}"/>
              </a:ext>
            </a:extLst>
          </p:cNvPr>
          <p:cNvGrpSpPr/>
          <p:nvPr/>
        </p:nvGrpSpPr>
        <p:grpSpPr>
          <a:xfrm>
            <a:off x="9001091" y="3822314"/>
            <a:ext cx="121375" cy="621682"/>
            <a:chOff x="12831055" y="4150092"/>
            <a:chExt cx="65986" cy="1324607"/>
          </a:xfrm>
        </p:grpSpPr>
        <p:cxnSp>
          <p:nvCxnSpPr>
            <p:cNvPr id="141" name="直接连接符 140">
              <a:extLst>
                <a:ext uri="{FF2B5EF4-FFF2-40B4-BE49-F238E27FC236}">
                  <a16:creationId xmlns:a16="http://schemas.microsoft.com/office/drawing/2014/main" id="{1180280F-EC4A-49CE-8590-EF4D06B019D1}"/>
                </a:ext>
              </a:extLst>
            </p:cNvPr>
            <p:cNvCxnSpPr>
              <a:cxnSpLocks/>
            </p:cNvCxnSpPr>
            <p:nvPr/>
          </p:nvCxnSpPr>
          <p:spPr>
            <a:xfrm>
              <a:off x="12858160" y="4150092"/>
              <a:ext cx="0" cy="883071"/>
            </a:xfrm>
            <a:prstGeom prst="line">
              <a:avLst/>
            </a:prstGeom>
            <a:ln w="3175" cap="rnd">
              <a:gradFill>
                <a:gsLst>
                  <a:gs pos="100000">
                    <a:srgbClr val="04C8F8">
                      <a:alpha val="0"/>
                    </a:srgbClr>
                  </a:gs>
                  <a:gs pos="0">
                    <a:srgbClr val="28C365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>
              <a:extLst>
                <a:ext uri="{FF2B5EF4-FFF2-40B4-BE49-F238E27FC236}">
                  <a16:creationId xmlns:a16="http://schemas.microsoft.com/office/drawing/2014/main" id="{E6F6FD10-BF1E-473A-8849-D0D4789CCD14}"/>
                </a:ext>
              </a:extLst>
            </p:cNvPr>
            <p:cNvCxnSpPr>
              <a:cxnSpLocks/>
            </p:cNvCxnSpPr>
            <p:nvPr/>
          </p:nvCxnSpPr>
          <p:spPr>
            <a:xfrm>
              <a:off x="12897041" y="4440921"/>
              <a:ext cx="0" cy="883072"/>
            </a:xfrm>
            <a:prstGeom prst="line">
              <a:avLst/>
            </a:prstGeom>
            <a:ln w="3175" cap="rnd">
              <a:gradFill>
                <a:gsLst>
                  <a:gs pos="100000">
                    <a:srgbClr val="04C8F8">
                      <a:alpha val="0"/>
                    </a:srgbClr>
                  </a:gs>
                  <a:gs pos="0">
                    <a:srgbClr val="28C365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>
              <a:extLst>
                <a:ext uri="{FF2B5EF4-FFF2-40B4-BE49-F238E27FC236}">
                  <a16:creationId xmlns:a16="http://schemas.microsoft.com/office/drawing/2014/main" id="{685332BF-7A87-464E-A183-B73408F1F63F}"/>
                </a:ext>
              </a:extLst>
            </p:cNvPr>
            <p:cNvCxnSpPr>
              <a:cxnSpLocks/>
            </p:cNvCxnSpPr>
            <p:nvPr/>
          </p:nvCxnSpPr>
          <p:spPr>
            <a:xfrm>
              <a:off x="12831055" y="4591627"/>
              <a:ext cx="0" cy="883072"/>
            </a:xfrm>
            <a:prstGeom prst="line">
              <a:avLst/>
            </a:prstGeom>
            <a:ln w="3175" cap="rnd">
              <a:gradFill>
                <a:gsLst>
                  <a:gs pos="100000">
                    <a:srgbClr val="04C8F8">
                      <a:alpha val="0"/>
                    </a:srgbClr>
                  </a:gs>
                  <a:gs pos="0">
                    <a:srgbClr val="28C365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7DDF8AD1-EA65-4638-9D1F-79B66B616878}"/>
              </a:ext>
            </a:extLst>
          </p:cNvPr>
          <p:cNvGrpSpPr/>
          <p:nvPr/>
        </p:nvGrpSpPr>
        <p:grpSpPr>
          <a:xfrm>
            <a:off x="11098106" y="3938437"/>
            <a:ext cx="121375" cy="621682"/>
            <a:chOff x="12831055" y="4150092"/>
            <a:chExt cx="65986" cy="1324607"/>
          </a:xfrm>
        </p:grpSpPr>
        <p:cxnSp>
          <p:nvCxnSpPr>
            <p:cNvPr id="145" name="直接连接符 144">
              <a:extLst>
                <a:ext uri="{FF2B5EF4-FFF2-40B4-BE49-F238E27FC236}">
                  <a16:creationId xmlns:a16="http://schemas.microsoft.com/office/drawing/2014/main" id="{594947F3-DB9D-4069-8278-9A3B30548CA6}"/>
                </a:ext>
              </a:extLst>
            </p:cNvPr>
            <p:cNvCxnSpPr>
              <a:cxnSpLocks/>
            </p:cNvCxnSpPr>
            <p:nvPr/>
          </p:nvCxnSpPr>
          <p:spPr>
            <a:xfrm>
              <a:off x="12858160" y="4150092"/>
              <a:ext cx="0" cy="883071"/>
            </a:xfrm>
            <a:prstGeom prst="line">
              <a:avLst/>
            </a:prstGeom>
            <a:ln w="3175" cap="rnd">
              <a:gradFill>
                <a:gsLst>
                  <a:gs pos="100000">
                    <a:srgbClr val="04C8F8">
                      <a:alpha val="0"/>
                    </a:srgbClr>
                  </a:gs>
                  <a:gs pos="0">
                    <a:srgbClr val="28C365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连接符 145">
              <a:extLst>
                <a:ext uri="{FF2B5EF4-FFF2-40B4-BE49-F238E27FC236}">
                  <a16:creationId xmlns:a16="http://schemas.microsoft.com/office/drawing/2014/main" id="{AA0AC587-7817-4ADC-A711-BA52F3B6FD55}"/>
                </a:ext>
              </a:extLst>
            </p:cNvPr>
            <p:cNvCxnSpPr>
              <a:cxnSpLocks/>
            </p:cNvCxnSpPr>
            <p:nvPr/>
          </p:nvCxnSpPr>
          <p:spPr>
            <a:xfrm>
              <a:off x="12897041" y="4440921"/>
              <a:ext cx="0" cy="883072"/>
            </a:xfrm>
            <a:prstGeom prst="line">
              <a:avLst/>
            </a:prstGeom>
            <a:ln w="3175" cap="rnd">
              <a:gradFill>
                <a:gsLst>
                  <a:gs pos="100000">
                    <a:srgbClr val="04C8F8">
                      <a:alpha val="0"/>
                    </a:srgbClr>
                  </a:gs>
                  <a:gs pos="0">
                    <a:srgbClr val="28C365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连接符 146">
              <a:extLst>
                <a:ext uri="{FF2B5EF4-FFF2-40B4-BE49-F238E27FC236}">
                  <a16:creationId xmlns:a16="http://schemas.microsoft.com/office/drawing/2014/main" id="{3BB5968C-A4C6-47B3-9AC1-4E221A37E302}"/>
                </a:ext>
              </a:extLst>
            </p:cNvPr>
            <p:cNvCxnSpPr>
              <a:cxnSpLocks/>
            </p:cNvCxnSpPr>
            <p:nvPr/>
          </p:nvCxnSpPr>
          <p:spPr>
            <a:xfrm>
              <a:off x="12831055" y="4591627"/>
              <a:ext cx="0" cy="883072"/>
            </a:xfrm>
            <a:prstGeom prst="line">
              <a:avLst/>
            </a:prstGeom>
            <a:ln w="3175" cap="rnd">
              <a:gradFill>
                <a:gsLst>
                  <a:gs pos="100000">
                    <a:srgbClr val="04C8F8">
                      <a:alpha val="0"/>
                    </a:srgbClr>
                  </a:gs>
                  <a:gs pos="0">
                    <a:srgbClr val="28C365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AEB73A64-D146-4B7E-A51C-B02126B77E31}"/>
              </a:ext>
            </a:extLst>
          </p:cNvPr>
          <p:cNvGrpSpPr/>
          <p:nvPr/>
        </p:nvGrpSpPr>
        <p:grpSpPr>
          <a:xfrm>
            <a:off x="9202075" y="3972364"/>
            <a:ext cx="121375" cy="621682"/>
            <a:chOff x="12831055" y="4150092"/>
            <a:chExt cx="65986" cy="1324607"/>
          </a:xfrm>
        </p:grpSpPr>
        <p:cxnSp>
          <p:nvCxnSpPr>
            <p:cNvPr id="149" name="直接连接符 148">
              <a:extLst>
                <a:ext uri="{FF2B5EF4-FFF2-40B4-BE49-F238E27FC236}">
                  <a16:creationId xmlns:a16="http://schemas.microsoft.com/office/drawing/2014/main" id="{A03AC4C1-C2AA-4859-9161-D19070D803EF}"/>
                </a:ext>
              </a:extLst>
            </p:cNvPr>
            <p:cNvCxnSpPr>
              <a:cxnSpLocks/>
            </p:cNvCxnSpPr>
            <p:nvPr/>
          </p:nvCxnSpPr>
          <p:spPr>
            <a:xfrm>
              <a:off x="12858160" y="4150092"/>
              <a:ext cx="0" cy="883071"/>
            </a:xfrm>
            <a:prstGeom prst="line">
              <a:avLst/>
            </a:prstGeom>
            <a:ln w="3175" cap="rnd">
              <a:gradFill>
                <a:gsLst>
                  <a:gs pos="100000">
                    <a:srgbClr val="04C8F8">
                      <a:alpha val="0"/>
                    </a:srgbClr>
                  </a:gs>
                  <a:gs pos="0">
                    <a:srgbClr val="28C365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>
              <a:extLst>
                <a:ext uri="{FF2B5EF4-FFF2-40B4-BE49-F238E27FC236}">
                  <a16:creationId xmlns:a16="http://schemas.microsoft.com/office/drawing/2014/main" id="{6BBB7FCF-B1E6-48C6-B5C2-E21EC03F3B61}"/>
                </a:ext>
              </a:extLst>
            </p:cNvPr>
            <p:cNvCxnSpPr>
              <a:cxnSpLocks/>
            </p:cNvCxnSpPr>
            <p:nvPr/>
          </p:nvCxnSpPr>
          <p:spPr>
            <a:xfrm>
              <a:off x="12897041" y="4440921"/>
              <a:ext cx="0" cy="883072"/>
            </a:xfrm>
            <a:prstGeom prst="line">
              <a:avLst/>
            </a:prstGeom>
            <a:ln w="3175" cap="rnd">
              <a:gradFill>
                <a:gsLst>
                  <a:gs pos="100000">
                    <a:srgbClr val="04C8F8">
                      <a:alpha val="0"/>
                    </a:srgbClr>
                  </a:gs>
                  <a:gs pos="0">
                    <a:srgbClr val="28C365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连接符 150">
              <a:extLst>
                <a:ext uri="{FF2B5EF4-FFF2-40B4-BE49-F238E27FC236}">
                  <a16:creationId xmlns:a16="http://schemas.microsoft.com/office/drawing/2014/main" id="{5E4E3BF2-5D7B-4B6F-A4F9-3EA45E948C7C}"/>
                </a:ext>
              </a:extLst>
            </p:cNvPr>
            <p:cNvCxnSpPr>
              <a:cxnSpLocks/>
            </p:cNvCxnSpPr>
            <p:nvPr/>
          </p:nvCxnSpPr>
          <p:spPr>
            <a:xfrm>
              <a:off x="12831055" y="4591627"/>
              <a:ext cx="0" cy="883072"/>
            </a:xfrm>
            <a:prstGeom prst="line">
              <a:avLst/>
            </a:prstGeom>
            <a:ln w="3175" cap="rnd">
              <a:gradFill>
                <a:gsLst>
                  <a:gs pos="100000">
                    <a:srgbClr val="04C8F8">
                      <a:alpha val="0"/>
                    </a:srgbClr>
                  </a:gs>
                  <a:gs pos="0">
                    <a:srgbClr val="28C365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3" name="组合 1032">
            <a:extLst>
              <a:ext uri="{FF2B5EF4-FFF2-40B4-BE49-F238E27FC236}">
                <a16:creationId xmlns:a16="http://schemas.microsoft.com/office/drawing/2014/main" id="{C8705EA9-427F-4DA8-B6D8-43F841D559E2}"/>
              </a:ext>
            </a:extLst>
          </p:cNvPr>
          <p:cNvGrpSpPr/>
          <p:nvPr/>
        </p:nvGrpSpPr>
        <p:grpSpPr>
          <a:xfrm flipH="1">
            <a:off x="2034255" y="3875331"/>
            <a:ext cx="236160" cy="862836"/>
            <a:chOff x="2261066" y="4003797"/>
            <a:chExt cx="236159" cy="862835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D9A6C14E-D03A-4DC3-9C8E-07AB0AA7670C}"/>
                </a:ext>
              </a:extLst>
            </p:cNvPr>
            <p:cNvGrpSpPr/>
            <p:nvPr/>
          </p:nvGrpSpPr>
          <p:grpSpPr>
            <a:xfrm>
              <a:off x="2261066" y="4244951"/>
              <a:ext cx="121374" cy="621681"/>
              <a:chOff x="12831055" y="4150092"/>
              <a:chExt cx="65986" cy="1324607"/>
            </a:xfrm>
          </p:grpSpPr>
          <p:cxnSp>
            <p:nvCxnSpPr>
              <p:cNvPr id="153" name="直接连接符 152">
                <a:extLst>
                  <a:ext uri="{FF2B5EF4-FFF2-40B4-BE49-F238E27FC236}">
                    <a16:creationId xmlns:a16="http://schemas.microsoft.com/office/drawing/2014/main" id="{DB0BB7A2-6029-452C-8540-718D927900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8160" y="4150092"/>
                <a:ext cx="0" cy="883071"/>
              </a:xfrm>
              <a:prstGeom prst="line">
                <a:avLst/>
              </a:prstGeom>
              <a:ln w="3175" cap="rnd">
                <a:gradFill>
                  <a:gsLst>
                    <a:gs pos="100000">
                      <a:srgbClr val="04C8F8">
                        <a:alpha val="0"/>
                      </a:srgbClr>
                    </a:gs>
                    <a:gs pos="0">
                      <a:srgbClr val="28C365"/>
                    </a:gs>
                  </a:gsLst>
                  <a:lin ang="54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直接连接符 153">
                <a:extLst>
                  <a:ext uri="{FF2B5EF4-FFF2-40B4-BE49-F238E27FC236}">
                    <a16:creationId xmlns:a16="http://schemas.microsoft.com/office/drawing/2014/main" id="{49799940-C349-47A7-9950-6EFF36AF13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97041" y="4440921"/>
                <a:ext cx="0" cy="883072"/>
              </a:xfrm>
              <a:prstGeom prst="line">
                <a:avLst/>
              </a:prstGeom>
              <a:ln w="3175" cap="rnd">
                <a:gradFill>
                  <a:gsLst>
                    <a:gs pos="100000">
                      <a:srgbClr val="04C8F8">
                        <a:alpha val="0"/>
                      </a:srgbClr>
                    </a:gs>
                    <a:gs pos="0">
                      <a:srgbClr val="28C365"/>
                    </a:gs>
                  </a:gsLst>
                  <a:lin ang="54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接连接符 154">
                <a:extLst>
                  <a:ext uri="{FF2B5EF4-FFF2-40B4-BE49-F238E27FC236}">
                    <a16:creationId xmlns:a16="http://schemas.microsoft.com/office/drawing/2014/main" id="{7AE7A227-1029-4CC9-B687-28EE85AEDF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31055" y="4591627"/>
                <a:ext cx="0" cy="883072"/>
              </a:xfrm>
              <a:prstGeom prst="line">
                <a:avLst/>
              </a:prstGeom>
              <a:ln w="3175" cap="rnd">
                <a:gradFill>
                  <a:gsLst>
                    <a:gs pos="100000">
                      <a:srgbClr val="04C8F8">
                        <a:alpha val="0"/>
                      </a:srgbClr>
                    </a:gs>
                    <a:gs pos="0">
                      <a:srgbClr val="28C365"/>
                    </a:gs>
                  </a:gsLst>
                  <a:lin ang="54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组合 155">
              <a:extLst>
                <a:ext uri="{FF2B5EF4-FFF2-40B4-BE49-F238E27FC236}">
                  <a16:creationId xmlns:a16="http://schemas.microsoft.com/office/drawing/2014/main" id="{D7000F3E-159B-4210-A7D0-B3B5917DDA4D}"/>
                </a:ext>
              </a:extLst>
            </p:cNvPr>
            <p:cNvGrpSpPr/>
            <p:nvPr/>
          </p:nvGrpSpPr>
          <p:grpSpPr>
            <a:xfrm>
              <a:off x="2375851" y="4003797"/>
              <a:ext cx="121374" cy="621681"/>
              <a:chOff x="12831055" y="4150092"/>
              <a:chExt cx="65986" cy="1324607"/>
            </a:xfrm>
          </p:grpSpPr>
          <p:cxnSp>
            <p:nvCxnSpPr>
              <p:cNvPr id="157" name="直接连接符 156">
                <a:extLst>
                  <a:ext uri="{FF2B5EF4-FFF2-40B4-BE49-F238E27FC236}">
                    <a16:creationId xmlns:a16="http://schemas.microsoft.com/office/drawing/2014/main" id="{6E7A4C7B-1227-437E-88CB-9D6FDEAC5A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8160" y="4150092"/>
                <a:ext cx="0" cy="883071"/>
              </a:xfrm>
              <a:prstGeom prst="line">
                <a:avLst/>
              </a:prstGeom>
              <a:ln w="3175" cap="rnd">
                <a:gradFill>
                  <a:gsLst>
                    <a:gs pos="100000">
                      <a:srgbClr val="04C8F8">
                        <a:alpha val="0"/>
                      </a:srgbClr>
                    </a:gs>
                    <a:gs pos="0">
                      <a:srgbClr val="28C365"/>
                    </a:gs>
                  </a:gsLst>
                  <a:lin ang="54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接连接符 157">
                <a:extLst>
                  <a:ext uri="{FF2B5EF4-FFF2-40B4-BE49-F238E27FC236}">
                    <a16:creationId xmlns:a16="http://schemas.microsoft.com/office/drawing/2014/main" id="{7DE969FA-C4DC-47F6-8A3A-A3A9B0D3D5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97041" y="4440921"/>
                <a:ext cx="0" cy="883072"/>
              </a:xfrm>
              <a:prstGeom prst="line">
                <a:avLst/>
              </a:prstGeom>
              <a:ln w="3175" cap="rnd">
                <a:gradFill>
                  <a:gsLst>
                    <a:gs pos="100000">
                      <a:srgbClr val="04C8F8">
                        <a:alpha val="0"/>
                      </a:srgbClr>
                    </a:gs>
                    <a:gs pos="0">
                      <a:srgbClr val="28C365"/>
                    </a:gs>
                  </a:gsLst>
                  <a:lin ang="54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直接连接符 158">
                <a:extLst>
                  <a:ext uri="{FF2B5EF4-FFF2-40B4-BE49-F238E27FC236}">
                    <a16:creationId xmlns:a16="http://schemas.microsoft.com/office/drawing/2014/main" id="{4C7876EC-5DA4-4C0C-8C4A-F6D147C15B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31055" y="4591627"/>
                <a:ext cx="0" cy="883072"/>
              </a:xfrm>
              <a:prstGeom prst="line">
                <a:avLst/>
              </a:prstGeom>
              <a:ln w="3175" cap="rnd">
                <a:gradFill>
                  <a:gsLst>
                    <a:gs pos="100000">
                      <a:srgbClr val="04C8F8">
                        <a:alpha val="0"/>
                      </a:srgbClr>
                    </a:gs>
                    <a:gs pos="0">
                      <a:srgbClr val="28C365"/>
                    </a:gs>
                  </a:gsLst>
                  <a:lin ang="54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4A702B18-2CAC-4814-9973-46395413DD34}"/>
              </a:ext>
            </a:extLst>
          </p:cNvPr>
          <p:cNvGrpSpPr/>
          <p:nvPr/>
        </p:nvGrpSpPr>
        <p:grpSpPr>
          <a:xfrm>
            <a:off x="2345531" y="4182893"/>
            <a:ext cx="121375" cy="621682"/>
            <a:chOff x="12831055" y="4150092"/>
            <a:chExt cx="65986" cy="1324607"/>
          </a:xfrm>
        </p:grpSpPr>
        <p:cxnSp>
          <p:nvCxnSpPr>
            <p:cNvPr id="162" name="直接连接符 161">
              <a:extLst>
                <a:ext uri="{FF2B5EF4-FFF2-40B4-BE49-F238E27FC236}">
                  <a16:creationId xmlns:a16="http://schemas.microsoft.com/office/drawing/2014/main" id="{FAE5A3BB-3013-494C-8A42-30E091FB792A}"/>
                </a:ext>
              </a:extLst>
            </p:cNvPr>
            <p:cNvCxnSpPr>
              <a:cxnSpLocks/>
            </p:cNvCxnSpPr>
            <p:nvPr/>
          </p:nvCxnSpPr>
          <p:spPr>
            <a:xfrm>
              <a:off x="12858160" y="4150092"/>
              <a:ext cx="0" cy="883071"/>
            </a:xfrm>
            <a:prstGeom prst="line">
              <a:avLst/>
            </a:prstGeom>
            <a:ln w="3175" cap="rnd">
              <a:gradFill>
                <a:gsLst>
                  <a:gs pos="100000">
                    <a:srgbClr val="04C8F8">
                      <a:alpha val="0"/>
                    </a:srgbClr>
                  </a:gs>
                  <a:gs pos="0">
                    <a:srgbClr val="28C365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>
              <a:extLst>
                <a:ext uri="{FF2B5EF4-FFF2-40B4-BE49-F238E27FC236}">
                  <a16:creationId xmlns:a16="http://schemas.microsoft.com/office/drawing/2014/main" id="{A20F4085-A1C4-439A-BB80-0B89AB282421}"/>
                </a:ext>
              </a:extLst>
            </p:cNvPr>
            <p:cNvCxnSpPr>
              <a:cxnSpLocks/>
            </p:cNvCxnSpPr>
            <p:nvPr/>
          </p:nvCxnSpPr>
          <p:spPr>
            <a:xfrm>
              <a:off x="12897041" y="4440921"/>
              <a:ext cx="0" cy="883072"/>
            </a:xfrm>
            <a:prstGeom prst="line">
              <a:avLst/>
            </a:prstGeom>
            <a:ln w="3175" cap="rnd">
              <a:gradFill>
                <a:gsLst>
                  <a:gs pos="100000">
                    <a:srgbClr val="04C8F8">
                      <a:alpha val="0"/>
                    </a:srgbClr>
                  </a:gs>
                  <a:gs pos="0">
                    <a:srgbClr val="28C365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>
              <a:extLst>
                <a:ext uri="{FF2B5EF4-FFF2-40B4-BE49-F238E27FC236}">
                  <a16:creationId xmlns:a16="http://schemas.microsoft.com/office/drawing/2014/main" id="{5FE14233-F8A9-4607-AF45-947E57509EC3}"/>
                </a:ext>
              </a:extLst>
            </p:cNvPr>
            <p:cNvCxnSpPr>
              <a:cxnSpLocks/>
            </p:cNvCxnSpPr>
            <p:nvPr/>
          </p:nvCxnSpPr>
          <p:spPr>
            <a:xfrm>
              <a:off x="12831055" y="4591627"/>
              <a:ext cx="0" cy="883072"/>
            </a:xfrm>
            <a:prstGeom prst="line">
              <a:avLst/>
            </a:prstGeom>
            <a:ln w="3175" cap="rnd">
              <a:gradFill>
                <a:gsLst>
                  <a:gs pos="100000">
                    <a:srgbClr val="04C8F8">
                      <a:alpha val="0"/>
                    </a:srgbClr>
                  </a:gs>
                  <a:gs pos="0">
                    <a:srgbClr val="28C365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F7D0816B-6708-4EFE-9D97-9E34F0D16871}"/>
              </a:ext>
            </a:extLst>
          </p:cNvPr>
          <p:cNvSpPr txBox="1"/>
          <p:nvPr/>
        </p:nvSpPr>
        <p:spPr>
          <a:xfrm>
            <a:off x="418545" y="336058"/>
            <a:ext cx="938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LOOG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2256142-DC83-447D-B17E-11AA9977E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866" y="2218839"/>
            <a:ext cx="9364268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07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8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C98DB04C-343F-4654-B7B7-63198A47A7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50" t="28395" r="11385" b="25970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5BD1BD-7CF6-409D-8FB1-2281C8ABE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457" y="1134653"/>
            <a:ext cx="2292295" cy="21337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1973AC-E885-4256-9FDD-A07DB015F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8829" y="1134653"/>
            <a:ext cx="2292295" cy="2133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D4BBD5-1DE2-488F-B48E-DBFFF1DDEC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2607" y="4005144"/>
            <a:ext cx="2286198" cy="2133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54332E7-7FB2-49BC-BB29-DA76FEB4D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3855" y="4005144"/>
            <a:ext cx="2286198" cy="2133785"/>
          </a:xfrm>
          <a:prstGeom prst="rect">
            <a:avLst/>
          </a:prstGeom>
        </p:spPr>
      </p:pic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1B679741-EE9B-4FCF-8772-E695C04DB667}"/>
              </a:ext>
            </a:extLst>
          </p:cNvPr>
          <p:cNvCxnSpPr>
            <a:cxnSpLocks/>
          </p:cNvCxnSpPr>
          <p:nvPr/>
        </p:nvCxnSpPr>
        <p:spPr>
          <a:xfrm flipV="1">
            <a:off x="7300740" y="3092751"/>
            <a:ext cx="0" cy="540001"/>
          </a:xfrm>
          <a:prstGeom prst="line">
            <a:avLst/>
          </a:prstGeom>
          <a:ln>
            <a:solidFill>
              <a:srgbClr val="04C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>
            <a:extLst>
              <a:ext uri="{FF2B5EF4-FFF2-40B4-BE49-F238E27FC236}">
                <a16:creationId xmlns:a16="http://schemas.microsoft.com/office/drawing/2014/main" id="{C301A379-F483-46E7-B01A-4FC784B85E5B}"/>
              </a:ext>
            </a:extLst>
          </p:cNvPr>
          <p:cNvCxnSpPr>
            <a:cxnSpLocks/>
          </p:cNvCxnSpPr>
          <p:nvPr/>
        </p:nvCxnSpPr>
        <p:spPr>
          <a:xfrm flipV="1">
            <a:off x="1938194" y="3092751"/>
            <a:ext cx="0" cy="540001"/>
          </a:xfrm>
          <a:prstGeom prst="line">
            <a:avLst/>
          </a:prstGeom>
          <a:ln>
            <a:solidFill>
              <a:srgbClr val="04C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>
            <a:extLst>
              <a:ext uri="{FF2B5EF4-FFF2-40B4-BE49-F238E27FC236}">
                <a16:creationId xmlns:a16="http://schemas.microsoft.com/office/drawing/2014/main" id="{DC1FD9C7-B1EC-4B56-BB57-CB1B23801CE6}"/>
              </a:ext>
            </a:extLst>
          </p:cNvPr>
          <p:cNvCxnSpPr>
            <a:cxnSpLocks/>
          </p:cNvCxnSpPr>
          <p:nvPr/>
        </p:nvCxnSpPr>
        <p:spPr>
          <a:xfrm>
            <a:off x="10069627" y="3608973"/>
            <a:ext cx="0" cy="684001"/>
          </a:xfrm>
          <a:prstGeom prst="line">
            <a:avLst/>
          </a:prstGeom>
          <a:ln>
            <a:solidFill>
              <a:srgbClr val="04C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矩形 129">
            <a:extLst>
              <a:ext uri="{FF2B5EF4-FFF2-40B4-BE49-F238E27FC236}">
                <a16:creationId xmlns:a16="http://schemas.microsoft.com/office/drawing/2014/main" id="{DD36705D-B208-49D9-8880-4555E0978B8C}"/>
              </a:ext>
            </a:extLst>
          </p:cNvPr>
          <p:cNvSpPr/>
          <p:nvPr/>
        </p:nvSpPr>
        <p:spPr>
          <a:xfrm>
            <a:off x="1589350" y="4223986"/>
            <a:ext cx="2232001" cy="102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lnSpc>
                <a:spcPct val="130000"/>
              </a:lnSpc>
              <a:tabLst>
                <a:tab pos="1617719" algn="l"/>
              </a:tabLst>
            </a:pPr>
            <a:r>
              <a:rPr lang="zh-CN" altLang="zh-CN" sz="16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新设备工具引进计划</a:t>
            </a:r>
          </a:p>
          <a:p>
            <a:pPr hangingPunct="0">
              <a:lnSpc>
                <a:spcPct val="130000"/>
              </a:lnSpc>
              <a:tabLst>
                <a:tab pos="1617719" algn="l"/>
              </a:tabLst>
            </a:pPr>
            <a:r>
              <a:rPr lang="zh-CN" altLang="zh-CN" sz="16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生产车间人员筹备及</a:t>
            </a:r>
            <a:endParaRPr lang="en-US" altLang="zh-CN" sz="1600" spc="99" dirty="0">
              <a:gradFill>
                <a:gsLst>
                  <a:gs pos="100000">
                    <a:srgbClr val="BDF2FF"/>
                  </a:gs>
                  <a:gs pos="77000">
                    <a:srgbClr val="ADEDFD"/>
                  </a:gs>
                  <a:gs pos="44000">
                    <a:prstClr val="white"/>
                  </a:gs>
                </a:gsLst>
                <a:lin ang="5400000" scaled="1"/>
              </a:gradFill>
              <a:cs typeface="+mn-ea"/>
              <a:sym typeface="+mn-lt"/>
            </a:endParaRPr>
          </a:p>
          <a:p>
            <a:pPr hangingPunct="0">
              <a:lnSpc>
                <a:spcPct val="130000"/>
              </a:lnSpc>
              <a:tabLst>
                <a:tab pos="1617719" algn="l"/>
              </a:tabLst>
            </a:pPr>
            <a:r>
              <a:rPr lang="zh-CN" altLang="zh-CN" sz="16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管理人员的培育计划</a:t>
            </a:r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23A31F2E-ABD3-4132-9078-953FDFEA5030}"/>
              </a:ext>
            </a:extLst>
          </p:cNvPr>
          <p:cNvSpPr/>
          <p:nvPr/>
        </p:nvSpPr>
        <p:spPr>
          <a:xfrm>
            <a:off x="2742475" y="1864381"/>
            <a:ext cx="2836865" cy="70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lnSpc>
                <a:spcPct val="130000"/>
              </a:lnSpc>
              <a:tabLst>
                <a:tab pos="1617719" algn="l"/>
              </a:tabLst>
            </a:pPr>
            <a:r>
              <a:rPr lang="zh-CN" altLang="zh-CN" sz="16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公司为提高管理者整体水平，制定年度培训计划</a:t>
            </a:r>
            <a:endParaRPr lang="zh-CN" altLang="en-US" sz="1600" spc="99" dirty="0">
              <a:gradFill>
                <a:gsLst>
                  <a:gs pos="100000">
                    <a:srgbClr val="BDF2FF"/>
                  </a:gs>
                  <a:gs pos="77000">
                    <a:srgbClr val="ADEDFD"/>
                  </a:gs>
                  <a:gs pos="44000">
                    <a:prstClr val="white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68344705-46DE-4C4D-9E3A-DADB0F084A0A}"/>
              </a:ext>
            </a:extLst>
          </p:cNvPr>
          <p:cNvSpPr/>
          <p:nvPr/>
        </p:nvSpPr>
        <p:spPr>
          <a:xfrm>
            <a:off x="6922166" y="4224629"/>
            <a:ext cx="3081596" cy="102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lnSpc>
                <a:spcPct val="130000"/>
              </a:lnSpc>
              <a:tabLst>
                <a:tab pos="1617719" algn="l"/>
              </a:tabLst>
            </a:pPr>
            <a:r>
              <a:rPr lang="zh-CN" altLang="zh-CN" sz="16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提高品质管理意识，</a:t>
            </a:r>
            <a:endParaRPr lang="en-US" altLang="zh-CN" sz="1600" spc="99" dirty="0">
              <a:gradFill>
                <a:gsLst>
                  <a:gs pos="100000">
                    <a:srgbClr val="BDF2FF"/>
                  </a:gs>
                  <a:gs pos="77000">
                    <a:srgbClr val="ADEDFD"/>
                  </a:gs>
                  <a:gs pos="44000">
                    <a:prstClr val="white"/>
                  </a:gs>
                </a:gsLst>
                <a:lin ang="5400000" scaled="1"/>
              </a:gradFill>
              <a:cs typeface="+mn-ea"/>
              <a:sym typeface="+mn-lt"/>
            </a:endParaRPr>
          </a:p>
          <a:p>
            <a:pPr hangingPunct="0">
              <a:lnSpc>
                <a:spcPct val="130000"/>
              </a:lnSpc>
              <a:tabLst>
                <a:tab pos="1617719" algn="l"/>
              </a:tabLst>
            </a:pPr>
            <a:r>
              <a:rPr lang="zh-CN" altLang="zh-CN" sz="16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进行员工综合培训</a:t>
            </a:r>
          </a:p>
          <a:p>
            <a:pPr hangingPunct="0">
              <a:lnSpc>
                <a:spcPct val="130000"/>
              </a:lnSpc>
              <a:tabLst>
                <a:tab pos="1617719" algn="l"/>
              </a:tabLst>
            </a:pPr>
            <a:r>
              <a:rPr lang="zh-CN" altLang="zh-CN" sz="16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公司实行数据化管理模式</a:t>
            </a: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B0598219-D49B-47BE-A07B-A60A8E81E3F4}"/>
              </a:ext>
            </a:extLst>
          </p:cNvPr>
          <p:cNvSpPr/>
          <p:nvPr/>
        </p:nvSpPr>
        <p:spPr>
          <a:xfrm>
            <a:off x="8378889" y="1864386"/>
            <a:ext cx="3154300" cy="134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lnSpc>
                <a:spcPct val="130000"/>
              </a:lnSpc>
              <a:tabLst>
                <a:tab pos="1617719" algn="l"/>
              </a:tabLst>
            </a:pPr>
            <a:r>
              <a:rPr lang="zh-CN" altLang="zh-CN" sz="16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公司宣传片拍摄</a:t>
            </a:r>
            <a:r>
              <a:rPr lang="zh-CN" altLang="en-US" sz="16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，</a:t>
            </a:r>
            <a:r>
              <a:rPr lang="zh-CN" altLang="zh-CN" sz="16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为</a:t>
            </a:r>
            <a:r>
              <a:rPr lang="en-US" altLang="zh-CN" sz="16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2021</a:t>
            </a:r>
            <a:r>
              <a:rPr lang="zh-CN" altLang="zh-CN" sz="16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年目标打好基础，来年各部门人员布置，组织架构的调整等规划制定公司新方针</a:t>
            </a:r>
            <a:endParaRPr lang="zh-CN" altLang="en-US" sz="1600" spc="99" dirty="0">
              <a:gradFill>
                <a:gsLst>
                  <a:gs pos="100000">
                    <a:srgbClr val="BDF2FF"/>
                  </a:gs>
                  <a:gs pos="77000">
                    <a:srgbClr val="ADEDFD"/>
                  </a:gs>
                  <a:gs pos="44000">
                    <a:prstClr val="white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164" name="矩形 163">
            <a:extLst>
              <a:ext uri="{FF2B5EF4-FFF2-40B4-BE49-F238E27FC236}">
                <a16:creationId xmlns:a16="http://schemas.microsoft.com/office/drawing/2014/main" id="{0343FA28-265C-4560-A39F-CE1C4E6F8FC5}"/>
              </a:ext>
            </a:extLst>
          </p:cNvPr>
          <p:cNvSpPr/>
          <p:nvPr/>
        </p:nvSpPr>
        <p:spPr>
          <a:xfrm>
            <a:off x="6524819" y="1529718"/>
            <a:ext cx="1540316" cy="52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23"/>
            <a:r>
              <a:rPr kumimoji="1" lang="en-US" altLang="zh-CN" sz="2801" i="1" dirty="0">
                <a:gradFill flip="none" rotWithShape="1">
                  <a:gsLst>
                    <a:gs pos="100000">
                      <a:srgbClr val="BDF2FF">
                        <a:alpha val="0"/>
                      </a:srgbClr>
                    </a:gs>
                    <a:gs pos="0">
                      <a:prstClr val="white"/>
                    </a:gs>
                    <a:gs pos="26000">
                      <a:srgbClr val="BDF2FF"/>
                    </a:gs>
                  </a:gsLst>
                  <a:lin ang="5400000" scaled="1"/>
                  <a:tileRect/>
                </a:gradFill>
                <a:effectLst>
                  <a:outerShdw blurRad="38100" dist="12700" dir="2700000" algn="tl" rotWithShape="0">
                    <a:srgbClr val="0BD0D9">
                      <a:lumMod val="40000"/>
                      <a:lumOff val="60000"/>
                      <a:alpha val="40000"/>
                    </a:srgbClr>
                  </a:outerShdw>
                </a:effectLst>
                <a:cs typeface="+mn-ea"/>
                <a:sym typeface="+mn-lt"/>
              </a:rPr>
              <a:t>7-9</a:t>
            </a:r>
            <a:r>
              <a:rPr kumimoji="1" lang="zh-CN" altLang="en-US" sz="2801" i="1" dirty="0">
                <a:gradFill flip="none" rotWithShape="1">
                  <a:gsLst>
                    <a:gs pos="100000">
                      <a:srgbClr val="BDF2FF">
                        <a:alpha val="0"/>
                      </a:srgbClr>
                    </a:gs>
                    <a:gs pos="0">
                      <a:prstClr val="white"/>
                    </a:gs>
                    <a:gs pos="26000">
                      <a:srgbClr val="BDF2FF"/>
                    </a:gs>
                  </a:gsLst>
                  <a:lin ang="5400000" scaled="1"/>
                  <a:tileRect/>
                </a:gradFill>
                <a:effectLst>
                  <a:outerShdw blurRad="38100" dist="12700" dir="2700000" algn="tl" rotWithShape="0">
                    <a:srgbClr val="0BD0D9">
                      <a:lumMod val="40000"/>
                      <a:lumOff val="60000"/>
                      <a:alpha val="40000"/>
                    </a:srgbClr>
                  </a:outerShdw>
                </a:effectLst>
                <a:cs typeface="+mn-ea"/>
                <a:sym typeface="+mn-lt"/>
              </a:rPr>
              <a:t>月</a:t>
            </a:r>
          </a:p>
        </p:txBody>
      </p:sp>
      <p:sp>
        <p:nvSpPr>
          <p:cNvPr id="209" name="椭圆 208">
            <a:extLst>
              <a:ext uri="{FF2B5EF4-FFF2-40B4-BE49-F238E27FC236}">
                <a16:creationId xmlns:a16="http://schemas.microsoft.com/office/drawing/2014/main" id="{553883C9-EA5F-45FE-AEB2-1C2C69ACB405}"/>
              </a:ext>
            </a:extLst>
          </p:cNvPr>
          <p:cNvSpPr/>
          <p:nvPr/>
        </p:nvSpPr>
        <p:spPr>
          <a:xfrm>
            <a:off x="1797597" y="3550196"/>
            <a:ext cx="291967" cy="301313"/>
          </a:xfrm>
          <a:prstGeom prst="ellipse">
            <a:avLst/>
          </a:prstGeom>
          <a:gradFill flip="none" rotWithShape="1">
            <a:gsLst>
              <a:gs pos="0">
                <a:srgbClr val="28C365"/>
              </a:gs>
              <a:gs pos="43000">
                <a:srgbClr val="04C8F8"/>
              </a:gs>
            </a:gsLst>
            <a:lin ang="13500000" scaled="1"/>
            <a:tileRect/>
          </a:gradFill>
          <a:ln w="190500">
            <a:solidFill>
              <a:srgbClr val="F1DAAE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24" dirty="0">
              <a:cs typeface="+mn-ea"/>
              <a:sym typeface="+mn-lt"/>
            </a:endParaRPr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3A3630E1-D193-490C-A11D-C9E60349B343}"/>
              </a:ext>
            </a:extLst>
          </p:cNvPr>
          <p:cNvSpPr/>
          <p:nvPr/>
        </p:nvSpPr>
        <p:spPr>
          <a:xfrm>
            <a:off x="4660399" y="3606948"/>
            <a:ext cx="291967" cy="301313"/>
          </a:xfrm>
          <a:prstGeom prst="ellipse">
            <a:avLst/>
          </a:prstGeom>
          <a:gradFill flip="none" rotWithShape="1">
            <a:gsLst>
              <a:gs pos="0">
                <a:srgbClr val="28C365"/>
              </a:gs>
              <a:gs pos="43000">
                <a:srgbClr val="04C8F8"/>
              </a:gs>
            </a:gsLst>
            <a:lin ang="13500000" scaled="1"/>
            <a:tileRect/>
          </a:gradFill>
          <a:ln w="190500">
            <a:solidFill>
              <a:srgbClr val="F1DAAE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24" dirty="0">
              <a:cs typeface="+mn-ea"/>
              <a:sym typeface="+mn-lt"/>
            </a:endParaRPr>
          </a:p>
        </p:txBody>
      </p:sp>
      <p:sp>
        <p:nvSpPr>
          <p:cNvPr id="211" name="椭圆 210">
            <a:extLst>
              <a:ext uri="{FF2B5EF4-FFF2-40B4-BE49-F238E27FC236}">
                <a16:creationId xmlns:a16="http://schemas.microsoft.com/office/drawing/2014/main" id="{DD03847A-7B8E-4AF4-8E5C-C1C37299EB63}"/>
              </a:ext>
            </a:extLst>
          </p:cNvPr>
          <p:cNvSpPr/>
          <p:nvPr/>
        </p:nvSpPr>
        <p:spPr>
          <a:xfrm>
            <a:off x="9923645" y="3408511"/>
            <a:ext cx="291967" cy="301313"/>
          </a:xfrm>
          <a:prstGeom prst="ellipse">
            <a:avLst/>
          </a:prstGeom>
          <a:gradFill flip="none" rotWithShape="1">
            <a:gsLst>
              <a:gs pos="0">
                <a:srgbClr val="28C365"/>
              </a:gs>
              <a:gs pos="43000">
                <a:srgbClr val="04C8F8"/>
              </a:gs>
            </a:gsLst>
            <a:lin ang="13500000" scaled="1"/>
            <a:tileRect/>
          </a:gradFill>
          <a:ln w="190500">
            <a:solidFill>
              <a:srgbClr val="F1DAAE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24" dirty="0">
              <a:cs typeface="+mn-ea"/>
              <a:sym typeface="+mn-lt"/>
            </a:endParaRPr>
          </a:p>
        </p:txBody>
      </p:sp>
      <p:sp>
        <p:nvSpPr>
          <p:cNvPr id="212" name="椭圆 211">
            <a:extLst>
              <a:ext uri="{FF2B5EF4-FFF2-40B4-BE49-F238E27FC236}">
                <a16:creationId xmlns:a16="http://schemas.microsoft.com/office/drawing/2014/main" id="{6A026CCB-3B21-48F6-9E40-8B85C39A8E63}"/>
              </a:ext>
            </a:extLst>
          </p:cNvPr>
          <p:cNvSpPr/>
          <p:nvPr/>
        </p:nvSpPr>
        <p:spPr>
          <a:xfrm>
            <a:off x="7154854" y="3685569"/>
            <a:ext cx="291967" cy="301313"/>
          </a:xfrm>
          <a:prstGeom prst="ellipse">
            <a:avLst/>
          </a:prstGeom>
          <a:gradFill flip="none" rotWithShape="1">
            <a:gsLst>
              <a:gs pos="0">
                <a:srgbClr val="28C365"/>
              </a:gs>
              <a:gs pos="43000">
                <a:srgbClr val="04C8F8"/>
              </a:gs>
            </a:gsLst>
            <a:lin ang="13500000" scaled="1"/>
            <a:tileRect/>
          </a:gradFill>
          <a:ln w="190500">
            <a:solidFill>
              <a:srgbClr val="F1DAAE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24" dirty="0">
              <a:cs typeface="+mn-ea"/>
              <a:sym typeface="+mn-lt"/>
            </a:endParaRPr>
          </a:p>
        </p:txBody>
      </p:sp>
      <p:sp>
        <p:nvSpPr>
          <p:cNvPr id="323" name="文本框 322">
            <a:extLst>
              <a:ext uri="{FF2B5EF4-FFF2-40B4-BE49-F238E27FC236}">
                <a16:creationId xmlns:a16="http://schemas.microsoft.com/office/drawing/2014/main" id="{7535F760-0F0E-4B9B-A54F-56D34DB18519}"/>
              </a:ext>
            </a:extLst>
          </p:cNvPr>
          <p:cNvSpPr txBox="1"/>
          <p:nvPr/>
        </p:nvSpPr>
        <p:spPr>
          <a:xfrm>
            <a:off x="713667" y="635600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时间轴</a:t>
            </a:r>
            <a:endParaRPr lang="en-GB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25B88BB-458D-405A-91F2-B73B698933B6}"/>
              </a:ext>
            </a:extLst>
          </p:cNvPr>
          <p:cNvGrpSpPr/>
          <p:nvPr/>
        </p:nvGrpSpPr>
        <p:grpSpPr>
          <a:xfrm>
            <a:off x="2864007" y="641244"/>
            <a:ext cx="3815823" cy="286744"/>
            <a:chOff x="2864003" y="641241"/>
            <a:chExt cx="3815824" cy="286744"/>
          </a:xfrm>
        </p:grpSpPr>
        <p:sp>
          <p:nvSpPr>
            <p:cNvPr id="324" name="平行四边形 323">
              <a:extLst>
                <a:ext uri="{FF2B5EF4-FFF2-40B4-BE49-F238E27FC236}">
                  <a16:creationId xmlns:a16="http://schemas.microsoft.com/office/drawing/2014/main" id="{5911D593-035A-475A-8EC9-0497EBB1F19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692956" y="641241"/>
              <a:ext cx="2986871" cy="177976"/>
            </a:xfrm>
            <a:prstGeom prst="parallelogram">
              <a:avLst/>
            </a:prstGeom>
            <a:gradFill>
              <a:gsLst>
                <a:gs pos="33000">
                  <a:srgbClr val="28C365">
                    <a:alpha val="0"/>
                  </a:srgbClr>
                </a:gs>
                <a:gs pos="83000">
                  <a:srgbClr val="04C8F8">
                    <a:alpha val="25000"/>
                  </a:srgbClr>
                </a:gs>
              </a:gsLst>
              <a:lin ang="0" scaled="0"/>
            </a:gradFill>
            <a:ln>
              <a:noFill/>
            </a:ln>
            <a:scene3d>
              <a:camera prst="perspectiveLeft">
                <a:rot lat="0" lon="1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325" name="平行四边形 324">
              <a:extLst>
                <a:ext uri="{FF2B5EF4-FFF2-40B4-BE49-F238E27FC236}">
                  <a16:creationId xmlns:a16="http://schemas.microsoft.com/office/drawing/2014/main" id="{D27A3795-985C-4187-BF0F-09ED5456F4AA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864003" y="750009"/>
              <a:ext cx="2986871" cy="177976"/>
            </a:xfrm>
            <a:prstGeom prst="parallelogram">
              <a:avLst/>
            </a:prstGeom>
            <a:gradFill>
              <a:gsLst>
                <a:gs pos="33000">
                  <a:srgbClr val="28C365">
                    <a:alpha val="0"/>
                  </a:srgbClr>
                </a:gs>
                <a:gs pos="83000">
                  <a:srgbClr val="04C8F8">
                    <a:alpha val="35000"/>
                  </a:srgbClr>
                </a:gs>
              </a:gsLst>
              <a:lin ang="0" scaled="0"/>
            </a:gradFill>
            <a:ln>
              <a:noFill/>
            </a:ln>
            <a:scene3d>
              <a:camera prst="perspectiveLeft">
                <a:rot lat="0" lon="1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1">
                <a:cs typeface="+mn-ea"/>
                <a:sym typeface="+mn-lt"/>
              </a:endParaRPr>
            </a:p>
          </p:txBody>
        </p:sp>
      </p:grp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623C43BB-613C-4C3E-BB9B-E680084667D2}"/>
              </a:ext>
            </a:extLst>
          </p:cNvPr>
          <p:cNvSpPr/>
          <p:nvPr/>
        </p:nvSpPr>
        <p:spPr>
          <a:xfrm rot="16200000">
            <a:off x="10480221" y="5146220"/>
            <a:ext cx="1540392" cy="1883166"/>
          </a:xfrm>
          <a:custGeom>
            <a:avLst/>
            <a:gdLst>
              <a:gd name="connsiteX0" fmla="*/ 115481 w 1540392"/>
              <a:gd name="connsiteY0" fmla="*/ 1880258 h 1883166"/>
              <a:gd name="connsiteX1" fmla="*/ 114894 w 1540392"/>
              <a:gd name="connsiteY1" fmla="*/ 1883166 h 1883166"/>
              <a:gd name="connsiteX2" fmla="*/ 0 w 1540392"/>
              <a:gd name="connsiteY2" fmla="*/ 1883166 h 1883166"/>
              <a:gd name="connsiteX3" fmla="*/ 0 w 1540392"/>
              <a:gd name="connsiteY3" fmla="*/ 1777960 h 1883166"/>
              <a:gd name="connsiteX4" fmla="*/ 10968 w 1540392"/>
              <a:gd name="connsiteY4" fmla="*/ 1775746 h 1883166"/>
              <a:gd name="connsiteX5" fmla="*/ 115481 w 1540392"/>
              <a:gd name="connsiteY5" fmla="*/ 1880258 h 1883166"/>
              <a:gd name="connsiteX6" fmla="*/ 115481 w 1540392"/>
              <a:gd name="connsiteY6" fmla="*/ 1626580 h 1883166"/>
              <a:gd name="connsiteX7" fmla="*/ 10968 w 1540392"/>
              <a:gd name="connsiteY7" fmla="*/ 1731094 h 1883166"/>
              <a:gd name="connsiteX8" fmla="*/ 0 w 1540392"/>
              <a:gd name="connsiteY8" fmla="*/ 1728880 h 1883166"/>
              <a:gd name="connsiteX9" fmla="*/ 0 w 1540392"/>
              <a:gd name="connsiteY9" fmla="*/ 1524283 h 1883166"/>
              <a:gd name="connsiteX10" fmla="*/ 10968 w 1540392"/>
              <a:gd name="connsiteY10" fmla="*/ 1522068 h 1883166"/>
              <a:gd name="connsiteX11" fmla="*/ 115481 w 1540392"/>
              <a:gd name="connsiteY11" fmla="*/ 1626580 h 1883166"/>
              <a:gd name="connsiteX12" fmla="*/ 115481 w 1540392"/>
              <a:gd name="connsiteY12" fmla="*/ 1372902 h 1883166"/>
              <a:gd name="connsiteX13" fmla="*/ 10968 w 1540392"/>
              <a:gd name="connsiteY13" fmla="*/ 1477416 h 1883166"/>
              <a:gd name="connsiteX14" fmla="*/ 0 w 1540392"/>
              <a:gd name="connsiteY14" fmla="*/ 1475202 h 1883166"/>
              <a:gd name="connsiteX15" fmla="*/ 0 w 1540392"/>
              <a:gd name="connsiteY15" fmla="*/ 1270604 h 1883166"/>
              <a:gd name="connsiteX16" fmla="*/ 10968 w 1540392"/>
              <a:gd name="connsiteY16" fmla="*/ 1268390 h 1883166"/>
              <a:gd name="connsiteX17" fmla="*/ 115481 w 1540392"/>
              <a:gd name="connsiteY17" fmla="*/ 1372902 h 1883166"/>
              <a:gd name="connsiteX18" fmla="*/ 115481 w 1540392"/>
              <a:gd name="connsiteY18" fmla="*/ 1119224 h 1883166"/>
              <a:gd name="connsiteX19" fmla="*/ 10968 w 1540392"/>
              <a:gd name="connsiteY19" fmla="*/ 1223738 h 1883166"/>
              <a:gd name="connsiteX20" fmla="*/ 0 w 1540392"/>
              <a:gd name="connsiteY20" fmla="*/ 1221524 h 1883166"/>
              <a:gd name="connsiteX21" fmla="*/ 0 w 1540392"/>
              <a:gd name="connsiteY21" fmla="*/ 1016926 h 1883166"/>
              <a:gd name="connsiteX22" fmla="*/ 10968 w 1540392"/>
              <a:gd name="connsiteY22" fmla="*/ 1014712 h 1883166"/>
              <a:gd name="connsiteX23" fmla="*/ 115481 w 1540392"/>
              <a:gd name="connsiteY23" fmla="*/ 1119224 h 1883166"/>
              <a:gd name="connsiteX24" fmla="*/ 115481 w 1540392"/>
              <a:gd name="connsiteY24" fmla="*/ 865546 h 1883166"/>
              <a:gd name="connsiteX25" fmla="*/ 10968 w 1540392"/>
              <a:gd name="connsiteY25" fmla="*/ 970060 h 1883166"/>
              <a:gd name="connsiteX26" fmla="*/ 0 w 1540392"/>
              <a:gd name="connsiteY26" fmla="*/ 967846 h 1883166"/>
              <a:gd name="connsiteX27" fmla="*/ 0 w 1540392"/>
              <a:gd name="connsiteY27" fmla="*/ 763248 h 1883166"/>
              <a:gd name="connsiteX28" fmla="*/ 10968 w 1540392"/>
              <a:gd name="connsiteY28" fmla="*/ 761034 h 1883166"/>
              <a:gd name="connsiteX29" fmla="*/ 115481 w 1540392"/>
              <a:gd name="connsiteY29" fmla="*/ 865546 h 1883166"/>
              <a:gd name="connsiteX30" fmla="*/ 115481 w 1540392"/>
              <a:gd name="connsiteY30" fmla="*/ 611868 h 1883166"/>
              <a:gd name="connsiteX31" fmla="*/ 10968 w 1540392"/>
              <a:gd name="connsiteY31" fmla="*/ 716382 h 1883166"/>
              <a:gd name="connsiteX32" fmla="*/ 0 w 1540392"/>
              <a:gd name="connsiteY32" fmla="*/ 714168 h 1883166"/>
              <a:gd name="connsiteX33" fmla="*/ 0 w 1540392"/>
              <a:gd name="connsiteY33" fmla="*/ 509570 h 1883166"/>
              <a:gd name="connsiteX34" fmla="*/ 10968 w 1540392"/>
              <a:gd name="connsiteY34" fmla="*/ 507356 h 1883166"/>
              <a:gd name="connsiteX35" fmla="*/ 115481 w 1540392"/>
              <a:gd name="connsiteY35" fmla="*/ 611868 h 1883166"/>
              <a:gd name="connsiteX36" fmla="*/ 115481 w 1540392"/>
              <a:gd name="connsiteY36" fmla="*/ 358190 h 1883166"/>
              <a:gd name="connsiteX37" fmla="*/ 10968 w 1540392"/>
              <a:gd name="connsiteY37" fmla="*/ 462704 h 1883166"/>
              <a:gd name="connsiteX38" fmla="*/ 0 w 1540392"/>
              <a:gd name="connsiteY38" fmla="*/ 460490 h 1883166"/>
              <a:gd name="connsiteX39" fmla="*/ 0 w 1540392"/>
              <a:gd name="connsiteY39" fmla="*/ 255892 h 1883166"/>
              <a:gd name="connsiteX40" fmla="*/ 10968 w 1540392"/>
              <a:gd name="connsiteY40" fmla="*/ 253678 h 1883166"/>
              <a:gd name="connsiteX41" fmla="*/ 115481 w 1540392"/>
              <a:gd name="connsiteY41" fmla="*/ 358190 h 1883166"/>
              <a:gd name="connsiteX42" fmla="*/ 115481 w 1540392"/>
              <a:gd name="connsiteY42" fmla="*/ 104512 h 1883166"/>
              <a:gd name="connsiteX43" fmla="*/ 10968 w 1540392"/>
              <a:gd name="connsiteY43" fmla="*/ 209026 h 1883166"/>
              <a:gd name="connsiteX44" fmla="*/ 0 w 1540392"/>
              <a:gd name="connsiteY44" fmla="*/ 206812 h 1883166"/>
              <a:gd name="connsiteX45" fmla="*/ 0 w 1540392"/>
              <a:gd name="connsiteY45" fmla="*/ 2214 h 1883166"/>
              <a:gd name="connsiteX46" fmla="*/ 10968 w 1540392"/>
              <a:gd name="connsiteY46" fmla="*/ 0 h 1883166"/>
              <a:gd name="connsiteX47" fmla="*/ 115481 w 1540392"/>
              <a:gd name="connsiteY47" fmla="*/ 104512 h 1883166"/>
              <a:gd name="connsiteX48" fmla="*/ 400464 w 1540392"/>
              <a:gd name="connsiteY48" fmla="*/ 1880258 h 1883166"/>
              <a:gd name="connsiteX49" fmla="*/ 399877 w 1540392"/>
              <a:gd name="connsiteY49" fmla="*/ 1883166 h 1883166"/>
              <a:gd name="connsiteX50" fmla="*/ 192024 w 1540392"/>
              <a:gd name="connsiteY50" fmla="*/ 1883166 h 1883166"/>
              <a:gd name="connsiteX51" fmla="*/ 191437 w 1540392"/>
              <a:gd name="connsiteY51" fmla="*/ 1880258 h 1883166"/>
              <a:gd name="connsiteX52" fmla="*/ 295951 w 1540392"/>
              <a:gd name="connsiteY52" fmla="*/ 1775746 h 1883166"/>
              <a:gd name="connsiteX53" fmla="*/ 400464 w 1540392"/>
              <a:gd name="connsiteY53" fmla="*/ 1880258 h 1883166"/>
              <a:gd name="connsiteX54" fmla="*/ 400464 w 1540392"/>
              <a:gd name="connsiteY54" fmla="*/ 1626580 h 1883166"/>
              <a:gd name="connsiteX55" fmla="*/ 295951 w 1540392"/>
              <a:gd name="connsiteY55" fmla="*/ 1731094 h 1883166"/>
              <a:gd name="connsiteX56" fmla="*/ 191437 w 1540392"/>
              <a:gd name="connsiteY56" fmla="*/ 1626580 h 1883166"/>
              <a:gd name="connsiteX57" fmla="*/ 295951 w 1540392"/>
              <a:gd name="connsiteY57" fmla="*/ 1522068 h 1883166"/>
              <a:gd name="connsiteX58" fmla="*/ 400464 w 1540392"/>
              <a:gd name="connsiteY58" fmla="*/ 1626580 h 1883166"/>
              <a:gd name="connsiteX59" fmla="*/ 400464 w 1540392"/>
              <a:gd name="connsiteY59" fmla="*/ 1372902 h 1883166"/>
              <a:gd name="connsiteX60" fmla="*/ 295951 w 1540392"/>
              <a:gd name="connsiteY60" fmla="*/ 1477416 h 1883166"/>
              <a:gd name="connsiteX61" fmla="*/ 191437 w 1540392"/>
              <a:gd name="connsiteY61" fmla="*/ 1372902 h 1883166"/>
              <a:gd name="connsiteX62" fmla="*/ 295951 w 1540392"/>
              <a:gd name="connsiteY62" fmla="*/ 1268390 h 1883166"/>
              <a:gd name="connsiteX63" fmla="*/ 400464 w 1540392"/>
              <a:gd name="connsiteY63" fmla="*/ 1372902 h 1883166"/>
              <a:gd name="connsiteX64" fmla="*/ 400464 w 1540392"/>
              <a:gd name="connsiteY64" fmla="*/ 1119224 h 1883166"/>
              <a:gd name="connsiteX65" fmla="*/ 295951 w 1540392"/>
              <a:gd name="connsiteY65" fmla="*/ 1223738 h 1883166"/>
              <a:gd name="connsiteX66" fmla="*/ 191437 w 1540392"/>
              <a:gd name="connsiteY66" fmla="*/ 1119224 h 1883166"/>
              <a:gd name="connsiteX67" fmla="*/ 295951 w 1540392"/>
              <a:gd name="connsiteY67" fmla="*/ 1014712 h 1883166"/>
              <a:gd name="connsiteX68" fmla="*/ 400464 w 1540392"/>
              <a:gd name="connsiteY68" fmla="*/ 1119224 h 1883166"/>
              <a:gd name="connsiteX69" fmla="*/ 400464 w 1540392"/>
              <a:gd name="connsiteY69" fmla="*/ 865546 h 1883166"/>
              <a:gd name="connsiteX70" fmla="*/ 295951 w 1540392"/>
              <a:gd name="connsiteY70" fmla="*/ 970060 h 1883166"/>
              <a:gd name="connsiteX71" fmla="*/ 191437 w 1540392"/>
              <a:gd name="connsiteY71" fmla="*/ 865546 h 1883166"/>
              <a:gd name="connsiteX72" fmla="*/ 295951 w 1540392"/>
              <a:gd name="connsiteY72" fmla="*/ 761034 h 1883166"/>
              <a:gd name="connsiteX73" fmla="*/ 400464 w 1540392"/>
              <a:gd name="connsiteY73" fmla="*/ 865546 h 1883166"/>
              <a:gd name="connsiteX74" fmla="*/ 400464 w 1540392"/>
              <a:gd name="connsiteY74" fmla="*/ 611868 h 1883166"/>
              <a:gd name="connsiteX75" fmla="*/ 295951 w 1540392"/>
              <a:gd name="connsiteY75" fmla="*/ 716382 h 1883166"/>
              <a:gd name="connsiteX76" fmla="*/ 191437 w 1540392"/>
              <a:gd name="connsiteY76" fmla="*/ 611868 h 1883166"/>
              <a:gd name="connsiteX77" fmla="*/ 295951 w 1540392"/>
              <a:gd name="connsiteY77" fmla="*/ 507356 h 1883166"/>
              <a:gd name="connsiteX78" fmla="*/ 400464 w 1540392"/>
              <a:gd name="connsiteY78" fmla="*/ 611868 h 1883166"/>
              <a:gd name="connsiteX79" fmla="*/ 400464 w 1540392"/>
              <a:gd name="connsiteY79" fmla="*/ 358190 h 1883166"/>
              <a:gd name="connsiteX80" fmla="*/ 295951 w 1540392"/>
              <a:gd name="connsiteY80" fmla="*/ 462704 h 1883166"/>
              <a:gd name="connsiteX81" fmla="*/ 191437 w 1540392"/>
              <a:gd name="connsiteY81" fmla="*/ 358190 h 1883166"/>
              <a:gd name="connsiteX82" fmla="*/ 295951 w 1540392"/>
              <a:gd name="connsiteY82" fmla="*/ 253678 h 1883166"/>
              <a:gd name="connsiteX83" fmla="*/ 400464 w 1540392"/>
              <a:gd name="connsiteY83" fmla="*/ 358190 h 1883166"/>
              <a:gd name="connsiteX84" fmla="*/ 400464 w 1540392"/>
              <a:gd name="connsiteY84" fmla="*/ 104512 h 1883166"/>
              <a:gd name="connsiteX85" fmla="*/ 295951 w 1540392"/>
              <a:gd name="connsiteY85" fmla="*/ 209026 h 1883166"/>
              <a:gd name="connsiteX86" fmla="*/ 191437 w 1540392"/>
              <a:gd name="connsiteY86" fmla="*/ 104512 h 1883166"/>
              <a:gd name="connsiteX87" fmla="*/ 295951 w 1540392"/>
              <a:gd name="connsiteY87" fmla="*/ 0 h 1883166"/>
              <a:gd name="connsiteX88" fmla="*/ 400464 w 1540392"/>
              <a:gd name="connsiteY88" fmla="*/ 104512 h 1883166"/>
              <a:gd name="connsiteX89" fmla="*/ 685446 w 1540392"/>
              <a:gd name="connsiteY89" fmla="*/ 1880258 h 1883166"/>
              <a:gd name="connsiteX90" fmla="*/ 684859 w 1540392"/>
              <a:gd name="connsiteY90" fmla="*/ 1883166 h 1883166"/>
              <a:gd name="connsiteX91" fmla="*/ 477007 w 1540392"/>
              <a:gd name="connsiteY91" fmla="*/ 1883166 h 1883166"/>
              <a:gd name="connsiteX92" fmla="*/ 476420 w 1540392"/>
              <a:gd name="connsiteY92" fmla="*/ 1880258 h 1883166"/>
              <a:gd name="connsiteX93" fmla="*/ 580933 w 1540392"/>
              <a:gd name="connsiteY93" fmla="*/ 1775746 h 1883166"/>
              <a:gd name="connsiteX94" fmla="*/ 685446 w 1540392"/>
              <a:gd name="connsiteY94" fmla="*/ 1880258 h 1883166"/>
              <a:gd name="connsiteX95" fmla="*/ 685446 w 1540392"/>
              <a:gd name="connsiteY95" fmla="*/ 1626580 h 1883166"/>
              <a:gd name="connsiteX96" fmla="*/ 580933 w 1540392"/>
              <a:gd name="connsiteY96" fmla="*/ 1731094 h 1883166"/>
              <a:gd name="connsiteX97" fmla="*/ 476420 w 1540392"/>
              <a:gd name="connsiteY97" fmla="*/ 1626580 h 1883166"/>
              <a:gd name="connsiteX98" fmla="*/ 580933 w 1540392"/>
              <a:gd name="connsiteY98" fmla="*/ 1522068 h 1883166"/>
              <a:gd name="connsiteX99" fmla="*/ 685446 w 1540392"/>
              <a:gd name="connsiteY99" fmla="*/ 1626580 h 1883166"/>
              <a:gd name="connsiteX100" fmla="*/ 685446 w 1540392"/>
              <a:gd name="connsiteY100" fmla="*/ 1372902 h 1883166"/>
              <a:gd name="connsiteX101" fmla="*/ 580933 w 1540392"/>
              <a:gd name="connsiteY101" fmla="*/ 1477416 h 1883166"/>
              <a:gd name="connsiteX102" fmla="*/ 476420 w 1540392"/>
              <a:gd name="connsiteY102" fmla="*/ 1372902 h 1883166"/>
              <a:gd name="connsiteX103" fmla="*/ 580933 w 1540392"/>
              <a:gd name="connsiteY103" fmla="*/ 1268390 h 1883166"/>
              <a:gd name="connsiteX104" fmla="*/ 685446 w 1540392"/>
              <a:gd name="connsiteY104" fmla="*/ 1372902 h 1883166"/>
              <a:gd name="connsiteX105" fmla="*/ 685446 w 1540392"/>
              <a:gd name="connsiteY105" fmla="*/ 1119224 h 1883166"/>
              <a:gd name="connsiteX106" fmla="*/ 580933 w 1540392"/>
              <a:gd name="connsiteY106" fmla="*/ 1223738 h 1883166"/>
              <a:gd name="connsiteX107" fmla="*/ 476420 w 1540392"/>
              <a:gd name="connsiteY107" fmla="*/ 1119224 h 1883166"/>
              <a:gd name="connsiteX108" fmla="*/ 580933 w 1540392"/>
              <a:gd name="connsiteY108" fmla="*/ 1014712 h 1883166"/>
              <a:gd name="connsiteX109" fmla="*/ 685446 w 1540392"/>
              <a:gd name="connsiteY109" fmla="*/ 1119224 h 1883166"/>
              <a:gd name="connsiteX110" fmla="*/ 685446 w 1540392"/>
              <a:gd name="connsiteY110" fmla="*/ 865546 h 1883166"/>
              <a:gd name="connsiteX111" fmla="*/ 580933 w 1540392"/>
              <a:gd name="connsiteY111" fmla="*/ 970060 h 1883166"/>
              <a:gd name="connsiteX112" fmla="*/ 476420 w 1540392"/>
              <a:gd name="connsiteY112" fmla="*/ 865546 h 1883166"/>
              <a:gd name="connsiteX113" fmla="*/ 580933 w 1540392"/>
              <a:gd name="connsiteY113" fmla="*/ 761034 h 1883166"/>
              <a:gd name="connsiteX114" fmla="*/ 685446 w 1540392"/>
              <a:gd name="connsiteY114" fmla="*/ 865546 h 1883166"/>
              <a:gd name="connsiteX115" fmla="*/ 685446 w 1540392"/>
              <a:gd name="connsiteY115" fmla="*/ 611868 h 1883166"/>
              <a:gd name="connsiteX116" fmla="*/ 580933 w 1540392"/>
              <a:gd name="connsiteY116" fmla="*/ 716382 h 1883166"/>
              <a:gd name="connsiteX117" fmla="*/ 476420 w 1540392"/>
              <a:gd name="connsiteY117" fmla="*/ 611868 h 1883166"/>
              <a:gd name="connsiteX118" fmla="*/ 580933 w 1540392"/>
              <a:gd name="connsiteY118" fmla="*/ 507356 h 1883166"/>
              <a:gd name="connsiteX119" fmla="*/ 685446 w 1540392"/>
              <a:gd name="connsiteY119" fmla="*/ 611868 h 1883166"/>
              <a:gd name="connsiteX120" fmla="*/ 685446 w 1540392"/>
              <a:gd name="connsiteY120" fmla="*/ 358190 h 1883166"/>
              <a:gd name="connsiteX121" fmla="*/ 580933 w 1540392"/>
              <a:gd name="connsiteY121" fmla="*/ 462704 h 1883166"/>
              <a:gd name="connsiteX122" fmla="*/ 476420 w 1540392"/>
              <a:gd name="connsiteY122" fmla="*/ 358190 h 1883166"/>
              <a:gd name="connsiteX123" fmla="*/ 580933 w 1540392"/>
              <a:gd name="connsiteY123" fmla="*/ 253678 h 1883166"/>
              <a:gd name="connsiteX124" fmla="*/ 685446 w 1540392"/>
              <a:gd name="connsiteY124" fmla="*/ 358190 h 1883166"/>
              <a:gd name="connsiteX125" fmla="*/ 685446 w 1540392"/>
              <a:gd name="connsiteY125" fmla="*/ 104512 h 1883166"/>
              <a:gd name="connsiteX126" fmla="*/ 580933 w 1540392"/>
              <a:gd name="connsiteY126" fmla="*/ 209026 h 1883166"/>
              <a:gd name="connsiteX127" fmla="*/ 476420 w 1540392"/>
              <a:gd name="connsiteY127" fmla="*/ 104512 h 1883166"/>
              <a:gd name="connsiteX128" fmla="*/ 580933 w 1540392"/>
              <a:gd name="connsiteY128" fmla="*/ 0 h 1883166"/>
              <a:gd name="connsiteX129" fmla="*/ 685446 w 1540392"/>
              <a:gd name="connsiteY129" fmla="*/ 104512 h 1883166"/>
              <a:gd name="connsiteX130" fmla="*/ 970428 w 1540392"/>
              <a:gd name="connsiteY130" fmla="*/ 1880258 h 1883166"/>
              <a:gd name="connsiteX131" fmla="*/ 969841 w 1540392"/>
              <a:gd name="connsiteY131" fmla="*/ 1883166 h 1883166"/>
              <a:gd name="connsiteX132" fmla="*/ 761989 w 1540392"/>
              <a:gd name="connsiteY132" fmla="*/ 1883166 h 1883166"/>
              <a:gd name="connsiteX133" fmla="*/ 761402 w 1540392"/>
              <a:gd name="connsiteY133" fmla="*/ 1880258 h 1883166"/>
              <a:gd name="connsiteX134" fmla="*/ 865915 w 1540392"/>
              <a:gd name="connsiteY134" fmla="*/ 1775746 h 1883166"/>
              <a:gd name="connsiteX135" fmla="*/ 970428 w 1540392"/>
              <a:gd name="connsiteY135" fmla="*/ 1880258 h 1883166"/>
              <a:gd name="connsiteX136" fmla="*/ 970428 w 1540392"/>
              <a:gd name="connsiteY136" fmla="*/ 1626580 h 1883166"/>
              <a:gd name="connsiteX137" fmla="*/ 865915 w 1540392"/>
              <a:gd name="connsiteY137" fmla="*/ 1731094 h 1883166"/>
              <a:gd name="connsiteX138" fmla="*/ 761402 w 1540392"/>
              <a:gd name="connsiteY138" fmla="*/ 1626580 h 1883166"/>
              <a:gd name="connsiteX139" fmla="*/ 865915 w 1540392"/>
              <a:gd name="connsiteY139" fmla="*/ 1522068 h 1883166"/>
              <a:gd name="connsiteX140" fmla="*/ 970428 w 1540392"/>
              <a:gd name="connsiteY140" fmla="*/ 1626580 h 1883166"/>
              <a:gd name="connsiteX141" fmla="*/ 970428 w 1540392"/>
              <a:gd name="connsiteY141" fmla="*/ 1372902 h 1883166"/>
              <a:gd name="connsiteX142" fmla="*/ 865915 w 1540392"/>
              <a:gd name="connsiteY142" fmla="*/ 1477416 h 1883166"/>
              <a:gd name="connsiteX143" fmla="*/ 761402 w 1540392"/>
              <a:gd name="connsiteY143" fmla="*/ 1372902 h 1883166"/>
              <a:gd name="connsiteX144" fmla="*/ 865915 w 1540392"/>
              <a:gd name="connsiteY144" fmla="*/ 1268390 h 1883166"/>
              <a:gd name="connsiteX145" fmla="*/ 970428 w 1540392"/>
              <a:gd name="connsiteY145" fmla="*/ 1372902 h 1883166"/>
              <a:gd name="connsiteX146" fmla="*/ 970428 w 1540392"/>
              <a:gd name="connsiteY146" fmla="*/ 1119224 h 1883166"/>
              <a:gd name="connsiteX147" fmla="*/ 865915 w 1540392"/>
              <a:gd name="connsiteY147" fmla="*/ 1223738 h 1883166"/>
              <a:gd name="connsiteX148" fmla="*/ 761402 w 1540392"/>
              <a:gd name="connsiteY148" fmla="*/ 1119224 h 1883166"/>
              <a:gd name="connsiteX149" fmla="*/ 865915 w 1540392"/>
              <a:gd name="connsiteY149" fmla="*/ 1014712 h 1883166"/>
              <a:gd name="connsiteX150" fmla="*/ 970428 w 1540392"/>
              <a:gd name="connsiteY150" fmla="*/ 1119224 h 1883166"/>
              <a:gd name="connsiteX151" fmla="*/ 970428 w 1540392"/>
              <a:gd name="connsiteY151" fmla="*/ 865546 h 1883166"/>
              <a:gd name="connsiteX152" fmla="*/ 865915 w 1540392"/>
              <a:gd name="connsiteY152" fmla="*/ 970060 h 1883166"/>
              <a:gd name="connsiteX153" fmla="*/ 761402 w 1540392"/>
              <a:gd name="connsiteY153" fmla="*/ 865546 h 1883166"/>
              <a:gd name="connsiteX154" fmla="*/ 865915 w 1540392"/>
              <a:gd name="connsiteY154" fmla="*/ 761034 h 1883166"/>
              <a:gd name="connsiteX155" fmla="*/ 970428 w 1540392"/>
              <a:gd name="connsiteY155" fmla="*/ 865546 h 1883166"/>
              <a:gd name="connsiteX156" fmla="*/ 970428 w 1540392"/>
              <a:gd name="connsiteY156" fmla="*/ 611868 h 1883166"/>
              <a:gd name="connsiteX157" fmla="*/ 865915 w 1540392"/>
              <a:gd name="connsiteY157" fmla="*/ 716382 h 1883166"/>
              <a:gd name="connsiteX158" fmla="*/ 761402 w 1540392"/>
              <a:gd name="connsiteY158" fmla="*/ 611868 h 1883166"/>
              <a:gd name="connsiteX159" fmla="*/ 865915 w 1540392"/>
              <a:gd name="connsiteY159" fmla="*/ 507356 h 1883166"/>
              <a:gd name="connsiteX160" fmla="*/ 970428 w 1540392"/>
              <a:gd name="connsiteY160" fmla="*/ 611868 h 1883166"/>
              <a:gd name="connsiteX161" fmla="*/ 970428 w 1540392"/>
              <a:gd name="connsiteY161" fmla="*/ 358190 h 1883166"/>
              <a:gd name="connsiteX162" fmla="*/ 865915 w 1540392"/>
              <a:gd name="connsiteY162" fmla="*/ 462704 h 1883166"/>
              <a:gd name="connsiteX163" fmla="*/ 761402 w 1540392"/>
              <a:gd name="connsiteY163" fmla="*/ 358190 h 1883166"/>
              <a:gd name="connsiteX164" fmla="*/ 865915 w 1540392"/>
              <a:gd name="connsiteY164" fmla="*/ 253678 h 1883166"/>
              <a:gd name="connsiteX165" fmla="*/ 970428 w 1540392"/>
              <a:gd name="connsiteY165" fmla="*/ 358190 h 1883166"/>
              <a:gd name="connsiteX166" fmla="*/ 970428 w 1540392"/>
              <a:gd name="connsiteY166" fmla="*/ 104512 h 1883166"/>
              <a:gd name="connsiteX167" fmla="*/ 865915 w 1540392"/>
              <a:gd name="connsiteY167" fmla="*/ 209026 h 1883166"/>
              <a:gd name="connsiteX168" fmla="*/ 761402 w 1540392"/>
              <a:gd name="connsiteY168" fmla="*/ 104512 h 1883166"/>
              <a:gd name="connsiteX169" fmla="*/ 865915 w 1540392"/>
              <a:gd name="connsiteY169" fmla="*/ 0 h 1883166"/>
              <a:gd name="connsiteX170" fmla="*/ 970428 w 1540392"/>
              <a:gd name="connsiteY170" fmla="*/ 104512 h 1883166"/>
              <a:gd name="connsiteX171" fmla="*/ 1255410 w 1540392"/>
              <a:gd name="connsiteY171" fmla="*/ 1880258 h 1883166"/>
              <a:gd name="connsiteX172" fmla="*/ 1254823 w 1540392"/>
              <a:gd name="connsiteY172" fmla="*/ 1883166 h 1883166"/>
              <a:gd name="connsiteX173" fmla="*/ 1046971 w 1540392"/>
              <a:gd name="connsiteY173" fmla="*/ 1883166 h 1883166"/>
              <a:gd name="connsiteX174" fmla="*/ 1046384 w 1540392"/>
              <a:gd name="connsiteY174" fmla="*/ 1880258 h 1883166"/>
              <a:gd name="connsiteX175" fmla="*/ 1150897 w 1540392"/>
              <a:gd name="connsiteY175" fmla="*/ 1775746 h 1883166"/>
              <a:gd name="connsiteX176" fmla="*/ 1255410 w 1540392"/>
              <a:gd name="connsiteY176" fmla="*/ 1880258 h 1883166"/>
              <a:gd name="connsiteX177" fmla="*/ 1255410 w 1540392"/>
              <a:gd name="connsiteY177" fmla="*/ 1626580 h 1883166"/>
              <a:gd name="connsiteX178" fmla="*/ 1150897 w 1540392"/>
              <a:gd name="connsiteY178" fmla="*/ 1731094 h 1883166"/>
              <a:gd name="connsiteX179" fmla="*/ 1046384 w 1540392"/>
              <a:gd name="connsiteY179" fmla="*/ 1626580 h 1883166"/>
              <a:gd name="connsiteX180" fmla="*/ 1150897 w 1540392"/>
              <a:gd name="connsiteY180" fmla="*/ 1522068 h 1883166"/>
              <a:gd name="connsiteX181" fmla="*/ 1255410 w 1540392"/>
              <a:gd name="connsiteY181" fmla="*/ 1626580 h 1883166"/>
              <a:gd name="connsiteX182" fmla="*/ 1255410 w 1540392"/>
              <a:gd name="connsiteY182" fmla="*/ 1372902 h 1883166"/>
              <a:gd name="connsiteX183" fmla="*/ 1150897 w 1540392"/>
              <a:gd name="connsiteY183" fmla="*/ 1477416 h 1883166"/>
              <a:gd name="connsiteX184" fmla="*/ 1046384 w 1540392"/>
              <a:gd name="connsiteY184" fmla="*/ 1372902 h 1883166"/>
              <a:gd name="connsiteX185" fmla="*/ 1150897 w 1540392"/>
              <a:gd name="connsiteY185" fmla="*/ 1268390 h 1883166"/>
              <a:gd name="connsiteX186" fmla="*/ 1255410 w 1540392"/>
              <a:gd name="connsiteY186" fmla="*/ 1372902 h 1883166"/>
              <a:gd name="connsiteX187" fmla="*/ 1255410 w 1540392"/>
              <a:gd name="connsiteY187" fmla="*/ 1119224 h 1883166"/>
              <a:gd name="connsiteX188" fmla="*/ 1150897 w 1540392"/>
              <a:gd name="connsiteY188" fmla="*/ 1223738 h 1883166"/>
              <a:gd name="connsiteX189" fmla="*/ 1046384 w 1540392"/>
              <a:gd name="connsiteY189" fmla="*/ 1119224 h 1883166"/>
              <a:gd name="connsiteX190" fmla="*/ 1150897 w 1540392"/>
              <a:gd name="connsiteY190" fmla="*/ 1014712 h 1883166"/>
              <a:gd name="connsiteX191" fmla="*/ 1255410 w 1540392"/>
              <a:gd name="connsiteY191" fmla="*/ 1119224 h 1883166"/>
              <a:gd name="connsiteX192" fmla="*/ 1255410 w 1540392"/>
              <a:gd name="connsiteY192" fmla="*/ 865546 h 1883166"/>
              <a:gd name="connsiteX193" fmla="*/ 1150897 w 1540392"/>
              <a:gd name="connsiteY193" fmla="*/ 970060 h 1883166"/>
              <a:gd name="connsiteX194" fmla="*/ 1046384 w 1540392"/>
              <a:gd name="connsiteY194" fmla="*/ 865546 h 1883166"/>
              <a:gd name="connsiteX195" fmla="*/ 1150897 w 1540392"/>
              <a:gd name="connsiteY195" fmla="*/ 761034 h 1883166"/>
              <a:gd name="connsiteX196" fmla="*/ 1255410 w 1540392"/>
              <a:gd name="connsiteY196" fmla="*/ 865546 h 1883166"/>
              <a:gd name="connsiteX197" fmla="*/ 1255410 w 1540392"/>
              <a:gd name="connsiteY197" fmla="*/ 611868 h 1883166"/>
              <a:gd name="connsiteX198" fmla="*/ 1150897 w 1540392"/>
              <a:gd name="connsiteY198" fmla="*/ 716382 h 1883166"/>
              <a:gd name="connsiteX199" fmla="*/ 1046384 w 1540392"/>
              <a:gd name="connsiteY199" fmla="*/ 611868 h 1883166"/>
              <a:gd name="connsiteX200" fmla="*/ 1150897 w 1540392"/>
              <a:gd name="connsiteY200" fmla="*/ 507356 h 1883166"/>
              <a:gd name="connsiteX201" fmla="*/ 1255410 w 1540392"/>
              <a:gd name="connsiteY201" fmla="*/ 611868 h 1883166"/>
              <a:gd name="connsiteX202" fmla="*/ 1255410 w 1540392"/>
              <a:gd name="connsiteY202" fmla="*/ 358190 h 1883166"/>
              <a:gd name="connsiteX203" fmla="*/ 1150897 w 1540392"/>
              <a:gd name="connsiteY203" fmla="*/ 462704 h 1883166"/>
              <a:gd name="connsiteX204" fmla="*/ 1046384 w 1540392"/>
              <a:gd name="connsiteY204" fmla="*/ 358190 h 1883166"/>
              <a:gd name="connsiteX205" fmla="*/ 1150897 w 1540392"/>
              <a:gd name="connsiteY205" fmla="*/ 253678 h 1883166"/>
              <a:gd name="connsiteX206" fmla="*/ 1255410 w 1540392"/>
              <a:gd name="connsiteY206" fmla="*/ 358190 h 1883166"/>
              <a:gd name="connsiteX207" fmla="*/ 1255410 w 1540392"/>
              <a:gd name="connsiteY207" fmla="*/ 104512 h 1883166"/>
              <a:gd name="connsiteX208" fmla="*/ 1150897 w 1540392"/>
              <a:gd name="connsiteY208" fmla="*/ 209026 h 1883166"/>
              <a:gd name="connsiteX209" fmla="*/ 1046384 w 1540392"/>
              <a:gd name="connsiteY209" fmla="*/ 104512 h 1883166"/>
              <a:gd name="connsiteX210" fmla="*/ 1150897 w 1540392"/>
              <a:gd name="connsiteY210" fmla="*/ 0 h 1883166"/>
              <a:gd name="connsiteX211" fmla="*/ 1255410 w 1540392"/>
              <a:gd name="connsiteY211" fmla="*/ 104512 h 1883166"/>
              <a:gd name="connsiteX212" fmla="*/ 1540392 w 1540392"/>
              <a:gd name="connsiteY212" fmla="*/ 1880258 h 1883166"/>
              <a:gd name="connsiteX213" fmla="*/ 1539805 w 1540392"/>
              <a:gd name="connsiteY213" fmla="*/ 1883166 h 1883166"/>
              <a:gd name="connsiteX214" fmla="*/ 1331953 w 1540392"/>
              <a:gd name="connsiteY214" fmla="*/ 1883166 h 1883166"/>
              <a:gd name="connsiteX215" fmla="*/ 1331366 w 1540392"/>
              <a:gd name="connsiteY215" fmla="*/ 1880258 h 1883166"/>
              <a:gd name="connsiteX216" fmla="*/ 1435879 w 1540392"/>
              <a:gd name="connsiteY216" fmla="*/ 1775746 h 1883166"/>
              <a:gd name="connsiteX217" fmla="*/ 1540392 w 1540392"/>
              <a:gd name="connsiteY217" fmla="*/ 1880258 h 1883166"/>
              <a:gd name="connsiteX218" fmla="*/ 1540392 w 1540392"/>
              <a:gd name="connsiteY218" fmla="*/ 1626580 h 1883166"/>
              <a:gd name="connsiteX219" fmla="*/ 1435879 w 1540392"/>
              <a:gd name="connsiteY219" fmla="*/ 1731094 h 1883166"/>
              <a:gd name="connsiteX220" fmla="*/ 1331366 w 1540392"/>
              <a:gd name="connsiteY220" fmla="*/ 1626580 h 1883166"/>
              <a:gd name="connsiteX221" fmla="*/ 1435879 w 1540392"/>
              <a:gd name="connsiteY221" fmla="*/ 1522068 h 1883166"/>
              <a:gd name="connsiteX222" fmla="*/ 1540392 w 1540392"/>
              <a:gd name="connsiteY222" fmla="*/ 1626580 h 1883166"/>
              <a:gd name="connsiteX223" fmla="*/ 1540392 w 1540392"/>
              <a:gd name="connsiteY223" fmla="*/ 1372902 h 1883166"/>
              <a:gd name="connsiteX224" fmla="*/ 1435879 w 1540392"/>
              <a:gd name="connsiteY224" fmla="*/ 1477416 h 1883166"/>
              <a:gd name="connsiteX225" fmla="*/ 1331366 w 1540392"/>
              <a:gd name="connsiteY225" fmla="*/ 1372902 h 1883166"/>
              <a:gd name="connsiteX226" fmla="*/ 1435879 w 1540392"/>
              <a:gd name="connsiteY226" fmla="*/ 1268390 h 1883166"/>
              <a:gd name="connsiteX227" fmla="*/ 1540392 w 1540392"/>
              <a:gd name="connsiteY227" fmla="*/ 1372902 h 1883166"/>
              <a:gd name="connsiteX228" fmla="*/ 1540392 w 1540392"/>
              <a:gd name="connsiteY228" fmla="*/ 1119224 h 1883166"/>
              <a:gd name="connsiteX229" fmla="*/ 1435879 w 1540392"/>
              <a:gd name="connsiteY229" fmla="*/ 1223738 h 1883166"/>
              <a:gd name="connsiteX230" fmla="*/ 1331366 w 1540392"/>
              <a:gd name="connsiteY230" fmla="*/ 1119224 h 1883166"/>
              <a:gd name="connsiteX231" fmla="*/ 1435879 w 1540392"/>
              <a:gd name="connsiteY231" fmla="*/ 1014712 h 1883166"/>
              <a:gd name="connsiteX232" fmla="*/ 1540392 w 1540392"/>
              <a:gd name="connsiteY232" fmla="*/ 1119224 h 1883166"/>
              <a:gd name="connsiteX233" fmla="*/ 1540392 w 1540392"/>
              <a:gd name="connsiteY233" fmla="*/ 865546 h 1883166"/>
              <a:gd name="connsiteX234" fmla="*/ 1435879 w 1540392"/>
              <a:gd name="connsiteY234" fmla="*/ 970060 h 1883166"/>
              <a:gd name="connsiteX235" fmla="*/ 1331366 w 1540392"/>
              <a:gd name="connsiteY235" fmla="*/ 865546 h 1883166"/>
              <a:gd name="connsiteX236" fmla="*/ 1435879 w 1540392"/>
              <a:gd name="connsiteY236" fmla="*/ 761034 h 1883166"/>
              <a:gd name="connsiteX237" fmla="*/ 1540392 w 1540392"/>
              <a:gd name="connsiteY237" fmla="*/ 865546 h 1883166"/>
              <a:gd name="connsiteX238" fmla="*/ 1540392 w 1540392"/>
              <a:gd name="connsiteY238" fmla="*/ 611868 h 1883166"/>
              <a:gd name="connsiteX239" fmla="*/ 1435879 w 1540392"/>
              <a:gd name="connsiteY239" fmla="*/ 716382 h 1883166"/>
              <a:gd name="connsiteX240" fmla="*/ 1331366 w 1540392"/>
              <a:gd name="connsiteY240" fmla="*/ 611868 h 1883166"/>
              <a:gd name="connsiteX241" fmla="*/ 1435879 w 1540392"/>
              <a:gd name="connsiteY241" fmla="*/ 507356 h 1883166"/>
              <a:gd name="connsiteX242" fmla="*/ 1540392 w 1540392"/>
              <a:gd name="connsiteY242" fmla="*/ 611868 h 1883166"/>
              <a:gd name="connsiteX243" fmla="*/ 1540392 w 1540392"/>
              <a:gd name="connsiteY243" fmla="*/ 358190 h 1883166"/>
              <a:gd name="connsiteX244" fmla="*/ 1435879 w 1540392"/>
              <a:gd name="connsiteY244" fmla="*/ 462704 h 1883166"/>
              <a:gd name="connsiteX245" fmla="*/ 1331366 w 1540392"/>
              <a:gd name="connsiteY245" fmla="*/ 358190 h 1883166"/>
              <a:gd name="connsiteX246" fmla="*/ 1435879 w 1540392"/>
              <a:gd name="connsiteY246" fmla="*/ 253678 h 1883166"/>
              <a:gd name="connsiteX247" fmla="*/ 1540392 w 1540392"/>
              <a:gd name="connsiteY247" fmla="*/ 358190 h 1883166"/>
              <a:gd name="connsiteX248" fmla="*/ 1540392 w 1540392"/>
              <a:gd name="connsiteY248" fmla="*/ 104512 h 1883166"/>
              <a:gd name="connsiteX249" fmla="*/ 1435879 w 1540392"/>
              <a:gd name="connsiteY249" fmla="*/ 209026 h 1883166"/>
              <a:gd name="connsiteX250" fmla="*/ 1331366 w 1540392"/>
              <a:gd name="connsiteY250" fmla="*/ 104512 h 1883166"/>
              <a:gd name="connsiteX251" fmla="*/ 1435879 w 1540392"/>
              <a:gd name="connsiteY251" fmla="*/ 0 h 1883166"/>
              <a:gd name="connsiteX252" fmla="*/ 1540392 w 1540392"/>
              <a:gd name="connsiteY252" fmla="*/ 104512 h 188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1540392" h="1883166">
                <a:moveTo>
                  <a:pt x="115481" y="1880258"/>
                </a:moveTo>
                <a:lnTo>
                  <a:pt x="114894" y="1883166"/>
                </a:lnTo>
                <a:lnTo>
                  <a:pt x="0" y="1883166"/>
                </a:lnTo>
                <a:lnTo>
                  <a:pt x="0" y="1777960"/>
                </a:lnTo>
                <a:lnTo>
                  <a:pt x="10968" y="1775746"/>
                </a:lnTo>
                <a:cubicBezTo>
                  <a:pt x="68689" y="1775746"/>
                  <a:pt x="115481" y="1822538"/>
                  <a:pt x="115481" y="1880258"/>
                </a:cubicBezTo>
                <a:close/>
                <a:moveTo>
                  <a:pt x="115481" y="1626580"/>
                </a:moveTo>
                <a:cubicBezTo>
                  <a:pt x="115481" y="1684302"/>
                  <a:pt x="68689" y="1731094"/>
                  <a:pt x="10968" y="1731094"/>
                </a:cubicBezTo>
                <a:lnTo>
                  <a:pt x="0" y="1728880"/>
                </a:lnTo>
                <a:lnTo>
                  <a:pt x="0" y="1524283"/>
                </a:lnTo>
                <a:lnTo>
                  <a:pt x="10968" y="1522068"/>
                </a:lnTo>
                <a:cubicBezTo>
                  <a:pt x="68689" y="1522068"/>
                  <a:pt x="115481" y="1568860"/>
                  <a:pt x="115481" y="1626580"/>
                </a:cubicBezTo>
                <a:close/>
                <a:moveTo>
                  <a:pt x="115481" y="1372902"/>
                </a:moveTo>
                <a:cubicBezTo>
                  <a:pt x="115481" y="1430624"/>
                  <a:pt x="68689" y="1477416"/>
                  <a:pt x="10968" y="1477416"/>
                </a:cubicBezTo>
                <a:lnTo>
                  <a:pt x="0" y="1475202"/>
                </a:lnTo>
                <a:lnTo>
                  <a:pt x="0" y="1270604"/>
                </a:lnTo>
                <a:lnTo>
                  <a:pt x="10968" y="1268390"/>
                </a:lnTo>
                <a:cubicBezTo>
                  <a:pt x="68689" y="1268390"/>
                  <a:pt x="115481" y="1315182"/>
                  <a:pt x="115481" y="1372902"/>
                </a:cubicBezTo>
                <a:close/>
                <a:moveTo>
                  <a:pt x="115481" y="1119224"/>
                </a:moveTo>
                <a:cubicBezTo>
                  <a:pt x="115481" y="1176946"/>
                  <a:pt x="68689" y="1223738"/>
                  <a:pt x="10968" y="1223738"/>
                </a:cubicBezTo>
                <a:lnTo>
                  <a:pt x="0" y="1221524"/>
                </a:lnTo>
                <a:lnTo>
                  <a:pt x="0" y="1016926"/>
                </a:lnTo>
                <a:lnTo>
                  <a:pt x="10968" y="1014712"/>
                </a:lnTo>
                <a:cubicBezTo>
                  <a:pt x="68689" y="1014712"/>
                  <a:pt x="115481" y="1061504"/>
                  <a:pt x="115481" y="1119224"/>
                </a:cubicBezTo>
                <a:close/>
                <a:moveTo>
                  <a:pt x="115481" y="865546"/>
                </a:moveTo>
                <a:cubicBezTo>
                  <a:pt x="115481" y="923268"/>
                  <a:pt x="68689" y="970060"/>
                  <a:pt x="10968" y="970060"/>
                </a:cubicBezTo>
                <a:lnTo>
                  <a:pt x="0" y="967846"/>
                </a:lnTo>
                <a:lnTo>
                  <a:pt x="0" y="763248"/>
                </a:lnTo>
                <a:lnTo>
                  <a:pt x="10968" y="761034"/>
                </a:lnTo>
                <a:cubicBezTo>
                  <a:pt x="68689" y="761034"/>
                  <a:pt x="115481" y="807826"/>
                  <a:pt x="115481" y="865546"/>
                </a:cubicBezTo>
                <a:close/>
                <a:moveTo>
                  <a:pt x="115481" y="611868"/>
                </a:moveTo>
                <a:cubicBezTo>
                  <a:pt x="115481" y="669590"/>
                  <a:pt x="68689" y="716382"/>
                  <a:pt x="10968" y="716382"/>
                </a:cubicBezTo>
                <a:lnTo>
                  <a:pt x="0" y="714168"/>
                </a:lnTo>
                <a:lnTo>
                  <a:pt x="0" y="509570"/>
                </a:lnTo>
                <a:lnTo>
                  <a:pt x="10968" y="507356"/>
                </a:lnTo>
                <a:cubicBezTo>
                  <a:pt x="68689" y="507356"/>
                  <a:pt x="115481" y="554148"/>
                  <a:pt x="115481" y="611868"/>
                </a:cubicBezTo>
                <a:close/>
                <a:moveTo>
                  <a:pt x="115481" y="358190"/>
                </a:moveTo>
                <a:cubicBezTo>
                  <a:pt x="115481" y="415912"/>
                  <a:pt x="68689" y="462704"/>
                  <a:pt x="10968" y="462704"/>
                </a:cubicBezTo>
                <a:lnTo>
                  <a:pt x="0" y="460490"/>
                </a:lnTo>
                <a:lnTo>
                  <a:pt x="0" y="255892"/>
                </a:lnTo>
                <a:lnTo>
                  <a:pt x="10968" y="253678"/>
                </a:lnTo>
                <a:cubicBezTo>
                  <a:pt x="68689" y="253678"/>
                  <a:pt x="115481" y="300470"/>
                  <a:pt x="115481" y="358190"/>
                </a:cubicBezTo>
                <a:close/>
                <a:moveTo>
                  <a:pt x="115481" y="104512"/>
                </a:moveTo>
                <a:cubicBezTo>
                  <a:pt x="115481" y="162234"/>
                  <a:pt x="68689" y="209026"/>
                  <a:pt x="10968" y="209026"/>
                </a:cubicBezTo>
                <a:lnTo>
                  <a:pt x="0" y="206812"/>
                </a:lnTo>
                <a:lnTo>
                  <a:pt x="0" y="2214"/>
                </a:lnTo>
                <a:lnTo>
                  <a:pt x="10968" y="0"/>
                </a:lnTo>
                <a:cubicBezTo>
                  <a:pt x="68689" y="0"/>
                  <a:pt x="115481" y="46792"/>
                  <a:pt x="115481" y="104512"/>
                </a:cubicBezTo>
                <a:close/>
                <a:moveTo>
                  <a:pt x="400464" y="1880258"/>
                </a:moveTo>
                <a:lnTo>
                  <a:pt x="399877" y="1883166"/>
                </a:lnTo>
                <a:lnTo>
                  <a:pt x="192024" y="1883166"/>
                </a:lnTo>
                <a:lnTo>
                  <a:pt x="191437" y="1880258"/>
                </a:lnTo>
                <a:cubicBezTo>
                  <a:pt x="191437" y="1822538"/>
                  <a:pt x="238229" y="1775746"/>
                  <a:pt x="295951" y="1775746"/>
                </a:cubicBezTo>
                <a:cubicBezTo>
                  <a:pt x="353672" y="1775746"/>
                  <a:pt x="400464" y="1822538"/>
                  <a:pt x="400464" y="1880258"/>
                </a:cubicBezTo>
                <a:close/>
                <a:moveTo>
                  <a:pt x="400464" y="1626580"/>
                </a:moveTo>
                <a:cubicBezTo>
                  <a:pt x="400464" y="1684302"/>
                  <a:pt x="353672" y="1731094"/>
                  <a:pt x="295951" y="1731094"/>
                </a:cubicBezTo>
                <a:cubicBezTo>
                  <a:pt x="238229" y="1731094"/>
                  <a:pt x="191437" y="1684302"/>
                  <a:pt x="191437" y="1626580"/>
                </a:cubicBezTo>
                <a:cubicBezTo>
                  <a:pt x="191437" y="1568860"/>
                  <a:pt x="238229" y="1522068"/>
                  <a:pt x="295951" y="1522068"/>
                </a:cubicBezTo>
                <a:cubicBezTo>
                  <a:pt x="353672" y="1522068"/>
                  <a:pt x="400464" y="1568860"/>
                  <a:pt x="400464" y="1626580"/>
                </a:cubicBezTo>
                <a:close/>
                <a:moveTo>
                  <a:pt x="400464" y="1372902"/>
                </a:moveTo>
                <a:cubicBezTo>
                  <a:pt x="400464" y="1430624"/>
                  <a:pt x="353672" y="1477416"/>
                  <a:pt x="295951" y="1477416"/>
                </a:cubicBezTo>
                <a:cubicBezTo>
                  <a:pt x="238229" y="1477416"/>
                  <a:pt x="191437" y="1430624"/>
                  <a:pt x="191437" y="1372902"/>
                </a:cubicBezTo>
                <a:cubicBezTo>
                  <a:pt x="191437" y="1315182"/>
                  <a:pt x="238229" y="1268390"/>
                  <a:pt x="295951" y="1268390"/>
                </a:cubicBezTo>
                <a:cubicBezTo>
                  <a:pt x="353672" y="1268390"/>
                  <a:pt x="400464" y="1315182"/>
                  <a:pt x="400464" y="1372902"/>
                </a:cubicBezTo>
                <a:close/>
                <a:moveTo>
                  <a:pt x="400464" y="1119224"/>
                </a:moveTo>
                <a:cubicBezTo>
                  <a:pt x="400464" y="1176946"/>
                  <a:pt x="353672" y="1223738"/>
                  <a:pt x="295951" y="1223738"/>
                </a:cubicBezTo>
                <a:cubicBezTo>
                  <a:pt x="238229" y="1223738"/>
                  <a:pt x="191437" y="1176946"/>
                  <a:pt x="191437" y="1119224"/>
                </a:cubicBezTo>
                <a:cubicBezTo>
                  <a:pt x="191437" y="1061504"/>
                  <a:pt x="238229" y="1014712"/>
                  <a:pt x="295951" y="1014712"/>
                </a:cubicBezTo>
                <a:cubicBezTo>
                  <a:pt x="353672" y="1014712"/>
                  <a:pt x="400464" y="1061504"/>
                  <a:pt x="400464" y="1119224"/>
                </a:cubicBezTo>
                <a:close/>
                <a:moveTo>
                  <a:pt x="400464" y="865546"/>
                </a:moveTo>
                <a:cubicBezTo>
                  <a:pt x="400464" y="923268"/>
                  <a:pt x="353672" y="970060"/>
                  <a:pt x="295951" y="970060"/>
                </a:cubicBezTo>
                <a:cubicBezTo>
                  <a:pt x="238229" y="970060"/>
                  <a:pt x="191437" y="923268"/>
                  <a:pt x="191437" y="865546"/>
                </a:cubicBezTo>
                <a:cubicBezTo>
                  <a:pt x="191437" y="807826"/>
                  <a:pt x="238229" y="761034"/>
                  <a:pt x="295951" y="761034"/>
                </a:cubicBezTo>
                <a:cubicBezTo>
                  <a:pt x="353672" y="761034"/>
                  <a:pt x="400464" y="807826"/>
                  <a:pt x="400464" y="865546"/>
                </a:cubicBezTo>
                <a:close/>
                <a:moveTo>
                  <a:pt x="400464" y="611868"/>
                </a:moveTo>
                <a:cubicBezTo>
                  <a:pt x="400464" y="669590"/>
                  <a:pt x="353672" y="716382"/>
                  <a:pt x="295951" y="716382"/>
                </a:cubicBezTo>
                <a:cubicBezTo>
                  <a:pt x="238229" y="716382"/>
                  <a:pt x="191437" y="669590"/>
                  <a:pt x="191437" y="611868"/>
                </a:cubicBezTo>
                <a:cubicBezTo>
                  <a:pt x="191437" y="554148"/>
                  <a:pt x="238229" y="507356"/>
                  <a:pt x="295951" y="507356"/>
                </a:cubicBezTo>
                <a:cubicBezTo>
                  <a:pt x="353672" y="507356"/>
                  <a:pt x="400464" y="554148"/>
                  <a:pt x="400464" y="611868"/>
                </a:cubicBezTo>
                <a:close/>
                <a:moveTo>
                  <a:pt x="400464" y="358190"/>
                </a:moveTo>
                <a:cubicBezTo>
                  <a:pt x="400464" y="415912"/>
                  <a:pt x="353672" y="462704"/>
                  <a:pt x="295951" y="462704"/>
                </a:cubicBezTo>
                <a:cubicBezTo>
                  <a:pt x="238229" y="462704"/>
                  <a:pt x="191437" y="415912"/>
                  <a:pt x="191437" y="358190"/>
                </a:cubicBezTo>
                <a:cubicBezTo>
                  <a:pt x="191437" y="300470"/>
                  <a:pt x="238229" y="253678"/>
                  <a:pt x="295951" y="253678"/>
                </a:cubicBezTo>
                <a:cubicBezTo>
                  <a:pt x="353672" y="253678"/>
                  <a:pt x="400464" y="300470"/>
                  <a:pt x="400464" y="358190"/>
                </a:cubicBezTo>
                <a:close/>
                <a:moveTo>
                  <a:pt x="400464" y="104512"/>
                </a:moveTo>
                <a:cubicBezTo>
                  <a:pt x="400464" y="162234"/>
                  <a:pt x="353672" y="209026"/>
                  <a:pt x="295951" y="209026"/>
                </a:cubicBezTo>
                <a:cubicBezTo>
                  <a:pt x="238229" y="209026"/>
                  <a:pt x="191437" y="162234"/>
                  <a:pt x="191437" y="104512"/>
                </a:cubicBezTo>
                <a:cubicBezTo>
                  <a:pt x="191437" y="46792"/>
                  <a:pt x="238229" y="0"/>
                  <a:pt x="295951" y="0"/>
                </a:cubicBezTo>
                <a:cubicBezTo>
                  <a:pt x="353672" y="0"/>
                  <a:pt x="400464" y="46792"/>
                  <a:pt x="400464" y="104512"/>
                </a:cubicBezTo>
                <a:close/>
                <a:moveTo>
                  <a:pt x="685446" y="1880258"/>
                </a:moveTo>
                <a:lnTo>
                  <a:pt x="684859" y="1883166"/>
                </a:lnTo>
                <a:lnTo>
                  <a:pt x="477007" y="1883166"/>
                </a:lnTo>
                <a:lnTo>
                  <a:pt x="476420" y="1880258"/>
                </a:lnTo>
                <a:cubicBezTo>
                  <a:pt x="476420" y="1822538"/>
                  <a:pt x="523212" y="1775746"/>
                  <a:pt x="580933" y="1775746"/>
                </a:cubicBezTo>
                <a:cubicBezTo>
                  <a:pt x="638654" y="1775746"/>
                  <a:pt x="685446" y="1822538"/>
                  <a:pt x="685446" y="1880258"/>
                </a:cubicBezTo>
                <a:close/>
                <a:moveTo>
                  <a:pt x="685446" y="1626580"/>
                </a:moveTo>
                <a:cubicBezTo>
                  <a:pt x="685446" y="1684302"/>
                  <a:pt x="638654" y="1731094"/>
                  <a:pt x="580933" y="1731094"/>
                </a:cubicBezTo>
                <a:cubicBezTo>
                  <a:pt x="523212" y="1731094"/>
                  <a:pt x="476420" y="1684302"/>
                  <a:pt x="476420" y="1626580"/>
                </a:cubicBezTo>
                <a:cubicBezTo>
                  <a:pt x="476420" y="1568860"/>
                  <a:pt x="523212" y="1522068"/>
                  <a:pt x="580933" y="1522068"/>
                </a:cubicBezTo>
                <a:cubicBezTo>
                  <a:pt x="638654" y="1522068"/>
                  <a:pt x="685446" y="1568860"/>
                  <a:pt x="685446" y="1626580"/>
                </a:cubicBezTo>
                <a:close/>
                <a:moveTo>
                  <a:pt x="685446" y="1372902"/>
                </a:moveTo>
                <a:cubicBezTo>
                  <a:pt x="685446" y="1430624"/>
                  <a:pt x="638654" y="1477416"/>
                  <a:pt x="580933" y="1477416"/>
                </a:cubicBezTo>
                <a:cubicBezTo>
                  <a:pt x="523212" y="1477416"/>
                  <a:pt x="476420" y="1430624"/>
                  <a:pt x="476420" y="1372902"/>
                </a:cubicBezTo>
                <a:cubicBezTo>
                  <a:pt x="476420" y="1315182"/>
                  <a:pt x="523212" y="1268390"/>
                  <a:pt x="580933" y="1268390"/>
                </a:cubicBezTo>
                <a:cubicBezTo>
                  <a:pt x="638654" y="1268390"/>
                  <a:pt x="685446" y="1315182"/>
                  <a:pt x="685446" y="1372902"/>
                </a:cubicBezTo>
                <a:close/>
                <a:moveTo>
                  <a:pt x="685446" y="1119224"/>
                </a:moveTo>
                <a:cubicBezTo>
                  <a:pt x="685446" y="1176946"/>
                  <a:pt x="638654" y="1223738"/>
                  <a:pt x="580933" y="1223738"/>
                </a:cubicBezTo>
                <a:cubicBezTo>
                  <a:pt x="523212" y="1223738"/>
                  <a:pt x="476420" y="1176946"/>
                  <a:pt x="476420" y="1119224"/>
                </a:cubicBezTo>
                <a:cubicBezTo>
                  <a:pt x="476420" y="1061504"/>
                  <a:pt x="523212" y="1014712"/>
                  <a:pt x="580933" y="1014712"/>
                </a:cubicBezTo>
                <a:cubicBezTo>
                  <a:pt x="638654" y="1014712"/>
                  <a:pt x="685446" y="1061504"/>
                  <a:pt x="685446" y="1119224"/>
                </a:cubicBezTo>
                <a:close/>
                <a:moveTo>
                  <a:pt x="685446" y="865546"/>
                </a:moveTo>
                <a:cubicBezTo>
                  <a:pt x="685446" y="923268"/>
                  <a:pt x="638654" y="970060"/>
                  <a:pt x="580933" y="970060"/>
                </a:cubicBezTo>
                <a:cubicBezTo>
                  <a:pt x="523212" y="970060"/>
                  <a:pt x="476420" y="923268"/>
                  <a:pt x="476420" y="865546"/>
                </a:cubicBezTo>
                <a:cubicBezTo>
                  <a:pt x="476420" y="807826"/>
                  <a:pt x="523212" y="761034"/>
                  <a:pt x="580933" y="761034"/>
                </a:cubicBezTo>
                <a:cubicBezTo>
                  <a:pt x="638654" y="761034"/>
                  <a:pt x="685446" y="807826"/>
                  <a:pt x="685446" y="865546"/>
                </a:cubicBezTo>
                <a:close/>
                <a:moveTo>
                  <a:pt x="685446" y="611868"/>
                </a:moveTo>
                <a:cubicBezTo>
                  <a:pt x="685446" y="669590"/>
                  <a:pt x="638654" y="716382"/>
                  <a:pt x="580933" y="716382"/>
                </a:cubicBezTo>
                <a:cubicBezTo>
                  <a:pt x="523212" y="716382"/>
                  <a:pt x="476420" y="669590"/>
                  <a:pt x="476420" y="611868"/>
                </a:cubicBezTo>
                <a:cubicBezTo>
                  <a:pt x="476420" y="554148"/>
                  <a:pt x="523212" y="507356"/>
                  <a:pt x="580933" y="507356"/>
                </a:cubicBezTo>
                <a:cubicBezTo>
                  <a:pt x="638654" y="507356"/>
                  <a:pt x="685446" y="554148"/>
                  <a:pt x="685446" y="611868"/>
                </a:cubicBezTo>
                <a:close/>
                <a:moveTo>
                  <a:pt x="685446" y="358190"/>
                </a:moveTo>
                <a:cubicBezTo>
                  <a:pt x="685446" y="415912"/>
                  <a:pt x="638654" y="462704"/>
                  <a:pt x="580933" y="462704"/>
                </a:cubicBezTo>
                <a:cubicBezTo>
                  <a:pt x="523212" y="462704"/>
                  <a:pt x="476420" y="415912"/>
                  <a:pt x="476420" y="358190"/>
                </a:cubicBezTo>
                <a:cubicBezTo>
                  <a:pt x="476420" y="300470"/>
                  <a:pt x="523212" y="253678"/>
                  <a:pt x="580933" y="253678"/>
                </a:cubicBezTo>
                <a:cubicBezTo>
                  <a:pt x="638654" y="253678"/>
                  <a:pt x="685446" y="300470"/>
                  <a:pt x="685446" y="358190"/>
                </a:cubicBezTo>
                <a:close/>
                <a:moveTo>
                  <a:pt x="685446" y="104512"/>
                </a:moveTo>
                <a:cubicBezTo>
                  <a:pt x="685446" y="162234"/>
                  <a:pt x="638654" y="209026"/>
                  <a:pt x="580933" y="209026"/>
                </a:cubicBezTo>
                <a:cubicBezTo>
                  <a:pt x="523212" y="209026"/>
                  <a:pt x="476420" y="162234"/>
                  <a:pt x="476420" y="104512"/>
                </a:cubicBezTo>
                <a:cubicBezTo>
                  <a:pt x="476420" y="46792"/>
                  <a:pt x="523212" y="0"/>
                  <a:pt x="580933" y="0"/>
                </a:cubicBezTo>
                <a:cubicBezTo>
                  <a:pt x="638654" y="0"/>
                  <a:pt x="685446" y="46792"/>
                  <a:pt x="685446" y="104512"/>
                </a:cubicBezTo>
                <a:close/>
                <a:moveTo>
                  <a:pt x="970428" y="1880258"/>
                </a:moveTo>
                <a:lnTo>
                  <a:pt x="969841" y="1883166"/>
                </a:lnTo>
                <a:lnTo>
                  <a:pt x="761989" y="1883166"/>
                </a:lnTo>
                <a:lnTo>
                  <a:pt x="761402" y="1880258"/>
                </a:lnTo>
                <a:cubicBezTo>
                  <a:pt x="761402" y="1822538"/>
                  <a:pt x="808194" y="1775746"/>
                  <a:pt x="865915" y="1775746"/>
                </a:cubicBezTo>
                <a:cubicBezTo>
                  <a:pt x="923636" y="1775746"/>
                  <a:pt x="970428" y="1822538"/>
                  <a:pt x="970428" y="1880258"/>
                </a:cubicBezTo>
                <a:close/>
                <a:moveTo>
                  <a:pt x="970428" y="1626580"/>
                </a:moveTo>
                <a:cubicBezTo>
                  <a:pt x="970428" y="1684302"/>
                  <a:pt x="923636" y="1731094"/>
                  <a:pt x="865915" y="1731094"/>
                </a:cubicBezTo>
                <a:cubicBezTo>
                  <a:pt x="808194" y="1731094"/>
                  <a:pt x="761402" y="1684302"/>
                  <a:pt x="761402" y="1626580"/>
                </a:cubicBezTo>
                <a:cubicBezTo>
                  <a:pt x="761402" y="1568860"/>
                  <a:pt x="808194" y="1522068"/>
                  <a:pt x="865915" y="1522068"/>
                </a:cubicBezTo>
                <a:cubicBezTo>
                  <a:pt x="923636" y="1522068"/>
                  <a:pt x="970428" y="1568860"/>
                  <a:pt x="970428" y="1626580"/>
                </a:cubicBezTo>
                <a:close/>
                <a:moveTo>
                  <a:pt x="970428" y="1372902"/>
                </a:moveTo>
                <a:cubicBezTo>
                  <a:pt x="970428" y="1430624"/>
                  <a:pt x="923636" y="1477416"/>
                  <a:pt x="865915" y="1477416"/>
                </a:cubicBezTo>
                <a:cubicBezTo>
                  <a:pt x="808194" y="1477416"/>
                  <a:pt x="761402" y="1430624"/>
                  <a:pt x="761402" y="1372902"/>
                </a:cubicBezTo>
                <a:cubicBezTo>
                  <a:pt x="761402" y="1315182"/>
                  <a:pt x="808194" y="1268390"/>
                  <a:pt x="865915" y="1268390"/>
                </a:cubicBezTo>
                <a:cubicBezTo>
                  <a:pt x="923636" y="1268390"/>
                  <a:pt x="970428" y="1315182"/>
                  <a:pt x="970428" y="1372902"/>
                </a:cubicBezTo>
                <a:close/>
                <a:moveTo>
                  <a:pt x="970428" y="1119224"/>
                </a:moveTo>
                <a:cubicBezTo>
                  <a:pt x="970428" y="1176946"/>
                  <a:pt x="923636" y="1223738"/>
                  <a:pt x="865915" y="1223738"/>
                </a:cubicBezTo>
                <a:cubicBezTo>
                  <a:pt x="808194" y="1223738"/>
                  <a:pt x="761402" y="1176946"/>
                  <a:pt x="761402" y="1119224"/>
                </a:cubicBezTo>
                <a:cubicBezTo>
                  <a:pt x="761402" y="1061504"/>
                  <a:pt x="808194" y="1014712"/>
                  <a:pt x="865915" y="1014712"/>
                </a:cubicBezTo>
                <a:cubicBezTo>
                  <a:pt x="923636" y="1014712"/>
                  <a:pt x="970428" y="1061504"/>
                  <a:pt x="970428" y="1119224"/>
                </a:cubicBezTo>
                <a:close/>
                <a:moveTo>
                  <a:pt x="970428" y="865546"/>
                </a:moveTo>
                <a:cubicBezTo>
                  <a:pt x="970428" y="923268"/>
                  <a:pt x="923636" y="970060"/>
                  <a:pt x="865915" y="970060"/>
                </a:cubicBezTo>
                <a:cubicBezTo>
                  <a:pt x="808194" y="970060"/>
                  <a:pt x="761402" y="923268"/>
                  <a:pt x="761402" y="865546"/>
                </a:cubicBezTo>
                <a:cubicBezTo>
                  <a:pt x="761402" y="807826"/>
                  <a:pt x="808194" y="761034"/>
                  <a:pt x="865915" y="761034"/>
                </a:cubicBezTo>
                <a:cubicBezTo>
                  <a:pt x="923636" y="761034"/>
                  <a:pt x="970428" y="807826"/>
                  <a:pt x="970428" y="865546"/>
                </a:cubicBezTo>
                <a:close/>
                <a:moveTo>
                  <a:pt x="970428" y="611868"/>
                </a:moveTo>
                <a:cubicBezTo>
                  <a:pt x="970428" y="669590"/>
                  <a:pt x="923636" y="716382"/>
                  <a:pt x="865915" y="716382"/>
                </a:cubicBezTo>
                <a:cubicBezTo>
                  <a:pt x="808194" y="716382"/>
                  <a:pt x="761402" y="669590"/>
                  <a:pt x="761402" y="611868"/>
                </a:cubicBezTo>
                <a:cubicBezTo>
                  <a:pt x="761402" y="554148"/>
                  <a:pt x="808194" y="507356"/>
                  <a:pt x="865915" y="507356"/>
                </a:cubicBezTo>
                <a:cubicBezTo>
                  <a:pt x="923636" y="507356"/>
                  <a:pt x="970428" y="554148"/>
                  <a:pt x="970428" y="611868"/>
                </a:cubicBezTo>
                <a:close/>
                <a:moveTo>
                  <a:pt x="970428" y="358190"/>
                </a:moveTo>
                <a:cubicBezTo>
                  <a:pt x="970428" y="415912"/>
                  <a:pt x="923636" y="462704"/>
                  <a:pt x="865915" y="462704"/>
                </a:cubicBezTo>
                <a:cubicBezTo>
                  <a:pt x="808194" y="462704"/>
                  <a:pt x="761402" y="415912"/>
                  <a:pt x="761402" y="358190"/>
                </a:cubicBezTo>
                <a:cubicBezTo>
                  <a:pt x="761402" y="300470"/>
                  <a:pt x="808194" y="253678"/>
                  <a:pt x="865915" y="253678"/>
                </a:cubicBezTo>
                <a:cubicBezTo>
                  <a:pt x="923636" y="253678"/>
                  <a:pt x="970428" y="300470"/>
                  <a:pt x="970428" y="358190"/>
                </a:cubicBezTo>
                <a:close/>
                <a:moveTo>
                  <a:pt x="970428" y="104512"/>
                </a:moveTo>
                <a:cubicBezTo>
                  <a:pt x="970428" y="162234"/>
                  <a:pt x="923636" y="209026"/>
                  <a:pt x="865915" y="209026"/>
                </a:cubicBezTo>
                <a:cubicBezTo>
                  <a:pt x="808194" y="209026"/>
                  <a:pt x="761402" y="162234"/>
                  <a:pt x="761402" y="104512"/>
                </a:cubicBezTo>
                <a:cubicBezTo>
                  <a:pt x="761402" y="46792"/>
                  <a:pt x="808194" y="0"/>
                  <a:pt x="865915" y="0"/>
                </a:cubicBezTo>
                <a:cubicBezTo>
                  <a:pt x="923636" y="0"/>
                  <a:pt x="970428" y="46792"/>
                  <a:pt x="970428" y="104512"/>
                </a:cubicBezTo>
                <a:close/>
                <a:moveTo>
                  <a:pt x="1255410" y="1880258"/>
                </a:moveTo>
                <a:lnTo>
                  <a:pt x="1254823" y="1883166"/>
                </a:lnTo>
                <a:lnTo>
                  <a:pt x="1046971" y="1883166"/>
                </a:lnTo>
                <a:lnTo>
                  <a:pt x="1046384" y="1880258"/>
                </a:lnTo>
                <a:cubicBezTo>
                  <a:pt x="1046384" y="1822538"/>
                  <a:pt x="1093176" y="1775746"/>
                  <a:pt x="1150897" y="1775746"/>
                </a:cubicBezTo>
                <a:cubicBezTo>
                  <a:pt x="1208618" y="1775746"/>
                  <a:pt x="1255410" y="1822538"/>
                  <a:pt x="1255410" y="1880258"/>
                </a:cubicBezTo>
                <a:close/>
                <a:moveTo>
                  <a:pt x="1255410" y="1626580"/>
                </a:moveTo>
                <a:cubicBezTo>
                  <a:pt x="1255410" y="1684302"/>
                  <a:pt x="1208618" y="1731094"/>
                  <a:pt x="1150897" y="1731094"/>
                </a:cubicBezTo>
                <a:cubicBezTo>
                  <a:pt x="1093176" y="1731094"/>
                  <a:pt x="1046384" y="1684302"/>
                  <a:pt x="1046384" y="1626580"/>
                </a:cubicBezTo>
                <a:cubicBezTo>
                  <a:pt x="1046384" y="1568860"/>
                  <a:pt x="1093176" y="1522068"/>
                  <a:pt x="1150897" y="1522068"/>
                </a:cubicBezTo>
                <a:cubicBezTo>
                  <a:pt x="1208618" y="1522068"/>
                  <a:pt x="1255410" y="1568860"/>
                  <a:pt x="1255410" y="1626580"/>
                </a:cubicBezTo>
                <a:close/>
                <a:moveTo>
                  <a:pt x="1255410" y="1372902"/>
                </a:moveTo>
                <a:cubicBezTo>
                  <a:pt x="1255410" y="1430624"/>
                  <a:pt x="1208618" y="1477416"/>
                  <a:pt x="1150897" y="1477416"/>
                </a:cubicBezTo>
                <a:cubicBezTo>
                  <a:pt x="1093176" y="1477416"/>
                  <a:pt x="1046384" y="1430624"/>
                  <a:pt x="1046384" y="1372902"/>
                </a:cubicBezTo>
                <a:cubicBezTo>
                  <a:pt x="1046384" y="1315182"/>
                  <a:pt x="1093176" y="1268390"/>
                  <a:pt x="1150897" y="1268390"/>
                </a:cubicBezTo>
                <a:cubicBezTo>
                  <a:pt x="1208618" y="1268390"/>
                  <a:pt x="1255410" y="1315182"/>
                  <a:pt x="1255410" y="1372902"/>
                </a:cubicBezTo>
                <a:close/>
                <a:moveTo>
                  <a:pt x="1255410" y="1119224"/>
                </a:moveTo>
                <a:cubicBezTo>
                  <a:pt x="1255410" y="1176946"/>
                  <a:pt x="1208618" y="1223738"/>
                  <a:pt x="1150897" y="1223738"/>
                </a:cubicBezTo>
                <a:cubicBezTo>
                  <a:pt x="1093176" y="1223738"/>
                  <a:pt x="1046384" y="1176946"/>
                  <a:pt x="1046384" y="1119224"/>
                </a:cubicBezTo>
                <a:cubicBezTo>
                  <a:pt x="1046384" y="1061504"/>
                  <a:pt x="1093176" y="1014712"/>
                  <a:pt x="1150897" y="1014712"/>
                </a:cubicBezTo>
                <a:cubicBezTo>
                  <a:pt x="1208618" y="1014712"/>
                  <a:pt x="1255410" y="1061504"/>
                  <a:pt x="1255410" y="1119224"/>
                </a:cubicBezTo>
                <a:close/>
                <a:moveTo>
                  <a:pt x="1255410" y="865546"/>
                </a:moveTo>
                <a:cubicBezTo>
                  <a:pt x="1255410" y="923268"/>
                  <a:pt x="1208618" y="970060"/>
                  <a:pt x="1150897" y="970060"/>
                </a:cubicBezTo>
                <a:cubicBezTo>
                  <a:pt x="1093176" y="970060"/>
                  <a:pt x="1046384" y="923268"/>
                  <a:pt x="1046384" y="865546"/>
                </a:cubicBezTo>
                <a:cubicBezTo>
                  <a:pt x="1046384" y="807826"/>
                  <a:pt x="1093176" y="761034"/>
                  <a:pt x="1150897" y="761034"/>
                </a:cubicBezTo>
                <a:cubicBezTo>
                  <a:pt x="1208618" y="761034"/>
                  <a:pt x="1255410" y="807826"/>
                  <a:pt x="1255410" y="865546"/>
                </a:cubicBezTo>
                <a:close/>
                <a:moveTo>
                  <a:pt x="1255410" y="611868"/>
                </a:moveTo>
                <a:cubicBezTo>
                  <a:pt x="1255410" y="669590"/>
                  <a:pt x="1208618" y="716382"/>
                  <a:pt x="1150897" y="716382"/>
                </a:cubicBezTo>
                <a:cubicBezTo>
                  <a:pt x="1093176" y="716382"/>
                  <a:pt x="1046384" y="669590"/>
                  <a:pt x="1046384" y="611868"/>
                </a:cubicBezTo>
                <a:cubicBezTo>
                  <a:pt x="1046384" y="554148"/>
                  <a:pt x="1093176" y="507356"/>
                  <a:pt x="1150897" y="507356"/>
                </a:cubicBezTo>
                <a:cubicBezTo>
                  <a:pt x="1208618" y="507356"/>
                  <a:pt x="1255410" y="554148"/>
                  <a:pt x="1255410" y="611868"/>
                </a:cubicBezTo>
                <a:close/>
                <a:moveTo>
                  <a:pt x="1255410" y="358190"/>
                </a:moveTo>
                <a:cubicBezTo>
                  <a:pt x="1255410" y="415912"/>
                  <a:pt x="1208618" y="462704"/>
                  <a:pt x="1150897" y="462704"/>
                </a:cubicBezTo>
                <a:cubicBezTo>
                  <a:pt x="1093176" y="462704"/>
                  <a:pt x="1046384" y="415912"/>
                  <a:pt x="1046384" y="358190"/>
                </a:cubicBezTo>
                <a:cubicBezTo>
                  <a:pt x="1046384" y="300470"/>
                  <a:pt x="1093176" y="253678"/>
                  <a:pt x="1150897" y="253678"/>
                </a:cubicBezTo>
                <a:cubicBezTo>
                  <a:pt x="1208618" y="253678"/>
                  <a:pt x="1255410" y="300470"/>
                  <a:pt x="1255410" y="358190"/>
                </a:cubicBezTo>
                <a:close/>
                <a:moveTo>
                  <a:pt x="1255410" y="104512"/>
                </a:moveTo>
                <a:cubicBezTo>
                  <a:pt x="1255410" y="162234"/>
                  <a:pt x="1208618" y="209026"/>
                  <a:pt x="1150897" y="209026"/>
                </a:cubicBezTo>
                <a:cubicBezTo>
                  <a:pt x="1093176" y="209026"/>
                  <a:pt x="1046384" y="162234"/>
                  <a:pt x="1046384" y="104512"/>
                </a:cubicBezTo>
                <a:cubicBezTo>
                  <a:pt x="1046384" y="46792"/>
                  <a:pt x="1093176" y="0"/>
                  <a:pt x="1150897" y="0"/>
                </a:cubicBezTo>
                <a:cubicBezTo>
                  <a:pt x="1208618" y="0"/>
                  <a:pt x="1255410" y="46792"/>
                  <a:pt x="1255410" y="104512"/>
                </a:cubicBezTo>
                <a:close/>
                <a:moveTo>
                  <a:pt x="1540392" y="1880258"/>
                </a:moveTo>
                <a:lnTo>
                  <a:pt x="1539805" y="1883166"/>
                </a:lnTo>
                <a:lnTo>
                  <a:pt x="1331953" y="1883166"/>
                </a:lnTo>
                <a:lnTo>
                  <a:pt x="1331366" y="1880258"/>
                </a:lnTo>
                <a:cubicBezTo>
                  <a:pt x="1331366" y="1822538"/>
                  <a:pt x="1378158" y="1775746"/>
                  <a:pt x="1435879" y="1775746"/>
                </a:cubicBezTo>
                <a:cubicBezTo>
                  <a:pt x="1493600" y="1775746"/>
                  <a:pt x="1540392" y="1822538"/>
                  <a:pt x="1540392" y="1880258"/>
                </a:cubicBezTo>
                <a:close/>
                <a:moveTo>
                  <a:pt x="1540392" y="1626580"/>
                </a:moveTo>
                <a:cubicBezTo>
                  <a:pt x="1540392" y="1684302"/>
                  <a:pt x="1493600" y="1731094"/>
                  <a:pt x="1435879" y="1731094"/>
                </a:cubicBezTo>
                <a:cubicBezTo>
                  <a:pt x="1378158" y="1731094"/>
                  <a:pt x="1331366" y="1684302"/>
                  <a:pt x="1331366" y="1626580"/>
                </a:cubicBezTo>
                <a:cubicBezTo>
                  <a:pt x="1331366" y="1568860"/>
                  <a:pt x="1378158" y="1522068"/>
                  <a:pt x="1435879" y="1522068"/>
                </a:cubicBezTo>
                <a:cubicBezTo>
                  <a:pt x="1493600" y="1522068"/>
                  <a:pt x="1540392" y="1568860"/>
                  <a:pt x="1540392" y="1626580"/>
                </a:cubicBezTo>
                <a:close/>
                <a:moveTo>
                  <a:pt x="1540392" y="1372902"/>
                </a:moveTo>
                <a:cubicBezTo>
                  <a:pt x="1540392" y="1430624"/>
                  <a:pt x="1493600" y="1477416"/>
                  <a:pt x="1435879" y="1477416"/>
                </a:cubicBezTo>
                <a:cubicBezTo>
                  <a:pt x="1378158" y="1477416"/>
                  <a:pt x="1331366" y="1430624"/>
                  <a:pt x="1331366" y="1372902"/>
                </a:cubicBezTo>
                <a:cubicBezTo>
                  <a:pt x="1331366" y="1315182"/>
                  <a:pt x="1378158" y="1268390"/>
                  <a:pt x="1435879" y="1268390"/>
                </a:cubicBezTo>
                <a:cubicBezTo>
                  <a:pt x="1493600" y="1268390"/>
                  <a:pt x="1540392" y="1315182"/>
                  <a:pt x="1540392" y="1372902"/>
                </a:cubicBezTo>
                <a:close/>
                <a:moveTo>
                  <a:pt x="1540392" y="1119224"/>
                </a:moveTo>
                <a:cubicBezTo>
                  <a:pt x="1540392" y="1176946"/>
                  <a:pt x="1493600" y="1223738"/>
                  <a:pt x="1435879" y="1223738"/>
                </a:cubicBezTo>
                <a:cubicBezTo>
                  <a:pt x="1378158" y="1223738"/>
                  <a:pt x="1331366" y="1176946"/>
                  <a:pt x="1331366" y="1119224"/>
                </a:cubicBezTo>
                <a:cubicBezTo>
                  <a:pt x="1331366" y="1061504"/>
                  <a:pt x="1378158" y="1014712"/>
                  <a:pt x="1435879" y="1014712"/>
                </a:cubicBezTo>
                <a:cubicBezTo>
                  <a:pt x="1493600" y="1014712"/>
                  <a:pt x="1540392" y="1061504"/>
                  <a:pt x="1540392" y="1119224"/>
                </a:cubicBezTo>
                <a:close/>
                <a:moveTo>
                  <a:pt x="1540392" y="865546"/>
                </a:moveTo>
                <a:cubicBezTo>
                  <a:pt x="1540392" y="923268"/>
                  <a:pt x="1493600" y="970060"/>
                  <a:pt x="1435879" y="970060"/>
                </a:cubicBezTo>
                <a:cubicBezTo>
                  <a:pt x="1378158" y="970060"/>
                  <a:pt x="1331366" y="923268"/>
                  <a:pt x="1331366" y="865546"/>
                </a:cubicBezTo>
                <a:cubicBezTo>
                  <a:pt x="1331366" y="807826"/>
                  <a:pt x="1378158" y="761034"/>
                  <a:pt x="1435879" y="761034"/>
                </a:cubicBezTo>
                <a:cubicBezTo>
                  <a:pt x="1493600" y="761034"/>
                  <a:pt x="1540392" y="807826"/>
                  <a:pt x="1540392" y="865546"/>
                </a:cubicBezTo>
                <a:close/>
                <a:moveTo>
                  <a:pt x="1540392" y="611868"/>
                </a:moveTo>
                <a:cubicBezTo>
                  <a:pt x="1540392" y="669590"/>
                  <a:pt x="1493600" y="716382"/>
                  <a:pt x="1435879" y="716382"/>
                </a:cubicBezTo>
                <a:cubicBezTo>
                  <a:pt x="1378158" y="716382"/>
                  <a:pt x="1331366" y="669590"/>
                  <a:pt x="1331366" y="611868"/>
                </a:cubicBezTo>
                <a:cubicBezTo>
                  <a:pt x="1331366" y="554148"/>
                  <a:pt x="1378158" y="507356"/>
                  <a:pt x="1435879" y="507356"/>
                </a:cubicBezTo>
                <a:cubicBezTo>
                  <a:pt x="1493600" y="507356"/>
                  <a:pt x="1540392" y="554148"/>
                  <a:pt x="1540392" y="611868"/>
                </a:cubicBezTo>
                <a:close/>
                <a:moveTo>
                  <a:pt x="1540392" y="358190"/>
                </a:moveTo>
                <a:cubicBezTo>
                  <a:pt x="1540392" y="415912"/>
                  <a:pt x="1493600" y="462704"/>
                  <a:pt x="1435879" y="462704"/>
                </a:cubicBezTo>
                <a:cubicBezTo>
                  <a:pt x="1378158" y="462704"/>
                  <a:pt x="1331366" y="415912"/>
                  <a:pt x="1331366" y="358190"/>
                </a:cubicBezTo>
                <a:cubicBezTo>
                  <a:pt x="1331366" y="300470"/>
                  <a:pt x="1378158" y="253678"/>
                  <a:pt x="1435879" y="253678"/>
                </a:cubicBezTo>
                <a:cubicBezTo>
                  <a:pt x="1493600" y="253678"/>
                  <a:pt x="1540392" y="300470"/>
                  <a:pt x="1540392" y="358190"/>
                </a:cubicBezTo>
                <a:close/>
                <a:moveTo>
                  <a:pt x="1540392" y="104512"/>
                </a:moveTo>
                <a:cubicBezTo>
                  <a:pt x="1540392" y="162234"/>
                  <a:pt x="1493600" y="209026"/>
                  <a:pt x="1435879" y="209026"/>
                </a:cubicBezTo>
                <a:cubicBezTo>
                  <a:pt x="1378158" y="209026"/>
                  <a:pt x="1331366" y="162234"/>
                  <a:pt x="1331366" y="104512"/>
                </a:cubicBezTo>
                <a:cubicBezTo>
                  <a:pt x="1331366" y="46792"/>
                  <a:pt x="1378158" y="0"/>
                  <a:pt x="1435879" y="0"/>
                </a:cubicBezTo>
                <a:cubicBezTo>
                  <a:pt x="1493600" y="0"/>
                  <a:pt x="1540392" y="46792"/>
                  <a:pt x="1540392" y="104512"/>
                </a:cubicBezTo>
                <a:close/>
              </a:path>
            </a:pathLst>
          </a:custGeom>
          <a:gradFill>
            <a:gsLst>
              <a:gs pos="100000">
                <a:srgbClr val="28C365">
                  <a:alpha val="47000"/>
                </a:srgbClr>
              </a:gs>
              <a:gs pos="48000">
                <a:srgbClr val="04C8F8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220" name="矩形 219">
            <a:extLst>
              <a:ext uri="{FF2B5EF4-FFF2-40B4-BE49-F238E27FC236}">
                <a16:creationId xmlns:a16="http://schemas.microsoft.com/office/drawing/2014/main" id="{7F0F3425-F116-45F7-8249-2DEF9294763B}"/>
              </a:ext>
            </a:extLst>
          </p:cNvPr>
          <p:cNvSpPr/>
          <p:nvPr/>
        </p:nvSpPr>
        <p:spPr>
          <a:xfrm>
            <a:off x="1160447" y="1529718"/>
            <a:ext cx="1540316" cy="52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23"/>
            <a:r>
              <a:rPr kumimoji="1" lang="en-US" altLang="zh-CN" sz="2801" i="1" dirty="0">
                <a:gradFill flip="none" rotWithShape="1">
                  <a:gsLst>
                    <a:gs pos="100000">
                      <a:srgbClr val="BDF2FF">
                        <a:alpha val="0"/>
                      </a:srgbClr>
                    </a:gs>
                    <a:gs pos="0">
                      <a:prstClr val="white"/>
                    </a:gs>
                    <a:gs pos="26000">
                      <a:srgbClr val="BDF2FF"/>
                    </a:gs>
                  </a:gsLst>
                  <a:lin ang="5400000" scaled="1"/>
                  <a:tileRect/>
                </a:gradFill>
                <a:effectLst>
                  <a:outerShdw blurRad="38100" dist="12700" dir="2700000" algn="tl" rotWithShape="0">
                    <a:srgbClr val="0BD0D9">
                      <a:lumMod val="40000"/>
                      <a:lumOff val="60000"/>
                      <a:alpha val="40000"/>
                    </a:srgbClr>
                  </a:outerShdw>
                </a:effectLst>
                <a:cs typeface="+mn-ea"/>
                <a:sym typeface="+mn-lt"/>
              </a:rPr>
              <a:t>1-3</a:t>
            </a:r>
            <a:r>
              <a:rPr kumimoji="1" lang="zh-CN" altLang="en-US" sz="2801" i="1" dirty="0">
                <a:gradFill flip="none" rotWithShape="1">
                  <a:gsLst>
                    <a:gs pos="100000">
                      <a:srgbClr val="BDF2FF">
                        <a:alpha val="0"/>
                      </a:srgbClr>
                    </a:gs>
                    <a:gs pos="0">
                      <a:prstClr val="white"/>
                    </a:gs>
                    <a:gs pos="26000">
                      <a:srgbClr val="BDF2FF"/>
                    </a:gs>
                  </a:gsLst>
                  <a:lin ang="5400000" scaled="1"/>
                  <a:tileRect/>
                </a:gradFill>
                <a:effectLst>
                  <a:outerShdw blurRad="38100" dist="12700" dir="2700000" algn="tl" rotWithShape="0">
                    <a:srgbClr val="0BD0D9">
                      <a:lumMod val="40000"/>
                      <a:lumOff val="60000"/>
                      <a:alpha val="40000"/>
                    </a:srgbClr>
                  </a:outerShdw>
                </a:effectLst>
                <a:cs typeface="+mn-ea"/>
                <a:sym typeface="+mn-lt"/>
              </a:rPr>
              <a:t>月</a:t>
            </a:r>
          </a:p>
        </p:txBody>
      </p:sp>
      <p:sp>
        <p:nvSpPr>
          <p:cNvPr id="244" name="矩形 243">
            <a:extLst>
              <a:ext uri="{FF2B5EF4-FFF2-40B4-BE49-F238E27FC236}">
                <a16:creationId xmlns:a16="http://schemas.microsoft.com/office/drawing/2014/main" id="{05C5BC6B-FE16-43AD-BD28-5FF292CC874D}"/>
              </a:ext>
            </a:extLst>
          </p:cNvPr>
          <p:cNvSpPr/>
          <p:nvPr/>
        </p:nvSpPr>
        <p:spPr>
          <a:xfrm>
            <a:off x="9395549" y="4400208"/>
            <a:ext cx="1540316" cy="52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23"/>
            <a:r>
              <a:rPr kumimoji="1" lang="en-US" altLang="zh-CN" sz="2801" i="1" dirty="0">
                <a:gradFill flip="none" rotWithShape="1">
                  <a:gsLst>
                    <a:gs pos="100000">
                      <a:srgbClr val="BDF2FF">
                        <a:alpha val="0"/>
                      </a:srgbClr>
                    </a:gs>
                    <a:gs pos="0">
                      <a:prstClr val="white"/>
                    </a:gs>
                    <a:gs pos="26000">
                      <a:srgbClr val="BDF2FF"/>
                    </a:gs>
                  </a:gsLst>
                  <a:lin ang="5400000" scaled="1"/>
                  <a:tileRect/>
                </a:gradFill>
                <a:effectLst>
                  <a:outerShdw blurRad="38100" dist="12700" dir="2700000" algn="tl" rotWithShape="0">
                    <a:srgbClr val="0BD0D9">
                      <a:lumMod val="40000"/>
                      <a:lumOff val="60000"/>
                      <a:alpha val="40000"/>
                    </a:srgbClr>
                  </a:outerShdw>
                </a:effectLst>
                <a:cs typeface="+mn-ea"/>
                <a:sym typeface="+mn-lt"/>
              </a:rPr>
              <a:t>10-12</a:t>
            </a:r>
            <a:r>
              <a:rPr kumimoji="1" lang="zh-CN" altLang="en-US" sz="2801" i="1" dirty="0">
                <a:gradFill flip="none" rotWithShape="1">
                  <a:gsLst>
                    <a:gs pos="100000">
                      <a:srgbClr val="BDF2FF">
                        <a:alpha val="0"/>
                      </a:srgbClr>
                    </a:gs>
                    <a:gs pos="0">
                      <a:prstClr val="white"/>
                    </a:gs>
                    <a:gs pos="26000">
                      <a:srgbClr val="BDF2FF"/>
                    </a:gs>
                  </a:gsLst>
                  <a:lin ang="5400000" scaled="1"/>
                  <a:tileRect/>
                </a:gradFill>
                <a:effectLst>
                  <a:outerShdw blurRad="38100" dist="12700" dir="2700000" algn="tl" rotWithShape="0">
                    <a:srgbClr val="0BD0D9">
                      <a:lumMod val="40000"/>
                      <a:lumOff val="60000"/>
                      <a:alpha val="40000"/>
                    </a:srgbClr>
                  </a:outerShdw>
                </a:effectLst>
                <a:cs typeface="+mn-ea"/>
                <a:sym typeface="+mn-lt"/>
              </a:rPr>
              <a:t>月</a:t>
            </a:r>
          </a:p>
        </p:txBody>
      </p:sp>
      <p:sp>
        <p:nvSpPr>
          <p:cNvPr id="268" name="矩形 267">
            <a:extLst>
              <a:ext uri="{FF2B5EF4-FFF2-40B4-BE49-F238E27FC236}">
                <a16:creationId xmlns:a16="http://schemas.microsoft.com/office/drawing/2014/main" id="{D6CA3C0C-460F-4251-BFBF-3F26A301E7DE}"/>
              </a:ext>
            </a:extLst>
          </p:cNvPr>
          <p:cNvSpPr/>
          <p:nvPr/>
        </p:nvSpPr>
        <p:spPr>
          <a:xfrm>
            <a:off x="3756797" y="4400209"/>
            <a:ext cx="1540316" cy="52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23"/>
            <a:r>
              <a:rPr kumimoji="1" lang="en-US" altLang="zh-CN" sz="2801" i="1" dirty="0">
                <a:gradFill flip="none" rotWithShape="1">
                  <a:gsLst>
                    <a:gs pos="100000">
                      <a:srgbClr val="BDF2FF">
                        <a:alpha val="0"/>
                      </a:srgbClr>
                    </a:gs>
                    <a:gs pos="0">
                      <a:prstClr val="white"/>
                    </a:gs>
                    <a:gs pos="26000">
                      <a:srgbClr val="BDF2FF"/>
                    </a:gs>
                  </a:gsLst>
                  <a:lin ang="5400000" scaled="1"/>
                  <a:tileRect/>
                </a:gradFill>
                <a:effectLst>
                  <a:outerShdw blurRad="38100" dist="12700" dir="2700000" algn="tl" rotWithShape="0">
                    <a:srgbClr val="0BD0D9">
                      <a:lumMod val="40000"/>
                      <a:lumOff val="60000"/>
                      <a:alpha val="40000"/>
                    </a:srgbClr>
                  </a:outerShdw>
                </a:effectLst>
                <a:cs typeface="+mn-ea"/>
                <a:sym typeface="+mn-lt"/>
              </a:rPr>
              <a:t>4-6</a:t>
            </a:r>
            <a:r>
              <a:rPr kumimoji="1" lang="zh-CN" altLang="en-US" sz="2801" i="1" dirty="0">
                <a:gradFill flip="none" rotWithShape="1">
                  <a:gsLst>
                    <a:gs pos="100000">
                      <a:srgbClr val="BDF2FF">
                        <a:alpha val="0"/>
                      </a:srgbClr>
                    </a:gs>
                    <a:gs pos="0">
                      <a:prstClr val="white"/>
                    </a:gs>
                    <a:gs pos="26000">
                      <a:srgbClr val="BDF2FF"/>
                    </a:gs>
                  </a:gsLst>
                  <a:lin ang="5400000" scaled="1"/>
                  <a:tileRect/>
                </a:gradFill>
                <a:effectLst>
                  <a:outerShdw blurRad="38100" dist="12700" dir="2700000" algn="tl" rotWithShape="0">
                    <a:srgbClr val="0BD0D9">
                      <a:lumMod val="40000"/>
                      <a:lumOff val="60000"/>
                      <a:alpha val="40000"/>
                    </a:srgbClr>
                  </a:outerShdw>
                </a:effectLst>
                <a:cs typeface="+mn-ea"/>
                <a:sym typeface="+mn-lt"/>
              </a:rPr>
              <a:t>月</a:t>
            </a:r>
          </a:p>
        </p:txBody>
      </p:sp>
      <p:cxnSp>
        <p:nvCxnSpPr>
          <p:cNvPr id="286" name="直接连接符 285">
            <a:extLst>
              <a:ext uri="{FF2B5EF4-FFF2-40B4-BE49-F238E27FC236}">
                <a16:creationId xmlns:a16="http://schemas.microsoft.com/office/drawing/2014/main" id="{C4B65E33-FE19-4EB1-84C9-B554500B4A13}"/>
              </a:ext>
            </a:extLst>
          </p:cNvPr>
          <p:cNvCxnSpPr>
            <a:cxnSpLocks/>
          </p:cNvCxnSpPr>
          <p:nvPr/>
        </p:nvCxnSpPr>
        <p:spPr>
          <a:xfrm>
            <a:off x="4776528" y="3608973"/>
            <a:ext cx="0" cy="684001"/>
          </a:xfrm>
          <a:prstGeom prst="line">
            <a:avLst/>
          </a:prstGeom>
          <a:ln>
            <a:solidFill>
              <a:srgbClr val="04C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图片 36">
            <a:extLst>
              <a:ext uri="{FF2B5EF4-FFF2-40B4-BE49-F238E27FC236}">
                <a16:creationId xmlns:a16="http://schemas.microsoft.com/office/drawing/2014/main" id="{F0BAC23C-B450-48A9-9752-1C479F98A87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5172"/>
          <a:stretch>
            <a:fillRect/>
          </a:stretch>
        </p:blipFill>
        <p:spPr>
          <a:xfrm>
            <a:off x="0" y="580920"/>
            <a:ext cx="731092" cy="615749"/>
          </a:xfrm>
          <a:custGeom>
            <a:avLst/>
            <a:gdLst>
              <a:gd name="connsiteX0" fmla="*/ 0 w 731092"/>
              <a:gd name="connsiteY0" fmla="*/ 0 h 615749"/>
              <a:gd name="connsiteX1" fmla="*/ 731092 w 731092"/>
              <a:gd name="connsiteY1" fmla="*/ 0 h 615749"/>
              <a:gd name="connsiteX2" fmla="*/ 731092 w 731092"/>
              <a:gd name="connsiteY2" fmla="*/ 615749 h 615749"/>
              <a:gd name="connsiteX3" fmla="*/ 0 w 731092"/>
              <a:gd name="connsiteY3" fmla="*/ 615749 h 61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092" h="615749">
                <a:moveTo>
                  <a:pt x="0" y="0"/>
                </a:moveTo>
                <a:lnTo>
                  <a:pt x="731092" y="0"/>
                </a:lnTo>
                <a:lnTo>
                  <a:pt x="731092" y="615749"/>
                </a:lnTo>
                <a:lnTo>
                  <a:pt x="0" y="615749"/>
                </a:lnTo>
                <a:close/>
              </a:path>
            </a:pathLst>
          </a:cu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E511C97F-24C2-4531-9EDA-782E466F568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4477"/>
          <a:stretch>
            <a:fillRect/>
          </a:stretch>
        </p:blipFill>
        <p:spPr>
          <a:xfrm>
            <a:off x="0" y="3067351"/>
            <a:ext cx="757774" cy="323116"/>
          </a:xfrm>
          <a:custGeom>
            <a:avLst/>
            <a:gdLst>
              <a:gd name="connsiteX0" fmla="*/ 0 w 757774"/>
              <a:gd name="connsiteY0" fmla="*/ 0 h 323116"/>
              <a:gd name="connsiteX1" fmla="*/ 757774 w 757774"/>
              <a:gd name="connsiteY1" fmla="*/ 0 h 323116"/>
              <a:gd name="connsiteX2" fmla="*/ 757774 w 757774"/>
              <a:gd name="connsiteY2" fmla="*/ 323116 h 323116"/>
              <a:gd name="connsiteX3" fmla="*/ 0 w 757774"/>
              <a:gd name="connsiteY3" fmla="*/ 323116 h 32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774" h="323116">
                <a:moveTo>
                  <a:pt x="0" y="0"/>
                </a:moveTo>
                <a:lnTo>
                  <a:pt x="757774" y="0"/>
                </a:lnTo>
                <a:lnTo>
                  <a:pt x="757774" y="323116"/>
                </a:lnTo>
                <a:lnTo>
                  <a:pt x="0" y="323116"/>
                </a:lnTo>
                <a:close/>
              </a:path>
            </a:pathLst>
          </a:cu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3A3C655F-8C4E-47ED-9FD9-0874709256F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663" r="21309"/>
          <a:stretch>
            <a:fillRect/>
          </a:stretch>
        </p:blipFill>
        <p:spPr>
          <a:xfrm>
            <a:off x="0" y="3128770"/>
            <a:ext cx="12192000" cy="1007345"/>
          </a:xfrm>
          <a:custGeom>
            <a:avLst/>
            <a:gdLst>
              <a:gd name="connsiteX0" fmla="*/ 0 w 12192000"/>
              <a:gd name="connsiteY0" fmla="*/ 0 h 1007345"/>
              <a:gd name="connsiteX1" fmla="*/ 12192000 w 12192000"/>
              <a:gd name="connsiteY1" fmla="*/ 0 h 1007345"/>
              <a:gd name="connsiteX2" fmla="*/ 12192000 w 12192000"/>
              <a:gd name="connsiteY2" fmla="*/ 1007345 h 1007345"/>
              <a:gd name="connsiteX3" fmla="*/ 0 w 12192000"/>
              <a:gd name="connsiteY3" fmla="*/ 1007345 h 100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007345">
                <a:moveTo>
                  <a:pt x="0" y="0"/>
                </a:moveTo>
                <a:lnTo>
                  <a:pt x="12192000" y="0"/>
                </a:lnTo>
                <a:lnTo>
                  <a:pt x="12192000" y="1007345"/>
                </a:lnTo>
                <a:lnTo>
                  <a:pt x="0" y="10073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2515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8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图片 127">
            <a:extLst>
              <a:ext uri="{FF2B5EF4-FFF2-40B4-BE49-F238E27FC236}">
                <a16:creationId xmlns:a16="http://schemas.microsoft.com/office/drawing/2014/main" id="{12165461-A0F1-4601-8AAA-E3A6BDB0EE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950" t="28395" r="11385" b="25970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A4CD11F-FBD5-4A72-9C72-97ACC1FB24BD}"/>
              </a:ext>
            </a:extLst>
          </p:cNvPr>
          <p:cNvSpPr txBox="1"/>
          <p:nvPr/>
        </p:nvSpPr>
        <p:spPr>
          <a:xfrm>
            <a:off x="792504" y="656534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图表页</a:t>
            </a:r>
            <a:endParaRPr lang="en-GB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7" name="平行四边形 206">
            <a:extLst>
              <a:ext uri="{FF2B5EF4-FFF2-40B4-BE49-F238E27FC236}">
                <a16:creationId xmlns:a16="http://schemas.microsoft.com/office/drawing/2014/main" id="{DE520862-759F-43E0-A3F5-9E886C27A7E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92957" y="641242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2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208" name="平行四边形 207">
            <a:extLst>
              <a:ext uri="{FF2B5EF4-FFF2-40B4-BE49-F238E27FC236}">
                <a16:creationId xmlns:a16="http://schemas.microsoft.com/office/drawing/2014/main" id="{E81053A2-F8A8-45F1-8226-3D6F6EA5946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64006" y="750010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126" name="任意多边形: 形状 125">
            <a:extLst>
              <a:ext uri="{FF2B5EF4-FFF2-40B4-BE49-F238E27FC236}">
                <a16:creationId xmlns:a16="http://schemas.microsoft.com/office/drawing/2014/main" id="{EC661E48-038C-438B-9DC9-F2A2E9C547B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H="1">
            <a:off x="9031118" y="948922"/>
            <a:ext cx="3160882" cy="198545"/>
          </a:xfrm>
          <a:custGeom>
            <a:avLst/>
            <a:gdLst>
              <a:gd name="connsiteX0" fmla="*/ 3160882 w 3160882"/>
              <a:gd name="connsiteY0" fmla="*/ 0 h 198545"/>
              <a:gd name="connsiteX1" fmla="*/ 0 w 3160882"/>
              <a:gd name="connsiteY1" fmla="*/ 0 h 198545"/>
              <a:gd name="connsiteX2" fmla="*/ 0 w 3160882"/>
              <a:gd name="connsiteY2" fmla="*/ 198545 h 198545"/>
              <a:gd name="connsiteX3" fmla="*/ 3111246 w 3160882"/>
              <a:gd name="connsiteY3" fmla="*/ 198545 h 198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0882" h="198545">
                <a:moveTo>
                  <a:pt x="3160882" y="0"/>
                </a:moveTo>
                <a:lnTo>
                  <a:pt x="0" y="0"/>
                </a:lnTo>
                <a:lnTo>
                  <a:pt x="0" y="198545"/>
                </a:lnTo>
                <a:lnTo>
                  <a:pt x="3111246" y="198545"/>
                </a:lnTo>
                <a:close/>
              </a:path>
            </a:pathLst>
          </a:cu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2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338" name="平行四边形 337">
            <a:extLst>
              <a:ext uri="{FF2B5EF4-FFF2-40B4-BE49-F238E27FC236}">
                <a16:creationId xmlns:a16="http://schemas.microsoft.com/office/drawing/2014/main" id="{D1EF9C76-BABE-4CA5-9AB2-A2326625FC7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1">
            <a:off x="4059569" y="6263448"/>
            <a:ext cx="6847234" cy="198545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graphicFrame>
        <p:nvGraphicFramePr>
          <p:cNvPr id="356" name="图表 355">
            <a:extLst>
              <a:ext uri="{FF2B5EF4-FFF2-40B4-BE49-F238E27FC236}">
                <a16:creationId xmlns:a16="http://schemas.microsoft.com/office/drawing/2014/main" id="{99705EE8-C11F-4317-8CEA-ACCE618A0C0C}"/>
              </a:ext>
            </a:extLst>
          </p:cNvPr>
          <p:cNvGraphicFramePr/>
          <p:nvPr/>
        </p:nvGraphicFramePr>
        <p:xfrm>
          <a:off x="2981322" y="931277"/>
          <a:ext cx="6436117" cy="3790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5" name="组合 4">
            <a:extLst>
              <a:ext uri="{FF2B5EF4-FFF2-40B4-BE49-F238E27FC236}">
                <a16:creationId xmlns:a16="http://schemas.microsoft.com/office/drawing/2014/main" id="{EC9F9724-5E07-4D70-81DF-19352861AFF0}"/>
              </a:ext>
            </a:extLst>
          </p:cNvPr>
          <p:cNvGrpSpPr/>
          <p:nvPr/>
        </p:nvGrpSpPr>
        <p:grpSpPr>
          <a:xfrm>
            <a:off x="3960706" y="3029645"/>
            <a:ext cx="2361763" cy="119315"/>
            <a:chOff x="3125088" y="3343964"/>
            <a:chExt cx="2632595" cy="132997"/>
          </a:xfrm>
        </p:grpSpPr>
        <p:sp>
          <p:nvSpPr>
            <p:cNvPr id="287" name="矩形 286">
              <a:extLst>
                <a:ext uri="{FF2B5EF4-FFF2-40B4-BE49-F238E27FC236}">
                  <a16:creationId xmlns:a16="http://schemas.microsoft.com/office/drawing/2014/main" id="{AC97C559-5995-487A-85BB-FC8C54FFA9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098488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288" name="矩形 287">
              <a:extLst>
                <a:ext uri="{FF2B5EF4-FFF2-40B4-BE49-F238E27FC236}">
                  <a16:creationId xmlns:a16="http://schemas.microsoft.com/office/drawing/2014/main" id="{7A9670B9-E428-44A9-A818-2C2295C326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260028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89" name="矩形 288">
              <a:extLst>
                <a:ext uri="{FF2B5EF4-FFF2-40B4-BE49-F238E27FC236}">
                  <a16:creationId xmlns:a16="http://schemas.microsoft.com/office/drawing/2014/main" id="{0D856B6A-990B-44B0-B03A-6A64BD2952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421569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0" name="矩形 289">
              <a:extLst>
                <a:ext uri="{FF2B5EF4-FFF2-40B4-BE49-F238E27FC236}">
                  <a16:creationId xmlns:a16="http://schemas.microsoft.com/office/drawing/2014/main" id="{0211B590-89E3-46B5-82FC-54278E06D0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583110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1" name="矩形 290">
              <a:extLst>
                <a:ext uri="{FF2B5EF4-FFF2-40B4-BE49-F238E27FC236}">
                  <a16:creationId xmlns:a16="http://schemas.microsoft.com/office/drawing/2014/main" id="{D8FB8821-9B1F-44DA-8288-62EC6D0FED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744650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2" name="矩形 291">
              <a:extLst>
                <a:ext uri="{FF2B5EF4-FFF2-40B4-BE49-F238E27FC236}">
                  <a16:creationId xmlns:a16="http://schemas.microsoft.com/office/drawing/2014/main" id="{0C178144-ADE1-490F-A349-4C2BBCC192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906191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3" name="矩形 292">
              <a:extLst>
                <a:ext uri="{FF2B5EF4-FFF2-40B4-BE49-F238E27FC236}">
                  <a16:creationId xmlns:a16="http://schemas.microsoft.com/office/drawing/2014/main" id="{F4238F64-5048-4FF4-B6AC-00E56A0A3C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067732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4" name="矩形 293">
              <a:extLst>
                <a:ext uri="{FF2B5EF4-FFF2-40B4-BE49-F238E27FC236}">
                  <a16:creationId xmlns:a16="http://schemas.microsoft.com/office/drawing/2014/main" id="{2D61A627-5AA7-4AB9-B8B3-2C97B32814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29273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5" name="矩形 294">
              <a:extLst>
                <a:ext uri="{FF2B5EF4-FFF2-40B4-BE49-F238E27FC236}">
                  <a16:creationId xmlns:a16="http://schemas.microsoft.com/office/drawing/2014/main" id="{97419F18-6741-4B11-8B65-B37D785D52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390813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6" name="矩形 295">
              <a:extLst>
                <a:ext uri="{FF2B5EF4-FFF2-40B4-BE49-F238E27FC236}">
                  <a16:creationId xmlns:a16="http://schemas.microsoft.com/office/drawing/2014/main" id="{E7E0BA28-A058-4F98-B4AC-606DBBC7D0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552354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7" name="矩形 296">
              <a:extLst>
                <a:ext uri="{FF2B5EF4-FFF2-40B4-BE49-F238E27FC236}">
                  <a16:creationId xmlns:a16="http://schemas.microsoft.com/office/drawing/2014/main" id="{6F9BE468-54FB-470D-B362-6CCE90E54D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713895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8" name="矩形 297">
              <a:extLst>
                <a:ext uri="{FF2B5EF4-FFF2-40B4-BE49-F238E27FC236}">
                  <a16:creationId xmlns:a16="http://schemas.microsoft.com/office/drawing/2014/main" id="{70DFE2A1-2129-42C0-B694-FE3D99A491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875435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9" name="矩形 298">
              <a:extLst>
                <a:ext uri="{FF2B5EF4-FFF2-40B4-BE49-F238E27FC236}">
                  <a16:creationId xmlns:a16="http://schemas.microsoft.com/office/drawing/2014/main" id="{2ABDC982-CB0B-41B1-84D5-02711CA0DC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036976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00" name="矩形 299">
              <a:extLst>
                <a:ext uri="{FF2B5EF4-FFF2-40B4-BE49-F238E27FC236}">
                  <a16:creationId xmlns:a16="http://schemas.microsoft.com/office/drawing/2014/main" id="{861176F7-3A1D-490A-B90D-4C64C09079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198517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301" name="矩形 300">
              <a:extLst>
                <a:ext uri="{FF2B5EF4-FFF2-40B4-BE49-F238E27FC236}">
                  <a16:creationId xmlns:a16="http://schemas.microsoft.com/office/drawing/2014/main" id="{3F722B80-74F2-4BFD-9E24-8F7E0D6E2D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360058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302" name="矩形 301">
              <a:extLst>
                <a:ext uri="{FF2B5EF4-FFF2-40B4-BE49-F238E27FC236}">
                  <a16:creationId xmlns:a16="http://schemas.microsoft.com/office/drawing/2014/main" id="{1CDE2766-4DBC-45D6-909E-578A80C10F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521598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03" name="矩形 302">
              <a:extLst>
                <a:ext uri="{FF2B5EF4-FFF2-40B4-BE49-F238E27FC236}">
                  <a16:creationId xmlns:a16="http://schemas.microsoft.com/office/drawing/2014/main" id="{1F18AB34-BBCC-427F-ABAE-E96E2D16E8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651285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E469A08-90C9-4999-A4F2-FC73BC2E210A}"/>
              </a:ext>
            </a:extLst>
          </p:cNvPr>
          <p:cNvGrpSpPr/>
          <p:nvPr/>
        </p:nvGrpSpPr>
        <p:grpSpPr>
          <a:xfrm>
            <a:off x="3960702" y="1977734"/>
            <a:ext cx="1955576" cy="119315"/>
            <a:chOff x="3846402" y="1920584"/>
            <a:chExt cx="1955576" cy="119315"/>
          </a:xfrm>
        </p:grpSpPr>
        <p:sp>
          <p:nvSpPr>
            <p:cNvPr id="320" name="矩形 319">
              <a:extLst>
                <a:ext uri="{FF2B5EF4-FFF2-40B4-BE49-F238E27FC236}">
                  <a16:creationId xmlns:a16="http://schemas.microsoft.com/office/drawing/2014/main" id="{3932E52F-9B1F-4A72-A0DE-6625C76A86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822539" y="1944447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321" name="矩形 320">
              <a:extLst>
                <a:ext uri="{FF2B5EF4-FFF2-40B4-BE49-F238E27FC236}">
                  <a16:creationId xmlns:a16="http://schemas.microsoft.com/office/drawing/2014/main" id="{F3E9AD03-4946-482C-9A9E-0FD73DE31E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967460" y="1944447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22" name="矩形 321">
              <a:extLst>
                <a:ext uri="{FF2B5EF4-FFF2-40B4-BE49-F238E27FC236}">
                  <a16:creationId xmlns:a16="http://schemas.microsoft.com/office/drawing/2014/main" id="{83DFF06D-0FA3-451D-B0EE-13C395759A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112382" y="1944447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23" name="矩形 322">
              <a:extLst>
                <a:ext uri="{FF2B5EF4-FFF2-40B4-BE49-F238E27FC236}">
                  <a16:creationId xmlns:a16="http://schemas.microsoft.com/office/drawing/2014/main" id="{3D4928DD-83D5-412C-9CA4-C86787D43D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57305" y="1944447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24" name="矩形 323">
              <a:extLst>
                <a:ext uri="{FF2B5EF4-FFF2-40B4-BE49-F238E27FC236}">
                  <a16:creationId xmlns:a16="http://schemas.microsoft.com/office/drawing/2014/main" id="{ACD95829-2241-482C-A653-704DE75CF9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402226" y="1944447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25" name="矩形 324">
              <a:extLst>
                <a:ext uri="{FF2B5EF4-FFF2-40B4-BE49-F238E27FC236}">
                  <a16:creationId xmlns:a16="http://schemas.microsoft.com/office/drawing/2014/main" id="{5C97C1F2-05E4-46E0-9CC7-30EFB3C5FC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547149" y="1944447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26" name="矩形 325">
              <a:extLst>
                <a:ext uri="{FF2B5EF4-FFF2-40B4-BE49-F238E27FC236}">
                  <a16:creationId xmlns:a16="http://schemas.microsoft.com/office/drawing/2014/main" id="{E0B0A477-C570-41B6-A8B4-34A21B9298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692071" y="1944447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27" name="矩形 326">
              <a:extLst>
                <a:ext uri="{FF2B5EF4-FFF2-40B4-BE49-F238E27FC236}">
                  <a16:creationId xmlns:a16="http://schemas.microsoft.com/office/drawing/2014/main" id="{0887B06C-9EB0-41BF-9B69-518A6A35EA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836993" y="1944447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28" name="矩形 327">
              <a:extLst>
                <a:ext uri="{FF2B5EF4-FFF2-40B4-BE49-F238E27FC236}">
                  <a16:creationId xmlns:a16="http://schemas.microsoft.com/office/drawing/2014/main" id="{AF9CAA95-09B2-4617-91BE-A646EEA0BD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981915" y="1944447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29" name="矩形 328">
              <a:extLst>
                <a:ext uri="{FF2B5EF4-FFF2-40B4-BE49-F238E27FC236}">
                  <a16:creationId xmlns:a16="http://schemas.microsoft.com/office/drawing/2014/main" id="{D31C51C4-BBB2-48DB-99E1-38E1F99631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126837" y="1944447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0" name="矩形 329">
              <a:extLst>
                <a:ext uri="{FF2B5EF4-FFF2-40B4-BE49-F238E27FC236}">
                  <a16:creationId xmlns:a16="http://schemas.microsoft.com/office/drawing/2014/main" id="{1A9D6A45-2C50-475C-9462-93E417A3CF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271759" y="1944447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1" name="矩形 330">
              <a:extLst>
                <a:ext uri="{FF2B5EF4-FFF2-40B4-BE49-F238E27FC236}">
                  <a16:creationId xmlns:a16="http://schemas.microsoft.com/office/drawing/2014/main" id="{324B9A60-609B-40FA-B233-0B641574DC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416681" y="1944447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2" name="矩形 331">
              <a:extLst>
                <a:ext uri="{FF2B5EF4-FFF2-40B4-BE49-F238E27FC236}">
                  <a16:creationId xmlns:a16="http://schemas.microsoft.com/office/drawing/2014/main" id="{18FE2A6B-C28D-48FD-ACDE-D501E25349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561603" y="1944447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3" name="矩形 332">
              <a:extLst>
                <a:ext uri="{FF2B5EF4-FFF2-40B4-BE49-F238E27FC236}">
                  <a16:creationId xmlns:a16="http://schemas.microsoft.com/office/drawing/2014/main" id="{C01279E6-AE80-4205-A602-7401595BA9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706526" y="1944447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5755B49D-2377-45F6-AF00-787AF96DEE97}"/>
              </a:ext>
            </a:extLst>
          </p:cNvPr>
          <p:cNvGrpSpPr/>
          <p:nvPr/>
        </p:nvGrpSpPr>
        <p:grpSpPr>
          <a:xfrm>
            <a:off x="3960706" y="4087255"/>
            <a:ext cx="4419249" cy="119315"/>
            <a:chOff x="3846402" y="4115829"/>
            <a:chExt cx="4419250" cy="119315"/>
          </a:xfrm>
        </p:grpSpPr>
        <p:sp>
          <p:nvSpPr>
            <p:cNvPr id="234" name="矩形 233">
              <a:extLst>
                <a:ext uri="{FF2B5EF4-FFF2-40B4-BE49-F238E27FC236}">
                  <a16:creationId xmlns:a16="http://schemas.microsoft.com/office/drawing/2014/main" id="{244F146B-4708-4F26-996D-3EBA35F8D0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822539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235" name="矩形 234">
              <a:extLst>
                <a:ext uri="{FF2B5EF4-FFF2-40B4-BE49-F238E27FC236}">
                  <a16:creationId xmlns:a16="http://schemas.microsoft.com/office/drawing/2014/main" id="{CB655EA4-D796-425F-9730-44557C4DDC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967460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36" name="矩形 235">
              <a:extLst>
                <a:ext uri="{FF2B5EF4-FFF2-40B4-BE49-F238E27FC236}">
                  <a16:creationId xmlns:a16="http://schemas.microsoft.com/office/drawing/2014/main" id="{881F99C1-F83B-4510-B374-A6DDB13995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112382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37" name="矩形 236">
              <a:extLst>
                <a:ext uri="{FF2B5EF4-FFF2-40B4-BE49-F238E27FC236}">
                  <a16:creationId xmlns:a16="http://schemas.microsoft.com/office/drawing/2014/main" id="{479BC8EA-926A-4679-A982-A5E9D045F9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57305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38" name="矩形 237">
              <a:extLst>
                <a:ext uri="{FF2B5EF4-FFF2-40B4-BE49-F238E27FC236}">
                  <a16:creationId xmlns:a16="http://schemas.microsoft.com/office/drawing/2014/main" id="{D7A985C7-23BE-4AFD-944C-91CF793C9F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402226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39" name="矩形 238">
              <a:extLst>
                <a:ext uri="{FF2B5EF4-FFF2-40B4-BE49-F238E27FC236}">
                  <a16:creationId xmlns:a16="http://schemas.microsoft.com/office/drawing/2014/main" id="{0E08FD8D-DC44-4E7A-BAAF-FC43578F00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547149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40" name="矩形 239">
              <a:extLst>
                <a:ext uri="{FF2B5EF4-FFF2-40B4-BE49-F238E27FC236}">
                  <a16:creationId xmlns:a16="http://schemas.microsoft.com/office/drawing/2014/main" id="{01F8E42F-24A9-481B-AAB7-3CD1055E9C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692071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41" name="矩形 240">
              <a:extLst>
                <a:ext uri="{FF2B5EF4-FFF2-40B4-BE49-F238E27FC236}">
                  <a16:creationId xmlns:a16="http://schemas.microsoft.com/office/drawing/2014/main" id="{3AA3CE19-69FF-4320-847A-1FB951B1F9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836993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42" name="矩形 241">
              <a:extLst>
                <a:ext uri="{FF2B5EF4-FFF2-40B4-BE49-F238E27FC236}">
                  <a16:creationId xmlns:a16="http://schemas.microsoft.com/office/drawing/2014/main" id="{378FE17B-081A-444E-A8B0-11653B3FFD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981915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43" name="矩形 242">
              <a:extLst>
                <a:ext uri="{FF2B5EF4-FFF2-40B4-BE49-F238E27FC236}">
                  <a16:creationId xmlns:a16="http://schemas.microsoft.com/office/drawing/2014/main" id="{AADADCFD-43A5-4352-8575-1FA0698CC1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126837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44" name="矩形 243">
              <a:extLst>
                <a:ext uri="{FF2B5EF4-FFF2-40B4-BE49-F238E27FC236}">
                  <a16:creationId xmlns:a16="http://schemas.microsoft.com/office/drawing/2014/main" id="{C1BC2417-6950-4CF6-B285-95B9CDA030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271759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45" name="矩形 244">
              <a:extLst>
                <a:ext uri="{FF2B5EF4-FFF2-40B4-BE49-F238E27FC236}">
                  <a16:creationId xmlns:a16="http://schemas.microsoft.com/office/drawing/2014/main" id="{172BA833-BAD7-471A-9EC0-38594821D0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416681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46" name="矩形 245">
              <a:extLst>
                <a:ext uri="{FF2B5EF4-FFF2-40B4-BE49-F238E27FC236}">
                  <a16:creationId xmlns:a16="http://schemas.microsoft.com/office/drawing/2014/main" id="{785C23A2-E38B-47E4-B913-862B518E4F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561603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47" name="矩形 246">
              <a:extLst>
                <a:ext uri="{FF2B5EF4-FFF2-40B4-BE49-F238E27FC236}">
                  <a16:creationId xmlns:a16="http://schemas.microsoft.com/office/drawing/2014/main" id="{7A7598DF-C498-4927-9127-78693F0247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706526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248" name="矩形 247">
              <a:extLst>
                <a:ext uri="{FF2B5EF4-FFF2-40B4-BE49-F238E27FC236}">
                  <a16:creationId xmlns:a16="http://schemas.microsoft.com/office/drawing/2014/main" id="{C6C5C2D5-7748-4C4E-8968-DD1DBCF29C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851448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249" name="矩形 248">
              <a:extLst>
                <a:ext uri="{FF2B5EF4-FFF2-40B4-BE49-F238E27FC236}">
                  <a16:creationId xmlns:a16="http://schemas.microsoft.com/office/drawing/2014/main" id="{481F14C9-6D28-46AF-920B-4F6507DFF5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996369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0" name="矩形 249">
              <a:extLst>
                <a:ext uri="{FF2B5EF4-FFF2-40B4-BE49-F238E27FC236}">
                  <a16:creationId xmlns:a16="http://schemas.microsoft.com/office/drawing/2014/main" id="{270CB35B-1BF8-4550-B8C0-0D46DC1512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141292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1" name="矩形 250">
              <a:extLst>
                <a:ext uri="{FF2B5EF4-FFF2-40B4-BE49-F238E27FC236}">
                  <a16:creationId xmlns:a16="http://schemas.microsoft.com/office/drawing/2014/main" id="{542E84B8-ADA2-495E-9856-91AA977681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286214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2" name="矩形 251">
              <a:extLst>
                <a:ext uri="{FF2B5EF4-FFF2-40B4-BE49-F238E27FC236}">
                  <a16:creationId xmlns:a16="http://schemas.microsoft.com/office/drawing/2014/main" id="{32CCAF8C-833D-402C-AEF6-797610505D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431135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3" name="矩形 252">
              <a:extLst>
                <a:ext uri="{FF2B5EF4-FFF2-40B4-BE49-F238E27FC236}">
                  <a16:creationId xmlns:a16="http://schemas.microsoft.com/office/drawing/2014/main" id="{145A4454-2D02-4D9B-A1E3-E7477ECEBC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576058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4" name="矩形 253">
              <a:extLst>
                <a:ext uri="{FF2B5EF4-FFF2-40B4-BE49-F238E27FC236}">
                  <a16:creationId xmlns:a16="http://schemas.microsoft.com/office/drawing/2014/main" id="{554B01F4-7D94-495B-BF89-7BCF857B7B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720980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5" name="矩形 254">
              <a:extLst>
                <a:ext uri="{FF2B5EF4-FFF2-40B4-BE49-F238E27FC236}">
                  <a16:creationId xmlns:a16="http://schemas.microsoft.com/office/drawing/2014/main" id="{0395C3EA-953E-4EA9-A32B-D06144000A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865902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6" name="矩形 255">
              <a:extLst>
                <a:ext uri="{FF2B5EF4-FFF2-40B4-BE49-F238E27FC236}">
                  <a16:creationId xmlns:a16="http://schemas.microsoft.com/office/drawing/2014/main" id="{2B6E1799-FE74-49F8-9072-5282510C09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010824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7" name="矩形 256">
              <a:extLst>
                <a:ext uri="{FF2B5EF4-FFF2-40B4-BE49-F238E27FC236}">
                  <a16:creationId xmlns:a16="http://schemas.microsoft.com/office/drawing/2014/main" id="{078B3B6E-73CF-4073-A0AB-C09C021850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155746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8" name="矩形 257">
              <a:extLst>
                <a:ext uri="{FF2B5EF4-FFF2-40B4-BE49-F238E27FC236}">
                  <a16:creationId xmlns:a16="http://schemas.microsoft.com/office/drawing/2014/main" id="{E9886EEF-88FE-4E7E-8564-03253C267E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300669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9" name="矩形 258">
              <a:extLst>
                <a:ext uri="{FF2B5EF4-FFF2-40B4-BE49-F238E27FC236}">
                  <a16:creationId xmlns:a16="http://schemas.microsoft.com/office/drawing/2014/main" id="{D3EDD9EC-9241-444B-B289-7D91AFFB79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445590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F3748F03-7DC1-4D40-8A72-12C7EE9619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590512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61" name="矩形 260">
              <a:extLst>
                <a:ext uri="{FF2B5EF4-FFF2-40B4-BE49-F238E27FC236}">
                  <a16:creationId xmlns:a16="http://schemas.microsoft.com/office/drawing/2014/main" id="{F3FB4508-1270-4364-83E9-BDE29214FD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735435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262" name="矩形 261">
              <a:extLst>
                <a:ext uri="{FF2B5EF4-FFF2-40B4-BE49-F238E27FC236}">
                  <a16:creationId xmlns:a16="http://schemas.microsoft.com/office/drawing/2014/main" id="{B3502014-0A90-434C-8108-DA721EE5AF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025278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263" name="矩形 262">
              <a:extLst>
                <a:ext uri="{FF2B5EF4-FFF2-40B4-BE49-F238E27FC236}">
                  <a16:creationId xmlns:a16="http://schemas.microsoft.com/office/drawing/2014/main" id="{8A4BE3D5-0D3B-4B12-B661-30B5EB9F13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880357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264" name="矩形 263">
              <a:extLst>
                <a:ext uri="{FF2B5EF4-FFF2-40B4-BE49-F238E27FC236}">
                  <a16:creationId xmlns:a16="http://schemas.microsoft.com/office/drawing/2014/main" id="{5D9E24D7-4425-43AB-BFC7-63F37362BB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170200" y="4139692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A3042F9B-D3BC-45D2-8533-F2D05D84B635}"/>
              </a:ext>
            </a:extLst>
          </p:cNvPr>
          <p:cNvGrpSpPr/>
          <p:nvPr/>
        </p:nvGrpSpPr>
        <p:grpSpPr>
          <a:xfrm>
            <a:off x="3960703" y="3552083"/>
            <a:ext cx="3114951" cy="119315"/>
            <a:chOff x="3846402" y="3571132"/>
            <a:chExt cx="3114952" cy="119315"/>
          </a:xfrm>
        </p:grpSpPr>
        <p:sp>
          <p:nvSpPr>
            <p:cNvPr id="265" name="矩形 264">
              <a:extLst>
                <a:ext uri="{FF2B5EF4-FFF2-40B4-BE49-F238E27FC236}">
                  <a16:creationId xmlns:a16="http://schemas.microsoft.com/office/drawing/2014/main" id="{ADCCA6A6-9F52-4F5D-BA38-DD668FA0D5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822539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266" name="矩形 265">
              <a:extLst>
                <a:ext uri="{FF2B5EF4-FFF2-40B4-BE49-F238E27FC236}">
                  <a16:creationId xmlns:a16="http://schemas.microsoft.com/office/drawing/2014/main" id="{694F0DB5-64D6-4920-BFD4-0FE910E152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967460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67" name="矩形 266">
              <a:extLst>
                <a:ext uri="{FF2B5EF4-FFF2-40B4-BE49-F238E27FC236}">
                  <a16:creationId xmlns:a16="http://schemas.microsoft.com/office/drawing/2014/main" id="{BA5442A8-54BA-4F6A-A35B-AC8CA82C38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112382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68" name="矩形 267">
              <a:extLst>
                <a:ext uri="{FF2B5EF4-FFF2-40B4-BE49-F238E27FC236}">
                  <a16:creationId xmlns:a16="http://schemas.microsoft.com/office/drawing/2014/main" id="{3636FE85-11B6-434A-90E7-7F67935D96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57305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69" name="矩形 268">
              <a:extLst>
                <a:ext uri="{FF2B5EF4-FFF2-40B4-BE49-F238E27FC236}">
                  <a16:creationId xmlns:a16="http://schemas.microsoft.com/office/drawing/2014/main" id="{7866C9A3-7ADF-41FB-9071-D9E4CAA6DD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402226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0" name="矩形 269">
              <a:extLst>
                <a:ext uri="{FF2B5EF4-FFF2-40B4-BE49-F238E27FC236}">
                  <a16:creationId xmlns:a16="http://schemas.microsoft.com/office/drawing/2014/main" id="{DAF19AC7-4EF4-4ABE-94B8-42A364C532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547149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1" name="矩形 270">
              <a:extLst>
                <a:ext uri="{FF2B5EF4-FFF2-40B4-BE49-F238E27FC236}">
                  <a16:creationId xmlns:a16="http://schemas.microsoft.com/office/drawing/2014/main" id="{33EF39D2-7B1D-41CE-A19A-30F0156722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692071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2" name="矩形 271">
              <a:extLst>
                <a:ext uri="{FF2B5EF4-FFF2-40B4-BE49-F238E27FC236}">
                  <a16:creationId xmlns:a16="http://schemas.microsoft.com/office/drawing/2014/main" id="{9CE77BCD-8A75-44FA-BCE6-0B1C643B4F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836993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3" name="矩形 272">
              <a:extLst>
                <a:ext uri="{FF2B5EF4-FFF2-40B4-BE49-F238E27FC236}">
                  <a16:creationId xmlns:a16="http://schemas.microsoft.com/office/drawing/2014/main" id="{1DCD8909-22A7-4BC0-9AE9-799DCB0451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981915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4" name="矩形 273">
              <a:extLst>
                <a:ext uri="{FF2B5EF4-FFF2-40B4-BE49-F238E27FC236}">
                  <a16:creationId xmlns:a16="http://schemas.microsoft.com/office/drawing/2014/main" id="{1B8135EA-C87F-43F5-A3D6-2057747A11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126837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5" name="矩形 274">
              <a:extLst>
                <a:ext uri="{FF2B5EF4-FFF2-40B4-BE49-F238E27FC236}">
                  <a16:creationId xmlns:a16="http://schemas.microsoft.com/office/drawing/2014/main" id="{5E4937F8-372B-46D8-ACBF-D186DE3324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271759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6" name="矩形 275">
              <a:extLst>
                <a:ext uri="{FF2B5EF4-FFF2-40B4-BE49-F238E27FC236}">
                  <a16:creationId xmlns:a16="http://schemas.microsoft.com/office/drawing/2014/main" id="{3BC011B9-FFC9-41E3-8F29-D367357096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416681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7" name="矩形 276">
              <a:extLst>
                <a:ext uri="{FF2B5EF4-FFF2-40B4-BE49-F238E27FC236}">
                  <a16:creationId xmlns:a16="http://schemas.microsoft.com/office/drawing/2014/main" id="{5CDD4BF4-50E3-4A59-928F-2008309CA8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561603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8" name="矩形 277">
              <a:extLst>
                <a:ext uri="{FF2B5EF4-FFF2-40B4-BE49-F238E27FC236}">
                  <a16:creationId xmlns:a16="http://schemas.microsoft.com/office/drawing/2014/main" id="{39F460B9-1B42-48F8-9B51-BD3ACA8904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706526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279" name="矩形 278">
              <a:extLst>
                <a:ext uri="{FF2B5EF4-FFF2-40B4-BE49-F238E27FC236}">
                  <a16:creationId xmlns:a16="http://schemas.microsoft.com/office/drawing/2014/main" id="{F161C71E-E2A7-4F31-95FA-7830D4B22C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851448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280" name="矩形 279">
              <a:extLst>
                <a:ext uri="{FF2B5EF4-FFF2-40B4-BE49-F238E27FC236}">
                  <a16:creationId xmlns:a16="http://schemas.microsoft.com/office/drawing/2014/main" id="{6215EBB4-977B-4AE5-92E5-95263F4ECE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996369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81" name="矩形 280">
              <a:extLst>
                <a:ext uri="{FF2B5EF4-FFF2-40B4-BE49-F238E27FC236}">
                  <a16:creationId xmlns:a16="http://schemas.microsoft.com/office/drawing/2014/main" id="{525C4C52-EDFB-4FA0-AE3E-19180CD7F5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141292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82" name="矩形 281">
              <a:extLst>
                <a:ext uri="{FF2B5EF4-FFF2-40B4-BE49-F238E27FC236}">
                  <a16:creationId xmlns:a16="http://schemas.microsoft.com/office/drawing/2014/main" id="{09C7A165-0114-446A-B58A-59B3DEE29A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286214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83" name="矩形 282">
              <a:extLst>
                <a:ext uri="{FF2B5EF4-FFF2-40B4-BE49-F238E27FC236}">
                  <a16:creationId xmlns:a16="http://schemas.microsoft.com/office/drawing/2014/main" id="{AD410FDB-4CBA-4079-B3F1-C070FBB0BA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431135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84" name="矩形 283">
              <a:extLst>
                <a:ext uri="{FF2B5EF4-FFF2-40B4-BE49-F238E27FC236}">
                  <a16:creationId xmlns:a16="http://schemas.microsoft.com/office/drawing/2014/main" id="{CD5A7564-31F5-4BDE-8B72-F608F439C3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576058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85" name="矩形 284">
              <a:extLst>
                <a:ext uri="{FF2B5EF4-FFF2-40B4-BE49-F238E27FC236}">
                  <a16:creationId xmlns:a16="http://schemas.microsoft.com/office/drawing/2014/main" id="{EC802778-1A06-4BA7-B95F-817F1FFF8F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720980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86" name="矩形 285">
              <a:extLst>
                <a:ext uri="{FF2B5EF4-FFF2-40B4-BE49-F238E27FC236}">
                  <a16:creationId xmlns:a16="http://schemas.microsoft.com/office/drawing/2014/main" id="{B4A36B0E-BFFA-4A3F-8B46-2A3EE0CD1C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865902" y="3594995"/>
              <a:ext cx="119315" cy="71589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7" name="组合 356">
            <a:extLst>
              <a:ext uri="{FF2B5EF4-FFF2-40B4-BE49-F238E27FC236}">
                <a16:creationId xmlns:a16="http://schemas.microsoft.com/office/drawing/2014/main" id="{2BA9A88D-565D-40B1-8B11-05FD730860DC}"/>
              </a:ext>
            </a:extLst>
          </p:cNvPr>
          <p:cNvGrpSpPr/>
          <p:nvPr/>
        </p:nvGrpSpPr>
        <p:grpSpPr>
          <a:xfrm>
            <a:off x="3960705" y="2505587"/>
            <a:ext cx="2245420" cy="119315"/>
            <a:chOff x="3125088" y="3343964"/>
            <a:chExt cx="2502908" cy="132997"/>
          </a:xfrm>
        </p:grpSpPr>
        <p:sp>
          <p:nvSpPr>
            <p:cNvPr id="358" name="矩形 357">
              <a:extLst>
                <a:ext uri="{FF2B5EF4-FFF2-40B4-BE49-F238E27FC236}">
                  <a16:creationId xmlns:a16="http://schemas.microsoft.com/office/drawing/2014/main" id="{E7366CCD-7199-4CB4-8AFC-B578EA50D3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098488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359" name="矩形 358">
              <a:extLst>
                <a:ext uri="{FF2B5EF4-FFF2-40B4-BE49-F238E27FC236}">
                  <a16:creationId xmlns:a16="http://schemas.microsoft.com/office/drawing/2014/main" id="{1817F28A-8174-439B-AE46-212D85089E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260028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0" name="矩形 359">
              <a:extLst>
                <a:ext uri="{FF2B5EF4-FFF2-40B4-BE49-F238E27FC236}">
                  <a16:creationId xmlns:a16="http://schemas.microsoft.com/office/drawing/2014/main" id="{EED3868D-AF8B-4E4E-8592-05EA0205A5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421569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1" name="矩形 360">
              <a:extLst>
                <a:ext uri="{FF2B5EF4-FFF2-40B4-BE49-F238E27FC236}">
                  <a16:creationId xmlns:a16="http://schemas.microsoft.com/office/drawing/2014/main" id="{E3E7F8CB-0AAA-4208-B4B5-60151A6FF3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583110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2" name="矩形 361">
              <a:extLst>
                <a:ext uri="{FF2B5EF4-FFF2-40B4-BE49-F238E27FC236}">
                  <a16:creationId xmlns:a16="http://schemas.microsoft.com/office/drawing/2014/main" id="{0E91F7FA-5822-44DC-A10B-AFB81DFCA5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744650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3" name="矩形 362">
              <a:extLst>
                <a:ext uri="{FF2B5EF4-FFF2-40B4-BE49-F238E27FC236}">
                  <a16:creationId xmlns:a16="http://schemas.microsoft.com/office/drawing/2014/main" id="{9AFD6C63-3BFA-429E-87AF-1D3607A31A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906191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4" name="矩形 363">
              <a:extLst>
                <a:ext uri="{FF2B5EF4-FFF2-40B4-BE49-F238E27FC236}">
                  <a16:creationId xmlns:a16="http://schemas.microsoft.com/office/drawing/2014/main" id="{006BDBFB-6864-473D-99A8-D6B92DB282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067732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5" name="矩形 364">
              <a:extLst>
                <a:ext uri="{FF2B5EF4-FFF2-40B4-BE49-F238E27FC236}">
                  <a16:creationId xmlns:a16="http://schemas.microsoft.com/office/drawing/2014/main" id="{F08297C7-5021-4D29-8EA7-BF4A7C3FA0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29273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6" name="矩形 365">
              <a:extLst>
                <a:ext uri="{FF2B5EF4-FFF2-40B4-BE49-F238E27FC236}">
                  <a16:creationId xmlns:a16="http://schemas.microsoft.com/office/drawing/2014/main" id="{4F4F9EFD-F8C1-41D0-A244-C7675B1AE2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390813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7" name="矩形 366">
              <a:extLst>
                <a:ext uri="{FF2B5EF4-FFF2-40B4-BE49-F238E27FC236}">
                  <a16:creationId xmlns:a16="http://schemas.microsoft.com/office/drawing/2014/main" id="{8C7EF22A-BF30-47D3-A905-19618835C8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552354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8" name="矩形 367">
              <a:extLst>
                <a:ext uri="{FF2B5EF4-FFF2-40B4-BE49-F238E27FC236}">
                  <a16:creationId xmlns:a16="http://schemas.microsoft.com/office/drawing/2014/main" id="{66D80165-E1E9-474D-8FE5-FE9A466E80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713895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9" name="矩形 368">
              <a:extLst>
                <a:ext uri="{FF2B5EF4-FFF2-40B4-BE49-F238E27FC236}">
                  <a16:creationId xmlns:a16="http://schemas.microsoft.com/office/drawing/2014/main" id="{C2A3FE93-21EC-4F73-9480-6CA87945FA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875435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70" name="矩形 369">
              <a:extLst>
                <a:ext uri="{FF2B5EF4-FFF2-40B4-BE49-F238E27FC236}">
                  <a16:creationId xmlns:a16="http://schemas.microsoft.com/office/drawing/2014/main" id="{1C0E4928-4C9A-449A-B311-05BF8563D8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036976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71" name="矩形 370">
              <a:extLst>
                <a:ext uri="{FF2B5EF4-FFF2-40B4-BE49-F238E27FC236}">
                  <a16:creationId xmlns:a16="http://schemas.microsoft.com/office/drawing/2014/main" id="{4BC4D5EA-AEE5-415F-897F-4C1421D10B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198517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372" name="矩形 371">
              <a:extLst>
                <a:ext uri="{FF2B5EF4-FFF2-40B4-BE49-F238E27FC236}">
                  <a16:creationId xmlns:a16="http://schemas.microsoft.com/office/drawing/2014/main" id="{FC8A87F1-69D7-46EA-834D-847514E87C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360058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373" name="矩形 372">
              <a:extLst>
                <a:ext uri="{FF2B5EF4-FFF2-40B4-BE49-F238E27FC236}">
                  <a16:creationId xmlns:a16="http://schemas.microsoft.com/office/drawing/2014/main" id="{0D7BC34A-6F00-4127-AD2F-29567939E2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521598" y="3370564"/>
              <a:ext cx="132997" cy="79798"/>
            </a:xfrm>
            <a:prstGeom prst="rect">
              <a:avLst/>
            </a:prstGeom>
            <a:solidFill>
              <a:srgbClr val="04C8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51">
                <a:solidFill>
                  <a:schemeClr val="tx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375" name="矩形 374">
            <a:extLst>
              <a:ext uri="{FF2B5EF4-FFF2-40B4-BE49-F238E27FC236}">
                <a16:creationId xmlns:a16="http://schemas.microsoft.com/office/drawing/2014/main" id="{226EA9F9-2DF0-4F0B-B895-65A5C652CBEB}"/>
              </a:ext>
            </a:extLst>
          </p:cNvPr>
          <p:cNvSpPr/>
          <p:nvPr/>
        </p:nvSpPr>
        <p:spPr>
          <a:xfrm>
            <a:off x="558297" y="6065343"/>
            <a:ext cx="2018501" cy="261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110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公司内部交流文件，禁止外传</a:t>
            </a: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F11435B3-8774-46DA-A49C-68FC68F3B6F9}"/>
              </a:ext>
            </a:extLst>
          </p:cNvPr>
          <p:cNvSpPr txBox="1"/>
          <p:nvPr/>
        </p:nvSpPr>
        <p:spPr>
          <a:xfrm>
            <a:off x="2515532" y="5020284"/>
            <a:ext cx="716093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440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pPr algn="ctr"/>
            <a:r>
              <a:rPr lang="zh-CN" altLang="en-US" sz="3200" dirty="0">
                <a:latin typeface="+mn-lt"/>
                <a:ea typeface="+mn-ea"/>
                <a:cs typeface="+mn-ea"/>
                <a:sym typeface="+mn-lt"/>
              </a:rPr>
              <a:t>紧盯双十一销售额，确保全年销售业绩</a:t>
            </a:r>
            <a:endParaRPr lang="en-GB" sz="32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4" name="任意多边形: 形状 123">
            <a:extLst>
              <a:ext uri="{FF2B5EF4-FFF2-40B4-BE49-F238E27FC236}">
                <a16:creationId xmlns:a16="http://schemas.microsoft.com/office/drawing/2014/main" id="{C43AA20C-E0D9-45AA-AFDE-A8F6B4D0B643}"/>
              </a:ext>
            </a:extLst>
          </p:cNvPr>
          <p:cNvSpPr/>
          <p:nvPr/>
        </p:nvSpPr>
        <p:spPr>
          <a:xfrm rot="16200000">
            <a:off x="10480221" y="5146220"/>
            <a:ext cx="1540392" cy="1883166"/>
          </a:xfrm>
          <a:custGeom>
            <a:avLst/>
            <a:gdLst>
              <a:gd name="connsiteX0" fmla="*/ 115481 w 1540392"/>
              <a:gd name="connsiteY0" fmla="*/ 1880258 h 1883166"/>
              <a:gd name="connsiteX1" fmla="*/ 114894 w 1540392"/>
              <a:gd name="connsiteY1" fmla="*/ 1883166 h 1883166"/>
              <a:gd name="connsiteX2" fmla="*/ 0 w 1540392"/>
              <a:gd name="connsiteY2" fmla="*/ 1883166 h 1883166"/>
              <a:gd name="connsiteX3" fmla="*/ 0 w 1540392"/>
              <a:gd name="connsiteY3" fmla="*/ 1777960 h 1883166"/>
              <a:gd name="connsiteX4" fmla="*/ 10968 w 1540392"/>
              <a:gd name="connsiteY4" fmla="*/ 1775746 h 1883166"/>
              <a:gd name="connsiteX5" fmla="*/ 115481 w 1540392"/>
              <a:gd name="connsiteY5" fmla="*/ 1880258 h 1883166"/>
              <a:gd name="connsiteX6" fmla="*/ 115481 w 1540392"/>
              <a:gd name="connsiteY6" fmla="*/ 1626580 h 1883166"/>
              <a:gd name="connsiteX7" fmla="*/ 10968 w 1540392"/>
              <a:gd name="connsiteY7" fmla="*/ 1731094 h 1883166"/>
              <a:gd name="connsiteX8" fmla="*/ 0 w 1540392"/>
              <a:gd name="connsiteY8" fmla="*/ 1728880 h 1883166"/>
              <a:gd name="connsiteX9" fmla="*/ 0 w 1540392"/>
              <a:gd name="connsiteY9" fmla="*/ 1524283 h 1883166"/>
              <a:gd name="connsiteX10" fmla="*/ 10968 w 1540392"/>
              <a:gd name="connsiteY10" fmla="*/ 1522068 h 1883166"/>
              <a:gd name="connsiteX11" fmla="*/ 115481 w 1540392"/>
              <a:gd name="connsiteY11" fmla="*/ 1626580 h 1883166"/>
              <a:gd name="connsiteX12" fmla="*/ 115481 w 1540392"/>
              <a:gd name="connsiteY12" fmla="*/ 1372902 h 1883166"/>
              <a:gd name="connsiteX13" fmla="*/ 10968 w 1540392"/>
              <a:gd name="connsiteY13" fmla="*/ 1477416 h 1883166"/>
              <a:gd name="connsiteX14" fmla="*/ 0 w 1540392"/>
              <a:gd name="connsiteY14" fmla="*/ 1475202 h 1883166"/>
              <a:gd name="connsiteX15" fmla="*/ 0 w 1540392"/>
              <a:gd name="connsiteY15" fmla="*/ 1270604 h 1883166"/>
              <a:gd name="connsiteX16" fmla="*/ 10968 w 1540392"/>
              <a:gd name="connsiteY16" fmla="*/ 1268390 h 1883166"/>
              <a:gd name="connsiteX17" fmla="*/ 115481 w 1540392"/>
              <a:gd name="connsiteY17" fmla="*/ 1372902 h 1883166"/>
              <a:gd name="connsiteX18" fmla="*/ 115481 w 1540392"/>
              <a:gd name="connsiteY18" fmla="*/ 1119224 h 1883166"/>
              <a:gd name="connsiteX19" fmla="*/ 10968 w 1540392"/>
              <a:gd name="connsiteY19" fmla="*/ 1223738 h 1883166"/>
              <a:gd name="connsiteX20" fmla="*/ 0 w 1540392"/>
              <a:gd name="connsiteY20" fmla="*/ 1221524 h 1883166"/>
              <a:gd name="connsiteX21" fmla="*/ 0 w 1540392"/>
              <a:gd name="connsiteY21" fmla="*/ 1016926 h 1883166"/>
              <a:gd name="connsiteX22" fmla="*/ 10968 w 1540392"/>
              <a:gd name="connsiteY22" fmla="*/ 1014712 h 1883166"/>
              <a:gd name="connsiteX23" fmla="*/ 115481 w 1540392"/>
              <a:gd name="connsiteY23" fmla="*/ 1119224 h 1883166"/>
              <a:gd name="connsiteX24" fmla="*/ 115481 w 1540392"/>
              <a:gd name="connsiteY24" fmla="*/ 865546 h 1883166"/>
              <a:gd name="connsiteX25" fmla="*/ 10968 w 1540392"/>
              <a:gd name="connsiteY25" fmla="*/ 970060 h 1883166"/>
              <a:gd name="connsiteX26" fmla="*/ 0 w 1540392"/>
              <a:gd name="connsiteY26" fmla="*/ 967846 h 1883166"/>
              <a:gd name="connsiteX27" fmla="*/ 0 w 1540392"/>
              <a:gd name="connsiteY27" fmla="*/ 763248 h 1883166"/>
              <a:gd name="connsiteX28" fmla="*/ 10968 w 1540392"/>
              <a:gd name="connsiteY28" fmla="*/ 761034 h 1883166"/>
              <a:gd name="connsiteX29" fmla="*/ 115481 w 1540392"/>
              <a:gd name="connsiteY29" fmla="*/ 865546 h 1883166"/>
              <a:gd name="connsiteX30" fmla="*/ 115481 w 1540392"/>
              <a:gd name="connsiteY30" fmla="*/ 611868 h 1883166"/>
              <a:gd name="connsiteX31" fmla="*/ 10968 w 1540392"/>
              <a:gd name="connsiteY31" fmla="*/ 716382 h 1883166"/>
              <a:gd name="connsiteX32" fmla="*/ 0 w 1540392"/>
              <a:gd name="connsiteY32" fmla="*/ 714168 h 1883166"/>
              <a:gd name="connsiteX33" fmla="*/ 0 w 1540392"/>
              <a:gd name="connsiteY33" fmla="*/ 509570 h 1883166"/>
              <a:gd name="connsiteX34" fmla="*/ 10968 w 1540392"/>
              <a:gd name="connsiteY34" fmla="*/ 507356 h 1883166"/>
              <a:gd name="connsiteX35" fmla="*/ 115481 w 1540392"/>
              <a:gd name="connsiteY35" fmla="*/ 611868 h 1883166"/>
              <a:gd name="connsiteX36" fmla="*/ 115481 w 1540392"/>
              <a:gd name="connsiteY36" fmla="*/ 358190 h 1883166"/>
              <a:gd name="connsiteX37" fmla="*/ 10968 w 1540392"/>
              <a:gd name="connsiteY37" fmla="*/ 462704 h 1883166"/>
              <a:gd name="connsiteX38" fmla="*/ 0 w 1540392"/>
              <a:gd name="connsiteY38" fmla="*/ 460490 h 1883166"/>
              <a:gd name="connsiteX39" fmla="*/ 0 w 1540392"/>
              <a:gd name="connsiteY39" fmla="*/ 255892 h 1883166"/>
              <a:gd name="connsiteX40" fmla="*/ 10968 w 1540392"/>
              <a:gd name="connsiteY40" fmla="*/ 253678 h 1883166"/>
              <a:gd name="connsiteX41" fmla="*/ 115481 w 1540392"/>
              <a:gd name="connsiteY41" fmla="*/ 358190 h 1883166"/>
              <a:gd name="connsiteX42" fmla="*/ 115481 w 1540392"/>
              <a:gd name="connsiteY42" fmla="*/ 104512 h 1883166"/>
              <a:gd name="connsiteX43" fmla="*/ 10968 w 1540392"/>
              <a:gd name="connsiteY43" fmla="*/ 209026 h 1883166"/>
              <a:gd name="connsiteX44" fmla="*/ 0 w 1540392"/>
              <a:gd name="connsiteY44" fmla="*/ 206812 h 1883166"/>
              <a:gd name="connsiteX45" fmla="*/ 0 w 1540392"/>
              <a:gd name="connsiteY45" fmla="*/ 2214 h 1883166"/>
              <a:gd name="connsiteX46" fmla="*/ 10968 w 1540392"/>
              <a:gd name="connsiteY46" fmla="*/ 0 h 1883166"/>
              <a:gd name="connsiteX47" fmla="*/ 115481 w 1540392"/>
              <a:gd name="connsiteY47" fmla="*/ 104512 h 1883166"/>
              <a:gd name="connsiteX48" fmla="*/ 400464 w 1540392"/>
              <a:gd name="connsiteY48" fmla="*/ 1880258 h 1883166"/>
              <a:gd name="connsiteX49" fmla="*/ 399877 w 1540392"/>
              <a:gd name="connsiteY49" fmla="*/ 1883166 h 1883166"/>
              <a:gd name="connsiteX50" fmla="*/ 192024 w 1540392"/>
              <a:gd name="connsiteY50" fmla="*/ 1883166 h 1883166"/>
              <a:gd name="connsiteX51" fmla="*/ 191437 w 1540392"/>
              <a:gd name="connsiteY51" fmla="*/ 1880258 h 1883166"/>
              <a:gd name="connsiteX52" fmla="*/ 295951 w 1540392"/>
              <a:gd name="connsiteY52" fmla="*/ 1775746 h 1883166"/>
              <a:gd name="connsiteX53" fmla="*/ 400464 w 1540392"/>
              <a:gd name="connsiteY53" fmla="*/ 1880258 h 1883166"/>
              <a:gd name="connsiteX54" fmla="*/ 400464 w 1540392"/>
              <a:gd name="connsiteY54" fmla="*/ 1626580 h 1883166"/>
              <a:gd name="connsiteX55" fmla="*/ 295951 w 1540392"/>
              <a:gd name="connsiteY55" fmla="*/ 1731094 h 1883166"/>
              <a:gd name="connsiteX56" fmla="*/ 191437 w 1540392"/>
              <a:gd name="connsiteY56" fmla="*/ 1626580 h 1883166"/>
              <a:gd name="connsiteX57" fmla="*/ 295951 w 1540392"/>
              <a:gd name="connsiteY57" fmla="*/ 1522068 h 1883166"/>
              <a:gd name="connsiteX58" fmla="*/ 400464 w 1540392"/>
              <a:gd name="connsiteY58" fmla="*/ 1626580 h 1883166"/>
              <a:gd name="connsiteX59" fmla="*/ 400464 w 1540392"/>
              <a:gd name="connsiteY59" fmla="*/ 1372902 h 1883166"/>
              <a:gd name="connsiteX60" fmla="*/ 295951 w 1540392"/>
              <a:gd name="connsiteY60" fmla="*/ 1477416 h 1883166"/>
              <a:gd name="connsiteX61" fmla="*/ 191437 w 1540392"/>
              <a:gd name="connsiteY61" fmla="*/ 1372902 h 1883166"/>
              <a:gd name="connsiteX62" fmla="*/ 295951 w 1540392"/>
              <a:gd name="connsiteY62" fmla="*/ 1268390 h 1883166"/>
              <a:gd name="connsiteX63" fmla="*/ 400464 w 1540392"/>
              <a:gd name="connsiteY63" fmla="*/ 1372902 h 1883166"/>
              <a:gd name="connsiteX64" fmla="*/ 400464 w 1540392"/>
              <a:gd name="connsiteY64" fmla="*/ 1119224 h 1883166"/>
              <a:gd name="connsiteX65" fmla="*/ 295951 w 1540392"/>
              <a:gd name="connsiteY65" fmla="*/ 1223738 h 1883166"/>
              <a:gd name="connsiteX66" fmla="*/ 191437 w 1540392"/>
              <a:gd name="connsiteY66" fmla="*/ 1119224 h 1883166"/>
              <a:gd name="connsiteX67" fmla="*/ 295951 w 1540392"/>
              <a:gd name="connsiteY67" fmla="*/ 1014712 h 1883166"/>
              <a:gd name="connsiteX68" fmla="*/ 400464 w 1540392"/>
              <a:gd name="connsiteY68" fmla="*/ 1119224 h 1883166"/>
              <a:gd name="connsiteX69" fmla="*/ 400464 w 1540392"/>
              <a:gd name="connsiteY69" fmla="*/ 865546 h 1883166"/>
              <a:gd name="connsiteX70" fmla="*/ 295951 w 1540392"/>
              <a:gd name="connsiteY70" fmla="*/ 970060 h 1883166"/>
              <a:gd name="connsiteX71" fmla="*/ 191437 w 1540392"/>
              <a:gd name="connsiteY71" fmla="*/ 865546 h 1883166"/>
              <a:gd name="connsiteX72" fmla="*/ 295951 w 1540392"/>
              <a:gd name="connsiteY72" fmla="*/ 761034 h 1883166"/>
              <a:gd name="connsiteX73" fmla="*/ 400464 w 1540392"/>
              <a:gd name="connsiteY73" fmla="*/ 865546 h 1883166"/>
              <a:gd name="connsiteX74" fmla="*/ 400464 w 1540392"/>
              <a:gd name="connsiteY74" fmla="*/ 611868 h 1883166"/>
              <a:gd name="connsiteX75" fmla="*/ 295951 w 1540392"/>
              <a:gd name="connsiteY75" fmla="*/ 716382 h 1883166"/>
              <a:gd name="connsiteX76" fmla="*/ 191437 w 1540392"/>
              <a:gd name="connsiteY76" fmla="*/ 611868 h 1883166"/>
              <a:gd name="connsiteX77" fmla="*/ 295951 w 1540392"/>
              <a:gd name="connsiteY77" fmla="*/ 507356 h 1883166"/>
              <a:gd name="connsiteX78" fmla="*/ 400464 w 1540392"/>
              <a:gd name="connsiteY78" fmla="*/ 611868 h 1883166"/>
              <a:gd name="connsiteX79" fmla="*/ 400464 w 1540392"/>
              <a:gd name="connsiteY79" fmla="*/ 358190 h 1883166"/>
              <a:gd name="connsiteX80" fmla="*/ 295951 w 1540392"/>
              <a:gd name="connsiteY80" fmla="*/ 462704 h 1883166"/>
              <a:gd name="connsiteX81" fmla="*/ 191437 w 1540392"/>
              <a:gd name="connsiteY81" fmla="*/ 358190 h 1883166"/>
              <a:gd name="connsiteX82" fmla="*/ 295951 w 1540392"/>
              <a:gd name="connsiteY82" fmla="*/ 253678 h 1883166"/>
              <a:gd name="connsiteX83" fmla="*/ 400464 w 1540392"/>
              <a:gd name="connsiteY83" fmla="*/ 358190 h 1883166"/>
              <a:gd name="connsiteX84" fmla="*/ 400464 w 1540392"/>
              <a:gd name="connsiteY84" fmla="*/ 104512 h 1883166"/>
              <a:gd name="connsiteX85" fmla="*/ 295951 w 1540392"/>
              <a:gd name="connsiteY85" fmla="*/ 209026 h 1883166"/>
              <a:gd name="connsiteX86" fmla="*/ 191437 w 1540392"/>
              <a:gd name="connsiteY86" fmla="*/ 104512 h 1883166"/>
              <a:gd name="connsiteX87" fmla="*/ 295951 w 1540392"/>
              <a:gd name="connsiteY87" fmla="*/ 0 h 1883166"/>
              <a:gd name="connsiteX88" fmla="*/ 400464 w 1540392"/>
              <a:gd name="connsiteY88" fmla="*/ 104512 h 1883166"/>
              <a:gd name="connsiteX89" fmla="*/ 685446 w 1540392"/>
              <a:gd name="connsiteY89" fmla="*/ 1880258 h 1883166"/>
              <a:gd name="connsiteX90" fmla="*/ 684859 w 1540392"/>
              <a:gd name="connsiteY90" fmla="*/ 1883166 h 1883166"/>
              <a:gd name="connsiteX91" fmla="*/ 477007 w 1540392"/>
              <a:gd name="connsiteY91" fmla="*/ 1883166 h 1883166"/>
              <a:gd name="connsiteX92" fmla="*/ 476420 w 1540392"/>
              <a:gd name="connsiteY92" fmla="*/ 1880258 h 1883166"/>
              <a:gd name="connsiteX93" fmla="*/ 580933 w 1540392"/>
              <a:gd name="connsiteY93" fmla="*/ 1775746 h 1883166"/>
              <a:gd name="connsiteX94" fmla="*/ 685446 w 1540392"/>
              <a:gd name="connsiteY94" fmla="*/ 1880258 h 1883166"/>
              <a:gd name="connsiteX95" fmla="*/ 685446 w 1540392"/>
              <a:gd name="connsiteY95" fmla="*/ 1626580 h 1883166"/>
              <a:gd name="connsiteX96" fmla="*/ 580933 w 1540392"/>
              <a:gd name="connsiteY96" fmla="*/ 1731094 h 1883166"/>
              <a:gd name="connsiteX97" fmla="*/ 476420 w 1540392"/>
              <a:gd name="connsiteY97" fmla="*/ 1626580 h 1883166"/>
              <a:gd name="connsiteX98" fmla="*/ 580933 w 1540392"/>
              <a:gd name="connsiteY98" fmla="*/ 1522068 h 1883166"/>
              <a:gd name="connsiteX99" fmla="*/ 685446 w 1540392"/>
              <a:gd name="connsiteY99" fmla="*/ 1626580 h 1883166"/>
              <a:gd name="connsiteX100" fmla="*/ 685446 w 1540392"/>
              <a:gd name="connsiteY100" fmla="*/ 1372902 h 1883166"/>
              <a:gd name="connsiteX101" fmla="*/ 580933 w 1540392"/>
              <a:gd name="connsiteY101" fmla="*/ 1477416 h 1883166"/>
              <a:gd name="connsiteX102" fmla="*/ 476420 w 1540392"/>
              <a:gd name="connsiteY102" fmla="*/ 1372902 h 1883166"/>
              <a:gd name="connsiteX103" fmla="*/ 580933 w 1540392"/>
              <a:gd name="connsiteY103" fmla="*/ 1268390 h 1883166"/>
              <a:gd name="connsiteX104" fmla="*/ 685446 w 1540392"/>
              <a:gd name="connsiteY104" fmla="*/ 1372902 h 1883166"/>
              <a:gd name="connsiteX105" fmla="*/ 685446 w 1540392"/>
              <a:gd name="connsiteY105" fmla="*/ 1119224 h 1883166"/>
              <a:gd name="connsiteX106" fmla="*/ 580933 w 1540392"/>
              <a:gd name="connsiteY106" fmla="*/ 1223738 h 1883166"/>
              <a:gd name="connsiteX107" fmla="*/ 476420 w 1540392"/>
              <a:gd name="connsiteY107" fmla="*/ 1119224 h 1883166"/>
              <a:gd name="connsiteX108" fmla="*/ 580933 w 1540392"/>
              <a:gd name="connsiteY108" fmla="*/ 1014712 h 1883166"/>
              <a:gd name="connsiteX109" fmla="*/ 685446 w 1540392"/>
              <a:gd name="connsiteY109" fmla="*/ 1119224 h 1883166"/>
              <a:gd name="connsiteX110" fmla="*/ 685446 w 1540392"/>
              <a:gd name="connsiteY110" fmla="*/ 865546 h 1883166"/>
              <a:gd name="connsiteX111" fmla="*/ 580933 w 1540392"/>
              <a:gd name="connsiteY111" fmla="*/ 970060 h 1883166"/>
              <a:gd name="connsiteX112" fmla="*/ 476420 w 1540392"/>
              <a:gd name="connsiteY112" fmla="*/ 865546 h 1883166"/>
              <a:gd name="connsiteX113" fmla="*/ 580933 w 1540392"/>
              <a:gd name="connsiteY113" fmla="*/ 761034 h 1883166"/>
              <a:gd name="connsiteX114" fmla="*/ 685446 w 1540392"/>
              <a:gd name="connsiteY114" fmla="*/ 865546 h 1883166"/>
              <a:gd name="connsiteX115" fmla="*/ 685446 w 1540392"/>
              <a:gd name="connsiteY115" fmla="*/ 611868 h 1883166"/>
              <a:gd name="connsiteX116" fmla="*/ 580933 w 1540392"/>
              <a:gd name="connsiteY116" fmla="*/ 716382 h 1883166"/>
              <a:gd name="connsiteX117" fmla="*/ 476420 w 1540392"/>
              <a:gd name="connsiteY117" fmla="*/ 611868 h 1883166"/>
              <a:gd name="connsiteX118" fmla="*/ 580933 w 1540392"/>
              <a:gd name="connsiteY118" fmla="*/ 507356 h 1883166"/>
              <a:gd name="connsiteX119" fmla="*/ 685446 w 1540392"/>
              <a:gd name="connsiteY119" fmla="*/ 611868 h 1883166"/>
              <a:gd name="connsiteX120" fmla="*/ 685446 w 1540392"/>
              <a:gd name="connsiteY120" fmla="*/ 358190 h 1883166"/>
              <a:gd name="connsiteX121" fmla="*/ 580933 w 1540392"/>
              <a:gd name="connsiteY121" fmla="*/ 462704 h 1883166"/>
              <a:gd name="connsiteX122" fmla="*/ 476420 w 1540392"/>
              <a:gd name="connsiteY122" fmla="*/ 358190 h 1883166"/>
              <a:gd name="connsiteX123" fmla="*/ 580933 w 1540392"/>
              <a:gd name="connsiteY123" fmla="*/ 253678 h 1883166"/>
              <a:gd name="connsiteX124" fmla="*/ 685446 w 1540392"/>
              <a:gd name="connsiteY124" fmla="*/ 358190 h 1883166"/>
              <a:gd name="connsiteX125" fmla="*/ 685446 w 1540392"/>
              <a:gd name="connsiteY125" fmla="*/ 104512 h 1883166"/>
              <a:gd name="connsiteX126" fmla="*/ 580933 w 1540392"/>
              <a:gd name="connsiteY126" fmla="*/ 209026 h 1883166"/>
              <a:gd name="connsiteX127" fmla="*/ 476420 w 1540392"/>
              <a:gd name="connsiteY127" fmla="*/ 104512 h 1883166"/>
              <a:gd name="connsiteX128" fmla="*/ 580933 w 1540392"/>
              <a:gd name="connsiteY128" fmla="*/ 0 h 1883166"/>
              <a:gd name="connsiteX129" fmla="*/ 685446 w 1540392"/>
              <a:gd name="connsiteY129" fmla="*/ 104512 h 1883166"/>
              <a:gd name="connsiteX130" fmla="*/ 970428 w 1540392"/>
              <a:gd name="connsiteY130" fmla="*/ 1880258 h 1883166"/>
              <a:gd name="connsiteX131" fmla="*/ 969841 w 1540392"/>
              <a:gd name="connsiteY131" fmla="*/ 1883166 h 1883166"/>
              <a:gd name="connsiteX132" fmla="*/ 761989 w 1540392"/>
              <a:gd name="connsiteY132" fmla="*/ 1883166 h 1883166"/>
              <a:gd name="connsiteX133" fmla="*/ 761402 w 1540392"/>
              <a:gd name="connsiteY133" fmla="*/ 1880258 h 1883166"/>
              <a:gd name="connsiteX134" fmla="*/ 865915 w 1540392"/>
              <a:gd name="connsiteY134" fmla="*/ 1775746 h 1883166"/>
              <a:gd name="connsiteX135" fmla="*/ 970428 w 1540392"/>
              <a:gd name="connsiteY135" fmla="*/ 1880258 h 1883166"/>
              <a:gd name="connsiteX136" fmla="*/ 970428 w 1540392"/>
              <a:gd name="connsiteY136" fmla="*/ 1626580 h 1883166"/>
              <a:gd name="connsiteX137" fmla="*/ 865915 w 1540392"/>
              <a:gd name="connsiteY137" fmla="*/ 1731094 h 1883166"/>
              <a:gd name="connsiteX138" fmla="*/ 761402 w 1540392"/>
              <a:gd name="connsiteY138" fmla="*/ 1626580 h 1883166"/>
              <a:gd name="connsiteX139" fmla="*/ 865915 w 1540392"/>
              <a:gd name="connsiteY139" fmla="*/ 1522068 h 1883166"/>
              <a:gd name="connsiteX140" fmla="*/ 970428 w 1540392"/>
              <a:gd name="connsiteY140" fmla="*/ 1626580 h 1883166"/>
              <a:gd name="connsiteX141" fmla="*/ 970428 w 1540392"/>
              <a:gd name="connsiteY141" fmla="*/ 1372902 h 1883166"/>
              <a:gd name="connsiteX142" fmla="*/ 865915 w 1540392"/>
              <a:gd name="connsiteY142" fmla="*/ 1477416 h 1883166"/>
              <a:gd name="connsiteX143" fmla="*/ 761402 w 1540392"/>
              <a:gd name="connsiteY143" fmla="*/ 1372902 h 1883166"/>
              <a:gd name="connsiteX144" fmla="*/ 865915 w 1540392"/>
              <a:gd name="connsiteY144" fmla="*/ 1268390 h 1883166"/>
              <a:gd name="connsiteX145" fmla="*/ 970428 w 1540392"/>
              <a:gd name="connsiteY145" fmla="*/ 1372902 h 1883166"/>
              <a:gd name="connsiteX146" fmla="*/ 970428 w 1540392"/>
              <a:gd name="connsiteY146" fmla="*/ 1119224 h 1883166"/>
              <a:gd name="connsiteX147" fmla="*/ 865915 w 1540392"/>
              <a:gd name="connsiteY147" fmla="*/ 1223738 h 1883166"/>
              <a:gd name="connsiteX148" fmla="*/ 761402 w 1540392"/>
              <a:gd name="connsiteY148" fmla="*/ 1119224 h 1883166"/>
              <a:gd name="connsiteX149" fmla="*/ 865915 w 1540392"/>
              <a:gd name="connsiteY149" fmla="*/ 1014712 h 1883166"/>
              <a:gd name="connsiteX150" fmla="*/ 970428 w 1540392"/>
              <a:gd name="connsiteY150" fmla="*/ 1119224 h 1883166"/>
              <a:gd name="connsiteX151" fmla="*/ 970428 w 1540392"/>
              <a:gd name="connsiteY151" fmla="*/ 865546 h 1883166"/>
              <a:gd name="connsiteX152" fmla="*/ 865915 w 1540392"/>
              <a:gd name="connsiteY152" fmla="*/ 970060 h 1883166"/>
              <a:gd name="connsiteX153" fmla="*/ 761402 w 1540392"/>
              <a:gd name="connsiteY153" fmla="*/ 865546 h 1883166"/>
              <a:gd name="connsiteX154" fmla="*/ 865915 w 1540392"/>
              <a:gd name="connsiteY154" fmla="*/ 761034 h 1883166"/>
              <a:gd name="connsiteX155" fmla="*/ 970428 w 1540392"/>
              <a:gd name="connsiteY155" fmla="*/ 865546 h 1883166"/>
              <a:gd name="connsiteX156" fmla="*/ 970428 w 1540392"/>
              <a:gd name="connsiteY156" fmla="*/ 611868 h 1883166"/>
              <a:gd name="connsiteX157" fmla="*/ 865915 w 1540392"/>
              <a:gd name="connsiteY157" fmla="*/ 716382 h 1883166"/>
              <a:gd name="connsiteX158" fmla="*/ 761402 w 1540392"/>
              <a:gd name="connsiteY158" fmla="*/ 611868 h 1883166"/>
              <a:gd name="connsiteX159" fmla="*/ 865915 w 1540392"/>
              <a:gd name="connsiteY159" fmla="*/ 507356 h 1883166"/>
              <a:gd name="connsiteX160" fmla="*/ 970428 w 1540392"/>
              <a:gd name="connsiteY160" fmla="*/ 611868 h 1883166"/>
              <a:gd name="connsiteX161" fmla="*/ 970428 w 1540392"/>
              <a:gd name="connsiteY161" fmla="*/ 358190 h 1883166"/>
              <a:gd name="connsiteX162" fmla="*/ 865915 w 1540392"/>
              <a:gd name="connsiteY162" fmla="*/ 462704 h 1883166"/>
              <a:gd name="connsiteX163" fmla="*/ 761402 w 1540392"/>
              <a:gd name="connsiteY163" fmla="*/ 358190 h 1883166"/>
              <a:gd name="connsiteX164" fmla="*/ 865915 w 1540392"/>
              <a:gd name="connsiteY164" fmla="*/ 253678 h 1883166"/>
              <a:gd name="connsiteX165" fmla="*/ 970428 w 1540392"/>
              <a:gd name="connsiteY165" fmla="*/ 358190 h 1883166"/>
              <a:gd name="connsiteX166" fmla="*/ 970428 w 1540392"/>
              <a:gd name="connsiteY166" fmla="*/ 104512 h 1883166"/>
              <a:gd name="connsiteX167" fmla="*/ 865915 w 1540392"/>
              <a:gd name="connsiteY167" fmla="*/ 209026 h 1883166"/>
              <a:gd name="connsiteX168" fmla="*/ 761402 w 1540392"/>
              <a:gd name="connsiteY168" fmla="*/ 104512 h 1883166"/>
              <a:gd name="connsiteX169" fmla="*/ 865915 w 1540392"/>
              <a:gd name="connsiteY169" fmla="*/ 0 h 1883166"/>
              <a:gd name="connsiteX170" fmla="*/ 970428 w 1540392"/>
              <a:gd name="connsiteY170" fmla="*/ 104512 h 1883166"/>
              <a:gd name="connsiteX171" fmla="*/ 1255410 w 1540392"/>
              <a:gd name="connsiteY171" fmla="*/ 1880258 h 1883166"/>
              <a:gd name="connsiteX172" fmla="*/ 1254823 w 1540392"/>
              <a:gd name="connsiteY172" fmla="*/ 1883166 h 1883166"/>
              <a:gd name="connsiteX173" fmla="*/ 1046971 w 1540392"/>
              <a:gd name="connsiteY173" fmla="*/ 1883166 h 1883166"/>
              <a:gd name="connsiteX174" fmla="*/ 1046384 w 1540392"/>
              <a:gd name="connsiteY174" fmla="*/ 1880258 h 1883166"/>
              <a:gd name="connsiteX175" fmla="*/ 1150897 w 1540392"/>
              <a:gd name="connsiteY175" fmla="*/ 1775746 h 1883166"/>
              <a:gd name="connsiteX176" fmla="*/ 1255410 w 1540392"/>
              <a:gd name="connsiteY176" fmla="*/ 1880258 h 1883166"/>
              <a:gd name="connsiteX177" fmla="*/ 1255410 w 1540392"/>
              <a:gd name="connsiteY177" fmla="*/ 1626580 h 1883166"/>
              <a:gd name="connsiteX178" fmla="*/ 1150897 w 1540392"/>
              <a:gd name="connsiteY178" fmla="*/ 1731094 h 1883166"/>
              <a:gd name="connsiteX179" fmla="*/ 1046384 w 1540392"/>
              <a:gd name="connsiteY179" fmla="*/ 1626580 h 1883166"/>
              <a:gd name="connsiteX180" fmla="*/ 1150897 w 1540392"/>
              <a:gd name="connsiteY180" fmla="*/ 1522068 h 1883166"/>
              <a:gd name="connsiteX181" fmla="*/ 1255410 w 1540392"/>
              <a:gd name="connsiteY181" fmla="*/ 1626580 h 1883166"/>
              <a:gd name="connsiteX182" fmla="*/ 1255410 w 1540392"/>
              <a:gd name="connsiteY182" fmla="*/ 1372902 h 1883166"/>
              <a:gd name="connsiteX183" fmla="*/ 1150897 w 1540392"/>
              <a:gd name="connsiteY183" fmla="*/ 1477416 h 1883166"/>
              <a:gd name="connsiteX184" fmla="*/ 1046384 w 1540392"/>
              <a:gd name="connsiteY184" fmla="*/ 1372902 h 1883166"/>
              <a:gd name="connsiteX185" fmla="*/ 1150897 w 1540392"/>
              <a:gd name="connsiteY185" fmla="*/ 1268390 h 1883166"/>
              <a:gd name="connsiteX186" fmla="*/ 1255410 w 1540392"/>
              <a:gd name="connsiteY186" fmla="*/ 1372902 h 1883166"/>
              <a:gd name="connsiteX187" fmla="*/ 1255410 w 1540392"/>
              <a:gd name="connsiteY187" fmla="*/ 1119224 h 1883166"/>
              <a:gd name="connsiteX188" fmla="*/ 1150897 w 1540392"/>
              <a:gd name="connsiteY188" fmla="*/ 1223738 h 1883166"/>
              <a:gd name="connsiteX189" fmla="*/ 1046384 w 1540392"/>
              <a:gd name="connsiteY189" fmla="*/ 1119224 h 1883166"/>
              <a:gd name="connsiteX190" fmla="*/ 1150897 w 1540392"/>
              <a:gd name="connsiteY190" fmla="*/ 1014712 h 1883166"/>
              <a:gd name="connsiteX191" fmla="*/ 1255410 w 1540392"/>
              <a:gd name="connsiteY191" fmla="*/ 1119224 h 1883166"/>
              <a:gd name="connsiteX192" fmla="*/ 1255410 w 1540392"/>
              <a:gd name="connsiteY192" fmla="*/ 865546 h 1883166"/>
              <a:gd name="connsiteX193" fmla="*/ 1150897 w 1540392"/>
              <a:gd name="connsiteY193" fmla="*/ 970060 h 1883166"/>
              <a:gd name="connsiteX194" fmla="*/ 1046384 w 1540392"/>
              <a:gd name="connsiteY194" fmla="*/ 865546 h 1883166"/>
              <a:gd name="connsiteX195" fmla="*/ 1150897 w 1540392"/>
              <a:gd name="connsiteY195" fmla="*/ 761034 h 1883166"/>
              <a:gd name="connsiteX196" fmla="*/ 1255410 w 1540392"/>
              <a:gd name="connsiteY196" fmla="*/ 865546 h 1883166"/>
              <a:gd name="connsiteX197" fmla="*/ 1255410 w 1540392"/>
              <a:gd name="connsiteY197" fmla="*/ 611868 h 1883166"/>
              <a:gd name="connsiteX198" fmla="*/ 1150897 w 1540392"/>
              <a:gd name="connsiteY198" fmla="*/ 716382 h 1883166"/>
              <a:gd name="connsiteX199" fmla="*/ 1046384 w 1540392"/>
              <a:gd name="connsiteY199" fmla="*/ 611868 h 1883166"/>
              <a:gd name="connsiteX200" fmla="*/ 1150897 w 1540392"/>
              <a:gd name="connsiteY200" fmla="*/ 507356 h 1883166"/>
              <a:gd name="connsiteX201" fmla="*/ 1255410 w 1540392"/>
              <a:gd name="connsiteY201" fmla="*/ 611868 h 1883166"/>
              <a:gd name="connsiteX202" fmla="*/ 1255410 w 1540392"/>
              <a:gd name="connsiteY202" fmla="*/ 358190 h 1883166"/>
              <a:gd name="connsiteX203" fmla="*/ 1150897 w 1540392"/>
              <a:gd name="connsiteY203" fmla="*/ 462704 h 1883166"/>
              <a:gd name="connsiteX204" fmla="*/ 1046384 w 1540392"/>
              <a:gd name="connsiteY204" fmla="*/ 358190 h 1883166"/>
              <a:gd name="connsiteX205" fmla="*/ 1150897 w 1540392"/>
              <a:gd name="connsiteY205" fmla="*/ 253678 h 1883166"/>
              <a:gd name="connsiteX206" fmla="*/ 1255410 w 1540392"/>
              <a:gd name="connsiteY206" fmla="*/ 358190 h 1883166"/>
              <a:gd name="connsiteX207" fmla="*/ 1255410 w 1540392"/>
              <a:gd name="connsiteY207" fmla="*/ 104512 h 1883166"/>
              <a:gd name="connsiteX208" fmla="*/ 1150897 w 1540392"/>
              <a:gd name="connsiteY208" fmla="*/ 209026 h 1883166"/>
              <a:gd name="connsiteX209" fmla="*/ 1046384 w 1540392"/>
              <a:gd name="connsiteY209" fmla="*/ 104512 h 1883166"/>
              <a:gd name="connsiteX210" fmla="*/ 1150897 w 1540392"/>
              <a:gd name="connsiteY210" fmla="*/ 0 h 1883166"/>
              <a:gd name="connsiteX211" fmla="*/ 1255410 w 1540392"/>
              <a:gd name="connsiteY211" fmla="*/ 104512 h 1883166"/>
              <a:gd name="connsiteX212" fmla="*/ 1540392 w 1540392"/>
              <a:gd name="connsiteY212" fmla="*/ 1880258 h 1883166"/>
              <a:gd name="connsiteX213" fmla="*/ 1539805 w 1540392"/>
              <a:gd name="connsiteY213" fmla="*/ 1883166 h 1883166"/>
              <a:gd name="connsiteX214" fmla="*/ 1331953 w 1540392"/>
              <a:gd name="connsiteY214" fmla="*/ 1883166 h 1883166"/>
              <a:gd name="connsiteX215" fmla="*/ 1331366 w 1540392"/>
              <a:gd name="connsiteY215" fmla="*/ 1880258 h 1883166"/>
              <a:gd name="connsiteX216" fmla="*/ 1435879 w 1540392"/>
              <a:gd name="connsiteY216" fmla="*/ 1775746 h 1883166"/>
              <a:gd name="connsiteX217" fmla="*/ 1540392 w 1540392"/>
              <a:gd name="connsiteY217" fmla="*/ 1880258 h 1883166"/>
              <a:gd name="connsiteX218" fmla="*/ 1540392 w 1540392"/>
              <a:gd name="connsiteY218" fmla="*/ 1626580 h 1883166"/>
              <a:gd name="connsiteX219" fmla="*/ 1435879 w 1540392"/>
              <a:gd name="connsiteY219" fmla="*/ 1731094 h 1883166"/>
              <a:gd name="connsiteX220" fmla="*/ 1331366 w 1540392"/>
              <a:gd name="connsiteY220" fmla="*/ 1626580 h 1883166"/>
              <a:gd name="connsiteX221" fmla="*/ 1435879 w 1540392"/>
              <a:gd name="connsiteY221" fmla="*/ 1522068 h 1883166"/>
              <a:gd name="connsiteX222" fmla="*/ 1540392 w 1540392"/>
              <a:gd name="connsiteY222" fmla="*/ 1626580 h 1883166"/>
              <a:gd name="connsiteX223" fmla="*/ 1540392 w 1540392"/>
              <a:gd name="connsiteY223" fmla="*/ 1372902 h 1883166"/>
              <a:gd name="connsiteX224" fmla="*/ 1435879 w 1540392"/>
              <a:gd name="connsiteY224" fmla="*/ 1477416 h 1883166"/>
              <a:gd name="connsiteX225" fmla="*/ 1331366 w 1540392"/>
              <a:gd name="connsiteY225" fmla="*/ 1372902 h 1883166"/>
              <a:gd name="connsiteX226" fmla="*/ 1435879 w 1540392"/>
              <a:gd name="connsiteY226" fmla="*/ 1268390 h 1883166"/>
              <a:gd name="connsiteX227" fmla="*/ 1540392 w 1540392"/>
              <a:gd name="connsiteY227" fmla="*/ 1372902 h 1883166"/>
              <a:gd name="connsiteX228" fmla="*/ 1540392 w 1540392"/>
              <a:gd name="connsiteY228" fmla="*/ 1119224 h 1883166"/>
              <a:gd name="connsiteX229" fmla="*/ 1435879 w 1540392"/>
              <a:gd name="connsiteY229" fmla="*/ 1223738 h 1883166"/>
              <a:gd name="connsiteX230" fmla="*/ 1331366 w 1540392"/>
              <a:gd name="connsiteY230" fmla="*/ 1119224 h 1883166"/>
              <a:gd name="connsiteX231" fmla="*/ 1435879 w 1540392"/>
              <a:gd name="connsiteY231" fmla="*/ 1014712 h 1883166"/>
              <a:gd name="connsiteX232" fmla="*/ 1540392 w 1540392"/>
              <a:gd name="connsiteY232" fmla="*/ 1119224 h 1883166"/>
              <a:gd name="connsiteX233" fmla="*/ 1540392 w 1540392"/>
              <a:gd name="connsiteY233" fmla="*/ 865546 h 1883166"/>
              <a:gd name="connsiteX234" fmla="*/ 1435879 w 1540392"/>
              <a:gd name="connsiteY234" fmla="*/ 970060 h 1883166"/>
              <a:gd name="connsiteX235" fmla="*/ 1331366 w 1540392"/>
              <a:gd name="connsiteY235" fmla="*/ 865546 h 1883166"/>
              <a:gd name="connsiteX236" fmla="*/ 1435879 w 1540392"/>
              <a:gd name="connsiteY236" fmla="*/ 761034 h 1883166"/>
              <a:gd name="connsiteX237" fmla="*/ 1540392 w 1540392"/>
              <a:gd name="connsiteY237" fmla="*/ 865546 h 1883166"/>
              <a:gd name="connsiteX238" fmla="*/ 1540392 w 1540392"/>
              <a:gd name="connsiteY238" fmla="*/ 611868 h 1883166"/>
              <a:gd name="connsiteX239" fmla="*/ 1435879 w 1540392"/>
              <a:gd name="connsiteY239" fmla="*/ 716382 h 1883166"/>
              <a:gd name="connsiteX240" fmla="*/ 1331366 w 1540392"/>
              <a:gd name="connsiteY240" fmla="*/ 611868 h 1883166"/>
              <a:gd name="connsiteX241" fmla="*/ 1435879 w 1540392"/>
              <a:gd name="connsiteY241" fmla="*/ 507356 h 1883166"/>
              <a:gd name="connsiteX242" fmla="*/ 1540392 w 1540392"/>
              <a:gd name="connsiteY242" fmla="*/ 611868 h 1883166"/>
              <a:gd name="connsiteX243" fmla="*/ 1540392 w 1540392"/>
              <a:gd name="connsiteY243" fmla="*/ 358190 h 1883166"/>
              <a:gd name="connsiteX244" fmla="*/ 1435879 w 1540392"/>
              <a:gd name="connsiteY244" fmla="*/ 462704 h 1883166"/>
              <a:gd name="connsiteX245" fmla="*/ 1331366 w 1540392"/>
              <a:gd name="connsiteY245" fmla="*/ 358190 h 1883166"/>
              <a:gd name="connsiteX246" fmla="*/ 1435879 w 1540392"/>
              <a:gd name="connsiteY246" fmla="*/ 253678 h 1883166"/>
              <a:gd name="connsiteX247" fmla="*/ 1540392 w 1540392"/>
              <a:gd name="connsiteY247" fmla="*/ 358190 h 1883166"/>
              <a:gd name="connsiteX248" fmla="*/ 1540392 w 1540392"/>
              <a:gd name="connsiteY248" fmla="*/ 104512 h 1883166"/>
              <a:gd name="connsiteX249" fmla="*/ 1435879 w 1540392"/>
              <a:gd name="connsiteY249" fmla="*/ 209026 h 1883166"/>
              <a:gd name="connsiteX250" fmla="*/ 1331366 w 1540392"/>
              <a:gd name="connsiteY250" fmla="*/ 104512 h 1883166"/>
              <a:gd name="connsiteX251" fmla="*/ 1435879 w 1540392"/>
              <a:gd name="connsiteY251" fmla="*/ 0 h 1883166"/>
              <a:gd name="connsiteX252" fmla="*/ 1540392 w 1540392"/>
              <a:gd name="connsiteY252" fmla="*/ 104512 h 188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1540392" h="1883166">
                <a:moveTo>
                  <a:pt x="115481" y="1880258"/>
                </a:moveTo>
                <a:lnTo>
                  <a:pt x="114894" y="1883166"/>
                </a:lnTo>
                <a:lnTo>
                  <a:pt x="0" y="1883166"/>
                </a:lnTo>
                <a:lnTo>
                  <a:pt x="0" y="1777960"/>
                </a:lnTo>
                <a:lnTo>
                  <a:pt x="10968" y="1775746"/>
                </a:lnTo>
                <a:cubicBezTo>
                  <a:pt x="68689" y="1775746"/>
                  <a:pt x="115481" y="1822538"/>
                  <a:pt x="115481" y="1880258"/>
                </a:cubicBezTo>
                <a:close/>
                <a:moveTo>
                  <a:pt x="115481" y="1626580"/>
                </a:moveTo>
                <a:cubicBezTo>
                  <a:pt x="115481" y="1684302"/>
                  <a:pt x="68689" y="1731094"/>
                  <a:pt x="10968" y="1731094"/>
                </a:cubicBezTo>
                <a:lnTo>
                  <a:pt x="0" y="1728880"/>
                </a:lnTo>
                <a:lnTo>
                  <a:pt x="0" y="1524283"/>
                </a:lnTo>
                <a:lnTo>
                  <a:pt x="10968" y="1522068"/>
                </a:lnTo>
                <a:cubicBezTo>
                  <a:pt x="68689" y="1522068"/>
                  <a:pt x="115481" y="1568860"/>
                  <a:pt x="115481" y="1626580"/>
                </a:cubicBezTo>
                <a:close/>
                <a:moveTo>
                  <a:pt x="115481" y="1372902"/>
                </a:moveTo>
                <a:cubicBezTo>
                  <a:pt x="115481" y="1430624"/>
                  <a:pt x="68689" y="1477416"/>
                  <a:pt x="10968" y="1477416"/>
                </a:cubicBezTo>
                <a:lnTo>
                  <a:pt x="0" y="1475202"/>
                </a:lnTo>
                <a:lnTo>
                  <a:pt x="0" y="1270604"/>
                </a:lnTo>
                <a:lnTo>
                  <a:pt x="10968" y="1268390"/>
                </a:lnTo>
                <a:cubicBezTo>
                  <a:pt x="68689" y="1268390"/>
                  <a:pt x="115481" y="1315182"/>
                  <a:pt x="115481" y="1372902"/>
                </a:cubicBezTo>
                <a:close/>
                <a:moveTo>
                  <a:pt x="115481" y="1119224"/>
                </a:moveTo>
                <a:cubicBezTo>
                  <a:pt x="115481" y="1176946"/>
                  <a:pt x="68689" y="1223738"/>
                  <a:pt x="10968" y="1223738"/>
                </a:cubicBezTo>
                <a:lnTo>
                  <a:pt x="0" y="1221524"/>
                </a:lnTo>
                <a:lnTo>
                  <a:pt x="0" y="1016926"/>
                </a:lnTo>
                <a:lnTo>
                  <a:pt x="10968" y="1014712"/>
                </a:lnTo>
                <a:cubicBezTo>
                  <a:pt x="68689" y="1014712"/>
                  <a:pt x="115481" y="1061504"/>
                  <a:pt x="115481" y="1119224"/>
                </a:cubicBezTo>
                <a:close/>
                <a:moveTo>
                  <a:pt x="115481" y="865546"/>
                </a:moveTo>
                <a:cubicBezTo>
                  <a:pt x="115481" y="923268"/>
                  <a:pt x="68689" y="970060"/>
                  <a:pt x="10968" y="970060"/>
                </a:cubicBezTo>
                <a:lnTo>
                  <a:pt x="0" y="967846"/>
                </a:lnTo>
                <a:lnTo>
                  <a:pt x="0" y="763248"/>
                </a:lnTo>
                <a:lnTo>
                  <a:pt x="10968" y="761034"/>
                </a:lnTo>
                <a:cubicBezTo>
                  <a:pt x="68689" y="761034"/>
                  <a:pt x="115481" y="807826"/>
                  <a:pt x="115481" y="865546"/>
                </a:cubicBezTo>
                <a:close/>
                <a:moveTo>
                  <a:pt x="115481" y="611868"/>
                </a:moveTo>
                <a:cubicBezTo>
                  <a:pt x="115481" y="669590"/>
                  <a:pt x="68689" y="716382"/>
                  <a:pt x="10968" y="716382"/>
                </a:cubicBezTo>
                <a:lnTo>
                  <a:pt x="0" y="714168"/>
                </a:lnTo>
                <a:lnTo>
                  <a:pt x="0" y="509570"/>
                </a:lnTo>
                <a:lnTo>
                  <a:pt x="10968" y="507356"/>
                </a:lnTo>
                <a:cubicBezTo>
                  <a:pt x="68689" y="507356"/>
                  <a:pt x="115481" y="554148"/>
                  <a:pt x="115481" y="611868"/>
                </a:cubicBezTo>
                <a:close/>
                <a:moveTo>
                  <a:pt x="115481" y="358190"/>
                </a:moveTo>
                <a:cubicBezTo>
                  <a:pt x="115481" y="415912"/>
                  <a:pt x="68689" y="462704"/>
                  <a:pt x="10968" y="462704"/>
                </a:cubicBezTo>
                <a:lnTo>
                  <a:pt x="0" y="460490"/>
                </a:lnTo>
                <a:lnTo>
                  <a:pt x="0" y="255892"/>
                </a:lnTo>
                <a:lnTo>
                  <a:pt x="10968" y="253678"/>
                </a:lnTo>
                <a:cubicBezTo>
                  <a:pt x="68689" y="253678"/>
                  <a:pt x="115481" y="300470"/>
                  <a:pt x="115481" y="358190"/>
                </a:cubicBezTo>
                <a:close/>
                <a:moveTo>
                  <a:pt x="115481" y="104512"/>
                </a:moveTo>
                <a:cubicBezTo>
                  <a:pt x="115481" y="162234"/>
                  <a:pt x="68689" y="209026"/>
                  <a:pt x="10968" y="209026"/>
                </a:cubicBezTo>
                <a:lnTo>
                  <a:pt x="0" y="206812"/>
                </a:lnTo>
                <a:lnTo>
                  <a:pt x="0" y="2214"/>
                </a:lnTo>
                <a:lnTo>
                  <a:pt x="10968" y="0"/>
                </a:lnTo>
                <a:cubicBezTo>
                  <a:pt x="68689" y="0"/>
                  <a:pt x="115481" y="46792"/>
                  <a:pt x="115481" y="104512"/>
                </a:cubicBezTo>
                <a:close/>
                <a:moveTo>
                  <a:pt x="400464" y="1880258"/>
                </a:moveTo>
                <a:lnTo>
                  <a:pt x="399877" y="1883166"/>
                </a:lnTo>
                <a:lnTo>
                  <a:pt x="192024" y="1883166"/>
                </a:lnTo>
                <a:lnTo>
                  <a:pt x="191437" y="1880258"/>
                </a:lnTo>
                <a:cubicBezTo>
                  <a:pt x="191437" y="1822538"/>
                  <a:pt x="238229" y="1775746"/>
                  <a:pt x="295951" y="1775746"/>
                </a:cubicBezTo>
                <a:cubicBezTo>
                  <a:pt x="353672" y="1775746"/>
                  <a:pt x="400464" y="1822538"/>
                  <a:pt x="400464" y="1880258"/>
                </a:cubicBezTo>
                <a:close/>
                <a:moveTo>
                  <a:pt x="400464" y="1626580"/>
                </a:moveTo>
                <a:cubicBezTo>
                  <a:pt x="400464" y="1684302"/>
                  <a:pt x="353672" y="1731094"/>
                  <a:pt x="295951" y="1731094"/>
                </a:cubicBezTo>
                <a:cubicBezTo>
                  <a:pt x="238229" y="1731094"/>
                  <a:pt x="191437" y="1684302"/>
                  <a:pt x="191437" y="1626580"/>
                </a:cubicBezTo>
                <a:cubicBezTo>
                  <a:pt x="191437" y="1568860"/>
                  <a:pt x="238229" y="1522068"/>
                  <a:pt x="295951" y="1522068"/>
                </a:cubicBezTo>
                <a:cubicBezTo>
                  <a:pt x="353672" y="1522068"/>
                  <a:pt x="400464" y="1568860"/>
                  <a:pt x="400464" y="1626580"/>
                </a:cubicBezTo>
                <a:close/>
                <a:moveTo>
                  <a:pt x="400464" y="1372902"/>
                </a:moveTo>
                <a:cubicBezTo>
                  <a:pt x="400464" y="1430624"/>
                  <a:pt x="353672" y="1477416"/>
                  <a:pt x="295951" y="1477416"/>
                </a:cubicBezTo>
                <a:cubicBezTo>
                  <a:pt x="238229" y="1477416"/>
                  <a:pt x="191437" y="1430624"/>
                  <a:pt x="191437" y="1372902"/>
                </a:cubicBezTo>
                <a:cubicBezTo>
                  <a:pt x="191437" y="1315182"/>
                  <a:pt x="238229" y="1268390"/>
                  <a:pt x="295951" y="1268390"/>
                </a:cubicBezTo>
                <a:cubicBezTo>
                  <a:pt x="353672" y="1268390"/>
                  <a:pt x="400464" y="1315182"/>
                  <a:pt x="400464" y="1372902"/>
                </a:cubicBezTo>
                <a:close/>
                <a:moveTo>
                  <a:pt x="400464" y="1119224"/>
                </a:moveTo>
                <a:cubicBezTo>
                  <a:pt x="400464" y="1176946"/>
                  <a:pt x="353672" y="1223738"/>
                  <a:pt x="295951" y="1223738"/>
                </a:cubicBezTo>
                <a:cubicBezTo>
                  <a:pt x="238229" y="1223738"/>
                  <a:pt x="191437" y="1176946"/>
                  <a:pt x="191437" y="1119224"/>
                </a:cubicBezTo>
                <a:cubicBezTo>
                  <a:pt x="191437" y="1061504"/>
                  <a:pt x="238229" y="1014712"/>
                  <a:pt x="295951" y="1014712"/>
                </a:cubicBezTo>
                <a:cubicBezTo>
                  <a:pt x="353672" y="1014712"/>
                  <a:pt x="400464" y="1061504"/>
                  <a:pt x="400464" y="1119224"/>
                </a:cubicBezTo>
                <a:close/>
                <a:moveTo>
                  <a:pt x="400464" y="865546"/>
                </a:moveTo>
                <a:cubicBezTo>
                  <a:pt x="400464" y="923268"/>
                  <a:pt x="353672" y="970060"/>
                  <a:pt x="295951" y="970060"/>
                </a:cubicBezTo>
                <a:cubicBezTo>
                  <a:pt x="238229" y="970060"/>
                  <a:pt x="191437" y="923268"/>
                  <a:pt x="191437" y="865546"/>
                </a:cubicBezTo>
                <a:cubicBezTo>
                  <a:pt x="191437" y="807826"/>
                  <a:pt x="238229" y="761034"/>
                  <a:pt x="295951" y="761034"/>
                </a:cubicBezTo>
                <a:cubicBezTo>
                  <a:pt x="353672" y="761034"/>
                  <a:pt x="400464" y="807826"/>
                  <a:pt x="400464" y="865546"/>
                </a:cubicBezTo>
                <a:close/>
                <a:moveTo>
                  <a:pt x="400464" y="611868"/>
                </a:moveTo>
                <a:cubicBezTo>
                  <a:pt x="400464" y="669590"/>
                  <a:pt x="353672" y="716382"/>
                  <a:pt x="295951" y="716382"/>
                </a:cubicBezTo>
                <a:cubicBezTo>
                  <a:pt x="238229" y="716382"/>
                  <a:pt x="191437" y="669590"/>
                  <a:pt x="191437" y="611868"/>
                </a:cubicBezTo>
                <a:cubicBezTo>
                  <a:pt x="191437" y="554148"/>
                  <a:pt x="238229" y="507356"/>
                  <a:pt x="295951" y="507356"/>
                </a:cubicBezTo>
                <a:cubicBezTo>
                  <a:pt x="353672" y="507356"/>
                  <a:pt x="400464" y="554148"/>
                  <a:pt x="400464" y="611868"/>
                </a:cubicBezTo>
                <a:close/>
                <a:moveTo>
                  <a:pt x="400464" y="358190"/>
                </a:moveTo>
                <a:cubicBezTo>
                  <a:pt x="400464" y="415912"/>
                  <a:pt x="353672" y="462704"/>
                  <a:pt x="295951" y="462704"/>
                </a:cubicBezTo>
                <a:cubicBezTo>
                  <a:pt x="238229" y="462704"/>
                  <a:pt x="191437" y="415912"/>
                  <a:pt x="191437" y="358190"/>
                </a:cubicBezTo>
                <a:cubicBezTo>
                  <a:pt x="191437" y="300470"/>
                  <a:pt x="238229" y="253678"/>
                  <a:pt x="295951" y="253678"/>
                </a:cubicBezTo>
                <a:cubicBezTo>
                  <a:pt x="353672" y="253678"/>
                  <a:pt x="400464" y="300470"/>
                  <a:pt x="400464" y="358190"/>
                </a:cubicBezTo>
                <a:close/>
                <a:moveTo>
                  <a:pt x="400464" y="104512"/>
                </a:moveTo>
                <a:cubicBezTo>
                  <a:pt x="400464" y="162234"/>
                  <a:pt x="353672" y="209026"/>
                  <a:pt x="295951" y="209026"/>
                </a:cubicBezTo>
                <a:cubicBezTo>
                  <a:pt x="238229" y="209026"/>
                  <a:pt x="191437" y="162234"/>
                  <a:pt x="191437" y="104512"/>
                </a:cubicBezTo>
                <a:cubicBezTo>
                  <a:pt x="191437" y="46792"/>
                  <a:pt x="238229" y="0"/>
                  <a:pt x="295951" y="0"/>
                </a:cubicBezTo>
                <a:cubicBezTo>
                  <a:pt x="353672" y="0"/>
                  <a:pt x="400464" y="46792"/>
                  <a:pt x="400464" y="104512"/>
                </a:cubicBezTo>
                <a:close/>
                <a:moveTo>
                  <a:pt x="685446" y="1880258"/>
                </a:moveTo>
                <a:lnTo>
                  <a:pt x="684859" y="1883166"/>
                </a:lnTo>
                <a:lnTo>
                  <a:pt x="477007" y="1883166"/>
                </a:lnTo>
                <a:lnTo>
                  <a:pt x="476420" y="1880258"/>
                </a:lnTo>
                <a:cubicBezTo>
                  <a:pt x="476420" y="1822538"/>
                  <a:pt x="523212" y="1775746"/>
                  <a:pt x="580933" y="1775746"/>
                </a:cubicBezTo>
                <a:cubicBezTo>
                  <a:pt x="638654" y="1775746"/>
                  <a:pt x="685446" y="1822538"/>
                  <a:pt x="685446" y="1880258"/>
                </a:cubicBezTo>
                <a:close/>
                <a:moveTo>
                  <a:pt x="685446" y="1626580"/>
                </a:moveTo>
                <a:cubicBezTo>
                  <a:pt x="685446" y="1684302"/>
                  <a:pt x="638654" y="1731094"/>
                  <a:pt x="580933" y="1731094"/>
                </a:cubicBezTo>
                <a:cubicBezTo>
                  <a:pt x="523212" y="1731094"/>
                  <a:pt x="476420" y="1684302"/>
                  <a:pt x="476420" y="1626580"/>
                </a:cubicBezTo>
                <a:cubicBezTo>
                  <a:pt x="476420" y="1568860"/>
                  <a:pt x="523212" y="1522068"/>
                  <a:pt x="580933" y="1522068"/>
                </a:cubicBezTo>
                <a:cubicBezTo>
                  <a:pt x="638654" y="1522068"/>
                  <a:pt x="685446" y="1568860"/>
                  <a:pt x="685446" y="1626580"/>
                </a:cubicBezTo>
                <a:close/>
                <a:moveTo>
                  <a:pt x="685446" y="1372902"/>
                </a:moveTo>
                <a:cubicBezTo>
                  <a:pt x="685446" y="1430624"/>
                  <a:pt x="638654" y="1477416"/>
                  <a:pt x="580933" y="1477416"/>
                </a:cubicBezTo>
                <a:cubicBezTo>
                  <a:pt x="523212" y="1477416"/>
                  <a:pt x="476420" y="1430624"/>
                  <a:pt x="476420" y="1372902"/>
                </a:cubicBezTo>
                <a:cubicBezTo>
                  <a:pt x="476420" y="1315182"/>
                  <a:pt x="523212" y="1268390"/>
                  <a:pt x="580933" y="1268390"/>
                </a:cubicBezTo>
                <a:cubicBezTo>
                  <a:pt x="638654" y="1268390"/>
                  <a:pt x="685446" y="1315182"/>
                  <a:pt x="685446" y="1372902"/>
                </a:cubicBezTo>
                <a:close/>
                <a:moveTo>
                  <a:pt x="685446" y="1119224"/>
                </a:moveTo>
                <a:cubicBezTo>
                  <a:pt x="685446" y="1176946"/>
                  <a:pt x="638654" y="1223738"/>
                  <a:pt x="580933" y="1223738"/>
                </a:cubicBezTo>
                <a:cubicBezTo>
                  <a:pt x="523212" y="1223738"/>
                  <a:pt x="476420" y="1176946"/>
                  <a:pt x="476420" y="1119224"/>
                </a:cubicBezTo>
                <a:cubicBezTo>
                  <a:pt x="476420" y="1061504"/>
                  <a:pt x="523212" y="1014712"/>
                  <a:pt x="580933" y="1014712"/>
                </a:cubicBezTo>
                <a:cubicBezTo>
                  <a:pt x="638654" y="1014712"/>
                  <a:pt x="685446" y="1061504"/>
                  <a:pt x="685446" y="1119224"/>
                </a:cubicBezTo>
                <a:close/>
                <a:moveTo>
                  <a:pt x="685446" y="865546"/>
                </a:moveTo>
                <a:cubicBezTo>
                  <a:pt x="685446" y="923268"/>
                  <a:pt x="638654" y="970060"/>
                  <a:pt x="580933" y="970060"/>
                </a:cubicBezTo>
                <a:cubicBezTo>
                  <a:pt x="523212" y="970060"/>
                  <a:pt x="476420" y="923268"/>
                  <a:pt x="476420" y="865546"/>
                </a:cubicBezTo>
                <a:cubicBezTo>
                  <a:pt x="476420" y="807826"/>
                  <a:pt x="523212" y="761034"/>
                  <a:pt x="580933" y="761034"/>
                </a:cubicBezTo>
                <a:cubicBezTo>
                  <a:pt x="638654" y="761034"/>
                  <a:pt x="685446" y="807826"/>
                  <a:pt x="685446" y="865546"/>
                </a:cubicBezTo>
                <a:close/>
                <a:moveTo>
                  <a:pt x="685446" y="611868"/>
                </a:moveTo>
                <a:cubicBezTo>
                  <a:pt x="685446" y="669590"/>
                  <a:pt x="638654" y="716382"/>
                  <a:pt x="580933" y="716382"/>
                </a:cubicBezTo>
                <a:cubicBezTo>
                  <a:pt x="523212" y="716382"/>
                  <a:pt x="476420" y="669590"/>
                  <a:pt x="476420" y="611868"/>
                </a:cubicBezTo>
                <a:cubicBezTo>
                  <a:pt x="476420" y="554148"/>
                  <a:pt x="523212" y="507356"/>
                  <a:pt x="580933" y="507356"/>
                </a:cubicBezTo>
                <a:cubicBezTo>
                  <a:pt x="638654" y="507356"/>
                  <a:pt x="685446" y="554148"/>
                  <a:pt x="685446" y="611868"/>
                </a:cubicBezTo>
                <a:close/>
                <a:moveTo>
                  <a:pt x="685446" y="358190"/>
                </a:moveTo>
                <a:cubicBezTo>
                  <a:pt x="685446" y="415912"/>
                  <a:pt x="638654" y="462704"/>
                  <a:pt x="580933" y="462704"/>
                </a:cubicBezTo>
                <a:cubicBezTo>
                  <a:pt x="523212" y="462704"/>
                  <a:pt x="476420" y="415912"/>
                  <a:pt x="476420" y="358190"/>
                </a:cubicBezTo>
                <a:cubicBezTo>
                  <a:pt x="476420" y="300470"/>
                  <a:pt x="523212" y="253678"/>
                  <a:pt x="580933" y="253678"/>
                </a:cubicBezTo>
                <a:cubicBezTo>
                  <a:pt x="638654" y="253678"/>
                  <a:pt x="685446" y="300470"/>
                  <a:pt x="685446" y="358190"/>
                </a:cubicBezTo>
                <a:close/>
                <a:moveTo>
                  <a:pt x="685446" y="104512"/>
                </a:moveTo>
                <a:cubicBezTo>
                  <a:pt x="685446" y="162234"/>
                  <a:pt x="638654" y="209026"/>
                  <a:pt x="580933" y="209026"/>
                </a:cubicBezTo>
                <a:cubicBezTo>
                  <a:pt x="523212" y="209026"/>
                  <a:pt x="476420" y="162234"/>
                  <a:pt x="476420" y="104512"/>
                </a:cubicBezTo>
                <a:cubicBezTo>
                  <a:pt x="476420" y="46792"/>
                  <a:pt x="523212" y="0"/>
                  <a:pt x="580933" y="0"/>
                </a:cubicBezTo>
                <a:cubicBezTo>
                  <a:pt x="638654" y="0"/>
                  <a:pt x="685446" y="46792"/>
                  <a:pt x="685446" y="104512"/>
                </a:cubicBezTo>
                <a:close/>
                <a:moveTo>
                  <a:pt x="970428" y="1880258"/>
                </a:moveTo>
                <a:lnTo>
                  <a:pt x="969841" y="1883166"/>
                </a:lnTo>
                <a:lnTo>
                  <a:pt x="761989" y="1883166"/>
                </a:lnTo>
                <a:lnTo>
                  <a:pt x="761402" y="1880258"/>
                </a:lnTo>
                <a:cubicBezTo>
                  <a:pt x="761402" y="1822538"/>
                  <a:pt x="808194" y="1775746"/>
                  <a:pt x="865915" y="1775746"/>
                </a:cubicBezTo>
                <a:cubicBezTo>
                  <a:pt x="923636" y="1775746"/>
                  <a:pt x="970428" y="1822538"/>
                  <a:pt x="970428" y="1880258"/>
                </a:cubicBezTo>
                <a:close/>
                <a:moveTo>
                  <a:pt x="970428" y="1626580"/>
                </a:moveTo>
                <a:cubicBezTo>
                  <a:pt x="970428" y="1684302"/>
                  <a:pt x="923636" y="1731094"/>
                  <a:pt x="865915" y="1731094"/>
                </a:cubicBezTo>
                <a:cubicBezTo>
                  <a:pt x="808194" y="1731094"/>
                  <a:pt x="761402" y="1684302"/>
                  <a:pt x="761402" y="1626580"/>
                </a:cubicBezTo>
                <a:cubicBezTo>
                  <a:pt x="761402" y="1568860"/>
                  <a:pt x="808194" y="1522068"/>
                  <a:pt x="865915" y="1522068"/>
                </a:cubicBezTo>
                <a:cubicBezTo>
                  <a:pt x="923636" y="1522068"/>
                  <a:pt x="970428" y="1568860"/>
                  <a:pt x="970428" y="1626580"/>
                </a:cubicBezTo>
                <a:close/>
                <a:moveTo>
                  <a:pt x="970428" y="1372902"/>
                </a:moveTo>
                <a:cubicBezTo>
                  <a:pt x="970428" y="1430624"/>
                  <a:pt x="923636" y="1477416"/>
                  <a:pt x="865915" y="1477416"/>
                </a:cubicBezTo>
                <a:cubicBezTo>
                  <a:pt x="808194" y="1477416"/>
                  <a:pt x="761402" y="1430624"/>
                  <a:pt x="761402" y="1372902"/>
                </a:cubicBezTo>
                <a:cubicBezTo>
                  <a:pt x="761402" y="1315182"/>
                  <a:pt x="808194" y="1268390"/>
                  <a:pt x="865915" y="1268390"/>
                </a:cubicBezTo>
                <a:cubicBezTo>
                  <a:pt x="923636" y="1268390"/>
                  <a:pt x="970428" y="1315182"/>
                  <a:pt x="970428" y="1372902"/>
                </a:cubicBezTo>
                <a:close/>
                <a:moveTo>
                  <a:pt x="970428" y="1119224"/>
                </a:moveTo>
                <a:cubicBezTo>
                  <a:pt x="970428" y="1176946"/>
                  <a:pt x="923636" y="1223738"/>
                  <a:pt x="865915" y="1223738"/>
                </a:cubicBezTo>
                <a:cubicBezTo>
                  <a:pt x="808194" y="1223738"/>
                  <a:pt x="761402" y="1176946"/>
                  <a:pt x="761402" y="1119224"/>
                </a:cubicBezTo>
                <a:cubicBezTo>
                  <a:pt x="761402" y="1061504"/>
                  <a:pt x="808194" y="1014712"/>
                  <a:pt x="865915" y="1014712"/>
                </a:cubicBezTo>
                <a:cubicBezTo>
                  <a:pt x="923636" y="1014712"/>
                  <a:pt x="970428" y="1061504"/>
                  <a:pt x="970428" y="1119224"/>
                </a:cubicBezTo>
                <a:close/>
                <a:moveTo>
                  <a:pt x="970428" y="865546"/>
                </a:moveTo>
                <a:cubicBezTo>
                  <a:pt x="970428" y="923268"/>
                  <a:pt x="923636" y="970060"/>
                  <a:pt x="865915" y="970060"/>
                </a:cubicBezTo>
                <a:cubicBezTo>
                  <a:pt x="808194" y="970060"/>
                  <a:pt x="761402" y="923268"/>
                  <a:pt x="761402" y="865546"/>
                </a:cubicBezTo>
                <a:cubicBezTo>
                  <a:pt x="761402" y="807826"/>
                  <a:pt x="808194" y="761034"/>
                  <a:pt x="865915" y="761034"/>
                </a:cubicBezTo>
                <a:cubicBezTo>
                  <a:pt x="923636" y="761034"/>
                  <a:pt x="970428" y="807826"/>
                  <a:pt x="970428" y="865546"/>
                </a:cubicBezTo>
                <a:close/>
                <a:moveTo>
                  <a:pt x="970428" y="611868"/>
                </a:moveTo>
                <a:cubicBezTo>
                  <a:pt x="970428" y="669590"/>
                  <a:pt x="923636" y="716382"/>
                  <a:pt x="865915" y="716382"/>
                </a:cubicBezTo>
                <a:cubicBezTo>
                  <a:pt x="808194" y="716382"/>
                  <a:pt x="761402" y="669590"/>
                  <a:pt x="761402" y="611868"/>
                </a:cubicBezTo>
                <a:cubicBezTo>
                  <a:pt x="761402" y="554148"/>
                  <a:pt x="808194" y="507356"/>
                  <a:pt x="865915" y="507356"/>
                </a:cubicBezTo>
                <a:cubicBezTo>
                  <a:pt x="923636" y="507356"/>
                  <a:pt x="970428" y="554148"/>
                  <a:pt x="970428" y="611868"/>
                </a:cubicBezTo>
                <a:close/>
                <a:moveTo>
                  <a:pt x="970428" y="358190"/>
                </a:moveTo>
                <a:cubicBezTo>
                  <a:pt x="970428" y="415912"/>
                  <a:pt x="923636" y="462704"/>
                  <a:pt x="865915" y="462704"/>
                </a:cubicBezTo>
                <a:cubicBezTo>
                  <a:pt x="808194" y="462704"/>
                  <a:pt x="761402" y="415912"/>
                  <a:pt x="761402" y="358190"/>
                </a:cubicBezTo>
                <a:cubicBezTo>
                  <a:pt x="761402" y="300470"/>
                  <a:pt x="808194" y="253678"/>
                  <a:pt x="865915" y="253678"/>
                </a:cubicBezTo>
                <a:cubicBezTo>
                  <a:pt x="923636" y="253678"/>
                  <a:pt x="970428" y="300470"/>
                  <a:pt x="970428" y="358190"/>
                </a:cubicBezTo>
                <a:close/>
                <a:moveTo>
                  <a:pt x="970428" y="104512"/>
                </a:moveTo>
                <a:cubicBezTo>
                  <a:pt x="970428" y="162234"/>
                  <a:pt x="923636" y="209026"/>
                  <a:pt x="865915" y="209026"/>
                </a:cubicBezTo>
                <a:cubicBezTo>
                  <a:pt x="808194" y="209026"/>
                  <a:pt x="761402" y="162234"/>
                  <a:pt x="761402" y="104512"/>
                </a:cubicBezTo>
                <a:cubicBezTo>
                  <a:pt x="761402" y="46792"/>
                  <a:pt x="808194" y="0"/>
                  <a:pt x="865915" y="0"/>
                </a:cubicBezTo>
                <a:cubicBezTo>
                  <a:pt x="923636" y="0"/>
                  <a:pt x="970428" y="46792"/>
                  <a:pt x="970428" y="104512"/>
                </a:cubicBezTo>
                <a:close/>
                <a:moveTo>
                  <a:pt x="1255410" y="1880258"/>
                </a:moveTo>
                <a:lnTo>
                  <a:pt x="1254823" y="1883166"/>
                </a:lnTo>
                <a:lnTo>
                  <a:pt x="1046971" y="1883166"/>
                </a:lnTo>
                <a:lnTo>
                  <a:pt x="1046384" y="1880258"/>
                </a:lnTo>
                <a:cubicBezTo>
                  <a:pt x="1046384" y="1822538"/>
                  <a:pt x="1093176" y="1775746"/>
                  <a:pt x="1150897" y="1775746"/>
                </a:cubicBezTo>
                <a:cubicBezTo>
                  <a:pt x="1208618" y="1775746"/>
                  <a:pt x="1255410" y="1822538"/>
                  <a:pt x="1255410" y="1880258"/>
                </a:cubicBezTo>
                <a:close/>
                <a:moveTo>
                  <a:pt x="1255410" y="1626580"/>
                </a:moveTo>
                <a:cubicBezTo>
                  <a:pt x="1255410" y="1684302"/>
                  <a:pt x="1208618" y="1731094"/>
                  <a:pt x="1150897" y="1731094"/>
                </a:cubicBezTo>
                <a:cubicBezTo>
                  <a:pt x="1093176" y="1731094"/>
                  <a:pt x="1046384" y="1684302"/>
                  <a:pt x="1046384" y="1626580"/>
                </a:cubicBezTo>
                <a:cubicBezTo>
                  <a:pt x="1046384" y="1568860"/>
                  <a:pt x="1093176" y="1522068"/>
                  <a:pt x="1150897" y="1522068"/>
                </a:cubicBezTo>
                <a:cubicBezTo>
                  <a:pt x="1208618" y="1522068"/>
                  <a:pt x="1255410" y="1568860"/>
                  <a:pt x="1255410" y="1626580"/>
                </a:cubicBezTo>
                <a:close/>
                <a:moveTo>
                  <a:pt x="1255410" y="1372902"/>
                </a:moveTo>
                <a:cubicBezTo>
                  <a:pt x="1255410" y="1430624"/>
                  <a:pt x="1208618" y="1477416"/>
                  <a:pt x="1150897" y="1477416"/>
                </a:cubicBezTo>
                <a:cubicBezTo>
                  <a:pt x="1093176" y="1477416"/>
                  <a:pt x="1046384" y="1430624"/>
                  <a:pt x="1046384" y="1372902"/>
                </a:cubicBezTo>
                <a:cubicBezTo>
                  <a:pt x="1046384" y="1315182"/>
                  <a:pt x="1093176" y="1268390"/>
                  <a:pt x="1150897" y="1268390"/>
                </a:cubicBezTo>
                <a:cubicBezTo>
                  <a:pt x="1208618" y="1268390"/>
                  <a:pt x="1255410" y="1315182"/>
                  <a:pt x="1255410" y="1372902"/>
                </a:cubicBezTo>
                <a:close/>
                <a:moveTo>
                  <a:pt x="1255410" y="1119224"/>
                </a:moveTo>
                <a:cubicBezTo>
                  <a:pt x="1255410" y="1176946"/>
                  <a:pt x="1208618" y="1223738"/>
                  <a:pt x="1150897" y="1223738"/>
                </a:cubicBezTo>
                <a:cubicBezTo>
                  <a:pt x="1093176" y="1223738"/>
                  <a:pt x="1046384" y="1176946"/>
                  <a:pt x="1046384" y="1119224"/>
                </a:cubicBezTo>
                <a:cubicBezTo>
                  <a:pt x="1046384" y="1061504"/>
                  <a:pt x="1093176" y="1014712"/>
                  <a:pt x="1150897" y="1014712"/>
                </a:cubicBezTo>
                <a:cubicBezTo>
                  <a:pt x="1208618" y="1014712"/>
                  <a:pt x="1255410" y="1061504"/>
                  <a:pt x="1255410" y="1119224"/>
                </a:cubicBezTo>
                <a:close/>
                <a:moveTo>
                  <a:pt x="1255410" y="865546"/>
                </a:moveTo>
                <a:cubicBezTo>
                  <a:pt x="1255410" y="923268"/>
                  <a:pt x="1208618" y="970060"/>
                  <a:pt x="1150897" y="970060"/>
                </a:cubicBezTo>
                <a:cubicBezTo>
                  <a:pt x="1093176" y="970060"/>
                  <a:pt x="1046384" y="923268"/>
                  <a:pt x="1046384" y="865546"/>
                </a:cubicBezTo>
                <a:cubicBezTo>
                  <a:pt x="1046384" y="807826"/>
                  <a:pt x="1093176" y="761034"/>
                  <a:pt x="1150897" y="761034"/>
                </a:cubicBezTo>
                <a:cubicBezTo>
                  <a:pt x="1208618" y="761034"/>
                  <a:pt x="1255410" y="807826"/>
                  <a:pt x="1255410" y="865546"/>
                </a:cubicBezTo>
                <a:close/>
                <a:moveTo>
                  <a:pt x="1255410" y="611868"/>
                </a:moveTo>
                <a:cubicBezTo>
                  <a:pt x="1255410" y="669590"/>
                  <a:pt x="1208618" y="716382"/>
                  <a:pt x="1150897" y="716382"/>
                </a:cubicBezTo>
                <a:cubicBezTo>
                  <a:pt x="1093176" y="716382"/>
                  <a:pt x="1046384" y="669590"/>
                  <a:pt x="1046384" y="611868"/>
                </a:cubicBezTo>
                <a:cubicBezTo>
                  <a:pt x="1046384" y="554148"/>
                  <a:pt x="1093176" y="507356"/>
                  <a:pt x="1150897" y="507356"/>
                </a:cubicBezTo>
                <a:cubicBezTo>
                  <a:pt x="1208618" y="507356"/>
                  <a:pt x="1255410" y="554148"/>
                  <a:pt x="1255410" y="611868"/>
                </a:cubicBezTo>
                <a:close/>
                <a:moveTo>
                  <a:pt x="1255410" y="358190"/>
                </a:moveTo>
                <a:cubicBezTo>
                  <a:pt x="1255410" y="415912"/>
                  <a:pt x="1208618" y="462704"/>
                  <a:pt x="1150897" y="462704"/>
                </a:cubicBezTo>
                <a:cubicBezTo>
                  <a:pt x="1093176" y="462704"/>
                  <a:pt x="1046384" y="415912"/>
                  <a:pt x="1046384" y="358190"/>
                </a:cubicBezTo>
                <a:cubicBezTo>
                  <a:pt x="1046384" y="300470"/>
                  <a:pt x="1093176" y="253678"/>
                  <a:pt x="1150897" y="253678"/>
                </a:cubicBezTo>
                <a:cubicBezTo>
                  <a:pt x="1208618" y="253678"/>
                  <a:pt x="1255410" y="300470"/>
                  <a:pt x="1255410" y="358190"/>
                </a:cubicBezTo>
                <a:close/>
                <a:moveTo>
                  <a:pt x="1255410" y="104512"/>
                </a:moveTo>
                <a:cubicBezTo>
                  <a:pt x="1255410" y="162234"/>
                  <a:pt x="1208618" y="209026"/>
                  <a:pt x="1150897" y="209026"/>
                </a:cubicBezTo>
                <a:cubicBezTo>
                  <a:pt x="1093176" y="209026"/>
                  <a:pt x="1046384" y="162234"/>
                  <a:pt x="1046384" y="104512"/>
                </a:cubicBezTo>
                <a:cubicBezTo>
                  <a:pt x="1046384" y="46792"/>
                  <a:pt x="1093176" y="0"/>
                  <a:pt x="1150897" y="0"/>
                </a:cubicBezTo>
                <a:cubicBezTo>
                  <a:pt x="1208618" y="0"/>
                  <a:pt x="1255410" y="46792"/>
                  <a:pt x="1255410" y="104512"/>
                </a:cubicBezTo>
                <a:close/>
                <a:moveTo>
                  <a:pt x="1540392" y="1880258"/>
                </a:moveTo>
                <a:lnTo>
                  <a:pt x="1539805" y="1883166"/>
                </a:lnTo>
                <a:lnTo>
                  <a:pt x="1331953" y="1883166"/>
                </a:lnTo>
                <a:lnTo>
                  <a:pt x="1331366" y="1880258"/>
                </a:lnTo>
                <a:cubicBezTo>
                  <a:pt x="1331366" y="1822538"/>
                  <a:pt x="1378158" y="1775746"/>
                  <a:pt x="1435879" y="1775746"/>
                </a:cubicBezTo>
                <a:cubicBezTo>
                  <a:pt x="1493600" y="1775746"/>
                  <a:pt x="1540392" y="1822538"/>
                  <a:pt x="1540392" y="1880258"/>
                </a:cubicBezTo>
                <a:close/>
                <a:moveTo>
                  <a:pt x="1540392" y="1626580"/>
                </a:moveTo>
                <a:cubicBezTo>
                  <a:pt x="1540392" y="1684302"/>
                  <a:pt x="1493600" y="1731094"/>
                  <a:pt x="1435879" y="1731094"/>
                </a:cubicBezTo>
                <a:cubicBezTo>
                  <a:pt x="1378158" y="1731094"/>
                  <a:pt x="1331366" y="1684302"/>
                  <a:pt x="1331366" y="1626580"/>
                </a:cubicBezTo>
                <a:cubicBezTo>
                  <a:pt x="1331366" y="1568860"/>
                  <a:pt x="1378158" y="1522068"/>
                  <a:pt x="1435879" y="1522068"/>
                </a:cubicBezTo>
                <a:cubicBezTo>
                  <a:pt x="1493600" y="1522068"/>
                  <a:pt x="1540392" y="1568860"/>
                  <a:pt x="1540392" y="1626580"/>
                </a:cubicBezTo>
                <a:close/>
                <a:moveTo>
                  <a:pt x="1540392" y="1372902"/>
                </a:moveTo>
                <a:cubicBezTo>
                  <a:pt x="1540392" y="1430624"/>
                  <a:pt x="1493600" y="1477416"/>
                  <a:pt x="1435879" y="1477416"/>
                </a:cubicBezTo>
                <a:cubicBezTo>
                  <a:pt x="1378158" y="1477416"/>
                  <a:pt x="1331366" y="1430624"/>
                  <a:pt x="1331366" y="1372902"/>
                </a:cubicBezTo>
                <a:cubicBezTo>
                  <a:pt x="1331366" y="1315182"/>
                  <a:pt x="1378158" y="1268390"/>
                  <a:pt x="1435879" y="1268390"/>
                </a:cubicBezTo>
                <a:cubicBezTo>
                  <a:pt x="1493600" y="1268390"/>
                  <a:pt x="1540392" y="1315182"/>
                  <a:pt x="1540392" y="1372902"/>
                </a:cubicBezTo>
                <a:close/>
                <a:moveTo>
                  <a:pt x="1540392" y="1119224"/>
                </a:moveTo>
                <a:cubicBezTo>
                  <a:pt x="1540392" y="1176946"/>
                  <a:pt x="1493600" y="1223738"/>
                  <a:pt x="1435879" y="1223738"/>
                </a:cubicBezTo>
                <a:cubicBezTo>
                  <a:pt x="1378158" y="1223738"/>
                  <a:pt x="1331366" y="1176946"/>
                  <a:pt x="1331366" y="1119224"/>
                </a:cubicBezTo>
                <a:cubicBezTo>
                  <a:pt x="1331366" y="1061504"/>
                  <a:pt x="1378158" y="1014712"/>
                  <a:pt x="1435879" y="1014712"/>
                </a:cubicBezTo>
                <a:cubicBezTo>
                  <a:pt x="1493600" y="1014712"/>
                  <a:pt x="1540392" y="1061504"/>
                  <a:pt x="1540392" y="1119224"/>
                </a:cubicBezTo>
                <a:close/>
                <a:moveTo>
                  <a:pt x="1540392" y="865546"/>
                </a:moveTo>
                <a:cubicBezTo>
                  <a:pt x="1540392" y="923268"/>
                  <a:pt x="1493600" y="970060"/>
                  <a:pt x="1435879" y="970060"/>
                </a:cubicBezTo>
                <a:cubicBezTo>
                  <a:pt x="1378158" y="970060"/>
                  <a:pt x="1331366" y="923268"/>
                  <a:pt x="1331366" y="865546"/>
                </a:cubicBezTo>
                <a:cubicBezTo>
                  <a:pt x="1331366" y="807826"/>
                  <a:pt x="1378158" y="761034"/>
                  <a:pt x="1435879" y="761034"/>
                </a:cubicBezTo>
                <a:cubicBezTo>
                  <a:pt x="1493600" y="761034"/>
                  <a:pt x="1540392" y="807826"/>
                  <a:pt x="1540392" y="865546"/>
                </a:cubicBezTo>
                <a:close/>
                <a:moveTo>
                  <a:pt x="1540392" y="611868"/>
                </a:moveTo>
                <a:cubicBezTo>
                  <a:pt x="1540392" y="669590"/>
                  <a:pt x="1493600" y="716382"/>
                  <a:pt x="1435879" y="716382"/>
                </a:cubicBezTo>
                <a:cubicBezTo>
                  <a:pt x="1378158" y="716382"/>
                  <a:pt x="1331366" y="669590"/>
                  <a:pt x="1331366" y="611868"/>
                </a:cubicBezTo>
                <a:cubicBezTo>
                  <a:pt x="1331366" y="554148"/>
                  <a:pt x="1378158" y="507356"/>
                  <a:pt x="1435879" y="507356"/>
                </a:cubicBezTo>
                <a:cubicBezTo>
                  <a:pt x="1493600" y="507356"/>
                  <a:pt x="1540392" y="554148"/>
                  <a:pt x="1540392" y="611868"/>
                </a:cubicBezTo>
                <a:close/>
                <a:moveTo>
                  <a:pt x="1540392" y="358190"/>
                </a:moveTo>
                <a:cubicBezTo>
                  <a:pt x="1540392" y="415912"/>
                  <a:pt x="1493600" y="462704"/>
                  <a:pt x="1435879" y="462704"/>
                </a:cubicBezTo>
                <a:cubicBezTo>
                  <a:pt x="1378158" y="462704"/>
                  <a:pt x="1331366" y="415912"/>
                  <a:pt x="1331366" y="358190"/>
                </a:cubicBezTo>
                <a:cubicBezTo>
                  <a:pt x="1331366" y="300470"/>
                  <a:pt x="1378158" y="253678"/>
                  <a:pt x="1435879" y="253678"/>
                </a:cubicBezTo>
                <a:cubicBezTo>
                  <a:pt x="1493600" y="253678"/>
                  <a:pt x="1540392" y="300470"/>
                  <a:pt x="1540392" y="358190"/>
                </a:cubicBezTo>
                <a:close/>
                <a:moveTo>
                  <a:pt x="1540392" y="104512"/>
                </a:moveTo>
                <a:cubicBezTo>
                  <a:pt x="1540392" y="162234"/>
                  <a:pt x="1493600" y="209026"/>
                  <a:pt x="1435879" y="209026"/>
                </a:cubicBezTo>
                <a:cubicBezTo>
                  <a:pt x="1378158" y="209026"/>
                  <a:pt x="1331366" y="162234"/>
                  <a:pt x="1331366" y="104512"/>
                </a:cubicBezTo>
                <a:cubicBezTo>
                  <a:pt x="1331366" y="46792"/>
                  <a:pt x="1378158" y="0"/>
                  <a:pt x="1435879" y="0"/>
                </a:cubicBezTo>
                <a:cubicBezTo>
                  <a:pt x="1493600" y="0"/>
                  <a:pt x="1540392" y="46792"/>
                  <a:pt x="1540392" y="104512"/>
                </a:cubicBezTo>
                <a:close/>
              </a:path>
            </a:pathLst>
          </a:custGeom>
          <a:gradFill>
            <a:gsLst>
              <a:gs pos="100000">
                <a:srgbClr val="28C365">
                  <a:alpha val="47000"/>
                </a:srgbClr>
              </a:gs>
              <a:gs pos="48000">
                <a:srgbClr val="04C8F8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pic>
        <p:nvPicPr>
          <p:cNvPr id="123" name="图片 122">
            <a:extLst>
              <a:ext uri="{FF2B5EF4-FFF2-40B4-BE49-F238E27FC236}">
                <a16:creationId xmlns:a16="http://schemas.microsoft.com/office/drawing/2014/main" id="{CF1A2B9A-8082-4DE0-B8B6-1B24AB76413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5172"/>
          <a:stretch>
            <a:fillRect/>
          </a:stretch>
        </p:blipFill>
        <p:spPr>
          <a:xfrm>
            <a:off x="0" y="580920"/>
            <a:ext cx="731092" cy="615749"/>
          </a:xfrm>
          <a:custGeom>
            <a:avLst/>
            <a:gdLst>
              <a:gd name="connsiteX0" fmla="*/ 0 w 731092"/>
              <a:gd name="connsiteY0" fmla="*/ 0 h 615749"/>
              <a:gd name="connsiteX1" fmla="*/ 731092 w 731092"/>
              <a:gd name="connsiteY1" fmla="*/ 0 h 615749"/>
              <a:gd name="connsiteX2" fmla="*/ 731092 w 731092"/>
              <a:gd name="connsiteY2" fmla="*/ 615749 h 615749"/>
              <a:gd name="connsiteX3" fmla="*/ 0 w 731092"/>
              <a:gd name="connsiteY3" fmla="*/ 615749 h 61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092" h="615749">
                <a:moveTo>
                  <a:pt x="0" y="0"/>
                </a:moveTo>
                <a:lnTo>
                  <a:pt x="731092" y="0"/>
                </a:lnTo>
                <a:lnTo>
                  <a:pt x="731092" y="615749"/>
                </a:lnTo>
                <a:lnTo>
                  <a:pt x="0" y="6157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9996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8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A3AB8A-FD69-4720-9F1E-90735FA7DE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190"/>
          <a:stretch/>
        </p:blipFill>
        <p:spPr>
          <a:xfrm>
            <a:off x="56893" y="1202879"/>
            <a:ext cx="12134252" cy="5491848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D32A969B-1E52-4255-95D6-F7E0CB6C36E2}"/>
              </a:ext>
            </a:extLst>
          </p:cNvPr>
          <p:cNvGrpSpPr/>
          <p:nvPr/>
        </p:nvGrpSpPr>
        <p:grpSpPr>
          <a:xfrm>
            <a:off x="4798113" y="4479479"/>
            <a:ext cx="4368610" cy="1477272"/>
            <a:chOff x="4798110" y="4359728"/>
            <a:chExt cx="4368609" cy="1477272"/>
          </a:xfrm>
        </p:grpSpPr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id="{BEE24A29-EC99-42E8-A98A-58E46F4B6C0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798110" y="4819302"/>
              <a:ext cx="982438" cy="33212"/>
            </a:xfrm>
            <a:prstGeom prst="parallelogram">
              <a:avLst/>
            </a:prstGeom>
            <a:gradFill>
              <a:gsLst>
                <a:gs pos="0">
                  <a:srgbClr val="04C8F8">
                    <a:alpha val="0"/>
                  </a:srgbClr>
                </a:gs>
                <a:gs pos="100000">
                  <a:srgbClr val="04C8F8">
                    <a:alpha val="77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9" name="平行四边形 28">
              <a:extLst>
                <a:ext uri="{FF2B5EF4-FFF2-40B4-BE49-F238E27FC236}">
                  <a16:creationId xmlns:a16="http://schemas.microsoft.com/office/drawing/2014/main" id="{502F1E12-C124-43E4-8B57-1A93E8EAE8F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524672" y="4769531"/>
              <a:ext cx="1186890" cy="119319"/>
            </a:xfrm>
            <a:prstGeom prst="parallelogram">
              <a:avLst/>
            </a:prstGeom>
            <a:gradFill>
              <a:gsLst>
                <a:gs pos="0">
                  <a:srgbClr val="04C8F8">
                    <a:alpha val="0"/>
                  </a:srgbClr>
                </a:gs>
                <a:gs pos="100000">
                  <a:srgbClr val="04C8F8">
                    <a:alpha val="32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id="{06A46734-6BB9-43B3-BD0F-BC43B8589A6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938236" y="4359728"/>
              <a:ext cx="982438" cy="33212"/>
            </a:xfrm>
            <a:prstGeom prst="parallelogram">
              <a:avLst/>
            </a:prstGeom>
            <a:gradFill>
              <a:gsLst>
                <a:gs pos="0">
                  <a:srgbClr val="04C8F8">
                    <a:alpha val="0"/>
                  </a:srgbClr>
                </a:gs>
                <a:gs pos="100000">
                  <a:srgbClr val="04C8F8">
                    <a:alpha val="77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1" name="平行四边形 30">
              <a:extLst>
                <a:ext uri="{FF2B5EF4-FFF2-40B4-BE49-F238E27FC236}">
                  <a16:creationId xmlns:a16="http://schemas.microsoft.com/office/drawing/2014/main" id="{EBFACAC2-8163-438C-B448-9790E22FCD56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8256659" y="5599227"/>
              <a:ext cx="670228" cy="106709"/>
            </a:xfrm>
            <a:prstGeom prst="parallelogram">
              <a:avLst/>
            </a:prstGeom>
            <a:gradFill>
              <a:gsLst>
                <a:gs pos="0">
                  <a:srgbClr val="04C8F8">
                    <a:alpha val="0"/>
                  </a:srgbClr>
                </a:gs>
                <a:gs pos="100000">
                  <a:srgbClr val="04C8F8">
                    <a:alpha val="38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2" name="平行四边形 31">
              <a:extLst>
                <a:ext uri="{FF2B5EF4-FFF2-40B4-BE49-F238E27FC236}">
                  <a16:creationId xmlns:a16="http://schemas.microsoft.com/office/drawing/2014/main" id="{E861D17D-1417-4EE8-894F-A66A0F0060A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090511" y="5660313"/>
              <a:ext cx="1076208" cy="176687"/>
            </a:xfrm>
            <a:prstGeom prst="parallelogram">
              <a:avLst/>
            </a:prstGeom>
            <a:gradFill>
              <a:gsLst>
                <a:gs pos="0">
                  <a:srgbClr val="04C8F8">
                    <a:alpha val="0"/>
                  </a:srgbClr>
                </a:gs>
                <a:gs pos="100000">
                  <a:srgbClr val="04C8F8">
                    <a:alpha val="9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D4264C8B-7064-4AFE-9FEF-14787BB247EB}"/>
              </a:ext>
            </a:extLst>
          </p:cNvPr>
          <p:cNvSpPr/>
          <p:nvPr/>
        </p:nvSpPr>
        <p:spPr>
          <a:xfrm rot="943613">
            <a:off x="4809482" y="5334240"/>
            <a:ext cx="1218410" cy="1218161"/>
          </a:xfrm>
          <a:custGeom>
            <a:avLst/>
            <a:gdLst>
              <a:gd name="connsiteX0" fmla="*/ 1168400 w 1168400"/>
              <a:gd name="connsiteY0" fmla="*/ 25400 h 1126067"/>
              <a:gd name="connsiteX1" fmla="*/ 821267 w 1168400"/>
              <a:gd name="connsiteY1" fmla="*/ 0 h 1126067"/>
              <a:gd name="connsiteX2" fmla="*/ 245533 w 1168400"/>
              <a:gd name="connsiteY2" fmla="*/ 143934 h 1126067"/>
              <a:gd name="connsiteX3" fmla="*/ 0 w 1168400"/>
              <a:gd name="connsiteY3" fmla="*/ 745067 h 1126067"/>
              <a:gd name="connsiteX4" fmla="*/ 338667 w 1168400"/>
              <a:gd name="connsiteY4" fmla="*/ 1126067 h 1126067"/>
              <a:gd name="connsiteX5" fmla="*/ 982133 w 1168400"/>
              <a:gd name="connsiteY5" fmla="*/ 897467 h 1126067"/>
              <a:gd name="connsiteX6" fmla="*/ 1168400 w 1168400"/>
              <a:gd name="connsiteY6" fmla="*/ 25400 h 1126067"/>
              <a:gd name="connsiteX0" fmla="*/ 1168400 w 1168400"/>
              <a:gd name="connsiteY0" fmla="*/ 0 h 1100667"/>
              <a:gd name="connsiteX1" fmla="*/ 751275 w 1168400"/>
              <a:gd name="connsiteY1" fmla="*/ 132081 h 1100667"/>
              <a:gd name="connsiteX2" fmla="*/ 245533 w 1168400"/>
              <a:gd name="connsiteY2" fmla="*/ 118534 h 1100667"/>
              <a:gd name="connsiteX3" fmla="*/ 0 w 1168400"/>
              <a:gd name="connsiteY3" fmla="*/ 719667 h 1100667"/>
              <a:gd name="connsiteX4" fmla="*/ 338667 w 1168400"/>
              <a:gd name="connsiteY4" fmla="*/ 1100667 h 1100667"/>
              <a:gd name="connsiteX5" fmla="*/ 982133 w 1168400"/>
              <a:gd name="connsiteY5" fmla="*/ 872067 h 1100667"/>
              <a:gd name="connsiteX6" fmla="*/ 1168400 w 1168400"/>
              <a:gd name="connsiteY6" fmla="*/ 0 h 1100667"/>
              <a:gd name="connsiteX0" fmla="*/ 901557 w 982133"/>
              <a:gd name="connsiteY0" fmla="*/ 0 h 986930"/>
              <a:gd name="connsiteX1" fmla="*/ 751275 w 982133"/>
              <a:gd name="connsiteY1" fmla="*/ 18344 h 986930"/>
              <a:gd name="connsiteX2" fmla="*/ 245533 w 982133"/>
              <a:gd name="connsiteY2" fmla="*/ 4797 h 986930"/>
              <a:gd name="connsiteX3" fmla="*/ 0 w 982133"/>
              <a:gd name="connsiteY3" fmla="*/ 605930 h 986930"/>
              <a:gd name="connsiteX4" fmla="*/ 338667 w 982133"/>
              <a:gd name="connsiteY4" fmla="*/ 986930 h 986930"/>
              <a:gd name="connsiteX5" fmla="*/ 982133 w 982133"/>
              <a:gd name="connsiteY5" fmla="*/ 758330 h 986930"/>
              <a:gd name="connsiteX6" fmla="*/ 901557 w 982133"/>
              <a:gd name="connsiteY6" fmla="*/ 0 h 986930"/>
              <a:gd name="connsiteX0" fmla="*/ 901557 w 901557"/>
              <a:gd name="connsiteY0" fmla="*/ 0 h 986930"/>
              <a:gd name="connsiteX1" fmla="*/ 751275 w 901557"/>
              <a:gd name="connsiteY1" fmla="*/ 18344 h 986930"/>
              <a:gd name="connsiteX2" fmla="*/ 245533 w 901557"/>
              <a:gd name="connsiteY2" fmla="*/ 4797 h 986930"/>
              <a:gd name="connsiteX3" fmla="*/ 0 w 901557"/>
              <a:gd name="connsiteY3" fmla="*/ 605930 h 986930"/>
              <a:gd name="connsiteX4" fmla="*/ 338667 w 901557"/>
              <a:gd name="connsiteY4" fmla="*/ 986930 h 986930"/>
              <a:gd name="connsiteX5" fmla="*/ 789656 w 901557"/>
              <a:gd name="connsiteY5" fmla="*/ 578976 h 986930"/>
              <a:gd name="connsiteX6" fmla="*/ 901557 w 901557"/>
              <a:gd name="connsiteY6" fmla="*/ 0 h 986930"/>
              <a:gd name="connsiteX0" fmla="*/ 901557 w 901557"/>
              <a:gd name="connsiteY0" fmla="*/ 0 h 986930"/>
              <a:gd name="connsiteX1" fmla="*/ 751275 w 901557"/>
              <a:gd name="connsiteY1" fmla="*/ 18344 h 986930"/>
              <a:gd name="connsiteX2" fmla="*/ 324274 w 901557"/>
              <a:gd name="connsiteY2" fmla="*/ 166653 h 986930"/>
              <a:gd name="connsiteX3" fmla="*/ 0 w 901557"/>
              <a:gd name="connsiteY3" fmla="*/ 605930 h 986930"/>
              <a:gd name="connsiteX4" fmla="*/ 338667 w 901557"/>
              <a:gd name="connsiteY4" fmla="*/ 986930 h 986930"/>
              <a:gd name="connsiteX5" fmla="*/ 789656 w 901557"/>
              <a:gd name="connsiteY5" fmla="*/ 578976 h 986930"/>
              <a:gd name="connsiteX6" fmla="*/ 901557 w 901557"/>
              <a:gd name="connsiteY6" fmla="*/ 0 h 986930"/>
              <a:gd name="connsiteX0" fmla="*/ 901557 w 901557"/>
              <a:gd name="connsiteY0" fmla="*/ 0 h 986930"/>
              <a:gd name="connsiteX1" fmla="*/ 751275 w 901557"/>
              <a:gd name="connsiteY1" fmla="*/ 18344 h 986930"/>
              <a:gd name="connsiteX2" fmla="*/ 298027 w 901557"/>
              <a:gd name="connsiteY2" fmla="*/ 214773 h 986930"/>
              <a:gd name="connsiteX3" fmla="*/ 0 w 901557"/>
              <a:gd name="connsiteY3" fmla="*/ 605930 h 986930"/>
              <a:gd name="connsiteX4" fmla="*/ 338667 w 901557"/>
              <a:gd name="connsiteY4" fmla="*/ 986930 h 986930"/>
              <a:gd name="connsiteX5" fmla="*/ 789656 w 901557"/>
              <a:gd name="connsiteY5" fmla="*/ 578976 h 986930"/>
              <a:gd name="connsiteX6" fmla="*/ 901557 w 901557"/>
              <a:gd name="connsiteY6" fmla="*/ 0 h 986930"/>
              <a:gd name="connsiteX0" fmla="*/ 1019668 w 1019668"/>
              <a:gd name="connsiteY0" fmla="*/ 0 h 986930"/>
              <a:gd name="connsiteX1" fmla="*/ 869386 w 1019668"/>
              <a:gd name="connsiteY1" fmla="*/ 18344 h 986930"/>
              <a:gd name="connsiteX2" fmla="*/ 416138 w 1019668"/>
              <a:gd name="connsiteY2" fmla="*/ 214773 h 986930"/>
              <a:gd name="connsiteX3" fmla="*/ 0 w 1019668"/>
              <a:gd name="connsiteY3" fmla="*/ 610304 h 986930"/>
              <a:gd name="connsiteX4" fmla="*/ 456778 w 1019668"/>
              <a:gd name="connsiteY4" fmla="*/ 986930 h 986930"/>
              <a:gd name="connsiteX5" fmla="*/ 907767 w 1019668"/>
              <a:gd name="connsiteY5" fmla="*/ 578976 h 986930"/>
              <a:gd name="connsiteX6" fmla="*/ 1019668 w 1019668"/>
              <a:gd name="connsiteY6" fmla="*/ 0 h 986930"/>
              <a:gd name="connsiteX0" fmla="*/ 1010919 w 1010919"/>
              <a:gd name="connsiteY0" fmla="*/ 0 h 986930"/>
              <a:gd name="connsiteX1" fmla="*/ 860637 w 1010919"/>
              <a:gd name="connsiteY1" fmla="*/ 18344 h 986930"/>
              <a:gd name="connsiteX2" fmla="*/ 407389 w 1010919"/>
              <a:gd name="connsiteY2" fmla="*/ 214773 h 986930"/>
              <a:gd name="connsiteX3" fmla="*/ 0 w 1010919"/>
              <a:gd name="connsiteY3" fmla="*/ 636551 h 986930"/>
              <a:gd name="connsiteX4" fmla="*/ 448029 w 1010919"/>
              <a:gd name="connsiteY4" fmla="*/ 986930 h 986930"/>
              <a:gd name="connsiteX5" fmla="*/ 899018 w 1010919"/>
              <a:gd name="connsiteY5" fmla="*/ 578976 h 986930"/>
              <a:gd name="connsiteX6" fmla="*/ 1010919 w 1010919"/>
              <a:gd name="connsiteY6" fmla="*/ 0 h 986930"/>
              <a:gd name="connsiteX0" fmla="*/ 1010919 w 1010919"/>
              <a:gd name="connsiteY0" fmla="*/ 0 h 986930"/>
              <a:gd name="connsiteX1" fmla="*/ 860637 w 1010919"/>
              <a:gd name="connsiteY1" fmla="*/ 18344 h 986930"/>
              <a:gd name="connsiteX2" fmla="*/ 407389 w 1010919"/>
              <a:gd name="connsiteY2" fmla="*/ 214773 h 986930"/>
              <a:gd name="connsiteX3" fmla="*/ 0 w 1010919"/>
              <a:gd name="connsiteY3" fmla="*/ 636551 h 986930"/>
              <a:gd name="connsiteX4" fmla="*/ 448029 w 1010919"/>
              <a:gd name="connsiteY4" fmla="*/ 986930 h 986930"/>
              <a:gd name="connsiteX5" fmla="*/ 899018 w 1010919"/>
              <a:gd name="connsiteY5" fmla="*/ 578976 h 986930"/>
              <a:gd name="connsiteX6" fmla="*/ 1010919 w 1010919"/>
              <a:gd name="connsiteY6" fmla="*/ 0 h 986930"/>
              <a:gd name="connsiteX0" fmla="*/ 1010919 w 1010919"/>
              <a:gd name="connsiteY0" fmla="*/ 0 h 986930"/>
              <a:gd name="connsiteX1" fmla="*/ 860637 w 1010919"/>
              <a:gd name="connsiteY1" fmla="*/ 18344 h 986930"/>
              <a:gd name="connsiteX2" fmla="*/ 407389 w 1010919"/>
              <a:gd name="connsiteY2" fmla="*/ 214773 h 986930"/>
              <a:gd name="connsiteX3" fmla="*/ 0 w 1010919"/>
              <a:gd name="connsiteY3" fmla="*/ 636551 h 986930"/>
              <a:gd name="connsiteX4" fmla="*/ 448029 w 1010919"/>
              <a:gd name="connsiteY4" fmla="*/ 986930 h 986930"/>
              <a:gd name="connsiteX5" fmla="*/ 899018 w 1010919"/>
              <a:gd name="connsiteY5" fmla="*/ 578976 h 986930"/>
              <a:gd name="connsiteX6" fmla="*/ 1010919 w 1010919"/>
              <a:gd name="connsiteY6" fmla="*/ 0 h 986930"/>
              <a:gd name="connsiteX0" fmla="*/ 1010919 w 1010919"/>
              <a:gd name="connsiteY0" fmla="*/ 0 h 990772"/>
              <a:gd name="connsiteX1" fmla="*/ 860637 w 1010919"/>
              <a:gd name="connsiteY1" fmla="*/ 18344 h 990772"/>
              <a:gd name="connsiteX2" fmla="*/ 407389 w 1010919"/>
              <a:gd name="connsiteY2" fmla="*/ 214773 h 990772"/>
              <a:gd name="connsiteX3" fmla="*/ 0 w 1010919"/>
              <a:gd name="connsiteY3" fmla="*/ 636551 h 990772"/>
              <a:gd name="connsiteX4" fmla="*/ 448029 w 1010919"/>
              <a:gd name="connsiteY4" fmla="*/ 986930 h 990772"/>
              <a:gd name="connsiteX5" fmla="*/ 899018 w 1010919"/>
              <a:gd name="connsiteY5" fmla="*/ 578976 h 990772"/>
              <a:gd name="connsiteX6" fmla="*/ 1010919 w 1010919"/>
              <a:gd name="connsiteY6" fmla="*/ 0 h 990772"/>
              <a:gd name="connsiteX0" fmla="*/ 1010919 w 1010919"/>
              <a:gd name="connsiteY0" fmla="*/ 0 h 990772"/>
              <a:gd name="connsiteX1" fmla="*/ 860637 w 1010919"/>
              <a:gd name="connsiteY1" fmla="*/ 18344 h 990772"/>
              <a:gd name="connsiteX2" fmla="*/ 407389 w 1010919"/>
              <a:gd name="connsiteY2" fmla="*/ 214773 h 990772"/>
              <a:gd name="connsiteX3" fmla="*/ 0 w 1010919"/>
              <a:gd name="connsiteY3" fmla="*/ 636551 h 990772"/>
              <a:gd name="connsiteX4" fmla="*/ 448029 w 1010919"/>
              <a:gd name="connsiteY4" fmla="*/ 986930 h 990772"/>
              <a:gd name="connsiteX5" fmla="*/ 899018 w 1010919"/>
              <a:gd name="connsiteY5" fmla="*/ 578976 h 990772"/>
              <a:gd name="connsiteX6" fmla="*/ 1010919 w 1010919"/>
              <a:gd name="connsiteY6" fmla="*/ 0 h 990772"/>
              <a:gd name="connsiteX0" fmla="*/ 1010919 w 1010919"/>
              <a:gd name="connsiteY0" fmla="*/ 0 h 990772"/>
              <a:gd name="connsiteX1" fmla="*/ 860637 w 1010919"/>
              <a:gd name="connsiteY1" fmla="*/ 18344 h 990772"/>
              <a:gd name="connsiteX2" fmla="*/ 407389 w 1010919"/>
              <a:gd name="connsiteY2" fmla="*/ 214773 h 990772"/>
              <a:gd name="connsiteX3" fmla="*/ 0 w 1010919"/>
              <a:gd name="connsiteY3" fmla="*/ 636551 h 990772"/>
              <a:gd name="connsiteX4" fmla="*/ 448029 w 1010919"/>
              <a:gd name="connsiteY4" fmla="*/ 986930 h 990772"/>
              <a:gd name="connsiteX5" fmla="*/ 899018 w 1010919"/>
              <a:gd name="connsiteY5" fmla="*/ 578976 h 990772"/>
              <a:gd name="connsiteX6" fmla="*/ 1010919 w 1010919"/>
              <a:gd name="connsiteY6" fmla="*/ 0 h 990772"/>
              <a:gd name="connsiteX0" fmla="*/ 1010919 w 1010919"/>
              <a:gd name="connsiteY0" fmla="*/ 0 h 990772"/>
              <a:gd name="connsiteX1" fmla="*/ 860637 w 1010919"/>
              <a:gd name="connsiteY1" fmla="*/ 18344 h 990772"/>
              <a:gd name="connsiteX2" fmla="*/ 407389 w 1010919"/>
              <a:gd name="connsiteY2" fmla="*/ 214773 h 990772"/>
              <a:gd name="connsiteX3" fmla="*/ 0 w 1010919"/>
              <a:gd name="connsiteY3" fmla="*/ 636551 h 990772"/>
              <a:gd name="connsiteX4" fmla="*/ 448029 w 1010919"/>
              <a:gd name="connsiteY4" fmla="*/ 986930 h 990772"/>
              <a:gd name="connsiteX5" fmla="*/ 899018 w 1010919"/>
              <a:gd name="connsiteY5" fmla="*/ 578976 h 990772"/>
              <a:gd name="connsiteX6" fmla="*/ 1010919 w 1010919"/>
              <a:gd name="connsiteY6" fmla="*/ 0 h 990772"/>
              <a:gd name="connsiteX0" fmla="*/ 1010919 w 1010919"/>
              <a:gd name="connsiteY0" fmla="*/ 0 h 990772"/>
              <a:gd name="connsiteX1" fmla="*/ 860637 w 1010919"/>
              <a:gd name="connsiteY1" fmla="*/ 18344 h 990772"/>
              <a:gd name="connsiteX2" fmla="*/ 385517 w 1010919"/>
              <a:gd name="connsiteY2" fmla="*/ 157905 h 990772"/>
              <a:gd name="connsiteX3" fmla="*/ 0 w 1010919"/>
              <a:gd name="connsiteY3" fmla="*/ 636551 h 990772"/>
              <a:gd name="connsiteX4" fmla="*/ 448029 w 1010919"/>
              <a:gd name="connsiteY4" fmla="*/ 986930 h 990772"/>
              <a:gd name="connsiteX5" fmla="*/ 899018 w 1010919"/>
              <a:gd name="connsiteY5" fmla="*/ 578976 h 990772"/>
              <a:gd name="connsiteX6" fmla="*/ 1010919 w 1010919"/>
              <a:gd name="connsiteY6" fmla="*/ 0 h 990772"/>
              <a:gd name="connsiteX0" fmla="*/ 1010919 w 1010919"/>
              <a:gd name="connsiteY0" fmla="*/ 0 h 990772"/>
              <a:gd name="connsiteX1" fmla="*/ 860637 w 1010919"/>
              <a:gd name="connsiteY1" fmla="*/ 18344 h 990772"/>
              <a:gd name="connsiteX2" fmla="*/ 385517 w 1010919"/>
              <a:gd name="connsiteY2" fmla="*/ 157905 h 990772"/>
              <a:gd name="connsiteX3" fmla="*/ 0 w 1010919"/>
              <a:gd name="connsiteY3" fmla="*/ 636551 h 990772"/>
              <a:gd name="connsiteX4" fmla="*/ 448029 w 1010919"/>
              <a:gd name="connsiteY4" fmla="*/ 986930 h 990772"/>
              <a:gd name="connsiteX5" fmla="*/ 899018 w 1010919"/>
              <a:gd name="connsiteY5" fmla="*/ 578976 h 990772"/>
              <a:gd name="connsiteX6" fmla="*/ 1010919 w 1010919"/>
              <a:gd name="connsiteY6" fmla="*/ 0 h 990772"/>
              <a:gd name="connsiteX0" fmla="*/ 1010919 w 1010919"/>
              <a:gd name="connsiteY0" fmla="*/ 0 h 990772"/>
              <a:gd name="connsiteX1" fmla="*/ 860637 w 1010919"/>
              <a:gd name="connsiteY1" fmla="*/ 18344 h 990772"/>
              <a:gd name="connsiteX2" fmla="*/ 385517 w 1010919"/>
              <a:gd name="connsiteY2" fmla="*/ 157905 h 990772"/>
              <a:gd name="connsiteX3" fmla="*/ 0 w 1010919"/>
              <a:gd name="connsiteY3" fmla="*/ 636551 h 990772"/>
              <a:gd name="connsiteX4" fmla="*/ 448029 w 1010919"/>
              <a:gd name="connsiteY4" fmla="*/ 986930 h 990772"/>
              <a:gd name="connsiteX5" fmla="*/ 899018 w 1010919"/>
              <a:gd name="connsiteY5" fmla="*/ 578976 h 990772"/>
              <a:gd name="connsiteX6" fmla="*/ 1010919 w 1010919"/>
              <a:gd name="connsiteY6" fmla="*/ 0 h 990772"/>
              <a:gd name="connsiteX0" fmla="*/ 1010919 w 1010919"/>
              <a:gd name="connsiteY0" fmla="*/ 58209 h 1048981"/>
              <a:gd name="connsiteX1" fmla="*/ 833296 w 1010919"/>
              <a:gd name="connsiteY1" fmla="*/ 0 h 1048981"/>
              <a:gd name="connsiteX2" fmla="*/ 385517 w 1010919"/>
              <a:gd name="connsiteY2" fmla="*/ 216114 h 1048981"/>
              <a:gd name="connsiteX3" fmla="*/ 0 w 1010919"/>
              <a:gd name="connsiteY3" fmla="*/ 694760 h 1048981"/>
              <a:gd name="connsiteX4" fmla="*/ 448029 w 1010919"/>
              <a:gd name="connsiteY4" fmla="*/ 1045139 h 1048981"/>
              <a:gd name="connsiteX5" fmla="*/ 899018 w 1010919"/>
              <a:gd name="connsiteY5" fmla="*/ 637185 h 1048981"/>
              <a:gd name="connsiteX6" fmla="*/ 1010919 w 1010919"/>
              <a:gd name="connsiteY6" fmla="*/ 58209 h 1048981"/>
              <a:gd name="connsiteX0" fmla="*/ 1049196 w 1049196"/>
              <a:gd name="connsiteY0" fmla="*/ 14464 h 1048981"/>
              <a:gd name="connsiteX1" fmla="*/ 833296 w 1049196"/>
              <a:gd name="connsiteY1" fmla="*/ 0 h 1048981"/>
              <a:gd name="connsiteX2" fmla="*/ 385517 w 1049196"/>
              <a:gd name="connsiteY2" fmla="*/ 216114 h 1048981"/>
              <a:gd name="connsiteX3" fmla="*/ 0 w 1049196"/>
              <a:gd name="connsiteY3" fmla="*/ 694760 h 1048981"/>
              <a:gd name="connsiteX4" fmla="*/ 448029 w 1049196"/>
              <a:gd name="connsiteY4" fmla="*/ 1045139 h 1048981"/>
              <a:gd name="connsiteX5" fmla="*/ 899018 w 1049196"/>
              <a:gd name="connsiteY5" fmla="*/ 637185 h 1048981"/>
              <a:gd name="connsiteX6" fmla="*/ 1049196 w 1049196"/>
              <a:gd name="connsiteY6" fmla="*/ 14464 h 104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9196" h="1048981">
                <a:moveTo>
                  <a:pt x="1049196" y="14464"/>
                </a:moveTo>
                <a:lnTo>
                  <a:pt x="833296" y="0"/>
                </a:lnTo>
                <a:lnTo>
                  <a:pt x="385517" y="216114"/>
                </a:lnTo>
                <a:cubicBezTo>
                  <a:pt x="205976" y="277967"/>
                  <a:pt x="57055" y="335443"/>
                  <a:pt x="0" y="694760"/>
                </a:cubicBezTo>
                <a:cubicBezTo>
                  <a:pt x="26857" y="951536"/>
                  <a:pt x="149953" y="1072704"/>
                  <a:pt x="448029" y="1045139"/>
                </a:cubicBezTo>
                <a:cubicBezTo>
                  <a:pt x="725219" y="1014142"/>
                  <a:pt x="818680" y="917528"/>
                  <a:pt x="899018" y="637185"/>
                </a:cubicBezTo>
                <a:lnTo>
                  <a:pt x="1049196" y="14464"/>
                </a:lnTo>
                <a:close/>
              </a:path>
            </a:pathLst>
          </a:custGeom>
          <a:gradFill flip="none" rotWithShape="1">
            <a:gsLst>
              <a:gs pos="81000">
                <a:srgbClr val="0C183B">
                  <a:alpha val="0"/>
                </a:srgbClr>
              </a:gs>
              <a:gs pos="0">
                <a:srgbClr val="04C8F8">
                  <a:alpha val="6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D37A679-8451-4EE7-9293-570BB4467734}"/>
              </a:ext>
            </a:extLst>
          </p:cNvPr>
          <p:cNvSpPr txBox="1"/>
          <p:nvPr/>
        </p:nvSpPr>
        <p:spPr>
          <a:xfrm>
            <a:off x="1459150" y="300874"/>
            <a:ext cx="9293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96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88000">
                      <a:srgbClr val="28C365">
                        <a:alpha val="50000"/>
                      </a:srgbClr>
                    </a:gs>
                    <a:gs pos="34000">
                      <a:srgbClr val="133457">
                        <a:alpha val="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PART THERE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A35E2CB-9AD9-4995-B3C4-758587432DAC}"/>
              </a:ext>
            </a:extLst>
          </p:cNvPr>
          <p:cNvSpPr txBox="1"/>
          <p:nvPr/>
        </p:nvSpPr>
        <p:spPr>
          <a:xfrm>
            <a:off x="4185866" y="4393047"/>
            <a:ext cx="4134465" cy="76957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440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  <a:cs typeface="OPPOSans R" panose="00020600040101010101" pitchFamily="18" charset="-122"/>
              </a:defRPr>
            </a:lvl1pPr>
          </a:lstStyle>
          <a:p>
            <a:r>
              <a:rPr lang="zh-CN" altLang="en-US" sz="4401" b="1" dirty="0">
                <a:latin typeface="+mn-lt"/>
                <a:ea typeface="+mn-ea"/>
                <a:cs typeface="+mn-ea"/>
                <a:sym typeface="+mn-lt"/>
              </a:rPr>
              <a:t>经验总结与不足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906585F-8CD6-D7A1-B0C4-AEA15E5F69A2}"/>
              </a:ext>
            </a:extLst>
          </p:cNvPr>
          <p:cNvSpPr txBox="1"/>
          <p:nvPr/>
        </p:nvSpPr>
        <p:spPr>
          <a:xfrm>
            <a:off x="2770287" y="5137299"/>
            <a:ext cx="6651426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  <a:defRPr/>
            </a:pPr>
            <a:r>
              <a:rPr lang="zh-CN" altLang="en-US" spc="100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以“安全准确自由生动”为宗旨，为互联网用户提供数据库架构咨询、技术方案规划、产品部署实施等服务</a:t>
            </a:r>
          </a:p>
        </p:txBody>
      </p:sp>
    </p:spTree>
    <p:extLst>
      <p:ext uri="{BB962C8B-B14F-4D97-AF65-F5344CB8AC3E}">
        <p14:creationId xmlns:p14="http://schemas.microsoft.com/office/powerpoint/2010/main" val="99987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C91FB129-644D-49E9-976C-881485821CD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950" t="28395" r="11385" b="25970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EF726B-F052-4579-9805-05FA97FF75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1526" y="1978039"/>
            <a:ext cx="2792210" cy="27861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3E865-9EE9-4855-9C80-3EDEE5A181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1769" y="4230601"/>
            <a:ext cx="4621169" cy="13839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7CC645-EB79-4CA4-BD8B-529935821A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46111" y="1447092"/>
            <a:ext cx="4615072" cy="13961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C617A64-C0E2-4C01-A510-8ED17F15B2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46111" y="4236695"/>
            <a:ext cx="4615072" cy="137171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5DB82E-134A-47AE-A3D6-D76C0ADB91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1769" y="1450140"/>
            <a:ext cx="4621169" cy="1390008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8CFFD24D-8B3D-4F33-9A7A-A7F79C49265F}"/>
              </a:ext>
            </a:extLst>
          </p:cNvPr>
          <p:cNvGrpSpPr/>
          <p:nvPr/>
        </p:nvGrpSpPr>
        <p:grpSpPr>
          <a:xfrm rot="5400000">
            <a:off x="4611847" y="3184870"/>
            <a:ext cx="295843" cy="229570"/>
            <a:chOff x="4066091" y="-111211"/>
            <a:chExt cx="542979" cy="421342"/>
          </a:xfrm>
        </p:grpSpPr>
        <p:sp>
          <p:nvSpPr>
            <p:cNvPr id="2" name="箭头: V 形 1">
              <a:extLst>
                <a:ext uri="{FF2B5EF4-FFF2-40B4-BE49-F238E27FC236}">
                  <a16:creationId xmlns:a16="http://schemas.microsoft.com/office/drawing/2014/main" id="{5A95C02C-40B8-46C5-B1F6-361D7DE36ACB}"/>
                </a:ext>
              </a:extLst>
            </p:cNvPr>
            <p:cNvSpPr/>
            <p:nvPr/>
          </p:nvSpPr>
          <p:spPr>
            <a:xfrm>
              <a:off x="4240330" y="-111211"/>
              <a:ext cx="368740" cy="421342"/>
            </a:xfrm>
            <a:prstGeom prst="chevron">
              <a:avLst/>
            </a:prstGeom>
            <a:solidFill>
              <a:srgbClr val="0C183B"/>
            </a:solidFill>
            <a:ln w="6350">
              <a:solidFill>
                <a:srgbClr val="04C8F8">
                  <a:alpha val="30000"/>
                </a:srgbClr>
              </a:solidFill>
            </a:ln>
            <a:effectLst>
              <a:innerShdw blurRad="215900">
                <a:srgbClr val="04C8F8">
                  <a:alpha val="37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851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1" name="箭头: V 形 40">
              <a:extLst>
                <a:ext uri="{FF2B5EF4-FFF2-40B4-BE49-F238E27FC236}">
                  <a16:creationId xmlns:a16="http://schemas.microsoft.com/office/drawing/2014/main" id="{250408F3-2D5C-43E4-AEA0-47DAD44798D8}"/>
                </a:ext>
              </a:extLst>
            </p:cNvPr>
            <p:cNvSpPr/>
            <p:nvPr/>
          </p:nvSpPr>
          <p:spPr>
            <a:xfrm>
              <a:off x="4066091" y="-59976"/>
              <a:ext cx="279063" cy="318872"/>
            </a:xfrm>
            <a:prstGeom prst="chevron">
              <a:avLst/>
            </a:prstGeom>
            <a:solidFill>
              <a:srgbClr val="0C183B"/>
            </a:solidFill>
            <a:ln w="6350">
              <a:solidFill>
                <a:srgbClr val="04C8F8">
                  <a:alpha val="30000"/>
                </a:srgbClr>
              </a:solidFill>
            </a:ln>
            <a:effectLst>
              <a:innerShdw blurRad="215900">
                <a:srgbClr val="04C8F8">
                  <a:alpha val="37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851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31403274-9826-451A-BDA1-FBCE86471CD1}"/>
              </a:ext>
            </a:extLst>
          </p:cNvPr>
          <p:cNvGrpSpPr/>
          <p:nvPr/>
        </p:nvGrpSpPr>
        <p:grpSpPr>
          <a:xfrm>
            <a:off x="6030990" y="4631610"/>
            <a:ext cx="295843" cy="229570"/>
            <a:chOff x="4066091" y="-111211"/>
            <a:chExt cx="542979" cy="421342"/>
          </a:xfrm>
        </p:grpSpPr>
        <p:sp>
          <p:nvSpPr>
            <p:cNvPr id="44" name="箭头: V 形 43">
              <a:extLst>
                <a:ext uri="{FF2B5EF4-FFF2-40B4-BE49-F238E27FC236}">
                  <a16:creationId xmlns:a16="http://schemas.microsoft.com/office/drawing/2014/main" id="{0A81196F-3BB3-4AC8-912A-AA71E0D25ACD}"/>
                </a:ext>
              </a:extLst>
            </p:cNvPr>
            <p:cNvSpPr/>
            <p:nvPr/>
          </p:nvSpPr>
          <p:spPr>
            <a:xfrm>
              <a:off x="4240330" y="-111211"/>
              <a:ext cx="368740" cy="421342"/>
            </a:xfrm>
            <a:prstGeom prst="chevron">
              <a:avLst/>
            </a:prstGeom>
            <a:solidFill>
              <a:srgbClr val="0C183B"/>
            </a:solidFill>
            <a:ln w="6350">
              <a:solidFill>
                <a:srgbClr val="04C8F8">
                  <a:alpha val="30000"/>
                </a:srgbClr>
              </a:solidFill>
            </a:ln>
            <a:effectLst>
              <a:innerShdw blurRad="215900">
                <a:srgbClr val="04C8F8">
                  <a:alpha val="37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851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5" name="箭头: V 形 44">
              <a:extLst>
                <a:ext uri="{FF2B5EF4-FFF2-40B4-BE49-F238E27FC236}">
                  <a16:creationId xmlns:a16="http://schemas.microsoft.com/office/drawing/2014/main" id="{CCE53E76-D713-45AC-9745-D5E5EA8A2DCF}"/>
                </a:ext>
              </a:extLst>
            </p:cNvPr>
            <p:cNvSpPr/>
            <p:nvPr/>
          </p:nvSpPr>
          <p:spPr>
            <a:xfrm>
              <a:off x="4066091" y="-59976"/>
              <a:ext cx="279063" cy="318872"/>
            </a:xfrm>
            <a:prstGeom prst="chevron">
              <a:avLst/>
            </a:prstGeom>
            <a:solidFill>
              <a:srgbClr val="0C183B"/>
            </a:solidFill>
            <a:ln w="6350">
              <a:solidFill>
                <a:srgbClr val="04C8F8">
                  <a:alpha val="30000"/>
                </a:srgbClr>
              </a:solidFill>
            </a:ln>
            <a:effectLst>
              <a:innerShdw blurRad="215900">
                <a:srgbClr val="04C8F8">
                  <a:alpha val="37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851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C11CED7E-3471-41EE-9668-736B4A4F9455}"/>
              </a:ext>
            </a:extLst>
          </p:cNvPr>
          <p:cNvGrpSpPr/>
          <p:nvPr/>
        </p:nvGrpSpPr>
        <p:grpSpPr>
          <a:xfrm rot="16200000">
            <a:off x="7398315" y="3232337"/>
            <a:ext cx="295843" cy="229570"/>
            <a:chOff x="4066091" y="-111211"/>
            <a:chExt cx="542979" cy="421342"/>
          </a:xfrm>
        </p:grpSpPr>
        <p:sp>
          <p:nvSpPr>
            <p:cNvPr id="47" name="箭头: V 形 46">
              <a:extLst>
                <a:ext uri="{FF2B5EF4-FFF2-40B4-BE49-F238E27FC236}">
                  <a16:creationId xmlns:a16="http://schemas.microsoft.com/office/drawing/2014/main" id="{DA1C5C06-25F0-4AF4-90E8-1721AC5CAF81}"/>
                </a:ext>
              </a:extLst>
            </p:cNvPr>
            <p:cNvSpPr/>
            <p:nvPr/>
          </p:nvSpPr>
          <p:spPr>
            <a:xfrm>
              <a:off x="4240330" y="-111211"/>
              <a:ext cx="368740" cy="421342"/>
            </a:xfrm>
            <a:prstGeom prst="chevron">
              <a:avLst/>
            </a:prstGeom>
            <a:solidFill>
              <a:srgbClr val="0C183B"/>
            </a:solidFill>
            <a:ln w="6350">
              <a:solidFill>
                <a:srgbClr val="04C8F8">
                  <a:alpha val="30000"/>
                </a:srgbClr>
              </a:solidFill>
            </a:ln>
            <a:effectLst>
              <a:innerShdw blurRad="215900">
                <a:srgbClr val="04C8F8">
                  <a:alpha val="37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851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8" name="箭头: V 形 47">
              <a:extLst>
                <a:ext uri="{FF2B5EF4-FFF2-40B4-BE49-F238E27FC236}">
                  <a16:creationId xmlns:a16="http://schemas.microsoft.com/office/drawing/2014/main" id="{28EFA5B0-41A7-42DE-9398-9731A10CB9F3}"/>
                </a:ext>
              </a:extLst>
            </p:cNvPr>
            <p:cNvSpPr/>
            <p:nvPr/>
          </p:nvSpPr>
          <p:spPr>
            <a:xfrm>
              <a:off x="4066091" y="-59976"/>
              <a:ext cx="279063" cy="318872"/>
            </a:xfrm>
            <a:prstGeom prst="chevron">
              <a:avLst/>
            </a:prstGeom>
            <a:solidFill>
              <a:srgbClr val="0C183B"/>
            </a:solidFill>
            <a:ln w="6350">
              <a:solidFill>
                <a:srgbClr val="04C8F8">
                  <a:alpha val="30000"/>
                </a:srgbClr>
              </a:solidFill>
            </a:ln>
            <a:effectLst>
              <a:innerShdw blurRad="215900">
                <a:srgbClr val="04C8F8">
                  <a:alpha val="37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851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DC26A1A0-6F9F-42CF-90D7-72D7A650466D}"/>
              </a:ext>
            </a:extLst>
          </p:cNvPr>
          <p:cNvCxnSpPr/>
          <p:nvPr/>
        </p:nvCxnSpPr>
        <p:spPr>
          <a:xfrm>
            <a:off x="7951672" y="1129763"/>
            <a:ext cx="702127" cy="0"/>
          </a:xfrm>
          <a:prstGeom prst="line">
            <a:avLst/>
          </a:prstGeom>
          <a:ln>
            <a:gradFill>
              <a:gsLst>
                <a:gs pos="0">
                  <a:srgbClr val="28C365"/>
                </a:gs>
                <a:gs pos="100000">
                  <a:srgbClr val="04C8F8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平行四边形 57">
            <a:extLst>
              <a:ext uri="{FF2B5EF4-FFF2-40B4-BE49-F238E27FC236}">
                <a16:creationId xmlns:a16="http://schemas.microsoft.com/office/drawing/2014/main" id="{606FEFC2-968B-4956-940D-FE6E738C2BA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81793" y="809926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2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59" name="平行四边形 58">
            <a:extLst>
              <a:ext uri="{FF2B5EF4-FFF2-40B4-BE49-F238E27FC236}">
                <a16:creationId xmlns:a16="http://schemas.microsoft.com/office/drawing/2014/main" id="{A03A9BC3-FDA0-4C38-B8BD-F0FE3F8BE2E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2840" y="918693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61" name="平行四边形 60">
            <a:extLst>
              <a:ext uri="{FF2B5EF4-FFF2-40B4-BE49-F238E27FC236}">
                <a16:creationId xmlns:a16="http://schemas.microsoft.com/office/drawing/2014/main" id="{535221CE-2FF3-4BCC-8597-61699E82E9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01159" y="3251026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2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62" name="平行四边形 61">
            <a:extLst>
              <a:ext uri="{FF2B5EF4-FFF2-40B4-BE49-F238E27FC236}">
                <a16:creationId xmlns:a16="http://schemas.microsoft.com/office/drawing/2014/main" id="{592F920B-9963-4A26-81DE-DC8E11AB8E5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5456" y="3716339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63" name="平行四边形 62">
            <a:extLst>
              <a:ext uri="{FF2B5EF4-FFF2-40B4-BE49-F238E27FC236}">
                <a16:creationId xmlns:a16="http://schemas.microsoft.com/office/drawing/2014/main" id="{B225C360-2735-41E2-9AE0-1C002025CF7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flipH="1">
            <a:off x="7951676" y="5803522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2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66" name="平行四边形 65">
            <a:extLst>
              <a:ext uri="{FF2B5EF4-FFF2-40B4-BE49-F238E27FC236}">
                <a16:creationId xmlns:a16="http://schemas.microsoft.com/office/drawing/2014/main" id="{C39CB047-2AAC-4BF6-9FC6-01CC5F66874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flipH="1">
            <a:off x="6644850" y="5668037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67" name="平行四边形 66">
            <a:extLst>
              <a:ext uri="{FF2B5EF4-FFF2-40B4-BE49-F238E27FC236}">
                <a16:creationId xmlns:a16="http://schemas.microsoft.com/office/drawing/2014/main" id="{6A181713-A1D9-49A2-ABC2-9865747653A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H="1">
            <a:off x="9989486" y="2869073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2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68" name="平行四边形 67">
            <a:extLst>
              <a:ext uri="{FF2B5EF4-FFF2-40B4-BE49-F238E27FC236}">
                <a16:creationId xmlns:a16="http://schemas.microsoft.com/office/drawing/2014/main" id="{94EA0827-5DBE-44F8-94F5-11AB291FCF5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flipH="1">
            <a:off x="9160533" y="2977840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69" name="平行四边形 68">
            <a:extLst>
              <a:ext uri="{FF2B5EF4-FFF2-40B4-BE49-F238E27FC236}">
                <a16:creationId xmlns:a16="http://schemas.microsoft.com/office/drawing/2014/main" id="{7B542CBD-BED0-4150-8F84-825544199B12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flipH="1">
            <a:off x="8426305" y="1197137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2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70155F7-5ABF-4F7A-B880-5DFCB9B66EF9}"/>
              </a:ext>
            </a:extLst>
          </p:cNvPr>
          <p:cNvSpPr txBox="1"/>
          <p:nvPr/>
        </p:nvSpPr>
        <p:spPr>
          <a:xfrm>
            <a:off x="5444677" y="2670827"/>
            <a:ext cx="1210588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440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zh-CN" altLang="en-US" sz="4000" b="1" dirty="0">
                <a:latin typeface="+mn-lt"/>
                <a:ea typeface="+mn-ea"/>
                <a:cs typeface="+mn-ea"/>
                <a:sym typeface="+mn-lt"/>
              </a:rPr>
              <a:t>经验</a:t>
            </a:r>
            <a:endParaRPr lang="en-GB" altLang="zh-CN" sz="4000" b="1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sz="4000" b="1" dirty="0">
                <a:latin typeface="+mn-lt"/>
                <a:ea typeface="+mn-ea"/>
                <a:cs typeface="+mn-ea"/>
                <a:sym typeface="+mn-lt"/>
              </a:rPr>
              <a:t>总结</a:t>
            </a:r>
            <a:endParaRPr lang="en-GB" sz="40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5C834851-131F-42CE-B707-DE3DD18EB037}"/>
              </a:ext>
            </a:extLst>
          </p:cNvPr>
          <p:cNvSpPr txBox="1"/>
          <p:nvPr/>
        </p:nvSpPr>
        <p:spPr>
          <a:xfrm>
            <a:off x="1384362" y="1697701"/>
            <a:ext cx="3105440" cy="70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1600" b="0" i="0" u="none" strike="noStrike" cap="none" spc="100" normalizeH="0" baseline="0">
                <a:ln>
                  <a:noFill/>
                </a:ln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l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加强成本控制：以节支降耗为中心，控制成本增长</a:t>
            </a:r>
            <a:endParaRPr lang="en-GB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7" name="文本框 246">
            <a:extLst>
              <a:ext uri="{FF2B5EF4-FFF2-40B4-BE49-F238E27FC236}">
                <a16:creationId xmlns:a16="http://schemas.microsoft.com/office/drawing/2014/main" id="{1C63DA82-66C5-43E4-9BC4-6FB87160B52A}"/>
              </a:ext>
            </a:extLst>
          </p:cNvPr>
          <p:cNvSpPr txBox="1"/>
          <p:nvPr/>
        </p:nvSpPr>
        <p:spPr>
          <a:xfrm>
            <a:off x="1384362" y="4467003"/>
            <a:ext cx="3105440" cy="70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1600" b="0" i="0" u="none" strike="noStrike" cap="none" spc="100" normalizeH="0" baseline="0">
                <a:ln>
                  <a:noFill/>
                </a:ln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l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做好员工关系管理：关心员工，做好服务的细节工作</a:t>
            </a:r>
            <a:endParaRPr lang="en-GB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8" name="文本框 247">
            <a:extLst>
              <a:ext uri="{FF2B5EF4-FFF2-40B4-BE49-F238E27FC236}">
                <a16:creationId xmlns:a16="http://schemas.microsoft.com/office/drawing/2014/main" id="{13B49333-7494-42E8-9A8C-65F12525756B}"/>
              </a:ext>
            </a:extLst>
          </p:cNvPr>
          <p:cNvSpPr txBox="1"/>
          <p:nvPr/>
        </p:nvSpPr>
        <p:spPr>
          <a:xfrm>
            <a:off x="7656849" y="1685891"/>
            <a:ext cx="3519936" cy="70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1600" b="0" i="0" u="none" strike="noStrike" cap="none" spc="100" normalizeH="0" baseline="0">
                <a:ln>
                  <a:noFill/>
                </a:ln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l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深入一线，弥补不足：掌握业务动态，更好地提供优质高效的服务</a:t>
            </a:r>
            <a:endParaRPr lang="en-GB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9" name="文本框 248">
            <a:extLst>
              <a:ext uri="{FF2B5EF4-FFF2-40B4-BE49-F238E27FC236}">
                <a16:creationId xmlns:a16="http://schemas.microsoft.com/office/drawing/2014/main" id="{C43C62FD-B825-4435-8091-93C25EA35C71}"/>
              </a:ext>
            </a:extLst>
          </p:cNvPr>
          <p:cNvSpPr txBox="1"/>
          <p:nvPr/>
        </p:nvSpPr>
        <p:spPr>
          <a:xfrm>
            <a:off x="7631115" y="4460680"/>
            <a:ext cx="3472042" cy="70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1600" b="0" i="0" u="none" strike="noStrike" cap="none" spc="100" normalizeH="0" baseline="0">
                <a:ln>
                  <a:noFill/>
                </a:ln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l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拓宽工作思路，创新工作内容：利用各种载体开展丰富的群众性活动</a:t>
            </a:r>
            <a:endParaRPr lang="en-GB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7A845EEB-A10C-4917-9F33-B0A38551B3FE}"/>
              </a:ext>
            </a:extLst>
          </p:cNvPr>
          <p:cNvSpPr/>
          <p:nvPr/>
        </p:nvSpPr>
        <p:spPr>
          <a:xfrm rot="16200000">
            <a:off x="10480221" y="5146220"/>
            <a:ext cx="1540392" cy="1883166"/>
          </a:xfrm>
          <a:custGeom>
            <a:avLst/>
            <a:gdLst>
              <a:gd name="connsiteX0" fmla="*/ 115481 w 1540392"/>
              <a:gd name="connsiteY0" fmla="*/ 1880258 h 1883166"/>
              <a:gd name="connsiteX1" fmla="*/ 114894 w 1540392"/>
              <a:gd name="connsiteY1" fmla="*/ 1883166 h 1883166"/>
              <a:gd name="connsiteX2" fmla="*/ 0 w 1540392"/>
              <a:gd name="connsiteY2" fmla="*/ 1883166 h 1883166"/>
              <a:gd name="connsiteX3" fmla="*/ 0 w 1540392"/>
              <a:gd name="connsiteY3" fmla="*/ 1777960 h 1883166"/>
              <a:gd name="connsiteX4" fmla="*/ 10968 w 1540392"/>
              <a:gd name="connsiteY4" fmla="*/ 1775746 h 1883166"/>
              <a:gd name="connsiteX5" fmla="*/ 115481 w 1540392"/>
              <a:gd name="connsiteY5" fmla="*/ 1880258 h 1883166"/>
              <a:gd name="connsiteX6" fmla="*/ 115481 w 1540392"/>
              <a:gd name="connsiteY6" fmla="*/ 1626580 h 1883166"/>
              <a:gd name="connsiteX7" fmla="*/ 10968 w 1540392"/>
              <a:gd name="connsiteY7" fmla="*/ 1731094 h 1883166"/>
              <a:gd name="connsiteX8" fmla="*/ 0 w 1540392"/>
              <a:gd name="connsiteY8" fmla="*/ 1728880 h 1883166"/>
              <a:gd name="connsiteX9" fmla="*/ 0 w 1540392"/>
              <a:gd name="connsiteY9" fmla="*/ 1524283 h 1883166"/>
              <a:gd name="connsiteX10" fmla="*/ 10968 w 1540392"/>
              <a:gd name="connsiteY10" fmla="*/ 1522068 h 1883166"/>
              <a:gd name="connsiteX11" fmla="*/ 115481 w 1540392"/>
              <a:gd name="connsiteY11" fmla="*/ 1626580 h 1883166"/>
              <a:gd name="connsiteX12" fmla="*/ 115481 w 1540392"/>
              <a:gd name="connsiteY12" fmla="*/ 1372902 h 1883166"/>
              <a:gd name="connsiteX13" fmla="*/ 10968 w 1540392"/>
              <a:gd name="connsiteY13" fmla="*/ 1477416 h 1883166"/>
              <a:gd name="connsiteX14" fmla="*/ 0 w 1540392"/>
              <a:gd name="connsiteY14" fmla="*/ 1475202 h 1883166"/>
              <a:gd name="connsiteX15" fmla="*/ 0 w 1540392"/>
              <a:gd name="connsiteY15" fmla="*/ 1270604 h 1883166"/>
              <a:gd name="connsiteX16" fmla="*/ 10968 w 1540392"/>
              <a:gd name="connsiteY16" fmla="*/ 1268390 h 1883166"/>
              <a:gd name="connsiteX17" fmla="*/ 115481 w 1540392"/>
              <a:gd name="connsiteY17" fmla="*/ 1372902 h 1883166"/>
              <a:gd name="connsiteX18" fmla="*/ 115481 w 1540392"/>
              <a:gd name="connsiteY18" fmla="*/ 1119224 h 1883166"/>
              <a:gd name="connsiteX19" fmla="*/ 10968 w 1540392"/>
              <a:gd name="connsiteY19" fmla="*/ 1223738 h 1883166"/>
              <a:gd name="connsiteX20" fmla="*/ 0 w 1540392"/>
              <a:gd name="connsiteY20" fmla="*/ 1221524 h 1883166"/>
              <a:gd name="connsiteX21" fmla="*/ 0 w 1540392"/>
              <a:gd name="connsiteY21" fmla="*/ 1016926 h 1883166"/>
              <a:gd name="connsiteX22" fmla="*/ 10968 w 1540392"/>
              <a:gd name="connsiteY22" fmla="*/ 1014712 h 1883166"/>
              <a:gd name="connsiteX23" fmla="*/ 115481 w 1540392"/>
              <a:gd name="connsiteY23" fmla="*/ 1119224 h 1883166"/>
              <a:gd name="connsiteX24" fmla="*/ 115481 w 1540392"/>
              <a:gd name="connsiteY24" fmla="*/ 865546 h 1883166"/>
              <a:gd name="connsiteX25" fmla="*/ 10968 w 1540392"/>
              <a:gd name="connsiteY25" fmla="*/ 970060 h 1883166"/>
              <a:gd name="connsiteX26" fmla="*/ 0 w 1540392"/>
              <a:gd name="connsiteY26" fmla="*/ 967846 h 1883166"/>
              <a:gd name="connsiteX27" fmla="*/ 0 w 1540392"/>
              <a:gd name="connsiteY27" fmla="*/ 763248 h 1883166"/>
              <a:gd name="connsiteX28" fmla="*/ 10968 w 1540392"/>
              <a:gd name="connsiteY28" fmla="*/ 761034 h 1883166"/>
              <a:gd name="connsiteX29" fmla="*/ 115481 w 1540392"/>
              <a:gd name="connsiteY29" fmla="*/ 865546 h 1883166"/>
              <a:gd name="connsiteX30" fmla="*/ 115481 w 1540392"/>
              <a:gd name="connsiteY30" fmla="*/ 611868 h 1883166"/>
              <a:gd name="connsiteX31" fmla="*/ 10968 w 1540392"/>
              <a:gd name="connsiteY31" fmla="*/ 716382 h 1883166"/>
              <a:gd name="connsiteX32" fmla="*/ 0 w 1540392"/>
              <a:gd name="connsiteY32" fmla="*/ 714168 h 1883166"/>
              <a:gd name="connsiteX33" fmla="*/ 0 w 1540392"/>
              <a:gd name="connsiteY33" fmla="*/ 509570 h 1883166"/>
              <a:gd name="connsiteX34" fmla="*/ 10968 w 1540392"/>
              <a:gd name="connsiteY34" fmla="*/ 507356 h 1883166"/>
              <a:gd name="connsiteX35" fmla="*/ 115481 w 1540392"/>
              <a:gd name="connsiteY35" fmla="*/ 611868 h 1883166"/>
              <a:gd name="connsiteX36" fmla="*/ 115481 w 1540392"/>
              <a:gd name="connsiteY36" fmla="*/ 358190 h 1883166"/>
              <a:gd name="connsiteX37" fmla="*/ 10968 w 1540392"/>
              <a:gd name="connsiteY37" fmla="*/ 462704 h 1883166"/>
              <a:gd name="connsiteX38" fmla="*/ 0 w 1540392"/>
              <a:gd name="connsiteY38" fmla="*/ 460490 h 1883166"/>
              <a:gd name="connsiteX39" fmla="*/ 0 w 1540392"/>
              <a:gd name="connsiteY39" fmla="*/ 255892 h 1883166"/>
              <a:gd name="connsiteX40" fmla="*/ 10968 w 1540392"/>
              <a:gd name="connsiteY40" fmla="*/ 253678 h 1883166"/>
              <a:gd name="connsiteX41" fmla="*/ 115481 w 1540392"/>
              <a:gd name="connsiteY41" fmla="*/ 358190 h 1883166"/>
              <a:gd name="connsiteX42" fmla="*/ 115481 w 1540392"/>
              <a:gd name="connsiteY42" fmla="*/ 104512 h 1883166"/>
              <a:gd name="connsiteX43" fmla="*/ 10968 w 1540392"/>
              <a:gd name="connsiteY43" fmla="*/ 209026 h 1883166"/>
              <a:gd name="connsiteX44" fmla="*/ 0 w 1540392"/>
              <a:gd name="connsiteY44" fmla="*/ 206812 h 1883166"/>
              <a:gd name="connsiteX45" fmla="*/ 0 w 1540392"/>
              <a:gd name="connsiteY45" fmla="*/ 2214 h 1883166"/>
              <a:gd name="connsiteX46" fmla="*/ 10968 w 1540392"/>
              <a:gd name="connsiteY46" fmla="*/ 0 h 1883166"/>
              <a:gd name="connsiteX47" fmla="*/ 115481 w 1540392"/>
              <a:gd name="connsiteY47" fmla="*/ 104512 h 1883166"/>
              <a:gd name="connsiteX48" fmla="*/ 400464 w 1540392"/>
              <a:gd name="connsiteY48" fmla="*/ 1880258 h 1883166"/>
              <a:gd name="connsiteX49" fmla="*/ 399877 w 1540392"/>
              <a:gd name="connsiteY49" fmla="*/ 1883166 h 1883166"/>
              <a:gd name="connsiteX50" fmla="*/ 192024 w 1540392"/>
              <a:gd name="connsiteY50" fmla="*/ 1883166 h 1883166"/>
              <a:gd name="connsiteX51" fmla="*/ 191437 w 1540392"/>
              <a:gd name="connsiteY51" fmla="*/ 1880258 h 1883166"/>
              <a:gd name="connsiteX52" fmla="*/ 295951 w 1540392"/>
              <a:gd name="connsiteY52" fmla="*/ 1775746 h 1883166"/>
              <a:gd name="connsiteX53" fmla="*/ 400464 w 1540392"/>
              <a:gd name="connsiteY53" fmla="*/ 1880258 h 1883166"/>
              <a:gd name="connsiteX54" fmla="*/ 400464 w 1540392"/>
              <a:gd name="connsiteY54" fmla="*/ 1626580 h 1883166"/>
              <a:gd name="connsiteX55" fmla="*/ 295951 w 1540392"/>
              <a:gd name="connsiteY55" fmla="*/ 1731094 h 1883166"/>
              <a:gd name="connsiteX56" fmla="*/ 191437 w 1540392"/>
              <a:gd name="connsiteY56" fmla="*/ 1626580 h 1883166"/>
              <a:gd name="connsiteX57" fmla="*/ 295951 w 1540392"/>
              <a:gd name="connsiteY57" fmla="*/ 1522068 h 1883166"/>
              <a:gd name="connsiteX58" fmla="*/ 400464 w 1540392"/>
              <a:gd name="connsiteY58" fmla="*/ 1626580 h 1883166"/>
              <a:gd name="connsiteX59" fmla="*/ 400464 w 1540392"/>
              <a:gd name="connsiteY59" fmla="*/ 1372902 h 1883166"/>
              <a:gd name="connsiteX60" fmla="*/ 295951 w 1540392"/>
              <a:gd name="connsiteY60" fmla="*/ 1477416 h 1883166"/>
              <a:gd name="connsiteX61" fmla="*/ 191437 w 1540392"/>
              <a:gd name="connsiteY61" fmla="*/ 1372902 h 1883166"/>
              <a:gd name="connsiteX62" fmla="*/ 295951 w 1540392"/>
              <a:gd name="connsiteY62" fmla="*/ 1268390 h 1883166"/>
              <a:gd name="connsiteX63" fmla="*/ 400464 w 1540392"/>
              <a:gd name="connsiteY63" fmla="*/ 1372902 h 1883166"/>
              <a:gd name="connsiteX64" fmla="*/ 400464 w 1540392"/>
              <a:gd name="connsiteY64" fmla="*/ 1119224 h 1883166"/>
              <a:gd name="connsiteX65" fmla="*/ 295951 w 1540392"/>
              <a:gd name="connsiteY65" fmla="*/ 1223738 h 1883166"/>
              <a:gd name="connsiteX66" fmla="*/ 191437 w 1540392"/>
              <a:gd name="connsiteY66" fmla="*/ 1119224 h 1883166"/>
              <a:gd name="connsiteX67" fmla="*/ 295951 w 1540392"/>
              <a:gd name="connsiteY67" fmla="*/ 1014712 h 1883166"/>
              <a:gd name="connsiteX68" fmla="*/ 400464 w 1540392"/>
              <a:gd name="connsiteY68" fmla="*/ 1119224 h 1883166"/>
              <a:gd name="connsiteX69" fmla="*/ 400464 w 1540392"/>
              <a:gd name="connsiteY69" fmla="*/ 865546 h 1883166"/>
              <a:gd name="connsiteX70" fmla="*/ 295951 w 1540392"/>
              <a:gd name="connsiteY70" fmla="*/ 970060 h 1883166"/>
              <a:gd name="connsiteX71" fmla="*/ 191437 w 1540392"/>
              <a:gd name="connsiteY71" fmla="*/ 865546 h 1883166"/>
              <a:gd name="connsiteX72" fmla="*/ 295951 w 1540392"/>
              <a:gd name="connsiteY72" fmla="*/ 761034 h 1883166"/>
              <a:gd name="connsiteX73" fmla="*/ 400464 w 1540392"/>
              <a:gd name="connsiteY73" fmla="*/ 865546 h 1883166"/>
              <a:gd name="connsiteX74" fmla="*/ 400464 w 1540392"/>
              <a:gd name="connsiteY74" fmla="*/ 611868 h 1883166"/>
              <a:gd name="connsiteX75" fmla="*/ 295951 w 1540392"/>
              <a:gd name="connsiteY75" fmla="*/ 716382 h 1883166"/>
              <a:gd name="connsiteX76" fmla="*/ 191437 w 1540392"/>
              <a:gd name="connsiteY76" fmla="*/ 611868 h 1883166"/>
              <a:gd name="connsiteX77" fmla="*/ 295951 w 1540392"/>
              <a:gd name="connsiteY77" fmla="*/ 507356 h 1883166"/>
              <a:gd name="connsiteX78" fmla="*/ 400464 w 1540392"/>
              <a:gd name="connsiteY78" fmla="*/ 611868 h 1883166"/>
              <a:gd name="connsiteX79" fmla="*/ 400464 w 1540392"/>
              <a:gd name="connsiteY79" fmla="*/ 358190 h 1883166"/>
              <a:gd name="connsiteX80" fmla="*/ 295951 w 1540392"/>
              <a:gd name="connsiteY80" fmla="*/ 462704 h 1883166"/>
              <a:gd name="connsiteX81" fmla="*/ 191437 w 1540392"/>
              <a:gd name="connsiteY81" fmla="*/ 358190 h 1883166"/>
              <a:gd name="connsiteX82" fmla="*/ 295951 w 1540392"/>
              <a:gd name="connsiteY82" fmla="*/ 253678 h 1883166"/>
              <a:gd name="connsiteX83" fmla="*/ 400464 w 1540392"/>
              <a:gd name="connsiteY83" fmla="*/ 358190 h 1883166"/>
              <a:gd name="connsiteX84" fmla="*/ 400464 w 1540392"/>
              <a:gd name="connsiteY84" fmla="*/ 104512 h 1883166"/>
              <a:gd name="connsiteX85" fmla="*/ 295951 w 1540392"/>
              <a:gd name="connsiteY85" fmla="*/ 209026 h 1883166"/>
              <a:gd name="connsiteX86" fmla="*/ 191437 w 1540392"/>
              <a:gd name="connsiteY86" fmla="*/ 104512 h 1883166"/>
              <a:gd name="connsiteX87" fmla="*/ 295951 w 1540392"/>
              <a:gd name="connsiteY87" fmla="*/ 0 h 1883166"/>
              <a:gd name="connsiteX88" fmla="*/ 400464 w 1540392"/>
              <a:gd name="connsiteY88" fmla="*/ 104512 h 1883166"/>
              <a:gd name="connsiteX89" fmla="*/ 685446 w 1540392"/>
              <a:gd name="connsiteY89" fmla="*/ 1880258 h 1883166"/>
              <a:gd name="connsiteX90" fmla="*/ 684859 w 1540392"/>
              <a:gd name="connsiteY90" fmla="*/ 1883166 h 1883166"/>
              <a:gd name="connsiteX91" fmla="*/ 477007 w 1540392"/>
              <a:gd name="connsiteY91" fmla="*/ 1883166 h 1883166"/>
              <a:gd name="connsiteX92" fmla="*/ 476420 w 1540392"/>
              <a:gd name="connsiteY92" fmla="*/ 1880258 h 1883166"/>
              <a:gd name="connsiteX93" fmla="*/ 580933 w 1540392"/>
              <a:gd name="connsiteY93" fmla="*/ 1775746 h 1883166"/>
              <a:gd name="connsiteX94" fmla="*/ 685446 w 1540392"/>
              <a:gd name="connsiteY94" fmla="*/ 1880258 h 1883166"/>
              <a:gd name="connsiteX95" fmla="*/ 685446 w 1540392"/>
              <a:gd name="connsiteY95" fmla="*/ 1626580 h 1883166"/>
              <a:gd name="connsiteX96" fmla="*/ 580933 w 1540392"/>
              <a:gd name="connsiteY96" fmla="*/ 1731094 h 1883166"/>
              <a:gd name="connsiteX97" fmla="*/ 476420 w 1540392"/>
              <a:gd name="connsiteY97" fmla="*/ 1626580 h 1883166"/>
              <a:gd name="connsiteX98" fmla="*/ 580933 w 1540392"/>
              <a:gd name="connsiteY98" fmla="*/ 1522068 h 1883166"/>
              <a:gd name="connsiteX99" fmla="*/ 685446 w 1540392"/>
              <a:gd name="connsiteY99" fmla="*/ 1626580 h 1883166"/>
              <a:gd name="connsiteX100" fmla="*/ 685446 w 1540392"/>
              <a:gd name="connsiteY100" fmla="*/ 1372902 h 1883166"/>
              <a:gd name="connsiteX101" fmla="*/ 580933 w 1540392"/>
              <a:gd name="connsiteY101" fmla="*/ 1477416 h 1883166"/>
              <a:gd name="connsiteX102" fmla="*/ 476420 w 1540392"/>
              <a:gd name="connsiteY102" fmla="*/ 1372902 h 1883166"/>
              <a:gd name="connsiteX103" fmla="*/ 580933 w 1540392"/>
              <a:gd name="connsiteY103" fmla="*/ 1268390 h 1883166"/>
              <a:gd name="connsiteX104" fmla="*/ 685446 w 1540392"/>
              <a:gd name="connsiteY104" fmla="*/ 1372902 h 1883166"/>
              <a:gd name="connsiteX105" fmla="*/ 685446 w 1540392"/>
              <a:gd name="connsiteY105" fmla="*/ 1119224 h 1883166"/>
              <a:gd name="connsiteX106" fmla="*/ 580933 w 1540392"/>
              <a:gd name="connsiteY106" fmla="*/ 1223738 h 1883166"/>
              <a:gd name="connsiteX107" fmla="*/ 476420 w 1540392"/>
              <a:gd name="connsiteY107" fmla="*/ 1119224 h 1883166"/>
              <a:gd name="connsiteX108" fmla="*/ 580933 w 1540392"/>
              <a:gd name="connsiteY108" fmla="*/ 1014712 h 1883166"/>
              <a:gd name="connsiteX109" fmla="*/ 685446 w 1540392"/>
              <a:gd name="connsiteY109" fmla="*/ 1119224 h 1883166"/>
              <a:gd name="connsiteX110" fmla="*/ 685446 w 1540392"/>
              <a:gd name="connsiteY110" fmla="*/ 865546 h 1883166"/>
              <a:gd name="connsiteX111" fmla="*/ 580933 w 1540392"/>
              <a:gd name="connsiteY111" fmla="*/ 970060 h 1883166"/>
              <a:gd name="connsiteX112" fmla="*/ 476420 w 1540392"/>
              <a:gd name="connsiteY112" fmla="*/ 865546 h 1883166"/>
              <a:gd name="connsiteX113" fmla="*/ 580933 w 1540392"/>
              <a:gd name="connsiteY113" fmla="*/ 761034 h 1883166"/>
              <a:gd name="connsiteX114" fmla="*/ 685446 w 1540392"/>
              <a:gd name="connsiteY114" fmla="*/ 865546 h 1883166"/>
              <a:gd name="connsiteX115" fmla="*/ 685446 w 1540392"/>
              <a:gd name="connsiteY115" fmla="*/ 611868 h 1883166"/>
              <a:gd name="connsiteX116" fmla="*/ 580933 w 1540392"/>
              <a:gd name="connsiteY116" fmla="*/ 716382 h 1883166"/>
              <a:gd name="connsiteX117" fmla="*/ 476420 w 1540392"/>
              <a:gd name="connsiteY117" fmla="*/ 611868 h 1883166"/>
              <a:gd name="connsiteX118" fmla="*/ 580933 w 1540392"/>
              <a:gd name="connsiteY118" fmla="*/ 507356 h 1883166"/>
              <a:gd name="connsiteX119" fmla="*/ 685446 w 1540392"/>
              <a:gd name="connsiteY119" fmla="*/ 611868 h 1883166"/>
              <a:gd name="connsiteX120" fmla="*/ 685446 w 1540392"/>
              <a:gd name="connsiteY120" fmla="*/ 358190 h 1883166"/>
              <a:gd name="connsiteX121" fmla="*/ 580933 w 1540392"/>
              <a:gd name="connsiteY121" fmla="*/ 462704 h 1883166"/>
              <a:gd name="connsiteX122" fmla="*/ 476420 w 1540392"/>
              <a:gd name="connsiteY122" fmla="*/ 358190 h 1883166"/>
              <a:gd name="connsiteX123" fmla="*/ 580933 w 1540392"/>
              <a:gd name="connsiteY123" fmla="*/ 253678 h 1883166"/>
              <a:gd name="connsiteX124" fmla="*/ 685446 w 1540392"/>
              <a:gd name="connsiteY124" fmla="*/ 358190 h 1883166"/>
              <a:gd name="connsiteX125" fmla="*/ 685446 w 1540392"/>
              <a:gd name="connsiteY125" fmla="*/ 104512 h 1883166"/>
              <a:gd name="connsiteX126" fmla="*/ 580933 w 1540392"/>
              <a:gd name="connsiteY126" fmla="*/ 209026 h 1883166"/>
              <a:gd name="connsiteX127" fmla="*/ 476420 w 1540392"/>
              <a:gd name="connsiteY127" fmla="*/ 104512 h 1883166"/>
              <a:gd name="connsiteX128" fmla="*/ 580933 w 1540392"/>
              <a:gd name="connsiteY128" fmla="*/ 0 h 1883166"/>
              <a:gd name="connsiteX129" fmla="*/ 685446 w 1540392"/>
              <a:gd name="connsiteY129" fmla="*/ 104512 h 1883166"/>
              <a:gd name="connsiteX130" fmla="*/ 970428 w 1540392"/>
              <a:gd name="connsiteY130" fmla="*/ 1880258 h 1883166"/>
              <a:gd name="connsiteX131" fmla="*/ 969841 w 1540392"/>
              <a:gd name="connsiteY131" fmla="*/ 1883166 h 1883166"/>
              <a:gd name="connsiteX132" fmla="*/ 761989 w 1540392"/>
              <a:gd name="connsiteY132" fmla="*/ 1883166 h 1883166"/>
              <a:gd name="connsiteX133" fmla="*/ 761402 w 1540392"/>
              <a:gd name="connsiteY133" fmla="*/ 1880258 h 1883166"/>
              <a:gd name="connsiteX134" fmla="*/ 865915 w 1540392"/>
              <a:gd name="connsiteY134" fmla="*/ 1775746 h 1883166"/>
              <a:gd name="connsiteX135" fmla="*/ 970428 w 1540392"/>
              <a:gd name="connsiteY135" fmla="*/ 1880258 h 1883166"/>
              <a:gd name="connsiteX136" fmla="*/ 970428 w 1540392"/>
              <a:gd name="connsiteY136" fmla="*/ 1626580 h 1883166"/>
              <a:gd name="connsiteX137" fmla="*/ 865915 w 1540392"/>
              <a:gd name="connsiteY137" fmla="*/ 1731094 h 1883166"/>
              <a:gd name="connsiteX138" fmla="*/ 761402 w 1540392"/>
              <a:gd name="connsiteY138" fmla="*/ 1626580 h 1883166"/>
              <a:gd name="connsiteX139" fmla="*/ 865915 w 1540392"/>
              <a:gd name="connsiteY139" fmla="*/ 1522068 h 1883166"/>
              <a:gd name="connsiteX140" fmla="*/ 970428 w 1540392"/>
              <a:gd name="connsiteY140" fmla="*/ 1626580 h 1883166"/>
              <a:gd name="connsiteX141" fmla="*/ 970428 w 1540392"/>
              <a:gd name="connsiteY141" fmla="*/ 1372902 h 1883166"/>
              <a:gd name="connsiteX142" fmla="*/ 865915 w 1540392"/>
              <a:gd name="connsiteY142" fmla="*/ 1477416 h 1883166"/>
              <a:gd name="connsiteX143" fmla="*/ 761402 w 1540392"/>
              <a:gd name="connsiteY143" fmla="*/ 1372902 h 1883166"/>
              <a:gd name="connsiteX144" fmla="*/ 865915 w 1540392"/>
              <a:gd name="connsiteY144" fmla="*/ 1268390 h 1883166"/>
              <a:gd name="connsiteX145" fmla="*/ 970428 w 1540392"/>
              <a:gd name="connsiteY145" fmla="*/ 1372902 h 1883166"/>
              <a:gd name="connsiteX146" fmla="*/ 970428 w 1540392"/>
              <a:gd name="connsiteY146" fmla="*/ 1119224 h 1883166"/>
              <a:gd name="connsiteX147" fmla="*/ 865915 w 1540392"/>
              <a:gd name="connsiteY147" fmla="*/ 1223738 h 1883166"/>
              <a:gd name="connsiteX148" fmla="*/ 761402 w 1540392"/>
              <a:gd name="connsiteY148" fmla="*/ 1119224 h 1883166"/>
              <a:gd name="connsiteX149" fmla="*/ 865915 w 1540392"/>
              <a:gd name="connsiteY149" fmla="*/ 1014712 h 1883166"/>
              <a:gd name="connsiteX150" fmla="*/ 970428 w 1540392"/>
              <a:gd name="connsiteY150" fmla="*/ 1119224 h 1883166"/>
              <a:gd name="connsiteX151" fmla="*/ 970428 w 1540392"/>
              <a:gd name="connsiteY151" fmla="*/ 865546 h 1883166"/>
              <a:gd name="connsiteX152" fmla="*/ 865915 w 1540392"/>
              <a:gd name="connsiteY152" fmla="*/ 970060 h 1883166"/>
              <a:gd name="connsiteX153" fmla="*/ 761402 w 1540392"/>
              <a:gd name="connsiteY153" fmla="*/ 865546 h 1883166"/>
              <a:gd name="connsiteX154" fmla="*/ 865915 w 1540392"/>
              <a:gd name="connsiteY154" fmla="*/ 761034 h 1883166"/>
              <a:gd name="connsiteX155" fmla="*/ 970428 w 1540392"/>
              <a:gd name="connsiteY155" fmla="*/ 865546 h 1883166"/>
              <a:gd name="connsiteX156" fmla="*/ 970428 w 1540392"/>
              <a:gd name="connsiteY156" fmla="*/ 611868 h 1883166"/>
              <a:gd name="connsiteX157" fmla="*/ 865915 w 1540392"/>
              <a:gd name="connsiteY157" fmla="*/ 716382 h 1883166"/>
              <a:gd name="connsiteX158" fmla="*/ 761402 w 1540392"/>
              <a:gd name="connsiteY158" fmla="*/ 611868 h 1883166"/>
              <a:gd name="connsiteX159" fmla="*/ 865915 w 1540392"/>
              <a:gd name="connsiteY159" fmla="*/ 507356 h 1883166"/>
              <a:gd name="connsiteX160" fmla="*/ 970428 w 1540392"/>
              <a:gd name="connsiteY160" fmla="*/ 611868 h 1883166"/>
              <a:gd name="connsiteX161" fmla="*/ 970428 w 1540392"/>
              <a:gd name="connsiteY161" fmla="*/ 358190 h 1883166"/>
              <a:gd name="connsiteX162" fmla="*/ 865915 w 1540392"/>
              <a:gd name="connsiteY162" fmla="*/ 462704 h 1883166"/>
              <a:gd name="connsiteX163" fmla="*/ 761402 w 1540392"/>
              <a:gd name="connsiteY163" fmla="*/ 358190 h 1883166"/>
              <a:gd name="connsiteX164" fmla="*/ 865915 w 1540392"/>
              <a:gd name="connsiteY164" fmla="*/ 253678 h 1883166"/>
              <a:gd name="connsiteX165" fmla="*/ 970428 w 1540392"/>
              <a:gd name="connsiteY165" fmla="*/ 358190 h 1883166"/>
              <a:gd name="connsiteX166" fmla="*/ 970428 w 1540392"/>
              <a:gd name="connsiteY166" fmla="*/ 104512 h 1883166"/>
              <a:gd name="connsiteX167" fmla="*/ 865915 w 1540392"/>
              <a:gd name="connsiteY167" fmla="*/ 209026 h 1883166"/>
              <a:gd name="connsiteX168" fmla="*/ 761402 w 1540392"/>
              <a:gd name="connsiteY168" fmla="*/ 104512 h 1883166"/>
              <a:gd name="connsiteX169" fmla="*/ 865915 w 1540392"/>
              <a:gd name="connsiteY169" fmla="*/ 0 h 1883166"/>
              <a:gd name="connsiteX170" fmla="*/ 970428 w 1540392"/>
              <a:gd name="connsiteY170" fmla="*/ 104512 h 1883166"/>
              <a:gd name="connsiteX171" fmla="*/ 1255410 w 1540392"/>
              <a:gd name="connsiteY171" fmla="*/ 1880258 h 1883166"/>
              <a:gd name="connsiteX172" fmla="*/ 1254823 w 1540392"/>
              <a:gd name="connsiteY172" fmla="*/ 1883166 h 1883166"/>
              <a:gd name="connsiteX173" fmla="*/ 1046971 w 1540392"/>
              <a:gd name="connsiteY173" fmla="*/ 1883166 h 1883166"/>
              <a:gd name="connsiteX174" fmla="*/ 1046384 w 1540392"/>
              <a:gd name="connsiteY174" fmla="*/ 1880258 h 1883166"/>
              <a:gd name="connsiteX175" fmla="*/ 1150897 w 1540392"/>
              <a:gd name="connsiteY175" fmla="*/ 1775746 h 1883166"/>
              <a:gd name="connsiteX176" fmla="*/ 1255410 w 1540392"/>
              <a:gd name="connsiteY176" fmla="*/ 1880258 h 1883166"/>
              <a:gd name="connsiteX177" fmla="*/ 1255410 w 1540392"/>
              <a:gd name="connsiteY177" fmla="*/ 1626580 h 1883166"/>
              <a:gd name="connsiteX178" fmla="*/ 1150897 w 1540392"/>
              <a:gd name="connsiteY178" fmla="*/ 1731094 h 1883166"/>
              <a:gd name="connsiteX179" fmla="*/ 1046384 w 1540392"/>
              <a:gd name="connsiteY179" fmla="*/ 1626580 h 1883166"/>
              <a:gd name="connsiteX180" fmla="*/ 1150897 w 1540392"/>
              <a:gd name="connsiteY180" fmla="*/ 1522068 h 1883166"/>
              <a:gd name="connsiteX181" fmla="*/ 1255410 w 1540392"/>
              <a:gd name="connsiteY181" fmla="*/ 1626580 h 1883166"/>
              <a:gd name="connsiteX182" fmla="*/ 1255410 w 1540392"/>
              <a:gd name="connsiteY182" fmla="*/ 1372902 h 1883166"/>
              <a:gd name="connsiteX183" fmla="*/ 1150897 w 1540392"/>
              <a:gd name="connsiteY183" fmla="*/ 1477416 h 1883166"/>
              <a:gd name="connsiteX184" fmla="*/ 1046384 w 1540392"/>
              <a:gd name="connsiteY184" fmla="*/ 1372902 h 1883166"/>
              <a:gd name="connsiteX185" fmla="*/ 1150897 w 1540392"/>
              <a:gd name="connsiteY185" fmla="*/ 1268390 h 1883166"/>
              <a:gd name="connsiteX186" fmla="*/ 1255410 w 1540392"/>
              <a:gd name="connsiteY186" fmla="*/ 1372902 h 1883166"/>
              <a:gd name="connsiteX187" fmla="*/ 1255410 w 1540392"/>
              <a:gd name="connsiteY187" fmla="*/ 1119224 h 1883166"/>
              <a:gd name="connsiteX188" fmla="*/ 1150897 w 1540392"/>
              <a:gd name="connsiteY188" fmla="*/ 1223738 h 1883166"/>
              <a:gd name="connsiteX189" fmla="*/ 1046384 w 1540392"/>
              <a:gd name="connsiteY189" fmla="*/ 1119224 h 1883166"/>
              <a:gd name="connsiteX190" fmla="*/ 1150897 w 1540392"/>
              <a:gd name="connsiteY190" fmla="*/ 1014712 h 1883166"/>
              <a:gd name="connsiteX191" fmla="*/ 1255410 w 1540392"/>
              <a:gd name="connsiteY191" fmla="*/ 1119224 h 1883166"/>
              <a:gd name="connsiteX192" fmla="*/ 1255410 w 1540392"/>
              <a:gd name="connsiteY192" fmla="*/ 865546 h 1883166"/>
              <a:gd name="connsiteX193" fmla="*/ 1150897 w 1540392"/>
              <a:gd name="connsiteY193" fmla="*/ 970060 h 1883166"/>
              <a:gd name="connsiteX194" fmla="*/ 1046384 w 1540392"/>
              <a:gd name="connsiteY194" fmla="*/ 865546 h 1883166"/>
              <a:gd name="connsiteX195" fmla="*/ 1150897 w 1540392"/>
              <a:gd name="connsiteY195" fmla="*/ 761034 h 1883166"/>
              <a:gd name="connsiteX196" fmla="*/ 1255410 w 1540392"/>
              <a:gd name="connsiteY196" fmla="*/ 865546 h 1883166"/>
              <a:gd name="connsiteX197" fmla="*/ 1255410 w 1540392"/>
              <a:gd name="connsiteY197" fmla="*/ 611868 h 1883166"/>
              <a:gd name="connsiteX198" fmla="*/ 1150897 w 1540392"/>
              <a:gd name="connsiteY198" fmla="*/ 716382 h 1883166"/>
              <a:gd name="connsiteX199" fmla="*/ 1046384 w 1540392"/>
              <a:gd name="connsiteY199" fmla="*/ 611868 h 1883166"/>
              <a:gd name="connsiteX200" fmla="*/ 1150897 w 1540392"/>
              <a:gd name="connsiteY200" fmla="*/ 507356 h 1883166"/>
              <a:gd name="connsiteX201" fmla="*/ 1255410 w 1540392"/>
              <a:gd name="connsiteY201" fmla="*/ 611868 h 1883166"/>
              <a:gd name="connsiteX202" fmla="*/ 1255410 w 1540392"/>
              <a:gd name="connsiteY202" fmla="*/ 358190 h 1883166"/>
              <a:gd name="connsiteX203" fmla="*/ 1150897 w 1540392"/>
              <a:gd name="connsiteY203" fmla="*/ 462704 h 1883166"/>
              <a:gd name="connsiteX204" fmla="*/ 1046384 w 1540392"/>
              <a:gd name="connsiteY204" fmla="*/ 358190 h 1883166"/>
              <a:gd name="connsiteX205" fmla="*/ 1150897 w 1540392"/>
              <a:gd name="connsiteY205" fmla="*/ 253678 h 1883166"/>
              <a:gd name="connsiteX206" fmla="*/ 1255410 w 1540392"/>
              <a:gd name="connsiteY206" fmla="*/ 358190 h 1883166"/>
              <a:gd name="connsiteX207" fmla="*/ 1255410 w 1540392"/>
              <a:gd name="connsiteY207" fmla="*/ 104512 h 1883166"/>
              <a:gd name="connsiteX208" fmla="*/ 1150897 w 1540392"/>
              <a:gd name="connsiteY208" fmla="*/ 209026 h 1883166"/>
              <a:gd name="connsiteX209" fmla="*/ 1046384 w 1540392"/>
              <a:gd name="connsiteY209" fmla="*/ 104512 h 1883166"/>
              <a:gd name="connsiteX210" fmla="*/ 1150897 w 1540392"/>
              <a:gd name="connsiteY210" fmla="*/ 0 h 1883166"/>
              <a:gd name="connsiteX211" fmla="*/ 1255410 w 1540392"/>
              <a:gd name="connsiteY211" fmla="*/ 104512 h 1883166"/>
              <a:gd name="connsiteX212" fmla="*/ 1540392 w 1540392"/>
              <a:gd name="connsiteY212" fmla="*/ 1880258 h 1883166"/>
              <a:gd name="connsiteX213" fmla="*/ 1539805 w 1540392"/>
              <a:gd name="connsiteY213" fmla="*/ 1883166 h 1883166"/>
              <a:gd name="connsiteX214" fmla="*/ 1331953 w 1540392"/>
              <a:gd name="connsiteY214" fmla="*/ 1883166 h 1883166"/>
              <a:gd name="connsiteX215" fmla="*/ 1331366 w 1540392"/>
              <a:gd name="connsiteY215" fmla="*/ 1880258 h 1883166"/>
              <a:gd name="connsiteX216" fmla="*/ 1435879 w 1540392"/>
              <a:gd name="connsiteY216" fmla="*/ 1775746 h 1883166"/>
              <a:gd name="connsiteX217" fmla="*/ 1540392 w 1540392"/>
              <a:gd name="connsiteY217" fmla="*/ 1880258 h 1883166"/>
              <a:gd name="connsiteX218" fmla="*/ 1540392 w 1540392"/>
              <a:gd name="connsiteY218" fmla="*/ 1626580 h 1883166"/>
              <a:gd name="connsiteX219" fmla="*/ 1435879 w 1540392"/>
              <a:gd name="connsiteY219" fmla="*/ 1731094 h 1883166"/>
              <a:gd name="connsiteX220" fmla="*/ 1331366 w 1540392"/>
              <a:gd name="connsiteY220" fmla="*/ 1626580 h 1883166"/>
              <a:gd name="connsiteX221" fmla="*/ 1435879 w 1540392"/>
              <a:gd name="connsiteY221" fmla="*/ 1522068 h 1883166"/>
              <a:gd name="connsiteX222" fmla="*/ 1540392 w 1540392"/>
              <a:gd name="connsiteY222" fmla="*/ 1626580 h 1883166"/>
              <a:gd name="connsiteX223" fmla="*/ 1540392 w 1540392"/>
              <a:gd name="connsiteY223" fmla="*/ 1372902 h 1883166"/>
              <a:gd name="connsiteX224" fmla="*/ 1435879 w 1540392"/>
              <a:gd name="connsiteY224" fmla="*/ 1477416 h 1883166"/>
              <a:gd name="connsiteX225" fmla="*/ 1331366 w 1540392"/>
              <a:gd name="connsiteY225" fmla="*/ 1372902 h 1883166"/>
              <a:gd name="connsiteX226" fmla="*/ 1435879 w 1540392"/>
              <a:gd name="connsiteY226" fmla="*/ 1268390 h 1883166"/>
              <a:gd name="connsiteX227" fmla="*/ 1540392 w 1540392"/>
              <a:gd name="connsiteY227" fmla="*/ 1372902 h 1883166"/>
              <a:gd name="connsiteX228" fmla="*/ 1540392 w 1540392"/>
              <a:gd name="connsiteY228" fmla="*/ 1119224 h 1883166"/>
              <a:gd name="connsiteX229" fmla="*/ 1435879 w 1540392"/>
              <a:gd name="connsiteY229" fmla="*/ 1223738 h 1883166"/>
              <a:gd name="connsiteX230" fmla="*/ 1331366 w 1540392"/>
              <a:gd name="connsiteY230" fmla="*/ 1119224 h 1883166"/>
              <a:gd name="connsiteX231" fmla="*/ 1435879 w 1540392"/>
              <a:gd name="connsiteY231" fmla="*/ 1014712 h 1883166"/>
              <a:gd name="connsiteX232" fmla="*/ 1540392 w 1540392"/>
              <a:gd name="connsiteY232" fmla="*/ 1119224 h 1883166"/>
              <a:gd name="connsiteX233" fmla="*/ 1540392 w 1540392"/>
              <a:gd name="connsiteY233" fmla="*/ 865546 h 1883166"/>
              <a:gd name="connsiteX234" fmla="*/ 1435879 w 1540392"/>
              <a:gd name="connsiteY234" fmla="*/ 970060 h 1883166"/>
              <a:gd name="connsiteX235" fmla="*/ 1331366 w 1540392"/>
              <a:gd name="connsiteY235" fmla="*/ 865546 h 1883166"/>
              <a:gd name="connsiteX236" fmla="*/ 1435879 w 1540392"/>
              <a:gd name="connsiteY236" fmla="*/ 761034 h 1883166"/>
              <a:gd name="connsiteX237" fmla="*/ 1540392 w 1540392"/>
              <a:gd name="connsiteY237" fmla="*/ 865546 h 1883166"/>
              <a:gd name="connsiteX238" fmla="*/ 1540392 w 1540392"/>
              <a:gd name="connsiteY238" fmla="*/ 611868 h 1883166"/>
              <a:gd name="connsiteX239" fmla="*/ 1435879 w 1540392"/>
              <a:gd name="connsiteY239" fmla="*/ 716382 h 1883166"/>
              <a:gd name="connsiteX240" fmla="*/ 1331366 w 1540392"/>
              <a:gd name="connsiteY240" fmla="*/ 611868 h 1883166"/>
              <a:gd name="connsiteX241" fmla="*/ 1435879 w 1540392"/>
              <a:gd name="connsiteY241" fmla="*/ 507356 h 1883166"/>
              <a:gd name="connsiteX242" fmla="*/ 1540392 w 1540392"/>
              <a:gd name="connsiteY242" fmla="*/ 611868 h 1883166"/>
              <a:gd name="connsiteX243" fmla="*/ 1540392 w 1540392"/>
              <a:gd name="connsiteY243" fmla="*/ 358190 h 1883166"/>
              <a:gd name="connsiteX244" fmla="*/ 1435879 w 1540392"/>
              <a:gd name="connsiteY244" fmla="*/ 462704 h 1883166"/>
              <a:gd name="connsiteX245" fmla="*/ 1331366 w 1540392"/>
              <a:gd name="connsiteY245" fmla="*/ 358190 h 1883166"/>
              <a:gd name="connsiteX246" fmla="*/ 1435879 w 1540392"/>
              <a:gd name="connsiteY246" fmla="*/ 253678 h 1883166"/>
              <a:gd name="connsiteX247" fmla="*/ 1540392 w 1540392"/>
              <a:gd name="connsiteY247" fmla="*/ 358190 h 1883166"/>
              <a:gd name="connsiteX248" fmla="*/ 1540392 w 1540392"/>
              <a:gd name="connsiteY248" fmla="*/ 104512 h 1883166"/>
              <a:gd name="connsiteX249" fmla="*/ 1435879 w 1540392"/>
              <a:gd name="connsiteY249" fmla="*/ 209026 h 1883166"/>
              <a:gd name="connsiteX250" fmla="*/ 1331366 w 1540392"/>
              <a:gd name="connsiteY250" fmla="*/ 104512 h 1883166"/>
              <a:gd name="connsiteX251" fmla="*/ 1435879 w 1540392"/>
              <a:gd name="connsiteY251" fmla="*/ 0 h 1883166"/>
              <a:gd name="connsiteX252" fmla="*/ 1540392 w 1540392"/>
              <a:gd name="connsiteY252" fmla="*/ 104512 h 188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1540392" h="1883166">
                <a:moveTo>
                  <a:pt x="115481" y="1880258"/>
                </a:moveTo>
                <a:lnTo>
                  <a:pt x="114894" y="1883166"/>
                </a:lnTo>
                <a:lnTo>
                  <a:pt x="0" y="1883166"/>
                </a:lnTo>
                <a:lnTo>
                  <a:pt x="0" y="1777960"/>
                </a:lnTo>
                <a:lnTo>
                  <a:pt x="10968" y="1775746"/>
                </a:lnTo>
                <a:cubicBezTo>
                  <a:pt x="68689" y="1775746"/>
                  <a:pt x="115481" y="1822538"/>
                  <a:pt x="115481" y="1880258"/>
                </a:cubicBezTo>
                <a:close/>
                <a:moveTo>
                  <a:pt x="115481" y="1626580"/>
                </a:moveTo>
                <a:cubicBezTo>
                  <a:pt x="115481" y="1684302"/>
                  <a:pt x="68689" y="1731094"/>
                  <a:pt x="10968" y="1731094"/>
                </a:cubicBezTo>
                <a:lnTo>
                  <a:pt x="0" y="1728880"/>
                </a:lnTo>
                <a:lnTo>
                  <a:pt x="0" y="1524283"/>
                </a:lnTo>
                <a:lnTo>
                  <a:pt x="10968" y="1522068"/>
                </a:lnTo>
                <a:cubicBezTo>
                  <a:pt x="68689" y="1522068"/>
                  <a:pt x="115481" y="1568860"/>
                  <a:pt x="115481" y="1626580"/>
                </a:cubicBezTo>
                <a:close/>
                <a:moveTo>
                  <a:pt x="115481" y="1372902"/>
                </a:moveTo>
                <a:cubicBezTo>
                  <a:pt x="115481" y="1430624"/>
                  <a:pt x="68689" y="1477416"/>
                  <a:pt x="10968" y="1477416"/>
                </a:cubicBezTo>
                <a:lnTo>
                  <a:pt x="0" y="1475202"/>
                </a:lnTo>
                <a:lnTo>
                  <a:pt x="0" y="1270604"/>
                </a:lnTo>
                <a:lnTo>
                  <a:pt x="10968" y="1268390"/>
                </a:lnTo>
                <a:cubicBezTo>
                  <a:pt x="68689" y="1268390"/>
                  <a:pt x="115481" y="1315182"/>
                  <a:pt x="115481" y="1372902"/>
                </a:cubicBezTo>
                <a:close/>
                <a:moveTo>
                  <a:pt x="115481" y="1119224"/>
                </a:moveTo>
                <a:cubicBezTo>
                  <a:pt x="115481" y="1176946"/>
                  <a:pt x="68689" y="1223738"/>
                  <a:pt x="10968" y="1223738"/>
                </a:cubicBezTo>
                <a:lnTo>
                  <a:pt x="0" y="1221524"/>
                </a:lnTo>
                <a:lnTo>
                  <a:pt x="0" y="1016926"/>
                </a:lnTo>
                <a:lnTo>
                  <a:pt x="10968" y="1014712"/>
                </a:lnTo>
                <a:cubicBezTo>
                  <a:pt x="68689" y="1014712"/>
                  <a:pt x="115481" y="1061504"/>
                  <a:pt x="115481" y="1119224"/>
                </a:cubicBezTo>
                <a:close/>
                <a:moveTo>
                  <a:pt x="115481" y="865546"/>
                </a:moveTo>
                <a:cubicBezTo>
                  <a:pt x="115481" y="923268"/>
                  <a:pt x="68689" y="970060"/>
                  <a:pt x="10968" y="970060"/>
                </a:cubicBezTo>
                <a:lnTo>
                  <a:pt x="0" y="967846"/>
                </a:lnTo>
                <a:lnTo>
                  <a:pt x="0" y="763248"/>
                </a:lnTo>
                <a:lnTo>
                  <a:pt x="10968" y="761034"/>
                </a:lnTo>
                <a:cubicBezTo>
                  <a:pt x="68689" y="761034"/>
                  <a:pt x="115481" y="807826"/>
                  <a:pt x="115481" y="865546"/>
                </a:cubicBezTo>
                <a:close/>
                <a:moveTo>
                  <a:pt x="115481" y="611868"/>
                </a:moveTo>
                <a:cubicBezTo>
                  <a:pt x="115481" y="669590"/>
                  <a:pt x="68689" y="716382"/>
                  <a:pt x="10968" y="716382"/>
                </a:cubicBezTo>
                <a:lnTo>
                  <a:pt x="0" y="714168"/>
                </a:lnTo>
                <a:lnTo>
                  <a:pt x="0" y="509570"/>
                </a:lnTo>
                <a:lnTo>
                  <a:pt x="10968" y="507356"/>
                </a:lnTo>
                <a:cubicBezTo>
                  <a:pt x="68689" y="507356"/>
                  <a:pt x="115481" y="554148"/>
                  <a:pt x="115481" y="611868"/>
                </a:cubicBezTo>
                <a:close/>
                <a:moveTo>
                  <a:pt x="115481" y="358190"/>
                </a:moveTo>
                <a:cubicBezTo>
                  <a:pt x="115481" y="415912"/>
                  <a:pt x="68689" y="462704"/>
                  <a:pt x="10968" y="462704"/>
                </a:cubicBezTo>
                <a:lnTo>
                  <a:pt x="0" y="460490"/>
                </a:lnTo>
                <a:lnTo>
                  <a:pt x="0" y="255892"/>
                </a:lnTo>
                <a:lnTo>
                  <a:pt x="10968" y="253678"/>
                </a:lnTo>
                <a:cubicBezTo>
                  <a:pt x="68689" y="253678"/>
                  <a:pt x="115481" y="300470"/>
                  <a:pt x="115481" y="358190"/>
                </a:cubicBezTo>
                <a:close/>
                <a:moveTo>
                  <a:pt x="115481" y="104512"/>
                </a:moveTo>
                <a:cubicBezTo>
                  <a:pt x="115481" y="162234"/>
                  <a:pt x="68689" y="209026"/>
                  <a:pt x="10968" y="209026"/>
                </a:cubicBezTo>
                <a:lnTo>
                  <a:pt x="0" y="206812"/>
                </a:lnTo>
                <a:lnTo>
                  <a:pt x="0" y="2214"/>
                </a:lnTo>
                <a:lnTo>
                  <a:pt x="10968" y="0"/>
                </a:lnTo>
                <a:cubicBezTo>
                  <a:pt x="68689" y="0"/>
                  <a:pt x="115481" y="46792"/>
                  <a:pt x="115481" y="104512"/>
                </a:cubicBezTo>
                <a:close/>
                <a:moveTo>
                  <a:pt x="400464" y="1880258"/>
                </a:moveTo>
                <a:lnTo>
                  <a:pt x="399877" y="1883166"/>
                </a:lnTo>
                <a:lnTo>
                  <a:pt x="192024" y="1883166"/>
                </a:lnTo>
                <a:lnTo>
                  <a:pt x="191437" y="1880258"/>
                </a:lnTo>
                <a:cubicBezTo>
                  <a:pt x="191437" y="1822538"/>
                  <a:pt x="238229" y="1775746"/>
                  <a:pt x="295951" y="1775746"/>
                </a:cubicBezTo>
                <a:cubicBezTo>
                  <a:pt x="353672" y="1775746"/>
                  <a:pt x="400464" y="1822538"/>
                  <a:pt x="400464" y="1880258"/>
                </a:cubicBezTo>
                <a:close/>
                <a:moveTo>
                  <a:pt x="400464" y="1626580"/>
                </a:moveTo>
                <a:cubicBezTo>
                  <a:pt x="400464" y="1684302"/>
                  <a:pt x="353672" y="1731094"/>
                  <a:pt x="295951" y="1731094"/>
                </a:cubicBezTo>
                <a:cubicBezTo>
                  <a:pt x="238229" y="1731094"/>
                  <a:pt x="191437" y="1684302"/>
                  <a:pt x="191437" y="1626580"/>
                </a:cubicBezTo>
                <a:cubicBezTo>
                  <a:pt x="191437" y="1568860"/>
                  <a:pt x="238229" y="1522068"/>
                  <a:pt x="295951" y="1522068"/>
                </a:cubicBezTo>
                <a:cubicBezTo>
                  <a:pt x="353672" y="1522068"/>
                  <a:pt x="400464" y="1568860"/>
                  <a:pt x="400464" y="1626580"/>
                </a:cubicBezTo>
                <a:close/>
                <a:moveTo>
                  <a:pt x="400464" y="1372902"/>
                </a:moveTo>
                <a:cubicBezTo>
                  <a:pt x="400464" y="1430624"/>
                  <a:pt x="353672" y="1477416"/>
                  <a:pt x="295951" y="1477416"/>
                </a:cubicBezTo>
                <a:cubicBezTo>
                  <a:pt x="238229" y="1477416"/>
                  <a:pt x="191437" y="1430624"/>
                  <a:pt x="191437" y="1372902"/>
                </a:cubicBezTo>
                <a:cubicBezTo>
                  <a:pt x="191437" y="1315182"/>
                  <a:pt x="238229" y="1268390"/>
                  <a:pt x="295951" y="1268390"/>
                </a:cubicBezTo>
                <a:cubicBezTo>
                  <a:pt x="353672" y="1268390"/>
                  <a:pt x="400464" y="1315182"/>
                  <a:pt x="400464" y="1372902"/>
                </a:cubicBezTo>
                <a:close/>
                <a:moveTo>
                  <a:pt x="400464" y="1119224"/>
                </a:moveTo>
                <a:cubicBezTo>
                  <a:pt x="400464" y="1176946"/>
                  <a:pt x="353672" y="1223738"/>
                  <a:pt x="295951" y="1223738"/>
                </a:cubicBezTo>
                <a:cubicBezTo>
                  <a:pt x="238229" y="1223738"/>
                  <a:pt x="191437" y="1176946"/>
                  <a:pt x="191437" y="1119224"/>
                </a:cubicBezTo>
                <a:cubicBezTo>
                  <a:pt x="191437" y="1061504"/>
                  <a:pt x="238229" y="1014712"/>
                  <a:pt x="295951" y="1014712"/>
                </a:cubicBezTo>
                <a:cubicBezTo>
                  <a:pt x="353672" y="1014712"/>
                  <a:pt x="400464" y="1061504"/>
                  <a:pt x="400464" y="1119224"/>
                </a:cubicBezTo>
                <a:close/>
                <a:moveTo>
                  <a:pt x="400464" y="865546"/>
                </a:moveTo>
                <a:cubicBezTo>
                  <a:pt x="400464" y="923268"/>
                  <a:pt x="353672" y="970060"/>
                  <a:pt x="295951" y="970060"/>
                </a:cubicBezTo>
                <a:cubicBezTo>
                  <a:pt x="238229" y="970060"/>
                  <a:pt x="191437" y="923268"/>
                  <a:pt x="191437" y="865546"/>
                </a:cubicBezTo>
                <a:cubicBezTo>
                  <a:pt x="191437" y="807826"/>
                  <a:pt x="238229" y="761034"/>
                  <a:pt x="295951" y="761034"/>
                </a:cubicBezTo>
                <a:cubicBezTo>
                  <a:pt x="353672" y="761034"/>
                  <a:pt x="400464" y="807826"/>
                  <a:pt x="400464" y="865546"/>
                </a:cubicBezTo>
                <a:close/>
                <a:moveTo>
                  <a:pt x="400464" y="611868"/>
                </a:moveTo>
                <a:cubicBezTo>
                  <a:pt x="400464" y="669590"/>
                  <a:pt x="353672" y="716382"/>
                  <a:pt x="295951" y="716382"/>
                </a:cubicBezTo>
                <a:cubicBezTo>
                  <a:pt x="238229" y="716382"/>
                  <a:pt x="191437" y="669590"/>
                  <a:pt x="191437" y="611868"/>
                </a:cubicBezTo>
                <a:cubicBezTo>
                  <a:pt x="191437" y="554148"/>
                  <a:pt x="238229" y="507356"/>
                  <a:pt x="295951" y="507356"/>
                </a:cubicBezTo>
                <a:cubicBezTo>
                  <a:pt x="353672" y="507356"/>
                  <a:pt x="400464" y="554148"/>
                  <a:pt x="400464" y="611868"/>
                </a:cubicBezTo>
                <a:close/>
                <a:moveTo>
                  <a:pt x="400464" y="358190"/>
                </a:moveTo>
                <a:cubicBezTo>
                  <a:pt x="400464" y="415912"/>
                  <a:pt x="353672" y="462704"/>
                  <a:pt x="295951" y="462704"/>
                </a:cubicBezTo>
                <a:cubicBezTo>
                  <a:pt x="238229" y="462704"/>
                  <a:pt x="191437" y="415912"/>
                  <a:pt x="191437" y="358190"/>
                </a:cubicBezTo>
                <a:cubicBezTo>
                  <a:pt x="191437" y="300470"/>
                  <a:pt x="238229" y="253678"/>
                  <a:pt x="295951" y="253678"/>
                </a:cubicBezTo>
                <a:cubicBezTo>
                  <a:pt x="353672" y="253678"/>
                  <a:pt x="400464" y="300470"/>
                  <a:pt x="400464" y="358190"/>
                </a:cubicBezTo>
                <a:close/>
                <a:moveTo>
                  <a:pt x="400464" y="104512"/>
                </a:moveTo>
                <a:cubicBezTo>
                  <a:pt x="400464" y="162234"/>
                  <a:pt x="353672" y="209026"/>
                  <a:pt x="295951" y="209026"/>
                </a:cubicBezTo>
                <a:cubicBezTo>
                  <a:pt x="238229" y="209026"/>
                  <a:pt x="191437" y="162234"/>
                  <a:pt x="191437" y="104512"/>
                </a:cubicBezTo>
                <a:cubicBezTo>
                  <a:pt x="191437" y="46792"/>
                  <a:pt x="238229" y="0"/>
                  <a:pt x="295951" y="0"/>
                </a:cubicBezTo>
                <a:cubicBezTo>
                  <a:pt x="353672" y="0"/>
                  <a:pt x="400464" y="46792"/>
                  <a:pt x="400464" y="104512"/>
                </a:cubicBezTo>
                <a:close/>
                <a:moveTo>
                  <a:pt x="685446" y="1880258"/>
                </a:moveTo>
                <a:lnTo>
                  <a:pt x="684859" y="1883166"/>
                </a:lnTo>
                <a:lnTo>
                  <a:pt x="477007" y="1883166"/>
                </a:lnTo>
                <a:lnTo>
                  <a:pt x="476420" y="1880258"/>
                </a:lnTo>
                <a:cubicBezTo>
                  <a:pt x="476420" y="1822538"/>
                  <a:pt x="523212" y="1775746"/>
                  <a:pt x="580933" y="1775746"/>
                </a:cubicBezTo>
                <a:cubicBezTo>
                  <a:pt x="638654" y="1775746"/>
                  <a:pt x="685446" y="1822538"/>
                  <a:pt x="685446" y="1880258"/>
                </a:cubicBezTo>
                <a:close/>
                <a:moveTo>
                  <a:pt x="685446" y="1626580"/>
                </a:moveTo>
                <a:cubicBezTo>
                  <a:pt x="685446" y="1684302"/>
                  <a:pt x="638654" y="1731094"/>
                  <a:pt x="580933" y="1731094"/>
                </a:cubicBezTo>
                <a:cubicBezTo>
                  <a:pt x="523212" y="1731094"/>
                  <a:pt x="476420" y="1684302"/>
                  <a:pt x="476420" y="1626580"/>
                </a:cubicBezTo>
                <a:cubicBezTo>
                  <a:pt x="476420" y="1568860"/>
                  <a:pt x="523212" y="1522068"/>
                  <a:pt x="580933" y="1522068"/>
                </a:cubicBezTo>
                <a:cubicBezTo>
                  <a:pt x="638654" y="1522068"/>
                  <a:pt x="685446" y="1568860"/>
                  <a:pt x="685446" y="1626580"/>
                </a:cubicBezTo>
                <a:close/>
                <a:moveTo>
                  <a:pt x="685446" y="1372902"/>
                </a:moveTo>
                <a:cubicBezTo>
                  <a:pt x="685446" y="1430624"/>
                  <a:pt x="638654" y="1477416"/>
                  <a:pt x="580933" y="1477416"/>
                </a:cubicBezTo>
                <a:cubicBezTo>
                  <a:pt x="523212" y="1477416"/>
                  <a:pt x="476420" y="1430624"/>
                  <a:pt x="476420" y="1372902"/>
                </a:cubicBezTo>
                <a:cubicBezTo>
                  <a:pt x="476420" y="1315182"/>
                  <a:pt x="523212" y="1268390"/>
                  <a:pt x="580933" y="1268390"/>
                </a:cubicBezTo>
                <a:cubicBezTo>
                  <a:pt x="638654" y="1268390"/>
                  <a:pt x="685446" y="1315182"/>
                  <a:pt x="685446" y="1372902"/>
                </a:cubicBezTo>
                <a:close/>
                <a:moveTo>
                  <a:pt x="685446" y="1119224"/>
                </a:moveTo>
                <a:cubicBezTo>
                  <a:pt x="685446" y="1176946"/>
                  <a:pt x="638654" y="1223738"/>
                  <a:pt x="580933" y="1223738"/>
                </a:cubicBezTo>
                <a:cubicBezTo>
                  <a:pt x="523212" y="1223738"/>
                  <a:pt x="476420" y="1176946"/>
                  <a:pt x="476420" y="1119224"/>
                </a:cubicBezTo>
                <a:cubicBezTo>
                  <a:pt x="476420" y="1061504"/>
                  <a:pt x="523212" y="1014712"/>
                  <a:pt x="580933" y="1014712"/>
                </a:cubicBezTo>
                <a:cubicBezTo>
                  <a:pt x="638654" y="1014712"/>
                  <a:pt x="685446" y="1061504"/>
                  <a:pt x="685446" y="1119224"/>
                </a:cubicBezTo>
                <a:close/>
                <a:moveTo>
                  <a:pt x="685446" y="865546"/>
                </a:moveTo>
                <a:cubicBezTo>
                  <a:pt x="685446" y="923268"/>
                  <a:pt x="638654" y="970060"/>
                  <a:pt x="580933" y="970060"/>
                </a:cubicBezTo>
                <a:cubicBezTo>
                  <a:pt x="523212" y="970060"/>
                  <a:pt x="476420" y="923268"/>
                  <a:pt x="476420" y="865546"/>
                </a:cubicBezTo>
                <a:cubicBezTo>
                  <a:pt x="476420" y="807826"/>
                  <a:pt x="523212" y="761034"/>
                  <a:pt x="580933" y="761034"/>
                </a:cubicBezTo>
                <a:cubicBezTo>
                  <a:pt x="638654" y="761034"/>
                  <a:pt x="685446" y="807826"/>
                  <a:pt x="685446" y="865546"/>
                </a:cubicBezTo>
                <a:close/>
                <a:moveTo>
                  <a:pt x="685446" y="611868"/>
                </a:moveTo>
                <a:cubicBezTo>
                  <a:pt x="685446" y="669590"/>
                  <a:pt x="638654" y="716382"/>
                  <a:pt x="580933" y="716382"/>
                </a:cubicBezTo>
                <a:cubicBezTo>
                  <a:pt x="523212" y="716382"/>
                  <a:pt x="476420" y="669590"/>
                  <a:pt x="476420" y="611868"/>
                </a:cubicBezTo>
                <a:cubicBezTo>
                  <a:pt x="476420" y="554148"/>
                  <a:pt x="523212" y="507356"/>
                  <a:pt x="580933" y="507356"/>
                </a:cubicBezTo>
                <a:cubicBezTo>
                  <a:pt x="638654" y="507356"/>
                  <a:pt x="685446" y="554148"/>
                  <a:pt x="685446" y="611868"/>
                </a:cubicBezTo>
                <a:close/>
                <a:moveTo>
                  <a:pt x="685446" y="358190"/>
                </a:moveTo>
                <a:cubicBezTo>
                  <a:pt x="685446" y="415912"/>
                  <a:pt x="638654" y="462704"/>
                  <a:pt x="580933" y="462704"/>
                </a:cubicBezTo>
                <a:cubicBezTo>
                  <a:pt x="523212" y="462704"/>
                  <a:pt x="476420" y="415912"/>
                  <a:pt x="476420" y="358190"/>
                </a:cubicBezTo>
                <a:cubicBezTo>
                  <a:pt x="476420" y="300470"/>
                  <a:pt x="523212" y="253678"/>
                  <a:pt x="580933" y="253678"/>
                </a:cubicBezTo>
                <a:cubicBezTo>
                  <a:pt x="638654" y="253678"/>
                  <a:pt x="685446" y="300470"/>
                  <a:pt x="685446" y="358190"/>
                </a:cubicBezTo>
                <a:close/>
                <a:moveTo>
                  <a:pt x="685446" y="104512"/>
                </a:moveTo>
                <a:cubicBezTo>
                  <a:pt x="685446" y="162234"/>
                  <a:pt x="638654" y="209026"/>
                  <a:pt x="580933" y="209026"/>
                </a:cubicBezTo>
                <a:cubicBezTo>
                  <a:pt x="523212" y="209026"/>
                  <a:pt x="476420" y="162234"/>
                  <a:pt x="476420" y="104512"/>
                </a:cubicBezTo>
                <a:cubicBezTo>
                  <a:pt x="476420" y="46792"/>
                  <a:pt x="523212" y="0"/>
                  <a:pt x="580933" y="0"/>
                </a:cubicBezTo>
                <a:cubicBezTo>
                  <a:pt x="638654" y="0"/>
                  <a:pt x="685446" y="46792"/>
                  <a:pt x="685446" y="104512"/>
                </a:cubicBezTo>
                <a:close/>
                <a:moveTo>
                  <a:pt x="970428" y="1880258"/>
                </a:moveTo>
                <a:lnTo>
                  <a:pt x="969841" y="1883166"/>
                </a:lnTo>
                <a:lnTo>
                  <a:pt x="761989" y="1883166"/>
                </a:lnTo>
                <a:lnTo>
                  <a:pt x="761402" y="1880258"/>
                </a:lnTo>
                <a:cubicBezTo>
                  <a:pt x="761402" y="1822538"/>
                  <a:pt x="808194" y="1775746"/>
                  <a:pt x="865915" y="1775746"/>
                </a:cubicBezTo>
                <a:cubicBezTo>
                  <a:pt x="923636" y="1775746"/>
                  <a:pt x="970428" y="1822538"/>
                  <a:pt x="970428" y="1880258"/>
                </a:cubicBezTo>
                <a:close/>
                <a:moveTo>
                  <a:pt x="970428" y="1626580"/>
                </a:moveTo>
                <a:cubicBezTo>
                  <a:pt x="970428" y="1684302"/>
                  <a:pt x="923636" y="1731094"/>
                  <a:pt x="865915" y="1731094"/>
                </a:cubicBezTo>
                <a:cubicBezTo>
                  <a:pt x="808194" y="1731094"/>
                  <a:pt x="761402" y="1684302"/>
                  <a:pt x="761402" y="1626580"/>
                </a:cubicBezTo>
                <a:cubicBezTo>
                  <a:pt x="761402" y="1568860"/>
                  <a:pt x="808194" y="1522068"/>
                  <a:pt x="865915" y="1522068"/>
                </a:cubicBezTo>
                <a:cubicBezTo>
                  <a:pt x="923636" y="1522068"/>
                  <a:pt x="970428" y="1568860"/>
                  <a:pt x="970428" y="1626580"/>
                </a:cubicBezTo>
                <a:close/>
                <a:moveTo>
                  <a:pt x="970428" y="1372902"/>
                </a:moveTo>
                <a:cubicBezTo>
                  <a:pt x="970428" y="1430624"/>
                  <a:pt x="923636" y="1477416"/>
                  <a:pt x="865915" y="1477416"/>
                </a:cubicBezTo>
                <a:cubicBezTo>
                  <a:pt x="808194" y="1477416"/>
                  <a:pt x="761402" y="1430624"/>
                  <a:pt x="761402" y="1372902"/>
                </a:cubicBezTo>
                <a:cubicBezTo>
                  <a:pt x="761402" y="1315182"/>
                  <a:pt x="808194" y="1268390"/>
                  <a:pt x="865915" y="1268390"/>
                </a:cubicBezTo>
                <a:cubicBezTo>
                  <a:pt x="923636" y="1268390"/>
                  <a:pt x="970428" y="1315182"/>
                  <a:pt x="970428" y="1372902"/>
                </a:cubicBezTo>
                <a:close/>
                <a:moveTo>
                  <a:pt x="970428" y="1119224"/>
                </a:moveTo>
                <a:cubicBezTo>
                  <a:pt x="970428" y="1176946"/>
                  <a:pt x="923636" y="1223738"/>
                  <a:pt x="865915" y="1223738"/>
                </a:cubicBezTo>
                <a:cubicBezTo>
                  <a:pt x="808194" y="1223738"/>
                  <a:pt x="761402" y="1176946"/>
                  <a:pt x="761402" y="1119224"/>
                </a:cubicBezTo>
                <a:cubicBezTo>
                  <a:pt x="761402" y="1061504"/>
                  <a:pt x="808194" y="1014712"/>
                  <a:pt x="865915" y="1014712"/>
                </a:cubicBezTo>
                <a:cubicBezTo>
                  <a:pt x="923636" y="1014712"/>
                  <a:pt x="970428" y="1061504"/>
                  <a:pt x="970428" y="1119224"/>
                </a:cubicBezTo>
                <a:close/>
                <a:moveTo>
                  <a:pt x="970428" y="865546"/>
                </a:moveTo>
                <a:cubicBezTo>
                  <a:pt x="970428" y="923268"/>
                  <a:pt x="923636" y="970060"/>
                  <a:pt x="865915" y="970060"/>
                </a:cubicBezTo>
                <a:cubicBezTo>
                  <a:pt x="808194" y="970060"/>
                  <a:pt x="761402" y="923268"/>
                  <a:pt x="761402" y="865546"/>
                </a:cubicBezTo>
                <a:cubicBezTo>
                  <a:pt x="761402" y="807826"/>
                  <a:pt x="808194" y="761034"/>
                  <a:pt x="865915" y="761034"/>
                </a:cubicBezTo>
                <a:cubicBezTo>
                  <a:pt x="923636" y="761034"/>
                  <a:pt x="970428" y="807826"/>
                  <a:pt x="970428" y="865546"/>
                </a:cubicBezTo>
                <a:close/>
                <a:moveTo>
                  <a:pt x="970428" y="611868"/>
                </a:moveTo>
                <a:cubicBezTo>
                  <a:pt x="970428" y="669590"/>
                  <a:pt x="923636" y="716382"/>
                  <a:pt x="865915" y="716382"/>
                </a:cubicBezTo>
                <a:cubicBezTo>
                  <a:pt x="808194" y="716382"/>
                  <a:pt x="761402" y="669590"/>
                  <a:pt x="761402" y="611868"/>
                </a:cubicBezTo>
                <a:cubicBezTo>
                  <a:pt x="761402" y="554148"/>
                  <a:pt x="808194" y="507356"/>
                  <a:pt x="865915" y="507356"/>
                </a:cubicBezTo>
                <a:cubicBezTo>
                  <a:pt x="923636" y="507356"/>
                  <a:pt x="970428" y="554148"/>
                  <a:pt x="970428" y="611868"/>
                </a:cubicBezTo>
                <a:close/>
                <a:moveTo>
                  <a:pt x="970428" y="358190"/>
                </a:moveTo>
                <a:cubicBezTo>
                  <a:pt x="970428" y="415912"/>
                  <a:pt x="923636" y="462704"/>
                  <a:pt x="865915" y="462704"/>
                </a:cubicBezTo>
                <a:cubicBezTo>
                  <a:pt x="808194" y="462704"/>
                  <a:pt x="761402" y="415912"/>
                  <a:pt x="761402" y="358190"/>
                </a:cubicBezTo>
                <a:cubicBezTo>
                  <a:pt x="761402" y="300470"/>
                  <a:pt x="808194" y="253678"/>
                  <a:pt x="865915" y="253678"/>
                </a:cubicBezTo>
                <a:cubicBezTo>
                  <a:pt x="923636" y="253678"/>
                  <a:pt x="970428" y="300470"/>
                  <a:pt x="970428" y="358190"/>
                </a:cubicBezTo>
                <a:close/>
                <a:moveTo>
                  <a:pt x="970428" y="104512"/>
                </a:moveTo>
                <a:cubicBezTo>
                  <a:pt x="970428" y="162234"/>
                  <a:pt x="923636" y="209026"/>
                  <a:pt x="865915" y="209026"/>
                </a:cubicBezTo>
                <a:cubicBezTo>
                  <a:pt x="808194" y="209026"/>
                  <a:pt x="761402" y="162234"/>
                  <a:pt x="761402" y="104512"/>
                </a:cubicBezTo>
                <a:cubicBezTo>
                  <a:pt x="761402" y="46792"/>
                  <a:pt x="808194" y="0"/>
                  <a:pt x="865915" y="0"/>
                </a:cubicBezTo>
                <a:cubicBezTo>
                  <a:pt x="923636" y="0"/>
                  <a:pt x="970428" y="46792"/>
                  <a:pt x="970428" y="104512"/>
                </a:cubicBezTo>
                <a:close/>
                <a:moveTo>
                  <a:pt x="1255410" y="1880258"/>
                </a:moveTo>
                <a:lnTo>
                  <a:pt x="1254823" y="1883166"/>
                </a:lnTo>
                <a:lnTo>
                  <a:pt x="1046971" y="1883166"/>
                </a:lnTo>
                <a:lnTo>
                  <a:pt x="1046384" y="1880258"/>
                </a:lnTo>
                <a:cubicBezTo>
                  <a:pt x="1046384" y="1822538"/>
                  <a:pt x="1093176" y="1775746"/>
                  <a:pt x="1150897" y="1775746"/>
                </a:cubicBezTo>
                <a:cubicBezTo>
                  <a:pt x="1208618" y="1775746"/>
                  <a:pt x="1255410" y="1822538"/>
                  <a:pt x="1255410" y="1880258"/>
                </a:cubicBezTo>
                <a:close/>
                <a:moveTo>
                  <a:pt x="1255410" y="1626580"/>
                </a:moveTo>
                <a:cubicBezTo>
                  <a:pt x="1255410" y="1684302"/>
                  <a:pt x="1208618" y="1731094"/>
                  <a:pt x="1150897" y="1731094"/>
                </a:cubicBezTo>
                <a:cubicBezTo>
                  <a:pt x="1093176" y="1731094"/>
                  <a:pt x="1046384" y="1684302"/>
                  <a:pt x="1046384" y="1626580"/>
                </a:cubicBezTo>
                <a:cubicBezTo>
                  <a:pt x="1046384" y="1568860"/>
                  <a:pt x="1093176" y="1522068"/>
                  <a:pt x="1150897" y="1522068"/>
                </a:cubicBezTo>
                <a:cubicBezTo>
                  <a:pt x="1208618" y="1522068"/>
                  <a:pt x="1255410" y="1568860"/>
                  <a:pt x="1255410" y="1626580"/>
                </a:cubicBezTo>
                <a:close/>
                <a:moveTo>
                  <a:pt x="1255410" y="1372902"/>
                </a:moveTo>
                <a:cubicBezTo>
                  <a:pt x="1255410" y="1430624"/>
                  <a:pt x="1208618" y="1477416"/>
                  <a:pt x="1150897" y="1477416"/>
                </a:cubicBezTo>
                <a:cubicBezTo>
                  <a:pt x="1093176" y="1477416"/>
                  <a:pt x="1046384" y="1430624"/>
                  <a:pt x="1046384" y="1372902"/>
                </a:cubicBezTo>
                <a:cubicBezTo>
                  <a:pt x="1046384" y="1315182"/>
                  <a:pt x="1093176" y="1268390"/>
                  <a:pt x="1150897" y="1268390"/>
                </a:cubicBezTo>
                <a:cubicBezTo>
                  <a:pt x="1208618" y="1268390"/>
                  <a:pt x="1255410" y="1315182"/>
                  <a:pt x="1255410" y="1372902"/>
                </a:cubicBezTo>
                <a:close/>
                <a:moveTo>
                  <a:pt x="1255410" y="1119224"/>
                </a:moveTo>
                <a:cubicBezTo>
                  <a:pt x="1255410" y="1176946"/>
                  <a:pt x="1208618" y="1223738"/>
                  <a:pt x="1150897" y="1223738"/>
                </a:cubicBezTo>
                <a:cubicBezTo>
                  <a:pt x="1093176" y="1223738"/>
                  <a:pt x="1046384" y="1176946"/>
                  <a:pt x="1046384" y="1119224"/>
                </a:cubicBezTo>
                <a:cubicBezTo>
                  <a:pt x="1046384" y="1061504"/>
                  <a:pt x="1093176" y="1014712"/>
                  <a:pt x="1150897" y="1014712"/>
                </a:cubicBezTo>
                <a:cubicBezTo>
                  <a:pt x="1208618" y="1014712"/>
                  <a:pt x="1255410" y="1061504"/>
                  <a:pt x="1255410" y="1119224"/>
                </a:cubicBezTo>
                <a:close/>
                <a:moveTo>
                  <a:pt x="1255410" y="865546"/>
                </a:moveTo>
                <a:cubicBezTo>
                  <a:pt x="1255410" y="923268"/>
                  <a:pt x="1208618" y="970060"/>
                  <a:pt x="1150897" y="970060"/>
                </a:cubicBezTo>
                <a:cubicBezTo>
                  <a:pt x="1093176" y="970060"/>
                  <a:pt x="1046384" y="923268"/>
                  <a:pt x="1046384" y="865546"/>
                </a:cubicBezTo>
                <a:cubicBezTo>
                  <a:pt x="1046384" y="807826"/>
                  <a:pt x="1093176" y="761034"/>
                  <a:pt x="1150897" y="761034"/>
                </a:cubicBezTo>
                <a:cubicBezTo>
                  <a:pt x="1208618" y="761034"/>
                  <a:pt x="1255410" y="807826"/>
                  <a:pt x="1255410" y="865546"/>
                </a:cubicBezTo>
                <a:close/>
                <a:moveTo>
                  <a:pt x="1255410" y="611868"/>
                </a:moveTo>
                <a:cubicBezTo>
                  <a:pt x="1255410" y="669590"/>
                  <a:pt x="1208618" y="716382"/>
                  <a:pt x="1150897" y="716382"/>
                </a:cubicBezTo>
                <a:cubicBezTo>
                  <a:pt x="1093176" y="716382"/>
                  <a:pt x="1046384" y="669590"/>
                  <a:pt x="1046384" y="611868"/>
                </a:cubicBezTo>
                <a:cubicBezTo>
                  <a:pt x="1046384" y="554148"/>
                  <a:pt x="1093176" y="507356"/>
                  <a:pt x="1150897" y="507356"/>
                </a:cubicBezTo>
                <a:cubicBezTo>
                  <a:pt x="1208618" y="507356"/>
                  <a:pt x="1255410" y="554148"/>
                  <a:pt x="1255410" y="611868"/>
                </a:cubicBezTo>
                <a:close/>
                <a:moveTo>
                  <a:pt x="1255410" y="358190"/>
                </a:moveTo>
                <a:cubicBezTo>
                  <a:pt x="1255410" y="415912"/>
                  <a:pt x="1208618" y="462704"/>
                  <a:pt x="1150897" y="462704"/>
                </a:cubicBezTo>
                <a:cubicBezTo>
                  <a:pt x="1093176" y="462704"/>
                  <a:pt x="1046384" y="415912"/>
                  <a:pt x="1046384" y="358190"/>
                </a:cubicBezTo>
                <a:cubicBezTo>
                  <a:pt x="1046384" y="300470"/>
                  <a:pt x="1093176" y="253678"/>
                  <a:pt x="1150897" y="253678"/>
                </a:cubicBezTo>
                <a:cubicBezTo>
                  <a:pt x="1208618" y="253678"/>
                  <a:pt x="1255410" y="300470"/>
                  <a:pt x="1255410" y="358190"/>
                </a:cubicBezTo>
                <a:close/>
                <a:moveTo>
                  <a:pt x="1255410" y="104512"/>
                </a:moveTo>
                <a:cubicBezTo>
                  <a:pt x="1255410" y="162234"/>
                  <a:pt x="1208618" y="209026"/>
                  <a:pt x="1150897" y="209026"/>
                </a:cubicBezTo>
                <a:cubicBezTo>
                  <a:pt x="1093176" y="209026"/>
                  <a:pt x="1046384" y="162234"/>
                  <a:pt x="1046384" y="104512"/>
                </a:cubicBezTo>
                <a:cubicBezTo>
                  <a:pt x="1046384" y="46792"/>
                  <a:pt x="1093176" y="0"/>
                  <a:pt x="1150897" y="0"/>
                </a:cubicBezTo>
                <a:cubicBezTo>
                  <a:pt x="1208618" y="0"/>
                  <a:pt x="1255410" y="46792"/>
                  <a:pt x="1255410" y="104512"/>
                </a:cubicBezTo>
                <a:close/>
                <a:moveTo>
                  <a:pt x="1540392" y="1880258"/>
                </a:moveTo>
                <a:lnTo>
                  <a:pt x="1539805" y="1883166"/>
                </a:lnTo>
                <a:lnTo>
                  <a:pt x="1331953" y="1883166"/>
                </a:lnTo>
                <a:lnTo>
                  <a:pt x="1331366" y="1880258"/>
                </a:lnTo>
                <a:cubicBezTo>
                  <a:pt x="1331366" y="1822538"/>
                  <a:pt x="1378158" y="1775746"/>
                  <a:pt x="1435879" y="1775746"/>
                </a:cubicBezTo>
                <a:cubicBezTo>
                  <a:pt x="1493600" y="1775746"/>
                  <a:pt x="1540392" y="1822538"/>
                  <a:pt x="1540392" y="1880258"/>
                </a:cubicBezTo>
                <a:close/>
                <a:moveTo>
                  <a:pt x="1540392" y="1626580"/>
                </a:moveTo>
                <a:cubicBezTo>
                  <a:pt x="1540392" y="1684302"/>
                  <a:pt x="1493600" y="1731094"/>
                  <a:pt x="1435879" y="1731094"/>
                </a:cubicBezTo>
                <a:cubicBezTo>
                  <a:pt x="1378158" y="1731094"/>
                  <a:pt x="1331366" y="1684302"/>
                  <a:pt x="1331366" y="1626580"/>
                </a:cubicBezTo>
                <a:cubicBezTo>
                  <a:pt x="1331366" y="1568860"/>
                  <a:pt x="1378158" y="1522068"/>
                  <a:pt x="1435879" y="1522068"/>
                </a:cubicBezTo>
                <a:cubicBezTo>
                  <a:pt x="1493600" y="1522068"/>
                  <a:pt x="1540392" y="1568860"/>
                  <a:pt x="1540392" y="1626580"/>
                </a:cubicBezTo>
                <a:close/>
                <a:moveTo>
                  <a:pt x="1540392" y="1372902"/>
                </a:moveTo>
                <a:cubicBezTo>
                  <a:pt x="1540392" y="1430624"/>
                  <a:pt x="1493600" y="1477416"/>
                  <a:pt x="1435879" y="1477416"/>
                </a:cubicBezTo>
                <a:cubicBezTo>
                  <a:pt x="1378158" y="1477416"/>
                  <a:pt x="1331366" y="1430624"/>
                  <a:pt x="1331366" y="1372902"/>
                </a:cubicBezTo>
                <a:cubicBezTo>
                  <a:pt x="1331366" y="1315182"/>
                  <a:pt x="1378158" y="1268390"/>
                  <a:pt x="1435879" y="1268390"/>
                </a:cubicBezTo>
                <a:cubicBezTo>
                  <a:pt x="1493600" y="1268390"/>
                  <a:pt x="1540392" y="1315182"/>
                  <a:pt x="1540392" y="1372902"/>
                </a:cubicBezTo>
                <a:close/>
                <a:moveTo>
                  <a:pt x="1540392" y="1119224"/>
                </a:moveTo>
                <a:cubicBezTo>
                  <a:pt x="1540392" y="1176946"/>
                  <a:pt x="1493600" y="1223738"/>
                  <a:pt x="1435879" y="1223738"/>
                </a:cubicBezTo>
                <a:cubicBezTo>
                  <a:pt x="1378158" y="1223738"/>
                  <a:pt x="1331366" y="1176946"/>
                  <a:pt x="1331366" y="1119224"/>
                </a:cubicBezTo>
                <a:cubicBezTo>
                  <a:pt x="1331366" y="1061504"/>
                  <a:pt x="1378158" y="1014712"/>
                  <a:pt x="1435879" y="1014712"/>
                </a:cubicBezTo>
                <a:cubicBezTo>
                  <a:pt x="1493600" y="1014712"/>
                  <a:pt x="1540392" y="1061504"/>
                  <a:pt x="1540392" y="1119224"/>
                </a:cubicBezTo>
                <a:close/>
                <a:moveTo>
                  <a:pt x="1540392" y="865546"/>
                </a:moveTo>
                <a:cubicBezTo>
                  <a:pt x="1540392" y="923268"/>
                  <a:pt x="1493600" y="970060"/>
                  <a:pt x="1435879" y="970060"/>
                </a:cubicBezTo>
                <a:cubicBezTo>
                  <a:pt x="1378158" y="970060"/>
                  <a:pt x="1331366" y="923268"/>
                  <a:pt x="1331366" y="865546"/>
                </a:cubicBezTo>
                <a:cubicBezTo>
                  <a:pt x="1331366" y="807826"/>
                  <a:pt x="1378158" y="761034"/>
                  <a:pt x="1435879" y="761034"/>
                </a:cubicBezTo>
                <a:cubicBezTo>
                  <a:pt x="1493600" y="761034"/>
                  <a:pt x="1540392" y="807826"/>
                  <a:pt x="1540392" y="865546"/>
                </a:cubicBezTo>
                <a:close/>
                <a:moveTo>
                  <a:pt x="1540392" y="611868"/>
                </a:moveTo>
                <a:cubicBezTo>
                  <a:pt x="1540392" y="669590"/>
                  <a:pt x="1493600" y="716382"/>
                  <a:pt x="1435879" y="716382"/>
                </a:cubicBezTo>
                <a:cubicBezTo>
                  <a:pt x="1378158" y="716382"/>
                  <a:pt x="1331366" y="669590"/>
                  <a:pt x="1331366" y="611868"/>
                </a:cubicBezTo>
                <a:cubicBezTo>
                  <a:pt x="1331366" y="554148"/>
                  <a:pt x="1378158" y="507356"/>
                  <a:pt x="1435879" y="507356"/>
                </a:cubicBezTo>
                <a:cubicBezTo>
                  <a:pt x="1493600" y="507356"/>
                  <a:pt x="1540392" y="554148"/>
                  <a:pt x="1540392" y="611868"/>
                </a:cubicBezTo>
                <a:close/>
                <a:moveTo>
                  <a:pt x="1540392" y="358190"/>
                </a:moveTo>
                <a:cubicBezTo>
                  <a:pt x="1540392" y="415912"/>
                  <a:pt x="1493600" y="462704"/>
                  <a:pt x="1435879" y="462704"/>
                </a:cubicBezTo>
                <a:cubicBezTo>
                  <a:pt x="1378158" y="462704"/>
                  <a:pt x="1331366" y="415912"/>
                  <a:pt x="1331366" y="358190"/>
                </a:cubicBezTo>
                <a:cubicBezTo>
                  <a:pt x="1331366" y="300470"/>
                  <a:pt x="1378158" y="253678"/>
                  <a:pt x="1435879" y="253678"/>
                </a:cubicBezTo>
                <a:cubicBezTo>
                  <a:pt x="1493600" y="253678"/>
                  <a:pt x="1540392" y="300470"/>
                  <a:pt x="1540392" y="358190"/>
                </a:cubicBezTo>
                <a:close/>
                <a:moveTo>
                  <a:pt x="1540392" y="104512"/>
                </a:moveTo>
                <a:cubicBezTo>
                  <a:pt x="1540392" y="162234"/>
                  <a:pt x="1493600" y="209026"/>
                  <a:pt x="1435879" y="209026"/>
                </a:cubicBezTo>
                <a:cubicBezTo>
                  <a:pt x="1378158" y="209026"/>
                  <a:pt x="1331366" y="162234"/>
                  <a:pt x="1331366" y="104512"/>
                </a:cubicBezTo>
                <a:cubicBezTo>
                  <a:pt x="1331366" y="46792"/>
                  <a:pt x="1378158" y="0"/>
                  <a:pt x="1435879" y="0"/>
                </a:cubicBezTo>
                <a:cubicBezTo>
                  <a:pt x="1493600" y="0"/>
                  <a:pt x="1540392" y="46792"/>
                  <a:pt x="1540392" y="104512"/>
                </a:cubicBezTo>
                <a:close/>
              </a:path>
            </a:pathLst>
          </a:custGeom>
          <a:gradFill>
            <a:gsLst>
              <a:gs pos="100000">
                <a:srgbClr val="28C365">
                  <a:alpha val="47000"/>
                </a:srgbClr>
              </a:gs>
              <a:gs pos="48000">
                <a:srgbClr val="04C8F8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4725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8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图片 95">
            <a:extLst>
              <a:ext uri="{FF2B5EF4-FFF2-40B4-BE49-F238E27FC236}">
                <a16:creationId xmlns:a16="http://schemas.microsoft.com/office/drawing/2014/main" id="{4EEE7C4C-AFCD-423F-AAD0-6ED015A36787}"/>
              </a:ext>
            </a:extLst>
          </p:cNvPr>
          <p:cNvPicPr>
            <a:picLocks noChangeAspect="1"/>
          </p:cNvPicPr>
          <p:nvPr/>
        </p:nvPicPr>
        <p:blipFill rotWithShape="1">
          <a:blip r:embed="rId79"/>
          <a:srcRect t="15275" b="12010"/>
          <a:stretch/>
        </p:blipFill>
        <p:spPr>
          <a:xfrm>
            <a:off x="389651" y="0"/>
            <a:ext cx="11412701" cy="6858000"/>
          </a:xfrm>
          <a:custGeom>
            <a:avLst/>
            <a:gdLst>
              <a:gd name="connsiteX0" fmla="*/ 0 w 11412701"/>
              <a:gd name="connsiteY0" fmla="*/ 0 h 6858000"/>
              <a:gd name="connsiteX1" fmla="*/ 11412701 w 11412701"/>
              <a:gd name="connsiteY1" fmla="*/ 0 h 6858000"/>
              <a:gd name="connsiteX2" fmla="*/ 11412701 w 11412701"/>
              <a:gd name="connsiteY2" fmla="*/ 6858000 h 6858000"/>
              <a:gd name="connsiteX3" fmla="*/ 0 w 114127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12701" h="6858000">
                <a:moveTo>
                  <a:pt x="0" y="0"/>
                </a:moveTo>
                <a:lnTo>
                  <a:pt x="11412701" y="0"/>
                </a:lnTo>
                <a:lnTo>
                  <a:pt x="1141270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97" name="图片 96">
            <a:extLst>
              <a:ext uri="{FF2B5EF4-FFF2-40B4-BE49-F238E27FC236}">
                <a16:creationId xmlns:a16="http://schemas.microsoft.com/office/drawing/2014/main" id="{AA3F4611-DFA8-4BA9-837D-7596580FD518}"/>
              </a:ext>
            </a:extLst>
          </p:cNvPr>
          <p:cNvPicPr>
            <a:picLocks noChangeAspect="1"/>
          </p:cNvPicPr>
          <p:nvPr/>
        </p:nvPicPr>
        <p:blipFill rotWithShape="1">
          <a:blip r:embed="rId80">
            <a:alphaModFix amt="60000"/>
          </a:blip>
          <a:srcRect l="22401" t="26367" b="25501"/>
          <a:stretch/>
        </p:blipFill>
        <p:spPr>
          <a:xfrm rot="1382214">
            <a:off x="-1588220" y="1482409"/>
            <a:ext cx="13388226" cy="7233382"/>
          </a:xfrm>
          <a:custGeom>
            <a:avLst/>
            <a:gdLst>
              <a:gd name="connsiteX0" fmla="*/ 2168887 w 13388226"/>
              <a:gd name="connsiteY0" fmla="*/ 0 h 7233382"/>
              <a:gd name="connsiteX1" fmla="*/ 12856342 w 13388226"/>
              <a:gd name="connsiteY1" fmla="*/ 0 h 7233382"/>
              <a:gd name="connsiteX2" fmla="*/ 13388226 w 13388226"/>
              <a:gd name="connsiteY2" fmla="*/ 1250800 h 7233382"/>
              <a:gd name="connsiteX3" fmla="*/ 13388226 w 13388226"/>
              <a:gd name="connsiteY3" fmla="*/ 2681442 h 7233382"/>
              <a:gd name="connsiteX4" fmla="*/ 2683699 w 13388226"/>
              <a:gd name="connsiteY4" fmla="*/ 7233382 h 7233382"/>
              <a:gd name="connsiteX5" fmla="*/ 0 w 13388226"/>
              <a:gd name="connsiteY5" fmla="*/ 922287 h 723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88226" h="7233382">
                <a:moveTo>
                  <a:pt x="2168887" y="0"/>
                </a:moveTo>
                <a:lnTo>
                  <a:pt x="12856342" y="0"/>
                </a:lnTo>
                <a:lnTo>
                  <a:pt x="13388226" y="1250800"/>
                </a:lnTo>
                <a:lnTo>
                  <a:pt x="13388226" y="2681442"/>
                </a:lnTo>
                <a:lnTo>
                  <a:pt x="2683699" y="7233382"/>
                </a:lnTo>
                <a:lnTo>
                  <a:pt x="0" y="922287"/>
                </a:lnTo>
                <a:close/>
              </a:path>
            </a:pathLst>
          </a:custGeom>
        </p:spPr>
      </p:pic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6FB6603B-1028-4271-B74D-47BA9C5F94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7121" y="3084496"/>
            <a:ext cx="2952331" cy="689003"/>
          </a:xfrm>
          <a:custGeom>
            <a:avLst/>
            <a:gdLst>
              <a:gd name="connsiteX0" fmla="*/ 0 w 2319000"/>
              <a:gd name="connsiteY0" fmla="*/ 0 h 541199"/>
              <a:gd name="connsiteX1" fmla="*/ 702469 w 2319000"/>
              <a:gd name="connsiteY1" fmla="*/ 0 h 541199"/>
              <a:gd name="connsiteX2" fmla="*/ 1508760 w 2319000"/>
              <a:gd name="connsiteY2" fmla="*/ 0 h 541199"/>
              <a:gd name="connsiteX3" fmla="*/ 2319000 w 2319000"/>
              <a:gd name="connsiteY3" fmla="*/ 0 h 541199"/>
              <a:gd name="connsiteX4" fmla="*/ 2293637 w 2319000"/>
              <a:gd name="connsiteY4" fmla="*/ 27560 h 541199"/>
              <a:gd name="connsiteX5" fmla="*/ 2210768 w 2319000"/>
              <a:gd name="connsiteY5" fmla="*/ 270778 h 541199"/>
              <a:gd name="connsiteX6" fmla="*/ 2293637 w 2319000"/>
              <a:gd name="connsiteY6" fmla="*/ 513996 h 541199"/>
              <a:gd name="connsiteX7" fmla="*/ 2318673 w 2319000"/>
              <a:gd name="connsiteY7" fmla="*/ 541199 h 541199"/>
              <a:gd name="connsiteX8" fmla="*/ 1508760 w 2319000"/>
              <a:gd name="connsiteY8" fmla="*/ 541199 h 541199"/>
              <a:gd name="connsiteX9" fmla="*/ 702469 w 2319000"/>
              <a:gd name="connsiteY9" fmla="*/ 541199 h 541199"/>
              <a:gd name="connsiteX10" fmla="*/ 0 w 2319000"/>
              <a:gd name="connsiteY10" fmla="*/ 541199 h 54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9000" h="541199">
                <a:moveTo>
                  <a:pt x="0" y="0"/>
                </a:moveTo>
                <a:lnTo>
                  <a:pt x="702469" y="0"/>
                </a:lnTo>
                <a:lnTo>
                  <a:pt x="1508760" y="0"/>
                </a:lnTo>
                <a:lnTo>
                  <a:pt x="2319000" y="0"/>
                </a:lnTo>
                <a:lnTo>
                  <a:pt x="2293637" y="27560"/>
                </a:lnTo>
                <a:cubicBezTo>
                  <a:pt x="2241318" y="96987"/>
                  <a:pt x="2210768" y="180684"/>
                  <a:pt x="2210768" y="270778"/>
                </a:cubicBezTo>
                <a:cubicBezTo>
                  <a:pt x="2210768" y="360871"/>
                  <a:pt x="2241318" y="444568"/>
                  <a:pt x="2293637" y="513996"/>
                </a:cubicBezTo>
                <a:lnTo>
                  <a:pt x="2318673" y="541199"/>
                </a:lnTo>
                <a:lnTo>
                  <a:pt x="1508760" y="541199"/>
                </a:lnTo>
                <a:lnTo>
                  <a:pt x="702469" y="541199"/>
                </a:lnTo>
                <a:lnTo>
                  <a:pt x="0" y="541199"/>
                </a:lnTo>
                <a:close/>
              </a:path>
            </a:pathLst>
          </a:custGeom>
          <a:gradFill flip="none" rotWithShape="1"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0000"/>
                </a:srgbClr>
              </a:gs>
            </a:gsLst>
            <a:lin ang="0" scaled="1"/>
            <a:tileRect/>
          </a:gradFill>
          <a:ln w="12700" cap="flat">
            <a:gradFill flip="none" rotWithShape="1">
              <a:gsLst>
                <a:gs pos="26000">
                  <a:srgbClr val="04C8F8">
                    <a:alpha val="0"/>
                  </a:srgbClr>
                </a:gs>
                <a:gs pos="100000">
                  <a:srgbClr val="04C8F8"/>
                </a:gs>
              </a:gsLst>
              <a:lin ang="0" scaled="1"/>
              <a:tileRect/>
            </a:gra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215" hangingPunct="0">
              <a:defRPr/>
            </a:pPr>
            <a:endParaRPr lang="zh-CN" altLang="en-US" sz="3808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" name="弧形 2">
            <a:extLst>
              <a:ext uri="{FF2B5EF4-FFF2-40B4-BE49-F238E27FC236}">
                <a16:creationId xmlns:a16="http://schemas.microsoft.com/office/drawing/2014/main" id="{E2306C7D-8CC8-419B-B17B-02092E2238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59541" y="1892321"/>
            <a:ext cx="3072929" cy="3073365"/>
          </a:xfrm>
          <a:prstGeom prst="arc">
            <a:avLst>
              <a:gd name="adj1" fmla="val 12861098"/>
              <a:gd name="adj2" fmla="val 11171961"/>
            </a:avLst>
          </a:prstGeom>
          <a:noFill/>
          <a:ln w="12700">
            <a:gradFill flip="none" rotWithShape="1">
              <a:gsLst>
                <a:gs pos="73374">
                  <a:srgbClr val="28C365">
                    <a:alpha val="0"/>
                  </a:srgbClr>
                </a:gs>
                <a:gs pos="40300">
                  <a:srgbClr val="04C8F8">
                    <a:alpha val="0"/>
                  </a:srgbClr>
                </a:gs>
                <a:gs pos="0">
                  <a:srgbClr val="04C8F8">
                    <a:alpha val="50000"/>
                  </a:srgbClr>
                </a:gs>
                <a:gs pos="100000">
                  <a:srgbClr val="28C365">
                    <a:alpha val="50000"/>
                  </a:srgb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3808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" name="弧形 3">
            <a:extLst>
              <a:ext uri="{FF2B5EF4-FFF2-40B4-BE49-F238E27FC236}">
                <a16:creationId xmlns:a16="http://schemas.microsoft.com/office/drawing/2014/main" id="{D3DCFBB1-276F-4ADA-B210-4EAAB9191A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866833" y="2200576"/>
            <a:ext cx="2458344" cy="2456851"/>
          </a:xfrm>
          <a:prstGeom prst="arc">
            <a:avLst>
              <a:gd name="adj1" fmla="val 8004656"/>
              <a:gd name="adj2" fmla="val 21427805"/>
            </a:avLst>
          </a:prstGeom>
          <a:noFill/>
          <a:ln w="9525">
            <a:gradFill flip="none" rotWithShape="1">
              <a:gsLst>
                <a:gs pos="0">
                  <a:srgbClr val="28C365"/>
                </a:gs>
                <a:gs pos="68200">
                  <a:srgbClr val="04C8F8">
                    <a:alpha val="0"/>
                  </a:srgbClr>
                </a:gs>
                <a:gs pos="100000">
                  <a:srgbClr val="04C8F8">
                    <a:alpha val="70000"/>
                  </a:srgbClr>
                </a:gs>
              </a:gsLst>
              <a:lin ang="0" scaled="1"/>
              <a:tileRect/>
            </a:gra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3808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" name="弧形 4">
            <a:extLst>
              <a:ext uri="{FF2B5EF4-FFF2-40B4-BE49-F238E27FC236}">
                <a16:creationId xmlns:a16="http://schemas.microsoft.com/office/drawing/2014/main" id="{BC9314CF-698E-48D9-B7C7-DE659F657C8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1">
            <a:off x="5022372" y="2354700"/>
            <a:ext cx="2147259" cy="2148596"/>
          </a:xfrm>
          <a:prstGeom prst="arc">
            <a:avLst>
              <a:gd name="adj1" fmla="val 3872299"/>
              <a:gd name="adj2" fmla="val 0"/>
            </a:avLst>
          </a:prstGeom>
          <a:noFill/>
          <a:ln w="25400">
            <a:gradFill flip="none" rotWithShape="1">
              <a:gsLst>
                <a:gs pos="0">
                  <a:srgbClr val="28C365">
                    <a:alpha val="0"/>
                  </a:srgbClr>
                </a:gs>
                <a:gs pos="100000">
                  <a:srgbClr val="04C8F8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3808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弧形 5">
            <a:extLst>
              <a:ext uri="{FF2B5EF4-FFF2-40B4-BE49-F238E27FC236}">
                <a16:creationId xmlns:a16="http://schemas.microsoft.com/office/drawing/2014/main" id="{222A7838-E6E1-4C79-958A-DAEC433B8A1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298070" y="1630811"/>
            <a:ext cx="3595864" cy="3596374"/>
          </a:xfrm>
          <a:prstGeom prst="arc">
            <a:avLst>
              <a:gd name="adj1" fmla="val 6336680"/>
              <a:gd name="adj2" fmla="val 5151849"/>
            </a:avLst>
          </a:prstGeom>
          <a:noFill/>
          <a:ln w="22225">
            <a:gradFill flip="none" rotWithShape="1">
              <a:gsLst>
                <a:gs pos="73374">
                  <a:srgbClr val="28C365">
                    <a:alpha val="0"/>
                  </a:srgbClr>
                </a:gs>
                <a:gs pos="40300">
                  <a:srgbClr val="04C8F8">
                    <a:alpha val="0"/>
                  </a:srgbClr>
                </a:gs>
                <a:gs pos="0">
                  <a:srgbClr val="04C8F8">
                    <a:alpha val="50000"/>
                  </a:srgbClr>
                </a:gs>
                <a:gs pos="100000">
                  <a:srgbClr val="28C365">
                    <a:alpha val="50000"/>
                  </a:srgb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3808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D8F03C0-34FC-45D4-9E40-CC4543652C8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2713" y="3173693"/>
            <a:ext cx="1980029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zh-CN" altLang="en-US" sz="2801" dirty="0">
                <a:gradFill flip="none" rotWithShape="1">
                  <a:gsLst>
                    <a:gs pos="26000">
                      <a:srgbClr val="BDF2FF"/>
                    </a:gs>
                    <a:gs pos="0">
                      <a:schemeClr val="bg1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  <a:tileRect/>
                </a:gradFill>
                <a:cs typeface="+mn-ea"/>
                <a:sym typeface="+mn-lt"/>
              </a:rPr>
              <a:t>存在的问题</a:t>
            </a:r>
          </a:p>
        </p:txBody>
      </p:sp>
      <p:sp>
        <p:nvSpPr>
          <p:cNvPr id="23" name="平行四边形 22">
            <a:extLst>
              <a:ext uri="{FF2B5EF4-FFF2-40B4-BE49-F238E27FC236}">
                <a16:creationId xmlns:a16="http://schemas.microsoft.com/office/drawing/2014/main" id="{F396E737-E269-480D-978F-6F44F507108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000935" y="2644917"/>
            <a:ext cx="1186890" cy="119319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2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平行四边形 23">
            <a:extLst>
              <a:ext uri="{FF2B5EF4-FFF2-40B4-BE49-F238E27FC236}">
                <a16:creationId xmlns:a16="http://schemas.microsoft.com/office/drawing/2014/main" id="{8C5411DC-286B-45BD-A226-ACB0A2E70D5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509716" y="2473592"/>
            <a:ext cx="982439" cy="33212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77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5" name="平行四边形 24">
            <a:extLst>
              <a:ext uri="{FF2B5EF4-FFF2-40B4-BE49-F238E27FC236}">
                <a16:creationId xmlns:a16="http://schemas.microsoft.com/office/drawing/2014/main" id="{905B86ED-21A4-4167-AA62-DEC6703FC9C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41916" y="4783773"/>
            <a:ext cx="3652423" cy="451168"/>
          </a:xfrm>
          <a:prstGeom prst="parallelogram">
            <a:avLst>
              <a:gd name="adj" fmla="val 39638"/>
            </a:avLst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25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平行四边形 25">
            <a:extLst>
              <a:ext uri="{FF2B5EF4-FFF2-40B4-BE49-F238E27FC236}">
                <a16:creationId xmlns:a16="http://schemas.microsoft.com/office/drawing/2014/main" id="{F40BBC1F-42E3-4902-9CA8-1164451FCBC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2483743" y="4350070"/>
            <a:ext cx="670228" cy="106709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8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7" name="平行四边形 26">
            <a:extLst>
              <a:ext uri="{FF2B5EF4-FFF2-40B4-BE49-F238E27FC236}">
                <a16:creationId xmlns:a16="http://schemas.microsoft.com/office/drawing/2014/main" id="{83A0CDC3-8DA6-46A0-A884-A5A8845F694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574328" y="4053472"/>
            <a:ext cx="1219880" cy="106709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8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8" name="平行四边形 27">
            <a:extLst>
              <a:ext uri="{FF2B5EF4-FFF2-40B4-BE49-F238E27FC236}">
                <a16:creationId xmlns:a16="http://schemas.microsoft.com/office/drawing/2014/main" id="{1D34AF84-07FA-41E5-8C00-51883F79556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2416256" y="4403421"/>
            <a:ext cx="1076208" cy="176687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9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9" name="平行四边形 28">
            <a:extLst>
              <a:ext uri="{FF2B5EF4-FFF2-40B4-BE49-F238E27FC236}">
                <a16:creationId xmlns:a16="http://schemas.microsoft.com/office/drawing/2014/main" id="{4E287208-8814-4DB6-B410-52F9A6F45337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flipH="1">
            <a:off x="9004182" y="2644917"/>
            <a:ext cx="1186888" cy="119319"/>
          </a:xfrm>
          <a:prstGeom prst="parallelogram">
            <a:avLst/>
          </a:prstGeom>
          <a:gradFill>
            <a:gsLst>
              <a:gs pos="0">
                <a:srgbClr val="28C365">
                  <a:alpha val="0"/>
                </a:srgbClr>
              </a:gs>
              <a:gs pos="100000">
                <a:srgbClr val="28C365">
                  <a:alpha val="3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0" name="平行四边形 29">
            <a:extLst>
              <a:ext uri="{FF2B5EF4-FFF2-40B4-BE49-F238E27FC236}">
                <a16:creationId xmlns:a16="http://schemas.microsoft.com/office/drawing/2014/main" id="{609AB53D-8074-48D8-8B7F-DACD2F0363F5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 flipH="1">
            <a:off x="9699846" y="2473592"/>
            <a:ext cx="982439" cy="33212"/>
          </a:xfrm>
          <a:prstGeom prst="parallelogram">
            <a:avLst/>
          </a:prstGeom>
          <a:gradFill>
            <a:gsLst>
              <a:gs pos="0">
                <a:srgbClr val="28C365">
                  <a:alpha val="0"/>
                </a:srgbClr>
              </a:gs>
              <a:gs pos="100000">
                <a:srgbClr val="28C365">
                  <a:alpha val="77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1" name="平行四边形 30">
            <a:extLst>
              <a:ext uri="{FF2B5EF4-FFF2-40B4-BE49-F238E27FC236}">
                <a16:creationId xmlns:a16="http://schemas.microsoft.com/office/drawing/2014/main" id="{737FE7DF-6FF2-4A34-8EEA-1FA414FF9FE1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flipH="1">
            <a:off x="8638700" y="4398511"/>
            <a:ext cx="1481918" cy="237898"/>
          </a:xfrm>
          <a:prstGeom prst="parallelogram">
            <a:avLst/>
          </a:prstGeom>
          <a:gradFill>
            <a:gsLst>
              <a:gs pos="0">
                <a:srgbClr val="28C365">
                  <a:alpha val="0"/>
                </a:srgbClr>
              </a:gs>
              <a:gs pos="100000">
                <a:srgbClr val="28C365">
                  <a:alpha val="2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2" name="平行四边形 31">
            <a:extLst>
              <a:ext uri="{FF2B5EF4-FFF2-40B4-BE49-F238E27FC236}">
                <a16:creationId xmlns:a16="http://schemas.microsoft.com/office/drawing/2014/main" id="{D2A8F00A-0444-4E60-BD92-96D1C41E5E2B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flipH="1">
            <a:off x="9038033" y="4350070"/>
            <a:ext cx="670227" cy="106709"/>
          </a:xfrm>
          <a:prstGeom prst="parallelogram">
            <a:avLst/>
          </a:prstGeom>
          <a:gradFill>
            <a:gsLst>
              <a:gs pos="0">
                <a:srgbClr val="28C365">
                  <a:alpha val="0"/>
                </a:srgbClr>
              </a:gs>
              <a:gs pos="100000">
                <a:srgbClr val="28C365">
                  <a:alpha val="39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3" name="平行四边形 32">
            <a:extLst>
              <a:ext uri="{FF2B5EF4-FFF2-40B4-BE49-F238E27FC236}">
                <a16:creationId xmlns:a16="http://schemas.microsoft.com/office/drawing/2014/main" id="{221A340A-78DD-468E-B9E7-6D48A46D03D0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 flipH="1">
            <a:off x="9397792" y="4053472"/>
            <a:ext cx="1219880" cy="106709"/>
          </a:xfrm>
          <a:prstGeom prst="parallelogram">
            <a:avLst/>
          </a:prstGeom>
          <a:gradFill>
            <a:gsLst>
              <a:gs pos="0">
                <a:srgbClr val="28C365">
                  <a:alpha val="0"/>
                </a:srgbClr>
              </a:gs>
              <a:gs pos="100000">
                <a:srgbClr val="28C365">
                  <a:alpha val="4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4" name="平行四边形 33">
            <a:extLst>
              <a:ext uri="{FF2B5EF4-FFF2-40B4-BE49-F238E27FC236}">
                <a16:creationId xmlns:a16="http://schemas.microsoft.com/office/drawing/2014/main" id="{0F646B4C-885B-4419-94BB-8E259AD7262B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 flipH="1">
            <a:off x="8699537" y="2221592"/>
            <a:ext cx="1076208" cy="176687"/>
          </a:xfrm>
          <a:prstGeom prst="parallelogram">
            <a:avLst/>
          </a:prstGeom>
          <a:gradFill>
            <a:gsLst>
              <a:gs pos="0">
                <a:srgbClr val="28C365">
                  <a:alpha val="0"/>
                </a:srgbClr>
              </a:gs>
              <a:gs pos="100000">
                <a:srgbClr val="28C365">
                  <a:alpha val="9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89925A37-7D56-4BD2-B5F2-4C8CED4C4D10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>
            <a:off x="3359340" y="3002286"/>
            <a:ext cx="852984" cy="853435"/>
            <a:chOff x="2644051" y="3093819"/>
            <a:chExt cx="670002" cy="670357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A1D85C63-EA87-4237-B8B2-14CA60DF8C5F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2646038" y="3093819"/>
              <a:ext cx="667027" cy="66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6" y="21600"/>
                  </a:moveTo>
                  <a:lnTo>
                    <a:pt x="10326" y="21586"/>
                  </a:lnTo>
                  <a:lnTo>
                    <a:pt x="9866" y="21559"/>
                  </a:lnTo>
                  <a:lnTo>
                    <a:pt x="9413" y="21511"/>
                  </a:lnTo>
                  <a:lnTo>
                    <a:pt x="8946" y="21449"/>
                  </a:lnTo>
                  <a:lnTo>
                    <a:pt x="8493" y="21353"/>
                  </a:lnTo>
                  <a:lnTo>
                    <a:pt x="8040" y="21243"/>
                  </a:lnTo>
                  <a:lnTo>
                    <a:pt x="7594" y="21126"/>
                  </a:lnTo>
                  <a:lnTo>
                    <a:pt x="7154" y="20975"/>
                  </a:lnTo>
                  <a:lnTo>
                    <a:pt x="6708" y="20796"/>
                  </a:lnTo>
                  <a:lnTo>
                    <a:pt x="6275" y="20618"/>
                  </a:lnTo>
                  <a:lnTo>
                    <a:pt x="5857" y="20411"/>
                  </a:lnTo>
                  <a:lnTo>
                    <a:pt x="5431" y="20185"/>
                  </a:lnTo>
                  <a:lnTo>
                    <a:pt x="5019" y="19931"/>
                  </a:lnTo>
                  <a:lnTo>
                    <a:pt x="4621" y="19663"/>
                  </a:lnTo>
                  <a:lnTo>
                    <a:pt x="4223" y="19367"/>
                  </a:lnTo>
                  <a:lnTo>
                    <a:pt x="3845" y="19065"/>
                  </a:lnTo>
                  <a:lnTo>
                    <a:pt x="3639" y="18879"/>
                  </a:lnTo>
                  <a:lnTo>
                    <a:pt x="3433" y="18701"/>
                  </a:lnTo>
                  <a:lnTo>
                    <a:pt x="3227" y="18502"/>
                  </a:lnTo>
                  <a:lnTo>
                    <a:pt x="3028" y="18309"/>
                  </a:lnTo>
                  <a:lnTo>
                    <a:pt x="2849" y="18117"/>
                  </a:lnTo>
                  <a:lnTo>
                    <a:pt x="2664" y="17911"/>
                  </a:lnTo>
                  <a:lnTo>
                    <a:pt x="2492" y="17705"/>
                  </a:lnTo>
                  <a:lnTo>
                    <a:pt x="2314" y="17498"/>
                  </a:lnTo>
                  <a:lnTo>
                    <a:pt x="2156" y="17279"/>
                  </a:lnTo>
                  <a:lnTo>
                    <a:pt x="2005" y="17066"/>
                  </a:lnTo>
                  <a:lnTo>
                    <a:pt x="1854" y="16846"/>
                  </a:lnTo>
                  <a:lnTo>
                    <a:pt x="1696" y="16619"/>
                  </a:lnTo>
                  <a:lnTo>
                    <a:pt x="1559" y="16406"/>
                  </a:lnTo>
                  <a:lnTo>
                    <a:pt x="1428" y="16173"/>
                  </a:lnTo>
                  <a:lnTo>
                    <a:pt x="1181" y="15712"/>
                  </a:lnTo>
                  <a:lnTo>
                    <a:pt x="954" y="15231"/>
                  </a:lnTo>
                  <a:lnTo>
                    <a:pt x="748" y="14744"/>
                  </a:lnTo>
                  <a:lnTo>
                    <a:pt x="577" y="14263"/>
                  </a:lnTo>
                  <a:lnTo>
                    <a:pt x="412" y="13761"/>
                  </a:lnTo>
                  <a:lnTo>
                    <a:pt x="282" y="13266"/>
                  </a:lnTo>
                  <a:lnTo>
                    <a:pt x="185" y="12751"/>
                  </a:lnTo>
                  <a:lnTo>
                    <a:pt x="96" y="12236"/>
                  </a:lnTo>
                  <a:lnTo>
                    <a:pt x="41" y="11727"/>
                  </a:lnTo>
                  <a:lnTo>
                    <a:pt x="14" y="11205"/>
                  </a:lnTo>
                  <a:lnTo>
                    <a:pt x="0" y="10683"/>
                  </a:lnTo>
                  <a:lnTo>
                    <a:pt x="21" y="10168"/>
                  </a:lnTo>
                  <a:lnTo>
                    <a:pt x="62" y="9646"/>
                  </a:lnTo>
                  <a:lnTo>
                    <a:pt x="130" y="9131"/>
                  </a:lnTo>
                  <a:lnTo>
                    <a:pt x="227" y="8615"/>
                  </a:lnTo>
                  <a:lnTo>
                    <a:pt x="343" y="8107"/>
                  </a:lnTo>
                  <a:lnTo>
                    <a:pt x="487" y="7598"/>
                  </a:lnTo>
                  <a:lnTo>
                    <a:pt x="652" y="7104"/>
                  </a:lnTo>
                  <a:lnTo>
                    <a:pt x="748" y="6856"/>
                  </a:lnTo>
                  <a:lnTo>
                    <a:pt x="845" y="6602"/>
                  </a:lnTo>
                  <a:lnTo>
                    <a:pt x="954" y="6369"/>
                  </a:lnTo>
                  <a:lnTo>
                    <a:pt x="1057" y="6115"/>
                  </a:lnTo>
                  <a:lnTo>
                    <a:pt x="1181" y="5881"/>
                  </a:lnTo>
                  <a:lnTo>
                    <a:pt x="1311" y="5640"/>
                  </a:lnTo>
                  <a:lnTo>
                    <a:pt x="1442" y="5414"/>
                  </a:lnTo>
                  <a:lnTo>
                    <a:pt x="1579" y="5173"/>
                  </a:lnTo>
                  <a:lnTo>
                    <a:pt x="1723" y="4947"/>
                  </a:lnTo>
                  <a:lnTo>
                    <a:pt x="2025" y="4493"/>
                  </a:lnTo>
                  <a:lnTo>
                    <a:pt x="2197" y="4273"/>
                  </a:lnTo>
                  <a:lnTo>
                    <a:pt x="2362" y="4060"/>
                  </a:lnTo>
                  <a:lnTo>
                    <a:pt x="2540" y="3840"/>
                  </a:lnTo>
                  <a:lnTo>
                    <a:pt x="2719" y="3641"/>
                  </a:lnTo>
                  <a:lnTo>
                    <a:pt x="2897" y="3435"/>
                  </a:lnTo>
                  <a:lnTo>
                    <a:pt x="3083" y="3236"/>
                  </a:lnTo>
                  <a:lnTo>
                    <a:pt x="3268" y="3050"/>
                  </a:lnTo>
                  <a:lnTo>
                    <a:pt x="3460" y="2872"/>
                  </a:lnTo>
                  <a:lnTo>
                    <a:pt x="3660" y="2686"/>
                  </a:lnTo>
                  <a:lnTo>
                    <a:pt x="3865" y="2515"/>
                  </a:lnTo>
                  <a:lnTo>
                    <a:pt x="4277" y="2185"/>
                  </a:lnTo>
                  <a:lnTo>
                    <a:pt x="4483" y="2027"/>
                  </a:lnTo>
                  <a:lnTo>
                    <a:pt x="4923" y="1731"/>
                  </a:lnTo>
                  <a:lnTo>
                    <a:pt x="5369" y="1450"/>
                  </a:lnTo>
                  <a:lnTo>
                    <a:pt x="5822" y="1202"/>
                  </a:lnTo>
                  <a:lnTo>
                    <a:pt x="6296" y="976"/>
                  </a:lnTo>
                  <a:lnTo>
                    <a:pt x="6783" y="769"/>
                  </a:lnTo>
                  <a:lnTo>
                    <a:pt x="7271" y="584"/>
                  </a:lnTo>
                  <a:lnTo>
                    <a:pt x="7532" y="495"/>
                  </a:lnTo>
                  <a:lnTo>
                    <a:pt x="7779" y="419"/>
                  </a:lnTo>
                  <a:lnTo>
                    <a:pt x="8287" y="295"/>
                  </a:lnTo>
                  <a:lnTo>
                    <a:pt x="8548" y="227"/>
                  </a:lnTo>
                  <a:lnTo>
                    <a:pt x="8809" y="172"/>
                  </a:lnTo>
                  <a:lnTo>
                    <a:pt x="9077" y="131"/>
                  </a:lnTo>
                  <a:lnTo>
                    <a:pt x="9338" y="96"/>
                  </a:lnTo>
                  <a:lnTo>
                    <a:pt x="9612" y="62"/>
                  </a:lnTo>
                  <a:lnTo>
                    <a:pt x="9880" y="34"/>
                  </a:lnTo>
                  <a:lnTo>
                    <a:pt x="10148" y="14"/>
                  </a:lnTo>
                  <a:lnTo>
                    <a:pt x="10409" y="0"/>
                  </a:lnTo>
                  <a:lnTo>
                    <a:pt x="11212" y="0"/>
                  </a:lnTo>
                  <a:lnTo>
                    <a:pt x="11480" y="14"/>
                  </a:lnTo>
                  <a:lnTo>
                    <a:pt x="11741" y="34"/>
                  </a:lnTo>
                  <a:lnTo>
                    <a:pt x="12015" y="62"/>
                  </a:lnTo>
                  <a:lnTo>
                    <a:pt x="12530" y="131"/>
                  </a:lnTo>
                  <a:lnTo>
                    <a:pt x="13052" y="227"/>
                  </a:lnTo>
                  <a:lnTo>
                    <a:pt x="13560" y="344"/>
                  </a:lnTo>
                  <a:lnTo>
                    <a:pt x="14068" y="495"/>
                  </a:lnTo>
                  <a:lnTo>
                    <a:pt x="14569" y="673"/>
                  </a:lnTo>
                  <a:lnTo>
                    <a:pt x="15050" y="866"/>
                  </a:lnTo>
                  <a:lnTo>
                    <a:pt x="15531" y="1085"/>
                  </a:lnTo>
                  <a:lnTo>
                    <a:pt x="15764" y="1202"/>
                  </a:lnTo>
                  <a:lnTo>
                    <a:pt x="16231" y="1463"/>
                  </a:lnTo>
                  <a:lnTo>
                    <a:pt x="16457" y="1594"/>
                  </a:lnTo>
                  <a:lnTo>
                    <a:pt x="16677" y="1731"/>
                  </a:lnTo>
                  <a:lnTo>
                    <a:pt x="16904" y="1882"/>
                  </a:lnTo>
                  <a:lnTo>
                    <a:pt x="17117" y="2034"/>
                  </a:lnTo>
                  <a:lnTo>
                    <a:pt x="17336" y="2198"/>
                  </a:lnTo>
                  <a:lnTo>
                    <a:pt x="17542" y="2363"/>
                  </a:lnTo>
                  <a:lnTo>
                    <a:pt x="17755" y="2535"/>
                  </a:lnTo>
                  <a:lnTo>
                    <a:pt x="17961" y="2721"/>
                  </a:lnTo>
                  <a:lnTo>
                    <a:pt x="18160" y="2892"/>
                  </a:lnTo>
                  <a:lnTo>
                    <a:pt x="18352" y="3078"/>
                  </a:lnTo>
                  <a:lnTo>
                    <a:pt x="18723" y="3463"/>
                  </a:lnTo>
                  <a:lnTo>
                    <a:pt x="18909" y="3662"/>
                  </a:lnTo>
                  <a:lnTo>
                    <a:pt x="19080" y="3854"/>
                  </a:lnTo>
                  <a:lnTo>
                    <a:pt x="19238" y="4060"/>
                  </a:lnTo>
                  <a:lnTo>
                    <a:pt x="19568" y="4479"/>
                  </a:lnTo>
                  <a:lnTo>
                    <a:pt x="19856" y="4912"/>
                  </a:lnTo>
                  <a:lnTo>
                    <a:pt x="20138" y="5373"/>
                  </a:lnTo>
                  <a:lnTo>
                    <a:pt x="20385" y="5826"/>
                  </a:lnTo>
                  <a:lnTo>
                    <a:pt x="20625" y="6300"/>
                  </a:lnTo>
                  <a:lnTo>
                    <a:pt x="20831" y="6781"/>
                  </a:lnTo>
                  <a:lnTo>
                    <a:pt x="21016" y="7276"/>
                  </a:lnTo>
                  <a:lnTo>
                    <a:pt x="21092" y="7523"/>
                  </a:lnTo>
                  <a:lnTo>
                    <a:pt x="21167" y="7784"/>
                  </a:lnTo>
                  <a:lnTo>
                    <a:pt x="21243" y="8031"/>
                  </a:lnTo>
                  <a:lnTo>
                    <a:pt x="21305" y="8292"/>
                  </a:lnTo>
                  <a:lnTo>
                    <a:pt x="21415" y="8815"/>
                  </a:lnTo>
                  <a:lnTo>
                    <a:pt x="21463" y="9076"/>
                  </a:lnTo>
                  <a:lnTo>
                    <a:pt x="21504" y="9344"/>
                  </a:lnTo>
                  <a:lnTo>
                    <a:pt x="21538" y="9611"/>
                  </a:lnTo>
                  <a:lnTo>
                    <a:pt x="21559" y="9873"/>
                  </a:lnTo>
                  <a:lnTo>
                    <a:pt x="21579" y="10147"/>
                  </a:lnTo>
                  <a:lnTo>
                    <a:pt x="21586" y="10415"/>
                  </a:lnTo>
                  <a:lnTo>
                    <a:pt x="21600" y="10683"/>
                  </a:lnTo>
                  <a:lnTo>
                    <a:pt x="21600" y="10958"/>
                  </a:lnTo>
                  <a:lnTo>
                    <a:pt x="21586" y="11219"/>
                  </a:lnTo>
                  <a:lnTo>
                    <a:pt x="21579" y="11487"/>
                  </a:lnTo>
                  <a:lnTo>
                    <a:pt x="21538" y="12009"/>
                  </a:lnTo>
                  <a:lnTo>
                    <a:pt x="21504" y="12277"/>
                  </a:lnTo>
                  <a:lnTo>
                    <a:pt x="21463" y="12538"/>
                  </a:lnTo>
                  <a:lnTo>
                    <a:pt x="21360" y="13060"/>
                  </a:lnTo>
                  <a:lnTo>
                    <a:pt x="21243" y="13569"/>
                  </a:lnTo>
                  <a:lnTo>
                    <a:pt x="21099" y="14063"/>
                  </a:lnTo>
                  <a:lnTo>
                    <a:pt x="20927" y="14565"/>
                  </a:lnTo>
                  <a:lnTo>
                    <a:pt x="20735" y="15053"/>
                  </a:lnTo>
                  <a:lnTo>
                    <a:pt x="20508" y="15534"/>
                  </a:lnTo>
                  <a:lnTo>
                    <a:pt x="20385" y="15767"/>
                  </a:lnTo>
                  <a:lnTo>
                    <a:pt x="20268" y="16001"/>
                  </a:lnTo>
                  <a:lnTo>
                    <a:pt x="20138" y="16227"/>
                  </a:lnTo>
                  <a:lnTo>
                    <a:pt x="20000" y="16454"/>
                  </a:lnTo>
                  <a:lnTo>
                    <a:pt x="19856" y="16688"/>
                  </a:lnTo>
                  <a:lnTo>
                    <a:pt x="19705" y="16901"/>
                  </a:lnTo>
                  <a:lnTo>
                    <a:pt x="19554" y="17127"/>
                  </a:lnTo>
                  <a:lnTo>
                    <a:pt x="19389" y="17334"/>
                  </a:lnTo>
                  <a:lnTo>
                    <a:pt x="19231" y="17553"/>
                  </a:lnTo>
                  <a:lnTo>
                    <a:pt x="19060" y="17760"/>
                  </a:lnTo>
                  <a:lnTo>
                    <a:pt x="18854" y="17993"/>
                  </a:lnTo>
                  <a:lnTo>
                    <a:pt x="18648" y="18220"/>
                  </a:lnTo>
                  <a:lnTo>
                    <a:pt x="18215" y="18653"/>
                  </a:lnTo>
                  <a:lnTo>
                    <a:pt x="17995" y="18859"/>
                  </a:lnTo>
                  <a:lnTo>
                    <a:pt x="17769" y="19058"/>
                  </a:lnTo>
                  <a:lnTo>
                    <a:pt x="17529" y="19250"/>
                  </a:lnTo>
                  <a:lnTo>
                    <a:pt x="17302" y="19422"/>
                  </a:lnTo>
                  <a:lnTo>
                    <a:pt x="17055" y="19608"/>
                  </a:lnTo>
                  <a:lnTo>
                    <a:pt x="16814" y="19773"/>
                  </a:lnTo>
                  <a:lnTo>
                    <a:pt x="16567" y="19931"/>
                  </a:lnTo>
                  <a:lnTo>
                    <a:pt x="16320" y="20082"/>
                  </a:lnTo>
                  <a:lnTo>
                    <a:pt x="16059" y="20233"/>
                  </a:lnTo>
                  <a:lnTo>
                    <a:pt x="15798" y="20377"/>
                  </a:lnTo>
                  <a:lnTo>
                    <a:pt x="15537" y="20508"/>
                  </a:lnTo>
                  <a:lnTo>
                    <a:pt x="15283" y="20624"/>
                  </a:lnTo>
                  <a:lnTo>
                    <a:pt x="15009" y="20748"/>
                  </a:lnTo>
                  <a:lnTo>
                    <a:pt x="14741" y="20851"/>
                  </a:lnTo>
                  <a:lnTo>
                    <a:pt x="14466" y="20961"/>
                  </a:lnTo>
                  <a:lnTo>
                    <a:pt x="14199" y="21057"/>
                  </a:lnTo>
                  <a:lnTo>
                    <a:pt x="13917" y="21147"/>
                  </a:lnTo>
                  <a:lnTo>
                    <a:pt x="13649" y="21222"/>
                  </a:lnTo>
                  <a:lnTo>
                    <a:pt x="13368" y="21298"/>
                  </a:lnTo>
                  <a:lnTo>
                    <a:pt x="13086" y="21360"/>
                  </a:lnTo>
                  <a:lnTo>
                    <a:pt x="12805" y="21415"/>
                  </a:lnTo>
                  <a:lnTo>
                    <a:pt x="12510" y="21463"/>
                  </a:lnTo>
                  <a:lnTo>
                    <a:pt x="12228" y="21504"/>
                  </a:lnTo>
                  <a:lnTo>
                    <a:pt x="11933" y="21538"/>
                  </a:lnTo>
                  <a:lnTo>
                    <a:pt x="11658" y="21566"/>
                  </a:lnTo>
                  <a:lnTo>
                    <a:pt x="11363" y="21586"/>
                  </a:lnTo>
                  <a:lnTo>
                    <a:pt x="11082" y="21600"/>
                  </a:lnTo>
                  <a:lnTo>
                    <a:pt x="10786" y="21600"/>
                  </a:lnTo>
                  <a:close/>
                  <a:moveTo>
                    <a:pt x="10821" y="282"/>
                  </a:moveTo>
                  <a:lnTo>
                    <a:pt x="10354" y="295"/>
                  </a:lnTo>
                  <a:lnTo>
                    <a:pt x="9901" y="323"/>
                  </a:lnTo>
                  <a:lnTo>
                    <a:pt x="9386" y="378"/>
                  </a:lnTo>
                  <a:lnTo>
                    <a:pt x="8864" y="453"/>
                  </a:lnTo>
                  <a:lnTo>
                    <a:pt x="8356" y="563"/>
                  </a:lnTo>
                  <a:lnTo>
                    <a:pt x="7855" y="694"/>
                  </a:lnTo>
                  <a:lnTo>
                    <a:pt x="7367" y="852"/>
                  </a:lnTo>
                  <a:lnTo>
                    <a:pt x="6893" y="1031"/>
                  </a:lnTo>
                  <a:lnTo>
                    <a:pt x="6420" y="1237"/>
                  </a:lnTo>
                  <a:lnTo>
                    <a:pt x="5960" y="1450"/>
                  </a:lnTo>
                  <a:lnTo>
                    <a:pt x="5506" y="1697"/>
                  </a:lnTo>
                  <a:lnTo>
                    <a:pt x="5074" y="1972"/>
                  </a:lnTo>
                  <a:lnTo>
                    <a:pt x="4655" y="2260"/>
                  </a:lnTo>
                  <a:lnTo>
                    <a:pt x="4243" y="2576"/>
                  </a:lnTo>
                  <a:lnTo>
                    <a:pt x="3852" y="2899"/>
                  </a:lnTo>
                  <a:lnTo>
                    <a:pt x="3474" y="3256"/>
                  </a:lnTo>
                  <a:lnTo>
                    <a:pt x="3103" y="3627"/>
                  </a:lnTo>
                  <a:lnTo>
                    <a:pt x="2760" y="4026"/>
                  </a:lnTo>
                  <a:lnTo>
                    <a:pt x="2588" y="4232"/>
                  </a:lnTo>
                  <a:lnTo>
                    <a:pt x="2424" y="4452"/>
                  </a:lnTo>
                  <a:lnTo>
                    <a:pt x="2259" y="4665"/>
                  </a:lnTo>
                  <a:lnTo>
                    <a:pt x="2108" y="4885"/>
                  </a:lnTo>
                  <a:lnTo>
                    <a:pt x="1957" y="5098"/>
                  </a:lnTo>
                  <a:lnTo>
                    <a:pt x="1819" y="5324"/>
                  </a:lnTo>
                  <a:lnTo>
                    <a:pt x="1689" y="5551"/>
                  </a:lnTo>
                  <a:lnTo>
                    <a:pt x="1559" y="5785"/>
                  </a:lnTo>
                  <a:lnTo>
                    <a:pt x="1442" y="6011"/>
                  </a:lnTo>
                  <a:lnTo>
                    <a:pt x="1318" y="6245"/>
                  </a:lnTo>
                  <a:lnTo>
                    <a:pt x="1105" y="6726"/>
                  </a:lnTo>
                  <a:lnTo>
                    <a:pt x="920" y="7200"/>
                  </a:lnTo>
                  <a:lnTo>
                    <a:pt x="755" y="7688"/>
                  </a:lnTo>
                  <a:lnTo>
                    <a:pt x="618" y="8176"/>
                  </a:lnTo>
                  <a:lnTo>
                    <a:pt x="508" y="8670"/>
                  </a:lnTo>
                  <a:lnTo>
                    <a:pt x="412" y="9172"/>
                  </a:lnTo>
                  <a:lnTo>
                    <a:pt x="343" y="9680"/>
                  </a:lnTo>
                  <a:lnTo>
                    <a:pt x="302" y="10175"/>
                  </a:lnTo>
                  <a:lnTo>
                    <a:pt x="295" y="10683"/>
                  </a:lnTo>
                  <a:lnTo>
                    <a:pt x="302" y="11198"/>
                  </a:lnTo>
                  <a:lnTo>
                    <a:pt x="323" y="11693"/>
                  </a:lnTo>
                  <a:lnTo>
                    <a:pt x="378" y="12202"/>
                  </a:lnTo>
                  <a:lnTo>
                    <a:pt x="467" y="12703"/>
                  </a:lnTo>
                  <a:lnTo>
                    <a:pt x="563" y="13198"/>
                  </a:lnTo>
                  <a:lnTo>
                    <a:pt x="693" y="13685"/>
                  </a:lnTo>
                  <a:lnTo>
                    <a:pt x="845" y="14173"/>
                  </a:lnTo>
                  <a:lnTo>
                    <a:pt x="1016" y="14647"/>
                  </a:lnTo>
                  <a:lnTo>
                    <a:pt x="1215" y="15115"/>
                  </a:lnTo>
                  <a:lnTo>
                    <a:pt x="1428" y="15582"/>
                  </a:lnTo>
                  <a:lnTo>
                    <a:pt x="1675" y="16021"/>
                  </a:lnTo>
                  <a:lnTo>
                    <a:pt x="1950" y="16468"/>
                  </a:lnTo>
                  <a:lnTo>
                    <a:pt x="2231" y="16901"/>
                  </a:lnTo>
                  <a:lnTo>
                    <a:pt x="2382" y="17107"/>
                  </a:lnTo>
                  <a:lnTo>
                    <a:pt x="2540" y="17313"/>
                  </a:lnTo>
                  <a:lnTo>
                    <a:pt x="2705" y="17519"/>
                  </a:lnTo>
                  <a:lnTo>
                    <a:pt x="2877" y="17725"/>
                  </a:lnTo>
                  <a:lnTo>
                    <a:pt x="3062" y="17918"/>
                  </a:lnTo>
                  <a:lnTo>
                    <a:pt x="3234" y="18117"/>
                  </a:lnTo>
                  <a:lnTo>
                    <a:pt x="3433" y="18295"/>
                  </a:lnTo>
                  <a:lnTo>
                    <a:pt x="3817" y="18666"/>
                  </a:lnTo>
                  <a:lnTo>
                    <a:pt x="4023" y="18852"/>
                  </a:lnTo>
                  <a:lnTo>
                    <a:pt x="4229" y="19010"/>
                  </a:lnTo>
                  <a:lnTo>
                    <a:pt x="4449" y="19189"/>
                  </a:lnTo>
                  <a:lnTo>
                    <a:pt x="4662" y="19340"/>
                  </a:lnTo>
                  <a:lnTo>
                    <a:pt x="4882" y="19498"/>
                  </a:lnTo>
                  <a:lnTo>
                    <a:pt x="5108" y="19642"/>
                  </a:lnTo>
                  <a:lnTo>
                    <a:pt x="5321" y="19779"/>
                  </a:lnTo>
                  <a:lnTo>
                    <a:pt x="5554" y="19924"/>
                  </a:lnTo>
                  <a:lnTo>
                    <a:pt x="5781" y="20040"/>
                  </a:lnTo>
                  <a:lnTo>
                    <a:pt x="6014" y="20171"/>
                  </a:lnTo>
                  <a:lnTo>
                    <a:pt x="6241" y="20281"/>
                  </a:lnTo>
                  <a:lnTo>
                    <a:pt x="6722" y="20494"/>
                  </a:lnTo>
                  <a:lnTo>
                    <a:pt x="7195" y="20679"/>
                  </a:lnTo>
                  <a:lnTo>
                    <a:pt x="7683" y="20844"/>
                  </a:lnTo>
                  <a:lnTo>
                    <a:pt x="8184" y="20982"/>
                  </a:lnTo>
                  <a:lnTo>
                    <a:pt x="8678" y="21105"/>
                  </a:lnTo>
                  <a:lnTo>
                    <a:pt x="9180" y="21188"/>
                  </a:lnTo>
                  <a:lnTo>
                    <a:pt x="9674" y="21256"/>
                  </a:lnTo>
                  <a:lnTo>
                    <a:pt x="10182" y="21298"/>
                  </a:lnTo>
                  <a:lnTo>
                    <a:pt x="10683" y="21305"/>
                  </a:lnTo>
                  <a:lnTo>
                    <a:pt x="11191" y="21305"/>
                  </a:lnTo>
                  <a:lnTo>
                    <a:pt x="11699" y="21277"/>
                  </a:lnTo>
                  <a:lnTo>
                    <a:pt x="12194" y="21222"/>
                  </a:lnTo>
                  <a:lnTo>
                    <a:pt x="12695" y="21147"/>
                  </a:lnTo>
                  <a:lnTo>
                    <a:pt x="13189" y="21037"/>
                  </a:lnTo>
                  <a:lnTo>
                    <a:pt x="13677" y="20906"/>
                  </a:lnTo>
                  <a:lnTo>
                    <a:pt x="14164" y="20769"/>
                  </a:lnTo>
                  <a:lnTo>
                    <a:pt x="14645" y="20583"/>
                  </a:lnTo>
                  <a:lnTo>
                    <a:pt x="15105" y="20384"/>
                  </a:lnTo>
                  <a:lnTo>
                    <a:pt x="15572" y="20171"/>
                  </a:lnTo>
                  <a:lnTo>
                    <a:pt x="16025" y="19924"/>
                  </a:lnTo>
                  <a:lnTo>
                    <a:pt x="16471" y="19663"/>
                  </a:lnTo>
                  <a:lnTo>
                    <a:pt x="16890" y="19367"/>
                  </a:lnTo>
                  <a:lnTo>
                    <a:pt x="17110" y="19216"/>
                  </a:lnTo>
                  <a:lnTo>
                    <a:pt x="17316" y="19058"/>
                  </a:lnTo>
                  <a:lnTo>
                    <a:pt x="17522" y="18893"/>
                  </a:lnTo>
                  <a:lnTo>
                    <a:pt x="17714" y="18721"/>
                  </a:lnTo>
                  <a:lnTo>
                    <a:pt x="17913" y="18550"/>
                  </a:lnTo>
                  <a:lnTo>
                    <a:pt x="18298" y="18179"/>
                  </a:lnTo>
                  <a:lnTo>
                    <a:pt x="18483" y="17986"/>
                  </a:lnTo>
                  <a:lnTo>
                    <a:pt x="18655" y="17780"/>
                  </a:lnTo>
                  <a:lnTo>
                    <a:pt x="18840" y="17574"/>
                  </a:lnTo>
                  <a:lnTo>
                    <a:pt x="19163" y="17169"/>
                  </a:lnTo>
                  <a:lnTo>
                    <a:pt x="19465" y="16736"/>
                  </a:lnTo>
                  <a:lnTo>
                    <a:pt x="19760" y="16303"/>
                  </a:lnTo>
                  <a:lnTo>
                    <a:pt x="20021" y="15863"/>
                  </a:lnTo>
                  <a:lnTo>
                    <a:pt x="20261" y="15410"/>
                  </a:lnTo>
                  <a:lnTo>
                    <a:pt x="20467" y="14943"/>
                  </a:lnTo>
                  <a:lnTo>
                    <a:pt x="20659" y="14462"/>
                  </a:lnTo>
                  <a:lnTo>
                    <a:pt x="20824" y="13981"/>
                  </a:lnTo>
                  <a:lnTo>
                    <a:pt x="20961" y="13493"/>
                  </a:lnTo>
                  <a:lnTo>
                    <a:pt x="21078" y="12992"/>
                  </a:lnTo>
                  <a:lnTo>
                    <a:pt x="21181" y="12497"/>
                  </a:lnTo>
                  <a:lnTo>
                    <a:pt x="21243" y="11989"/>
                  </a:lnTo>
                  <a:lnTo>
                    <a:pt x="21298" y="11466"/>
                  </a:lnTo>
                  <a:lnTo>
                    <a:pt x="21305" y="10944"/>
                  </a:lnTo>
                  <a:lnTo>
                    <a:pt x="21305" y="10429"/>
                  </a:lnTo>
                  <a:lnTo>
                    <a:pt x="21277" y="9907"/>
                  </a:lnTo>
                  <a:lnTo>
                    <a:pt x="21209" y="9378"/>
                  </a:lnTo>
                  <a:lnTo>
                    <a:pt x="21133" y="8869"/>
                  </a:lnTo>
                  <a:lnTo>
                    <a:pt x="21023" y="8361"/>
                  </a:lnTo>
                  <a:lnTo>
                    <a:pt x="20900" y="7860"/>
                  </a:lnTo>
                  <a:lnTo>
                    <a:pt x="20742" y="7372"/>
                  </a:lnTo>
                  <a:lnTo>
                    <a:pt x="20563" y="6884"/>
                  </a:lnTo>
                  <a:lnTo>
                    <a:pt x="20364" y="6424"/>
                  </a:lnTo>
                  <a:lnTo>
                    <a:pt x="20138" y="5956"/>
                  </a:lnTo>
                  <a:lnTo>
                    <a:pt x="19890" y="5510"/>
                  </a:lnTo>
                  <a:lnTo>
                    <a:pt x="19623" y="5077"/>
                  </a:lnTo>
                  <a:lnTo>
                    <a:pt x="19341" y="4658"/>
                  </a:lnTo>
                  <a:lnTo>
                    <a:pt x="19025" y="4246"/>
                  </a:lnTo>
                  <a:lnTo>
                    <a:pt x="18689" y="3840"/>
                  </a:lnTo>
                  <a:lnTo>
                    <a:pt x="18346" y="3463"/>
                  </a:lnTo>
                  <a:lnTo>
                    <a:pt x="17961" y="3105"/>
                  </a:lnTo>
                  <a:lnTo>
                    <a:pt x="17577" y="2762"/>
                  </a:lnTo>
                  <a:lnTo>
                    <a:pt x="17206" y="2460"/>
                  </a:lnTo>
                  <a:lnTo>
                    <a:pt x="16835" y="2185"/>
                  </a:lnTo>
                  <a:lnTo>
                    <a:pt x="16451" y="1931"/>
                  </a:lnTo>
                  <a:lnTo>
                    <a:pt x="16059" y="1690"/>
                  </a:lnTo>
                  <a:lnTo>
                    <a:pt x="15661" y="1470"/>
                  </a:lnTo>
                  <a:lnTo>
                    <a:pt x="15249" y="1264"/>
                  </a:lnTo>
                  <a:lnTo>
                    <a:pt x="14823" y="1085"/>
                  </a:lnTo>
                  <a:lnTo>
                    <a:pt x="14405" y="907"/>
                  </a:lnTo>
                  <a:lnTo>
                    <a:pt x="13972" y="769"/>
                  </a:lnTo>
                  <a:lnTo>
                    <a:pt x="13539" y="639"/>
                  </a:lnTo>
                  <a:lnTo>
                    <a:pt x="13093" y="529"/>
                  </a:lnTo>
                  <a:lnTo>
                    <a:pt x="12654" y="447"/>
                  </a:lnTo>
                  <a:lnTo>
                    <a:pt x="12194" y="371"/>
                  </a:lnTo>
                  <a:lnTo>
                    <a:pt x="11741" y="323"/>
                  </a:lnTo>
                  <a:lnTo>
                    <a:pt x="11274" y="295"/>
                  </a:lnTo>
                  <a:lnTo>
                    <a:pt x="10821" y="282"/>
                  </a:lnTo>
                  <a:close/>
                </a:path>
              </a:pathLst>
            </a:custGeom>
            <a:solidFill>
              <a:srgbClr val="04C8F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TTTGB Medium"/>
                  <a:ea typeface="TTTGB Medium"/>
                  <a:cs typeface="TTTGB Medium"/>
                  <a:sym typeface="TTTGB Medium"/>
                </a:defRPr>
              </a:pPr>
              <a:endParaRPr sz="3808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485CDBF8-6F74-4F4F-A11E-A83572A1938E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2788943" y="3201951"/>
              <a:ext cx="435921" cy="470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30" y="21600"/>
                  </a:moveTo>
                  <a:lnTo>
                    <a:pt x="8905" y="21581"/>
                  </a:lnTo>
                  <a:lnTo>
                    <a:pt x="8390" y="21551"/>
                  </a:lnTo>
                  <a:lnTo>
                    <a:pt x="7876" y="21503"/>
                  </a:lnTo>
                  <a:lnTo>
                    <a:pt x="7361" y="21425"/>
                  </a:lnTo>
                  <a:lnTo>
                    <a:pt x="6867" y="21337"/>
                  </a:lnTo>
                  <a:lnTo>
                    <a:pt x="6353" y="21230"/>
                  </a:lnTo>
                  <a:lnTo>
                    <a:pt x="5880" y="21094"/>
                  </a:lnTo>
                  <a:lnTo>
                    <a:pt x="5376" y="20948"/>
                  </a:lnTo>
                  <a:lnTo>
                    <a:pt x="4904" y="20783"/>
                  </a:lnTo>
                  <a:lnTo>
                    <a:pt x="4431" y="20589"/>
                  </a:lnTo>
                  <a:lnTo>
                    <a:pt x="3969" y="20384"/>
                  </a:lnTo>
                  <a:lnTo>
                    <a:pt x="3507" y="20151"/>
                  </a:lnTo>
                  <a:lnTo>
                    <a:pt x="3066" y="19908"/>
                  </a:lnTo>
                  <a:lnTo>
                    <a:pt x="2636" y="19645"/>
                  </a:lnTo>
                  <a:lnTo>
                    <a:pt x="2205" y="19373"/>
                  </a:lnTo>
                  <a:lnTo>
                    <a:pt x="1785" y="19062"/>
                  </a:lnTo>
                  <a:lnTo>
                    <a:pt x="336" y="20676"/>
                  </a:lnTo>
                  <a:lnTo>
                    <a:pt x="0" y="20414"/>
                  </a:lnTo>
                  <a:lnTo>
                    <a:pt x="1743" y="18498"/>
                  </a:lnTo>
                  <a:lnTo>
                    <a:pt x="1901" y="18634"/>
                  </a:lnTo>
                  <a:lnTo>
                    <a:pt x="2363" y="18974"/>
                  </a:lnTo>
                  <a:lnTo>
                    <a:pt x="2835" y="19285"/>
                  </a:lnTo>
                  <a:lnTo>
                    <a:pt x="3308" y="19577"/>
                  </a:lnTo>
                  <a:lnTo>
                    <a:pt x="3812" y="19849"/>
                  </a:lnTo>
                  <a:lnTo>
                    <a:pt x="4316" y="20093"/>
                  </a:lnTo>
                  <a:lnTo>
                    <a:pt x="4830" y="20307"/>
                  </a:lnTo>
                  <a:lnTo>
                    <a:pt x="5366" y="20511"/>
                  </a:lnTo>
                  <a:lnTo>
                    <a:pt x="5912" y="20676"/>
                  </a:lnTo>
                  <a:lnTo>
                    <a:pt x="6458" y="20832"/>
                  </a:lnTo>
                  <a:lnTo>
                    <a:pt x="7004" y="20948"/>
                  </a:lnTo>
                  <a:lnTo>
                    <a:pt x="7561" y="21046"/>
                  </a:lnTo>
                  <a:lnTo>
                    <a:pt x="8128" y="21123"/>
                  </a:lnTo>
                  <a:lnTo>
                    <a:pt x="8705" y="21162"/>
                  </a:lnTo>
                  <a:lnTo>
                    <a:pt x="9283" y="21182"/>
                  </a:lnTo>
                  <a:lnTo>
                    <a:pt x="9860" y="21182"/>
                  </a:lnTo>
                  <a:lnTo>
                    <a:pt x="10448" y="21153"/>
                  </a:lnTo>
                  <a:lnTo>
                    <a:pt x="11026" y="21094"/>
                  </a:lnTo>
                  <a:lnTo>
                    <a:pt x="11603" y="20997"/>
                  </a:lnTo>
                  <a:lnTo>
                    <a:pt x="12160" y="20890"/>
                  </a:lnTo>
                  <a:lnTo>
                    <a:pt x="12727" y="20754"/>
                  </a:lnTo>
                  <a:lnTo>
                    <a:pt x="13273" y="20598"/>
                  </a:lnTo>
                  <a:lnTo>
                    <a:pt x="13808" y="20414"/>
                  </a:lnTo>
                  <a:lnTo>
                    <a:pt x="14333" y="20200"/>
                  </a:lnTo>
                  <a:lnTo>
                    <a:pt x="14848" y="19966"/>
                  </a:lnTo>
                  <a:lnTo>
                    <a:pt x="15342" y="19723"/>
                  </a:lnTo>
                  <a:lnTo>
                    <a:pt x="15825" y="19451"/>
                  </a:lnTo>
                  <a:lnTo>
                    <a:pt x="16308" y="19139"/>
                  </a:lnTo>
                  <a:lnTo>
                    <a:pt x="16749" y="18819"/>
                  </a:lnTo>
                  <a:lnTo>
                    <a:pt x="17200" y="18488"/>
                  </a:lnTo>
                  <a:lnTo>
                    <a:pt x="17610" y="18118"/>
                  </a:lnTo>
                  <a:lnTo>
                    <a:pt x="18019" y="17729"/>
                  </a:lnTo>
                  <a:lnTo>
                    <a:pt x="18408" y="17321"/>
                  </a:lnTo>
                  <a:lnTo>
                    <a:pt x="18786" y="16893"/>
                  </a:lnTo>
                  <a:lnTo>
                    <a:pt x="19132" y="16446"/>
                  </a:lnTo>
                  <a:lnTo>
                    <a:pt x="19447" y="15988"/>
                  </a:lnTo>
                  <a:lnTo>
                    <a:pt x="19741" y="15512"/>
                  </a:lnTo>
                  <a:lnTo>
                    <a:pt x="20014" y="15035"/>
                  </a:lnTo>
                  <a:lnTo>
                    <a:pt x="20245" y="14549"/>
                  </a:lnTo>
                  <a:lnTo>
                    <a:pt x="20455" y="14053"/>
                  </a:lnTo>
                  <a:lnTo>
                    <a:pt x="20634" y="13547"/>
                  </a:lnTo>
                  <a:lnTo>
                    <a:pt x="20791" y="13042"/>
                  </a:lnTo>
                  <a:lnTo>
                    <a:pt x="20917" y="12536"/>
                  </a:lnTo>
                  <a:lnTo>
                    <a:pt x="21022" y="12021"/>
                  </a:lnTo>
                  <a:lnTo>
                    <a:pt x="21085" y="11495"/>
                  </a:lnTo>
                  <a:lnTo>
                    <a:pt x="21138" y="10970"/>
                  </a:lnTo>
                  <a:lnTo>
                    <a:pt x="21148" y="10455"/>
                  </a:lnTo>
                  <a:lnTo>
                    <a:pt x="21148" y="9930"/>
                  </a:lnTo>
                  <a:lnTo>
                    <a:pt x="21117" y="9414"/>
                  </a:lnTo>
                  <a:lnTo>
                    <a:pt x="21054" y="8889"/>
                  </a:lnTo>
                  <a:lnTo>
                    <a:pt x="20970" y="8383"/>
                  </a:lnTo>
                  <a:lnTo>
                    <a:pt x="20854" y="7858"/>
                  </a:lnTo>
                  <a:lnTo>
                    <a:pt x="20707" y="7372"/>
                  </a:lnTo>
                  <a:lnTo>
                    <a:pt x="20539" y="6866"/>
                  </a:lnTo>
                  <a:lnTo>
                    <a:pt x="20340" y="6380"/>
                  </a:lnTo>
                  <a:lnTo>
                    <a:pt x="20130" y="5884"/>
                  </a:lnTo>
                  <a:lnTo>
                    <a:pt x="19878" y="5407"/>
                  </a:lnTo>
                  <a:lnTo>
                    <a:pt x="19615" y="4950"/>
                  </a:lnTo>
                  <a:lnTo>
                    <a:pt x="19311" y="4493"/>
                  </a:lnTo>
                  <a:lnTo>
                    <a:pt x="18985" y="4046"/>
                  </a:lnTo>
                  <a:lnTo>
                    <a:pt x="18639" y="3618"/>
                  </a:lnTo>
                  <a:lnTo>
                    <a:pt x="18271" y="3200"/>
                  </a:lnTo>
                  <a:lnTo>
                    <a:pt x="17872" y="2801"/>
                  </a:lnTo>
                  <a:lnTo>
                    <a:pt x="17442" y="2402"/>
                  </a:lnTo>
                  <a:lnTo>
                    <a:pt x="17001" y="2042"/>
                  </a:lnTo>
                  <a:lnTo>
                    <a:pt x="16833" y="1916"/>
                  </a:lnTo>
                  <a:lnTo>
                    <a:pt x="18565" y="0"/>
                  </a:lnTo>
                  <a:lnTo>
                    <a:pt x="18901" y="263"/>
                  </a:lnTo>
                  <a:lnTo>
                    <a:pt x="17442" y="1867"/>
                  </a:lnTo>
                  <a:lnTo>
                    <a:pt x="17893" y="2256"/>
                  </a:lnTo>
                  <a:lnTo>
                    <a:pt x="18324" y="2655"/>
                  </a:lnTo>
                  <a:lnTo>
                    <a:pt x="18723" y="3063"/>
                  </a:lnTo>
                  <a:lnTo>
                    <a:pt x="19101" y="3491"/>
                  </a:lnTo>
                  <a:lnTo>
                    <a:pt x="19447" y="3939"/>
                  </a:lnTo>
                  <a:lnTo>
                    <a:pt x="19783" y="4396"/>
                  </a:lnTo>
                  <a:lnTo>
                    <a:pt x="20077" y="4872"/>
                  </a:lnTo>
                  <a:lnTo>
                    <a:pt x="20340" y="5349"/>
                  </a:lnTo>
                  <a:lnTo>
                    <a:pt x="20592" y="5835"/>
                  </a:lnTo>
                  <a:lnTo>
                    <a:pt x="20802" y="6341"/>
                  </a:lnTo>
                  <a:lnTo>
                    <a:pt x="21001" y="6847"/>
                  </a:lnTo>
                  <a:lnTo>
                    <a:pt x="21169" y="7372"/>
                  </a:lnTo>
                  <a:lnTo>
                    <a:pt x="21306" y="7897"/>
                  </a:lnTo>
                  <a:lnTo>
                    <a:pt x="21421" y="8412"/>
                  </a:lnTo>
                  <a:lnTo>
                    <a:pt x="21495" y="8938"/>
                  </a:lnTo>
                  <a:lnTo>
                    <a:pt x="21547" y="9472"/>
                  </a:lnTo>
                  <a:lnTo>
                    <a:pt x="21579" y="10007"/>
                  </a:lnTo>
                  <a:lnTo>
                    <a:pt x="21600" y="10542"/>
                  </a:lnTo>
                  <a:lnTo>
                    <a:pt x="21568" y="11077"/>
                  </a:lnTo>
                  <a:lnTo>
                    <a:pt x="21516" y="11602"/>
                  </a:lnTo>
                  <a:lnTo>
                    <a:pt x="21432" y="12137"/>
                  </a:lnTo>
                  <a:lnTo>
                    <a:pt x="21337" y="12672"/>
                  </a:lnTo>
                  <a:lnTo>
                    <a:pt x="21201" y="13197"/>
                  </a:lnTo>
                  <a:lnTo>
                    <a:pt x="21033" y="13713"/>
                  </a:lnTo>
                  <a:lnTo>
                    <a:pt x="20854" y="14228"/>
                  </a:lnTo>
                  <a:lnTo>
                    <a:pt x="20634" y="14734"/>
                  </a:lnTo>
                  <a:lnTo>
                    <a:pt x="20392" y="15240"/>
                  </a:lnTo>
                  <a:lnTo>
                    <a:pt x="20109" y="15726"/>
                  </a:lnTo>
                  <a:lnTo>
                    <a:pt x="19815" y="16212"/>
                  </a:lnTo>
                  <a:lnTo>
                    <a:pt x="19479" y="16679"/>
                  </a:lnTo>
                  <a:lnTo>
                    <a:pt x="19132" y="17136"/>
                  </a:lnTo>
                  <a:lnTo>
                    <a:pt x="18733" y="17583"/>
                  </a:lnTo>
                  <a:lnTo>
                    <a:pt x="18334" y="18011"/>
                  </a:lnTo>
                  <a:lnTo>
                    <a:pt x="17925" y="18410"/>
                  </a:lnTo>
                  <a:lnTo>
                    <a:pt x="17473" y="18789"/>
                  </a:lnTo>
                  <a:lnTo>
                    <a:pt x="17032" y="19139"/>
                  </a:lnTo>
                  <a:lnTo>
                    <a:pt x="16549" y="19460"/>
                  </a:lnTo>
                  <a:lnTo>
                    <a:pt x="16066" y="19791"/>
                  </a:lnTo>
                  <a:lnTo>
                    <a:pt x="15562" y="20063"/>
                  </a:lnTo>
                  <a:lnTo>
                    <a:pt x="15048" y="20336"/>
                  </a:lnTo>
                  <a:lnTo>
                    <a:pt x="14512" y="20569"/>
                  </a:lnTo>
                  <a:lnTo>
                    <a:pt x="13966" y="20783"/>
                  </a:lnTo>
                  <a:lnTo>
                    <a:pt x="13409" y="20978"/>
                  </a:lnTo>
                  <a:lnTo>
                    <a:pt x="12842" y="21153"/>
                  </a:lnTo>
                  <a:lnTo>
                    <a:pt x="12265" y="21289"/>
                  </a:lnTo>
                  <a:lnTo>
                    <a:pt x="11687" y="21396"/>
                  </a:lnTo>
                  <a:lnTo>
                    <a:pt x="11089" y="21483"/>
                  </a:lnTo>
                  <a:lnTo>
                    <a:pt x="10480" y="21551"/>
                  </a:lnTo>
                  <a:lnTo>
                    <a:pt x="9965" y="21581"/>
                  </a:lnTo>
                  <a:lnTo>
                    <a:pt x="9430" y="21600"/>
                  </a:lnTo>
                  <a:close/>
                </a:path>
              </a:pathLst>
            </a:custGeom>
            <a:solidFill>
              <a:srgbClr val="04C8F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TTTGB Medium"/>
                  <a:ea typeface="TTTGB Medium"/>
                  <a:cs typeface="TTTGB Medium"/>
                  <a:sym typeface="TTTGB Medium"/>
                </a:defRPr>
              </a:pPr>
              <a:endParaRPr sz="3808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936C992B-9A6A-47A3-8BF3-6E7F375611DF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2679962" y="3127319"/>
              <a:ext cx="599179" cy="59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5" y="21600"/>
                  </a:moveTo>
                  <a:lnTo>
                    <a:pt x="10258" y="21577"/>
                  </a:lnTo>
                  <a:lnTo>
                    <a:pt x="9715" y="21547"/>
                  </a:lnTo>
                  <a:lnTo>
                    <a:pt x="9777" y="20905"/>
                  </a:lnTo>
                  <a:lnTo>
                    <a:pt x="10090" y="20943"/>
                  </a:lnTo>
                  <a:lnTo>
                    <a:pt x="10403" y="20951"/>
                  </a:lnTo>
                  <a:lnTo>
                    <a:pt x="11029" y="20951"/>
                  </a:lnTo>
                  <a:lnTo>
                    <a:pt x="11327" y="20943"/>
                  </a:lnTo>
                  <a:lnTo>
                    <a:pt x="11640" y="20920"/>
                  </a:lnTo>
                  <a:lnTo>
                    <a:pt x="11946" y="20890"/>
                  </a:lnTo>
                  <a:lnTo>
                    <a:pt x="12259" y="20844"/>
                  </a:lnTo>
                  <a:lnTo>
                    <a:pt x="12557" y="20798"/>
                  </a:lnTo>
                  <a:lnTo>
                    <a:pt x="12862" y="20752"/>
                  </a:lnTo>
                  <a:lnTo>
                    <a:pt x="13160" y="20676"/>
                  </a:lnTo>
                  <a:lnTo>
                    <a:pt x="13458" y="20607"/>
                  </a:lnTo>
                  <a:lnTo>
                    <a:pt x="13748" y="20523"/>
                  </a:lnTo>
                  <a:lnTo>
                    <a:pt x="14038" y="20424"/>
                  </a:lnTo>
                  <a:lnTo>
                    <a:pt x="14619" y="20210"/>
                  </a:lnTo>
                  <a:lnTo>
                    <a:pt x="15184" y="19965"/>
                  </a:lnTo>
                  <a:lnTo>
                    <a:pt x="15444" y="19820"/>
                  </a:lnTo>
                  <a:lnTo>
                    <a:pt x="15726" y="19675"/>
                  </a:lnTo>
                  <a:lnTo>
                    <a:pt x="15986" y="19530"/>
                  </a:lnTo>
                  <a:lnTo>
                    <a:pt x="16253" y="19377"/>
                  </a:lnTo>
                  <a:lnTo>
                    <a:pt x="16506" y="19209"/>
                  </a:lnTo>
                  <a:lnTo>
                    <a:pt x="16758" y="19026"/>
                  </a:lnTo>
                  <a:lnTo>
                    <a:pt x="17002" y="18850"/>
                  </a:lnTo>
                  <a:lnTo>
                    <a:pt x="17239" y="18652"/>
                  </a:lnTo>
                  <a:lnTo>
                    <a:pt x="17483" y="18453"/>
                  </a:lnTo>
                  <a:lnTo>
                    <a:pt x="17712" y="18247"/>
                  </a:lnTo>
                  <a:lnTo>
                    <a:pt x="17941" y="18025"/>
                  </a:lnTo>
                  <a:lnTo>
                    <a:pt x="18155" y="17812"/>
                  </a:lnTo>
                  <a:lnTo>
                    <a:pt x="18369" y="17582"/>
                  </a:lnTo>
                  <a:lnTo>
                    <a:pt x="18575" y="17346"/>
                  </a:lnTo>
                  <a:lnTo>
                    <a:pt x="18904" y="16933"/>
                  </a:lnTo>
                  <a:lnTo>
                    <a:pt x="19217" y="16490"/>
                  </a:lnTo>
                  <a:lnTo>
                    <a:pt x="19507" y="16040"/>
                  </a:lnTo>
                  <a:lnTo>
                    <a:pt x="19767" y="15574"/>
                  </a:lnTo>
                  <a:lnTo>
                    <a:pt x="20332" y="15872"/>
                  </a:lnTo>
                  <a:lnTo>
                    <a:pt x="20202" y="16124"/>
                  </a:lnTo>
                  <a:lnTo>
                    <a:pt x="20057" y="16368"/>
                  </a:lnTo>
                  <a:lnTo>
                    <a:pt x="19904" y="16605"/>
                  </a:lnTo>
                  <a:lnTo>
                    <a:pt x="19744" y="16849"/>
                  </a:lnTo>
                  <a:lnTo>
                    <a:pt x="19591" y="17078"/>
                  </a:lnTo>
                  <a:lnTo>
                    <a:pt x="19423" y="17307"/>
                  </a:lnTo>
                  <a:lnTo>
                    <a:pt x="19240" y="17537"/>
                  </a:lnTo>
                  <a:lnTo>
                    <a:pt x="19057" y="17750"/>
                  </a:lnTo>
                  <a:lnTo>
                    <a:pt x="18866" y="17980"/>
                  </a:lnTo>
                  <a:lnTo>
                    <a:pt x="18659" y="18193"/>
                  </a:lnTo>
                  <a:lnTo>
                    <a:pt x="18453" y="18415"/>
                  </a:lnTo>
                  <a:lnTo>
                    <a:pt x="18239" y="18621"/>
                  </a:lnTo>
                  <a:lnTo>
                    <a:pt x="18025" y="18820"/>
                  </a:lnTo>
                  <a:lnTo>
                    <a:pt x="17804" y="19018"/>
                  </a:lnTo>
                  <a:lnTo>
                    <a:pt x="17575" y="19209"/>
                  </a:lnTo>
                  <a:lnTo>
                    <a:pt x="17346" y="19385"/>
                  </a:lnTo>
                  <a:lnTo>
                    <a:pt x="17117" y="19553"/>
                  </a:lnTo>
                  <a:lnTo>
                    <a:pt x="16880" y="19729"/>
                  </a:lnTo>
                  <a:lnTo>
                    <a:pt x="16628" y="19897"/>
                  </a:lnTo>
                  <a:lnTo>
                    <a:pt x="16383" y="20050"/>
                  </a:lnTo>
                  <a:lnTo>
                    <a:pt x="16131" y="20195"/>
                  </a:lnTo>
                  <a:lnTo>
                    <a:pt x="15879" y="20324"/>
                  </a:lnTo>
                  <a:lnTo>
                    <a:pt x="15612" y="20470"/>
                  </a:lnTo>
                  <a:lnTo>
                    <a:pt x="15352" y="20592"/>
                  </a:lnTo>
                  <a:lnTo>
                    <a:pt x="15085" y="20714"/>
                  </a:lnTo>
                  <a:lnTo>
                    <a:pt x="14818" y="20821"/>
                  </a:lnTo>
                  <a:lnTo>
                    <a:pt x="14543" y="20928"/>
                  </a:lnTo>
                  <a:lnTo>
                    <a:pt x="14268" y="21027"/>
                  </a:lnTo>
                  <a:lnTo>
                    <a:pt x="13993" y="21119"/>
                  </a:lnTo>
                  <a:lnTo>
                    <a:pt x="13710" y="21195"/>
                  </a:lnTo>
                  <a:lnTo>
                    <a:pt x="13427" y="21279"/>
                  </a:lnTo>
                  <a:lnTo>
                    <a:pt x="12862" y="21401"/>
                  </a:lnTo>
                  <a:lnTo>
                    <a:pt x="12282" y="21493"/>
                  </a:lnTo>
                  <a:lnTo>
                    <a:pt x="11976" y="21531"/>
                  </a:lnTo>
                  <a:lnTo>
                    <a:pt x="11694" y="21569"/>
                  </a:lnTo>
                  <a:lnTo>
                    <a:pt x="11388" y="21577"/>
                  </a:lnTo>
                  <a:lnTo>
                    <a:pt x="11090" y="21592"/>
                  </a:lnTo>
                  <a:lnTo>
                    <a:pt x="10785" y="21600"/>
                  </a:lnTo>
                  <a:close/>
                  <a:moveTo>
                    <a:pt x="7164" y="20966"/>
                  </a:moveTo>
                  <a:lnTo>
                    <a:pt x="6706" y="20798"/>
                  </a:lnTo>
                  <a:lnTo>
                    <a:pt x="6271" y="20607"/>
                  </a:lnTo>
                  <a:lnTo>
                    <a:pt x="5843" y="20401"/>
                  </a:lnTo>
                  <a:lnTo>
                    <a:pt x="5415" y="20172"/>
                  </a:lnTo>
                  <a:lnTo>
                    <a:pt x="5010" y="19920"/>
                  </a:lnTo>
                  <a:lnTo>
                    <a:pt x="4613" y="19652"/>
                  </a:lnTo>
                  <a:lnTo>
                    <a:pt x="4216" y="19362"/>
                  </a:lnTo>
                  <a:lnTo>
                    <a:pt x="3842" y="19064"/>
                  </a:lnTo>
                  <a:lnTo>
                    <a:pt x="3529" y="18789"/>
                  </a:lnTo>
                  <a:lnTo>
                    <a:pt x="3216" y="18499"/>
                  </a:lnTo>
                  <a:lnTo>
                    <a:pt x="2925" y="18193"/>
                  </a:lnTo>
                  <a:lnTo>
                    <a:pt x="2650" y="17880"/>
                  </a:lnTo>
                  <a:lnTo>
                    <a:pt x="2383" y="17567"/>
                  </a:lnTo>
                  <a:lnTo>
                    <a:pt x="2131" y="17246"/>
                  </a:lnTo>
                  <a:lnTo>
                    <a:pt x="1894" y="16910"/>
                  </a:lnTo>
                  <a:lnTo>
                    <a:pt x="1665" y="16559"/>
                  </a:lnTo>
                  <a:lnTo>
                    <a:pt x="1444" y="16208"/>
                  </a:lnTo>
                  <a:lnTo>
                    <a:pt x="1253" y="15849"/>
                  </a:lnTo>
                  <a:lnTo>
                    <a:pt x="1062" y="15474"/>
                  </a:lnTo>
                  <a:lnTo>
                    <a:pt x="894" y="15100"/>
                  </a:lnTo>
                  <a:lnTo>
                    <a:pt x="733" y="14718"/>
                  </a:lnTo>
                  <a:lnTo>
                    <a:pt x="588" y="14336"/>
                  </a:lnTo>
                  <a:lnTo>
                    <a:pt x="458" y="13939"/>
                  </a:lnTo>
                  <a:lnTo>
                    <a:pt x="351" y="13527"/>
                  </a:lnTo>
                  <a:lnTo>
                    <a:pt x="962" y="13366"/>
                  </a:lnTo>
                  <a:lnTo>
                    <a:pt x="1069" y="13756"/>
                  </a:lnTo>
                  <a:lnTo>
                    <a:pt x="1192" y="14130"/>
                  </a:lnTo>
                  <a:lnTo>
                    <a:pt x="1466" y="14848"/>
                  </a:lnTo>
                  <a:lnTo>
                    <a:pt x="1642" y="15215"/>
                  </a:lnTo>
                  <a:lnTo>
                    <a:pt x="1810" y="15551"/>
                  </a:lnTo>
                  <a:lnTo>
                    <a:pt x="2001" y="15894"/>
                  </a:lnTo>
                  <a:lnTo>
                    <a:pt x="2207" y="16223"/>
                  </a:lnTo>
                  <a:lnTo>
                    <a:pt x="2406" y="16551"/>
                  </a:lnTo>
                  <a:lnTo>
                    <a:pt x="2635" y="16857"/>
                  </a:lnTo>
                  <a:lnTo>
                    <a:pt x="2879" y="17170"/>
                  </a:lnTo>
                  <a:lnTo>
                    <a:pt x="3132" y="17476"/>
                  </a:lnTo>
                  <a:lnTo>
                    <a:pt x="3399" y="17766"/>
                  </a:lnTo>
                  <a:lnTo>
                    <a:pt x="3949" y="18316"/>
                  </a:lnTo>
                  <a:lnTo>
                    <a:pt x="4254" y="18568"/>
                  </a:lnTo>
                  <a:lnTo>
                    <a:pt x="4613" y="18858"/>
                  </a:lnTo>
                  <a:lnTo>
                    <a:pt x="4972" y="19125"/>
                  </a:lnTo>
                  <a:lnTo>
                    <a:pt x="5347" y="19377"/>
                  </a:lnTo>
                  <a:lnTo>
                    <a:pt x="5728" y="19614"/>
                  </a:lnTo>
                  <a:lnTo>
                    <a:pt x="6126" y="19836"/>
                  </a:lnTo>
                  <a:lnTo>
                    <a:pt x="6538" y="20027"/>
                  </a:lnTo>
                  <a:lnTo>
                    <a:pt x="6950" y="20210"/>
                  </a:lnTo>
                  <a:lnTo>
                    <a:pt x="7371" y="20378"/>
                  </a:lnTo>
                  <a:lnTo>
                    <a:pt x="7164" y="20966"/>
                  </a:lnTo>
                  <a:close/>
                  <a:moveTo>
                    <a:pt x="21272" y="13427"/>
                  </a:moveTo>
                  <a:lnTo>
                    <a:pt x="20661" y="13275"/>
                  </a:lnTo>
                  <a:lnTo>
                    <a:pt x="20729" y="12969"/>
                  </a:lnTo>
                  <a:lnTo>
                    <a:pt x="20790" y="12671"/>
                  </a:lnTo>
                  <a:lnTo>
                    <a:pt x="20844" y="12358"/>
                  </a:lnTo>
                  <a:lnTo>
                    <a:pt x="20890" y="12060"/>
                  </a:lnTo>
                  <a:lnTo>
                    <a:pt x="20958" y="11121"/>
                  </a:lnTo>
                  <a:lnTo>
                    <a:pt x="20958" y="10808"/>
                  </a:lnTo>
                  <a:lnTo>
                    <a:pt x="20951" y="10334"/>
                  </a:lnTo>
                  <a:lnTo>
                    <a:pt x="20928" y="9876"/>
                  </a:lnTo>
                  <a:lnTo>
                    <a:pt x="20867" y="9410"/>
                  </a:lnTo>
                  <a:lnTo>
                    <a:pt x="20790" y="8967"/>
                  </a:lnTo>
                  <a:lnTo>
                    <a:pt x="20699" y="8509"/>
                  </a:lnTo>
                  <a:lnTo>
                    <a:pt x="20584" y="8058"/>
                  </a:lnTo>
                  <a:lnTo>
                    <a:pt x="20454" y="7630"/>
                  </a:lnTo>
                  <a:lnTo>
                    <a:pt x="20302" y="7195"/>
                  </a:lnTo>
                  <a:lnTo>
                    <a:pt x="20134" y="6760"/>
                  </a:lnTo>
                  <a:lnTo>
                    <a:pt x="19935" y="6355"/>
                  </a:lnTo>
                  <a:lnTo>
                    <a:pt x="19736" y="5942"/>
                  </a:lnTo>
                  <a:lnTo>
                    <a:pt x="19507" y="5545"/>
                  </a:lnTo>
                  <a:lnTo>
                    <a:pt x="19248" y="5163"/>
                  </a:lnTo>
                  <a:lnTo>
                    <a:pt x="18988" y="4774"/>
                  </a:lnTo>
                  <a:lnTo>
                    <a:pt x="18713" y="4415"/>
                  </a:lnTo>
                  <a:lnTo>
                    <a:pt x="18407" y="4056"/>
                  </a:lnTo>
                  <a:lnTo>
                    <a:pt x="18881" y="3636"/>
                  </a:lnTo>
                  <a:lnTo>
                    <a:pt x="19202" y="4018"/>
                  </a:lnTo>
                  <a:lnTo>
                    <a:pt x="19507" y="4399"/>
                  </a:lnTo>
                  <a:lnTo>
                    <a:pt x="19782" y="4797"/>
                  </a:lnTo>
                  <a:lnTo>
                    <a:pt x="20042" y="5224"/>
                  </a:lnTo>
                  <a:lnTo>
                    <a:pt x="20286" y="5644"/>
                  </a:lnTo>
                  <a:lnTo>
                    <a:pt x="20515" y="6072"/>
                  </a:lnTo>
                  <a:lnTo>
                    <a:pt x="20706" y="6523"/>
                  </a:lnTo>
                  <a:lnTo>
                    <a:pt x="20897" y="6966"/>
                  </a:lnTo>
                  <a:lnTo>
                    <a:pt x="21058" y="7424"/>
                  </a:lnTo>
                  <a:lnTo>
                    <a:pt x="21203" y="7890"/>
                  </a:lnTo>
                  <a:lnTo>
                    <a:pt x="21325" y="8364"/>
                  </a:lnTo>
                  <a:lnTo>
                    <a:pt x="21417" y="8845"/>
                  </a:lnTo>
                  <a:lnTo>
                    <a:pt x="21501" y="9326"/>
                  </a:lnTo>
                  <a:lnTo>
                    <a:pt x="21554" y="9822"/>
                  </a:lnTo>
                  <a:lnTo>
                    <a:pt x="21585" y="10311"/>
                  </a:lnTo>
                  <a:lnTo>
                    <a:pt x="21600" y="10808"/>
                  </a:lnTo>
                  <a:lnTo>
                    <a:pt x="21600" y="11144"/>
                  </a:lnTo>
                  <a:lnTo>
                    <a:pt x="21577" y="11464"/>
                  </a:lnTo>
                  <a:lnTo>
                    <a:pt x="21554" y="11808"/>
                  </a:lnTo>
                  <a:lnTo>
                    <a:pt x="21516" y="12129"/>
                  </a:lnTo>
                  <a:lnTo>
                    <a:pt x="21463" y="12457"/>
                  </a:lnTo>
                  <a:lnTo>
                    <a:pt x="21417" y="12778"/>
                  </a:lnTo>
                  <a:lnTo>
                    <a:pt x="21348" y="13107"/>
                  </a:lnTo>
                  <a:lnTo>
                    <a:pt x="21272" y="13427"/>
                  </a:lnTo>
                  <a:close/>
                  <a:moveTo>
                    <a:pt x="0" y="10937"/>
                  </a:moveTo>
                  <a:lnTo>
                    <a:pt x="0" y="10869"/>
                  </a:lnTo>
                  <a:lnTo>
                    <a:pt x="15" y="10372"/>
                  </a:lnTo>
                  <a:lnTo>
                    <a:pt x="38" y="9891"/>
                  </a:lnTo>
                  <a:lnTo>
                    <a:pt x="99" y="9410"/>
                  </a:lnTo>
                  <a:lnTo>
                    <a:pt x="168" y="8944"/>
                  </a:lnTo>
                  <a:lnTo>
                    <a:pt x="252" y="8470"/>
                  </a:lnTo>
                  <a:lnTo>
                    <a:pt x="374" y="8012"/>
                  </a:lnTo>
                  <a:lnTo>
                    <a:pt x="504" y="7554"/>
                  </a:lnTo>
                  <a:lnTo>
                    <a:pt x="649" y="7111"/>
                  </a:lnTo>
                  <a:lnTo>
                    <a:pt x="817" y="6668"/>
                  </a:lnTo>
                  <a:lnTo>
                    <a:pt x="1016" y="6233"/>
                  </a:lnTo>
                  <a:lnTo>
                    <a:pt x="1444" y="5392"/>
                  </a:lnTo>
                  <a:lnTo>
                    <a:pt x="1696" y="4995"/>
                  </a:lnTo>
                  <a:lnTo>
                    <a:pt x="1963" y="4598"/>
                  </a:lnTo>
                  <a:lnTo>
                    <a:pt x="2238" y="4208"/>
                  </a:lnTo>
                  <a:lnTo>
                    <a:pt x="2543" y="3850"/>
                  </a:lnTo>
                  <a:lnTo>
                    <a:pt x="2773" y="3582"/>
                  </a:lnTo>
                  <a:lnTo>
                    <a:pt x="3009" y="3322"/>
                  </a:lnTo>
                  <a:lnTo>
                    <a:pt x="3254" y="3078"/>
                  </a:lnTo>
                  <a:lnTo>
                    <a:pt x="3506" y="2841"/>
                  </a:lnTo>
                  <a:lnTo>
                    <a:pt x="3773" y="2597"/>
                  </a:lnTo>
                  <a:lnTo>
                    <a:pt x="4033" y="2383"/>
                  </a:lnTo>
                  <a:lnTo>
                    <a:pt x="4308" y="2162"/>
                  </a:lnTo>
                  <a:lnTo>
                    <a:pt x="4590" y="1955"/>
                  </a:lnTo>
                  <a:lnTo>
                    <a:pt x="4965" y="2475"/>
                  </a:lnTo>
                  <a:lnTo>
                    <a:pt x="4697" y="2666"/>
                  </a:lnTo>
                  <a:lnTo>
                    <a:pt x="4430" y="2872"/>
                  </a:lnTo>
                  <a:lnTo>
                    <a:pt x="4178" y="3093"/>
                  </a:lnTo>
                  <a:lnTo>
                    <a:pt x="3941" y="3307"/>
                  </a:lnTo>
                  <a:lnTo>
                    <a:pt x="3697" y="3521"/>
                  </a:lnTo>
                  <a:lnTo>
                    <a:pt x="3468" y="3765"/>
                  </a:lnTo>
                  <a:lnTo>
                    <a:pt x="3238" y="4002"/>
                  </a:lnTo>
                  <a:lnTo>
                    <a:pt x="3025" y="4254"/>
                  </a:lnTo>
                  <a:lnTo>
                    <a:pt x="2750" y="4606"/>
                  </a:lnTo>
                  <a:lnTo>
                    <a:pt x="2482" y="4965"/>
                  </a:lnTo>
                  <a:lnTo>
                    <a:pt x="2230" y="5331"/>
                  </a:lnTo>
                  <a:lnTo>
                    <a:pt x="2001" y="5713"/>
                  </a:lnTo>
                  <a:lnTo>
                    <a:pt x="1780" y="6103"/>
                  </a:lnTo>
                  <a:lnTo>
                    <a:pt x="1589" y="6500"/>
                  </a:lnTo>
                  <a:lnTo>
                    <a:pt x="1413" y="6905"/>
                  </a:lnTo>
                  <a:lnTo>
                    <a:pt x="1253" y="7317"/>
                  </a:lnTo>
                  <a:lnTo>
                    <a:pt x="1107" y="7737"/>
                  </a:lnTo>
                  <a:lnTo>
                    <a:pt x="985" y="8157"/>
                  </a:lnTo>
                  <a:lnTo>
                    <a:pt x="878" y="8593"/>
                  </a:lnTo>
                  <a:lnTo>
                    <a:pt x="794" y="9028"/>
                  </a:lnTo>
                  <a:lnTo>
                    <a:pt x="726" y="9456"/>
                  </a:lnTo>
                  <a:lnTo>
                    <a:pt x="672" y="9906"/>
                  </a:lnTo>
                  <a:lnTo>
                    <a:pt x="649" y="10349"/>
                  </a:lnTo>
                  <a:lnTo>
                    <a:pt x="642" y="10792"/>
                  </a:lnTo>
                  <a:lnTo>
                    <a:pt x="0" y="10937"/>
                  </a:lnTo>
                  <a:close/>
                  <a:moveTo>
                    <a:pt x="16551" y="2429"/>
                  </a:moveTo>
                  <a:lnTo>
                    <a:pt x="16238" y="2215"/>
                  </a:lnTo>
                  <a:lnTo>
                    <a:pt x="15902" y="2016"/>
                  </a:lnTo>
                  <a:lnTo>
                    <a:pt x="15581" y="1825"/>
                  </a:lnTo>
                  <a:lnTo>
                    <a:pt x="15230" y="1657"/>
                  </a:lnTo>
                  <a:lnTo>
                    <a:pt x="14894" y="1489"/>
                  </a:lnTo>
                  <a:lnTo>
                    <a:pt x="14535" y="1344"/>
                  </a:lnTo>
                  <a:lnTo>
                    <a:pt x="14184" y="1214"/>
                  </a:lnTo>
                  <a:lnTo>
                    <a:pt x="13825" y="1092"/>
                  </a:lnTo>
                  <a:lnTo>
                    <a:pt x="13458" y="985"/>
                  </a:lnTo>
                  <a:lnTo>
                    <a:pt x="13084" y="901"/>
                  </a:lnTo>
                  <a:lnTo>
                    <a:pt x="12717" y="817"/>
                  </a:lnTo>
                  <a:lnTo>
                    <a:pt x="12343" y="756"/>
                  </a:lnTo>
                  <a:lnTo>
                    <a:pt x="11953" y="710"/>
                  </a:lnTo>
                  <a:lnTo>
                    <a:pt x="11571" y="672"/>
                  </a:lnTo>
                  <a:lnTo>
                    <a:pt x="11182" y="649"/>
                  </a:lnTo>
                  <a:lnTo>
                    <a:pt x="10800" y="634"/>
                  </a:lnTo>
                  <a:lnTo>
                    <a:pt x="10334" y="649"/>
                  </a:lnTo>
                  <a:lnTo>
                    <a:pt x="9861" y="680"/>
                  </a:lnTo>
                  <a:lnTo>
                    <a:pt x="9395" y="733"/>
                  </a:lnTo>
                  <a:lnTo>
                    <a:pt x="8936" y="817"/>
                  </a:lnTo>
                  <a:lnTo>
                    <a:pt x="8478" y="909"/>
                  </a:lnTo>
                  <a:lnTo>
                    <a:pt x="8020" y="1023"/>
                  </a:lnTo>
                  <a:lnTo>
                    <a:pt x="7577" y="1161"/>
                  </a:lnTo>
                  <a:lnTo>
                    <a:pt x="7126" y="1321"/>
                  </a:lnTo>
                  <a:lnTo>
                    <a:pt x="6897" y="733"/>
                  </a:lnTo>
                  <a:lnTo>
                    <a:pt x="7371" y="565"/>
                  </a:lnTo>
                  <a:lnTo>
                    <a:pt x="7852" y="405"/>
                  </a:lnTo>
                  <a:lnTo>
                    <a:pt x="8333" y="283"/>
                  </a:lnTo>
                  <a:lnTo>
                    <a:pt x="8814" y="191"/>
                  </a:lnTo>
                  <a:lnTo>
                    <a:pt x="9311" y="107"/>
                  </a:lnTo>
                  <a:lnTo>
                    <a:pt x="9799" y="46"/>
                  </a:lnTo>
                  <a:lnTo>
                    <a:pt x="10304" y="8"/>
                  </a:lnTo>
                  <a:lnTo>
                    <a:pt x="10800" y="0"/>
                  </a:lnTo>
                  <a:lnTo>
                    <a:pt x="11212" y="8"/>
                  </a:lnTo>
                  <a:lnTo>
                    <a:pt x="11617" y="31"/>
                  </a:lnTo>
                  <a:lnTo>
                    <a:pt x="12030" y="69"/>
                  </a:lnTo>
                  <a:lnTo>
                    <a:pt x="12435" y="130"/>
                  </a:lnTo>
                  <a:lnTo>
                    <a:pt x="12832" y="191"/>
                  </a:lnTo>
                  <a:lnTo>
                    <a:pt x="13229" y="275"/>
                  </a:lnTo>
                  <a:lnTo>
                    <a:pt x="13618" y="367"/>
                  </a:lnTo>
                  <a:lnTo>
                    <a:pt x="14016" y="489"/>
                  </a:lnTo>
                  <a:lnTo>
                    <a:pt x="14390" y="611"/>
                  </a:lnTo>
                  <a:lnTo>
                    <a:pt x="14772" y="756"/>
                  </a:lnTo>
                  <a:lnTo>
                    <a:pt x="15146" y="909"/>
                  </a:lnTo>
                  <a:lnTo>
                    <a:pt x="15505" y="1077"/>
                  </a:lnTo>
                  <a:lnTo>
                    <a:pt x="15872" y="1260"/>
                  </a:lnTo>
                  <a:lnTo>
                    <a:pt x="16231" y="1466"/>
                  </a:lnTo>
                  <a:lnTo>
                    <a:pt x="16582" y="1680"/>
                  </a:lnTo>
                  <a:lnTo>
                    <a:pt x="16918" y="1902"/>
                  </a:lnTo>
                  <a:lnTo>
                    <a:pt x="16551" y="2429"/>
                  </a:lnTo>
                  <a:close/>
                </a:path>
              </a:pathLst>
            </a:custGeom>
            <a:solidFill>
              <a:srgbClr val="04C8F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TTTGB Medium"/>
                  <a:ea typeface="TTTGB Medium"/>
                  <a:cs typeface="TTTGB Medium"/>
                  <a:sym typeface="TTTGB Medium"/>
                </a:defRPr>
              </a:pPr>
              <a:endParaRPr sz="3808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A5F1C320-B153-4582-ADBD-9D7E01A7393F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2644051" y="3094175"/>
              <a:ext cx="670002" cy="670001"/>
            </a:xfrm>
            <a:prstGeom prst="ellipse">
              <a:avLst/>
            </a:prstGeom>
            <a:gradFill flip="none" rotWithShape="1">
              <a:gsLst>
                <a:gs pos="31000">
                  <a:srgbClr val="0E0932">
                    <a:alpha val="0"/>
                  </a:srgbClr>
                </a:gs>
                <a:gs pos="84000">
                  <a:srgbClr val="04C8F8">
                    <a:alpha val="3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TTTGB Medium"/>
                  <a:ea typeface="TTTGB Medium"/>
                  <a:cs typeface="TTTGB Medium"/>
                  <a:sym typeface="TTTGB Medium"/>
                </a:defRPr>
              </a:pPr>
              <a:endParaRPr sz="3808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30ED6A06-8C59-4028-9C7F-470473701368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995919" y="4816163"/>
            <a:ext cx="3085139" cy="389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1600" b="0" i="0" u="none" strike="noStrike" cap="none" spc="100" normalizeH="0" baseline="0">
                <a:ln>
                  <a:noFill/>
                </a:ln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流程繁琐不合理，需要简化</a:t>
            </a:r>
          </a:p>
        </p:txBody>
      </p:sp>
      <p:sp>
        <p:nvSpPr>
          <p:cNvPr id="47" name="平行四边形 46">
            <a:extLst>
              <a:ext uri="{FF2B5EF4-FFF2-40B4-BE49-F238E27FC236}">
                <a16:creationId xmlns:a16="http://schemas.microsoft.com/office/drawing/2014/main" id="{E16C5956-EABC-4A68-81AD-59458BABA68A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1083100" y="1682810"/>
            <a:ext cx="3786312" cy="451168"/>
          </a:xfrm>
          <a:prstGeom prst="parallelogram">
            <a:avLst>
              <a:gd name="adj" fmla="val 39638"/>
            </a:avLst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25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065E521-3FB7-44DD-B37B-FA82DBD8F6A1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1083103" y="1715200"/>
            <a:ext cx="3571391" cy="389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1600" b="0" i="0" u="none" strike="noStrike" cap="none" spc="100" normalizeH="0" baseline="0">
                <a:ln>
                  <a:noFill/>
                </a:ln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部门职责划分不清，准备工作不足</a:t>
            </a:r>
          </a:p>
        </p:txBody>
      </p:sp>
      <p:sp>
        <p:nvSpPr>
          <p:cNvPr id="49" name="平行四边形 48">
            <a:extLst>
              <a:ext uri="{FF2B5EF4-FFF2-40B4-BE49-F238E27FC236}">
                <a16:creationId xmlns:a16="http://schemas.microsoft.com/office/drawing/2014/main" id="{6309C078-7C72-40E8-84D5-B8B8374575E2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2664482" y="5599704"/>
            <a:ext cx="1186890" cy="119319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2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0" name="平行四边形 49">
            <a:extLst>
              <a:ext uri="{FF2B5EF4-FFF2-40B4-BE49-F238E27FC236}">
                <a16:creationId xmlns:a16="http://schemas.microsoft.com/office/drawing/2014/main" id="{C1A6ADC6-6328-4E69-AA45-1FBA7B5C0794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 flipH="1">
            <a:off x="7409775" y="1682810"/>
            <a:ext cx="3786312" cy="451168"/>
          </a:xfrm>
          <a:prstGeom prst="parallelogram">
            <a:avLst>
              <a:gd name="adj" fmla="val 39638"/>
            </a:avLst>
          </a:prstGeom>
          <a:gradFill>
            <a:gsLst>
              <a:gs pos="0">
                <a:srgbClr val="28C365">
                  <a:alpha val="0"/>
                </a:srgbClr>
              </a:gs>
              <a:gs pos="100000">
                <a:srgbClr val="28C365">
                  <a:alpha val="25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B82F1F47-AE53-4839-81B7-08790B97D119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 flipH="1">
            <a:off x="7624697" y="1715200"/>
            <a:ext cx="3268208" cy="389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1600" b="0" i="0" u="none" strike="noStrike" cap="none" spc="100" normalizeH="0" baseline="0">
                <a:ln>
                  <a:noFill/>
                </a:ln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定位部门转线职责提升办事效率</a:t>
            </a: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19D1207D-123F-4310-B998-5A3B651A00D3}"/>
              </a:ext>
            </a:extLst>
          </p:cNvPr>
          <p:cNvGrpSpPr/>
          <p:nvPr>
            <p:custDataLst>
              <p:tags r:id="rId26"/>
            </p:custDataLst>
          </p:nvPr>
        </p:nvGrpSpPr>
        <p:grpSpPr>
          <a:xfrm>
            <a:off x="7964928" y="3002287"/>
            <a:ext cx="3725221" cy="848654"/>
            <a:chOff x="8391629" y="3093819"/>
            <a:chExt cx="2942581" cy="670357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CDF1F9F5-30F8-4FE2-BF8A-D81F0CE436BC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 flipH="1">
              <a:off x="8391629" y="3094175"/>
              <a:ext cx="670002" cy="670001"/>
            </a:xfrm>
            <a:prstGeom prst="ellipse">
              <a:avLst/>
            </a:prstGeom>
            <a:gradFill flip="none" rotWithShape="1">
              <a:gsLst>
                <a:gs pos="31000">
                  <a:srgbClr val="0E0932">
                    <a:alpha val="0"/>
                  </a:srgbClr>
                </a:gs>
                <a:gs pos="84000">
                  <a:srgbClr val="28C365">
                    <a:alpha val="27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TTTGB Medium"/>
                  <a:ea typeface="TTTGB Medium"/>
                  <a:cs typeface="TTTGB Medium"/>
                  <a:sym typeface="TTTGB Medium"/>
                </a:defRPr>
              </a:pPr>
              <a:endParaRPr sz="3808" dirty="0">
                <a:gradFill flip="none" rotWithShape="1">
                  <a:gsLst>
                    <a:gs pos="26000">
                      <a:srgbClr val="BDF2FF"/>
                    </a:gs>
                    <a:gs pos="0">
                      <a:schemeClr val="bg1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31B8276E-3ABD-48E1-A45C-978AABA95472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 flipH="1">
              <a:off x="8392615" y="3093819"/>
              <a:ext cx="667027" cy="66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6" y="21600"/>
                  </a:moveTo>
                  <a:lnTo>
                    <a:pt x="10326" y="21586"/>
                  </a:lnTo>
                  <a:lnTo>
                    <a:pt x="9866" y="21559"/>
                  </a:lnTo>
                  <a:lnTo>
                    <a:pt x="9413" y="21511"/>
                  </a:lnTo>
                  <a:lnTo>
                    <a:pt x="8946" y="21449"/>
                  </a:lnTo>
                  <a:lnTo>
                    <a:pt x="8493" y="21353"/>
                  </a:lnTo>
                  <a:lnTo>
                    <a:pt x="8040" y="21243"/>
                  </a:lnTo>
                  <a:lnTo>
                    <a:pt x="7594" y="21126"/>
                  </a:lnTo>
                  <a:lnTo>
                    <a:pt x="7154" y="20975"/>
                  </a:lnTo>
                  <a:lnTo>
                    <a:pt x="6708" y="20796"/>
                  </a:lnTo>
                  <a:lnTo>
                    <a:pt x="6275" y="20618"/>
                  </a:lnTo>
                  <a:lnTo>
                    <a:pt x="5857" y="20411"/>
                  </a:lnTo>
                  <a:lnTo>
                    <a:pt x="5431" y="20185"/>
                  </a:lnTo>
                  <a:lnTo>
                    <a:pt x="5019" y="19931"/>
                  </a:lnTo>
                  <a:lnTo>
                    <a:pt x="4621" y="19663"/>
                  </a:lnTo>
                  <a:lnTo>
                    <a:pt x="4223" y="19367"/>
                  </a:lnTo>
                  <a:lnTo>
                    <a:pt x="3845" y="19065"/>
                  </a:lnTo>
                  <a:lnTo>
                    <a:pt x="3639" y="18879"/>
                  </a:lnTo>
                  <a:lnTo>
                    <a:pt x="3433" y="18701"/>
                  </a:lnTo>
                  <a:lnTo>
                    <a:pt x="3227" y="18502"/>
                  </a:lnTo>
                  <a:lnTo>
                    <a:pt x="3028" y="18309"/>
                  </a:lnTo>
                  <a:lnTo>
                    <a:pt x="2849" y="18117"/>
                  </a:lnTo>
                  <a:lnTo>
                    <a:pt x="2664" y="17911"/>
                  </a:lnTo>
                  <a:lnTo>
                    <a:pt x="2492" y="17705"/>
                  </a:lnTo>
                  <a:lnTo>
                    <a:pt x="2314" y="17498"/>
                  </a:lnTo>
                  <a:lnTo>
                    <a:pt x="2156" y="17279"/>
                  </a:lnTo>
                  <a:lnTo>
                    <a:pt x="2005" y="17066"/>
                  </a:lnTo>
                  <a:lnTo>
                    <a:pt x="1854" y="16846"/>
                  </a:lnTo>
                  <a:lnTo>
                    <a:pt x="1696" y="16619"/>
                  </a:lnTo>
                  <a:lnTo>
                    <a:pt x="1559" y="16406"/>
                  </a:lnTo>
                  <a:lnTo>
                    <a:pt x="1428" y="16173"/>
                  </a:lnTo>
                  <a:lnTo>
                    <a:pt x="1181" y="15712"/>
                  </a:lnTo>
                  <a:lnTo>
                    <a:pt x="954" y="15231"/>
                  </a:lnTo>
                  <a:lnTo>
                    <a:pt x="748" y="14744"/>
                  </a:lnTo>
                  <a:lnTo>
                    <a:pt x="577" y="14263"/>
                  </a:lnTo>
                  <a:lnTo>
                    <a:pt x="412" y="13761"/>
                  </a:lnTo>
                  <a:lnTo>
                    <a:pt x="282" y="13266"/>
                  </a:lnTo>
                  <a:lnTo>
                    <a:pt x="185" y="12751"/>
                  </a:lnTo>
                  <a:lnTo>
                    <a:pt x="96" y="12236"/>
                  </a:lnTo>
                  <a:lnTo>
                    <a:pt x="41" y="11727"/>
                  </a:lnTo>
                  <a:lnTo>
                    <a:pt x="14" y="11205"/>
                  </a:lnTo>
                  <a:lnTo>
                    <a:pt x="0" y="10683"/>
                  </a:lnTo>
                  <a:lnTo>
                    <a:pt x="21" y="10168"/>
                  </a:lnTo>
                  <a:lnTo>
                    <a:pt x="62" y="9646"/>
                  </a:lnTo>
                  <a:lnTo>
                    <a:pt x="130" y="9131"/>
                  </a:lnTo>
                  <a:lnTo>
                    <a:pt x="227" y="8615"/>
                  </a:lnTo>
                  <a:lnTo>
                    <a:pt x="343" y="8107"/>
                  </a:lnTo>
                  <a:lnTo>
                    <a:pt x="487" y="7598"/>
                  </a:lnTo>
                  <a:lnTo>
                    <a:pt x="652" y="7104"/>
                  </a:lnTo>
                  <a:lnTo>
                    <a:pt x="748" y="6856"/>
                  </a:lnTo>
                  <a:lnTo>
                    <a:pt x="845" y="6602"/>
                  </a:lnTo>
                  <a:lnTo>
                    <a:pt x="954" y="6369"/>
                  </a:lnTo>
                  <a:lnTo>
                    <a:pt x="1057" y="6115"/>
                  </a:lnTo>
                  <a:lnTo>
                    <a:pt x="1181" y="5881"/>
                  </a:lnTo>
                  <a:lnTo>
                    <a:pt x="1311" y="5640"/>
                  </a:lnTo>
                  <a:lnTo>
                    <a:pt x="1442" y="5414"/>
                  </a:lnTo>
                  <a:lnTo>
                    <a:pt x="1579" y="5173"/>
                  </a:lnTo>
                  <a:lnTo>
                    <a:pt x="1723" y="4947"/>
                  </a:lnTo>
                  <a:lnTo>
                    <a:pt x="2025" y="4493"/>
                  </a:lnTo>
                  <a:lnTo>
                    <a:pt x="2197" y="4273"/>
                  </a:lnTo>
                  <a:lnTo>
                    <a:pt x="2362" y="4060"/>
                  </a:lnTo>
                  <a:lnTo>
                    <a:pt x="2540" y="3840"/>
                  </a:lnTo>
                  <a:lnTo>
                    <a:pt x="2719" y="3641"/>
                  </a:lnTo>
                  <a:lnTo>
                    <a:pt x="2897" y="3435"/>
                  </a:lnTo>
                  <a:lnTo>
                    <a:pt x="3083" y="3236"/>
                  </a:lnTo>
                  <a:lnTo>
                    <a:pt x="3268" y="3050"/>
                  </a:lnTo>
                  <a:lnTo>
                    <a:pt x="3460" y="2872"/>
                  </a:lnTo>
                  <a:lnTo>
                    <a:pt x="3660" y="2686"/>
                  </a:lnTo>
                  <a:lnTo>
                    <a:pt x="3865" y="2515"/>
                  </a:lnTo>
                  <a:lnTo>
                    <a:pt x="4277" y="2185"/>
                  </a:lnTo>
                  <a:lnTo>
                    <a:pt x="4483" y="2027"/>
                  </a:lnTo>
                  <a:lnTo>
                    <a:pt x="4923" y="1731"/>
                  </a:lnTo>
                  <a:lnTo>
                    <a:pt x="5369" y="1450"/>
                  </a:lnTo>
                  <a:lnTo>
                    <a:pt x="5822" y="1202"/>
                  </a:lnTo>
                  <a:lnTo>
                    <a:pt x="6296" y="976"/>
                  </a:lnTo>
                  <a:lnTo>
                    <a:pt x="6783" y="769"/>
                  </a:lnTo>
                  <a:lnTo>
                    <a:pt x="7271" y="584"/>
                  </a:lnTo>
                  <a:lnTo>
                    <a:pt x="7532" y="495"/>
                  </a:lnTo>
                  <a:lnTo>
                    <a:pt x="7779" y="419"/>
                  </a:lnTo>
                  <a:lnTo>
                    <a:pt x="8287" y="295"/>
                  </a:lnTo>
                  <a:lnTo>
                    <a:pt x="8548" y="227"/>
                  </a:lnTo>
                  <a:lnTo>
                    <a:pt x="8809" y="172"/>
                  </a:lnTo>
                  <a:lnTo>
                    <a:pt x="9077" y="131"/>
                  </a:lnTo>
                  <a:lnTo>
                    <a:pt x="9338" y="96"/>
                  </a:lnTo>
                  <a:lnTo>
                    <a:pt x="9612" y="62"/>
                  </a:lnTo>
                  <a:lnTo>
                    <a:pt x="9880" y="34"/>
                  </a:lnTo>
                  <a:lnTo>
                    <a:pt x="10148" y="14"/>
                  </a:lnTo>
                  <a:lnTo>
                    <a:pt x="10409" y="0"/>
                  </a:lnTo>
                  <a:lnTo>
                    <a:pt x="11212" y="0"/>
                  </a:lnTo>
                  <a:lnTo>
                    <a:pt x="11480" y="14"/>
                  </a:lnTo>
                  <a:lnTo>
                    <a:pt x="11741" y="34"/>
                  </a:lnTo>
                  <a:lnTo>
                    <a:pt x="12015" y="62"/>
                  </a:lnTo>
                  <a:lnTo>
                    <a:pt x="12530" y="131"/>
                  </a:lnTo>
                  <a:lnTo>
                    <a:pt x="13052" y="227"/>
                  </a:lnTo>
                  <a:lnTo>
                    <a:pt x="13560" y="344"/>
                  </a:lnTo>
                  <a:lnTo>
                    <a:pt x="14068" y="495"/>
                  </a:lnTo>
                  <a:lnTo>
                    <a:pt x="14569" y="673"/>
                  </a:lnTo>
                  <a:lnTo>
                    <a:pt x="15050" y="866"/>
                  </a:lnTo>
                  <a:lnTo>
                    <a:pt x="15531" y="1085"/>
                  </a:lnTo>
                  <a:lnTo>
                    <a:pt x="15764" y="1202"/>
                  </a:lnTo>
                  <a:lnTo>
                    <a:pt x="16231" y="1463"/>
                  </a:lnTo>
                  <a:lnTo>
                    <a:pt x="16457" y="1594"/>
                  </a:lnTo>
                  <a:lnTo>
                    <a:pt x="16677" y="1731"/>
                  </a:lnTo>
                  <a:lnTo>
                    <a:pt x="16904" y="1882"/>
                  </a:lnTo>
                  <a:lnTo>
                    <a:pt x="17117" y="2034"/>
                  </a:lnTo>
                  <a:lnTo>
                    <a:pt x="17336" y="2198"/>
                  </a:lnTo>
                  <a:lnTo>
                    <a:pt x="17542" y="2363"/>
                  </a:lnTo>
                  <a:lnTo>
                    <a:pt x="17755" y="2535"/>
                  </a:lnTo>
                  <a:lnTo>
                    <a:pt x="17961" y="2721"/>
                  </a:lnTo>
                  <a:lnTo>
                    <a:pt x="18160" y="2892"/>
                  </a:lnTo>
                  <a:lnTo>
                    <a:pt x="18352" y="3078"/>
                  </a:lnTo>
                  <a:lnTo>
                    <a:pt x="18723" y="3463"/>
                  </a:lnTo>
                  <a:lnTo>
                    <a:pt x="18909" y="3662"/>
                  </a:lnTo>
                  <a:lnTo>
                    <a:pt x="19080" y="3854"/>
                  </a:lnTo>
                  <a:lnTo>
                    <a:pt x="19238" y="4060"/>
                  </a:lnTo>
                  <a:lnTo>
                    <a:pt x="19568" y="4479"/>
                  </a:lnTo>
                  <a:lnTo>
                    <a:pt x="19856" y="4912"/>
                  </a:lnTo>
                  <a:lnTo>
                    <a:pt x="20138" y="5373"/>
                  </a:lnTo>
                  <a:lnTo>
                    <a:pt x="20385" y="5826"/>
                  </a:lnTo>
                  <a:lnTo>
                    <a:pt x="20625" y="6300"/>
                  </a:lnTo>
                  <a:lnTo>
                    <a:pt x="20831" y="6781"/>
                  </a:lnTo>
                  <a:lnTo>
                    <a:pt x="21016" y="7276"/>
                  </a:lnTo>
                  <a:lnTo>
                    <a:pt x="21092" y="7523"/>
                  </a:lnTo>
                  <a:lnTo>
                    <a:pt x="21167" y="7784"/>
                  </a:lnTo>
                  <a:lnTo>
                    <a:pt x="21243" y="8031"/>
                  </a:lnTo>
                  <a:lnTo>
                    <a:pt x="21305" y="8292"/>
                  </a:lnTo>
                  <a:lnTo>
                    <a:pt x="21415" y="8815"/>
                  </a:lnTo>
                  <a:lnTo>
                    <a:pt x="21463" y="9076"/>
                  </a:lnTo>
                  <a:lnTo>
                    <a:pt x="21504" y="9344"/>
                  </a:lnTo>
                  <a:lnTo>
                    <a:pt x="21538" y="9611"/>
                  </a:lnTo>
                  <a:lnTo>
                    <a:pt x="21559" y="9873"/>
                  </a:lnTo>
                  <a:lnTo>
                    <a:pt x="21579" y="10147"/>
                  </a:lnTo>
                  <a:lnTo>
                    <a:pt x="21586" y="10415"/>
                  </a:lnTo>
                  <a:lnTo>
                    <a:pt x="21600" y="10683"/>
                  </a:lnTo>
                  <a:lnTo>
                    <a:pt x="21600" y="10958"/>
                  </a:lnTo>
                  <a:lnTo>
                    <a:pt x="21586" y="11219"/>
                  </a:lnTo>
                  <a:lnTo>
                    <a:pt x="21579" y="11487"/>
                  </a:lnTo>
                  <a:lnTo>
                    <a:pt x="21538" y="12009"/>
                  </a:lnTo>
                  <a:lnTo>
                    <a:pt x="21504" y="12277"/>
                  </a:lnTo>
                  <a:lnTo>
                    <a:pt x="21463" y="12538"/>
                  </a:lnTo>
                  <a:lnTo>
                    <a:pt x="21360" y="13060"/>
                  </a:lnTo>
                  <a:lnTo>
                    <a:pt x="21243" y="13569"/>
                  </a:lnTo>
                  <a:lnTo>
                    <a:pt x="21099" y="14063"/>
                  </a:lnTo>
                  <a:lnTo>
                    <a:pt x="20927" y="14565"/>
                  </a:lnTo>
                  <a:lnTo>
                    <a:pt x="20735" y="15053"/>
                  </a:lnTo>
                  <a:lnTo>
                    <a:pt x="20508" y="15534"/>
                  </a:lnTo>
                  <a:lnTo>
                    <a:pt x="20385" y="15767"/>
                  </a:lnTo>
                  <a:lnTo>
                    <a:pt x="20268" y="16001"/>
                  </a:lnTo>
                  <a:lnTo>
                    <a:pt x="20138" y="16227"/>
                  </a:lnTo>
                  <a:lnTo>
                    <a:pt x="20000" y="16454"/>
                  </a:lnTo>
                  <a:lnTo>
                    <a:pt x="19856" y="16688"/>
                  </a:lnTo>
                  <a:lnTo>
                    <a:pt x="19705" y="16901"/>
                  </a:lnTo>
                  <a:lnTo>
                    <a:pt x="19554" y="17127"/>
                  </a:lnTo>
                  <a:lnTo>
                    <a:pt x="19389" y="17334"/>
                  </a:lnTo>
                  <a:lnTo>
                    <a:pt x="19231" y="17553"/>
                  </a:lnTo>
                  <a:lnTo>
                    <a:pt x="19060" y="17760"/>
                  </a:lnTo>
                  <a:lnTo>
                    <a:pt x="18854" y="17993"/>
                  </a:lnTo>
                  <a:lnTo>
                    <a:pt x="18648" y="18220"/>
                  </a:lnTo>
                  <a:lnTo>
                    <a:pt x="18215" y="18653"/>
                  </a:lnTo>
                  <a:lnTo>
                    <a:pt x="17995" y="18859"/>
                  </a:lnTo>
                  <a:lnTo>
                    <a:pt x="17769" y="19058"/>
                  </a:lnTo>
                  <a:lnTo>
                    <a:pt x="17529" y="19250"/>
                  </a:lnTo>
                  <a:lnTo>
                    <a:pt x="17302" y="19422"/>
                  </a:lnTo>
                  <a:lnTo>
                    <a:pt x="17055" y="19608"/>
                  </a:lnTo>
                  <a:lnTo>
                    <a:pt x="16814" y="19773"/>
                  </a:lnTo>
                  <a:lnTo>
                    <a:pt x="16567" y="19931"/>
                  </a:lnTo>
                  <a:lnTo>
                    <a:pt x="16320" y="20082"/>
                  </a:lnTo>
                  <a:lnTo>
                    <a:pt x="16059" y="20233"/>
                  </a:lnTo>
                  <a:lnTo>
                    <a:pt x="15798" y="20377"/>
                  </a:lnTo>
                  <a:lnTo>
                    <a:pt x="15537" y="20508"/>
                  </a:lnTo>
                  <a:lnTo>
                    <a:pt x="15283" y="20624"/>
                  </a:lnTo>
                  <a:lnTo>
                    <a:pt x="15009" y="20748"/>
                  </a:lnTo>
                  <a:lnTo>
                    <a:pt x="14741" y="20851"/>
                  </a:lnTo>
                  <a:lnTo>
                    <a:pt x="14466" y="20961"/>
                  </a:lnTo>
                  <a:lnTo>
                    <a:pt x="14199" y="21057"/>
                  </a:lnTo>
                  <a:lnTo>
                    <a:pt x="13917" y="21147"/>
                  </a:lnTo>
                  <a:lnTo>
                    <a:pt x="13649" y="21222"/>
                  </a:lnTo>
                  <a:lnTo>
                    <a:pt x="13368" y="21298"/>
                  </a:lnTo>
                  <a:lnTo>
                    <a:pt x="13086" y="21360"/>
                  </a:lnTo>
                  <a:lnTo>
                    <a:pt x="12805" y="21415"/>
                  </a:lnTo>
                  <a:lnTo>
                    <a:pt x="12510" y="21463"/>
                  </a:lnTo>
                  <a:lnTo>
                    <a:pt x="12228" y="21504"/>
                  </a:lnTo>
                  <a:lnTo>
                    <a:pt x="11933" y="21538"/>
                  </a:lnTo>
                  <a:lnTo>
                    <a:pt x="11658" y="21566"/>
                  </a:lnTo>
                  <a:lnTo>
                    <a:pt x="11363" y="21586"/>
                  </a:lnTo>
                  <a:lnTo>
                    <a:pt x="11082" y="21600"/>
                  </a:lnTo>
                  <a:lnTo>
                    <a:pt x="10786" y="21600"/>
                  </a:lnTo>
                  <a:close/>
                  <a:moveTo>
                    <a:pt x="10821" y="282"/>
                  </a:moveTo>
                  <a:lnTo>
                    <a:pt x="10354" y="295"/>
                  </a:lnTo>
                  <a:lnTo>
                    <a:pt x="9901" y="323"/>
                  </a:lnTo>
                  <a:lnTo>
                    <a:pt x="9386" y="378"/>
                  </a:lnTo>
                  <a:lnTo>
                    <a:pt x="8864" y="453"/>
                  </a:lnTo>
                  <a:lnTo>
                    <a:pt x="8356" y="563"/>
                  </a:lnTo>
                  <a:lnTo>
                    <a:pt x="7855" y="694"/>
                  </a:lnTo>
                  <a:lnTo>
                    <a:pt x="7367" y="852"/>
                  </a:lnTo>
                  <a:lnTo>
                    <a:pt x="6893" y="1031"/>
                  </a:lnTo>
                  <a:lnTo>
                    <a:pt x="6420" y="1237"/>
                  </a:lnTo>
                  <a:lnTo>
                    <a:pt x="5960" y="1450"/>
                  </a:lnTo>
                  <a:lnTo>
                    <a:pt x="5506" y="1697"/>
                  </a:lnTo>
                  <a:lnTo>
                    <a:pt x="5074" y="1972"/>
                  </a:lnTo>
                  <a:lnTo>
                    <a:pt x="4655" y="2260"/>
                  </a:lnTo>
                  <a:lnTo>
                    <a:pt x="4243" y="2576"/>
                  </a:lnTo>
                  <a:lnTo>
                    <a:pt x="3852" y="2899"/>
                  </a:lnTo>
                  <a:lnTo>
                    <a:pt x="3474" y="3256"/>
                  </a:lnTo>
                  <a:lnTo>
                    <a:pt x="3103" y="3627"/>
                  </a:lnTo>
                  <a:lnTo>
                    <a:pt x="2760" y="4026"/>
                  </a:lnTo>
                  <a:lnTo>
                    <a:pt x="2588" y="4232"/>
                  </a:lnTo>
                  <a:lnTo>
                    <a:pt x="2424" y="4452"/>
                  </a:lnTo>
                  <a:lnTo>
                    <a:pt x="2259" y="4665"/>
                  </a:lnTo>
                  <a:lnTo>
                    <a:pt x="2108" y="4885"/>
                  </a:lnTo>
                  <a:lnTo>
                    <a:pt x="1957" y="5098"/>
                  </a:lnTo>
                  <a:lnTo>
                    <a:pt x="1819" y="5324"/>
                  </a:lnTo>
                  <a:lnTo>
                    <a:pt x="1689" y="5551"/>
                  </a:lnTo>
                  <a:lnTo>
                    <a:pt x="1559" y="5785"/>
                  </a:lnTo>
                  <a:lnTo>
                    <a:pt x="1442" y="6011"/>
                  </a:lnTo>
                  <a:lnTo>
                    <a:pt x="1318" y="6245"/>
                  </a:lnTo>
                  <a:lnTo>
                    <a:pt x="1105" y="6726"/>
                  </a:lnTo>
                  <a:lnTo>
                    <a:pt x="920" y="7200"/>
                  </a:lnTo>
                  <a:lnTo>
                    <a:pt x="755" y="7688"/>
                  </a:lnTo>
                  <a:lnTo>
                    <a:pt x="618" y="8176"/>
                  </a:lnTo>
                  <a:lnTo>
                    <a:pt x="508" y="8670"/>
                  </a:lnTo>
                  <a:lnTo>
                    <a:pt x="412" y="9172"/>
                  </a:lnTo>
                  <a:lnTo>
                    <a:pt x="343" y="9680"/>
                  </a:lnTo>
                  <a:lnTo>
                    <a:pt x="302" y="10175"/>
                  </a:lnTo>
                  <a:lnTo>
                    <a:pt x="295" y="10683"/>
                  </a:lnTo>
                  <a:lnTo>
                    <a:pt x="302" y="11198"/>
                  </a:lnTo>
                  <a:lnTo>
                    <a:pt x="323" y="11693"/>
                  </a:lnTo>
                  <a:lnTo>
                    <a:pt x="378" y="12202"/>
                  </a:lnTo>
                  <a:lnTo>
                    <a:pt x="467" y="12703"/>
                  </a:lnTo>
                  <a:lnTo>
                    <a:pt x="563" y="13198"/>
                  </a:lnTo>
                  <a:lnTo>
                    <a:pt x="693" y="13685"/>
                  </a:lnTo>
                  <a:lnTo>
                    <a:pt x="845" y="14173"/>
                  </a:lnTo>
                  <a:lnTo>
                    <a:pt x="1016" y="14647"/>
                  </a:lnTo>
                  <a:lnTo>
                    <a:pt x="1215" y="15115"/>
                  </a:lnTo>
                  <a:lnTo>
                    <a:pt x="1428" y="15582"/>
                  </a:lnTo>
                  <a:lnTo>
                    <a:pt x="1675" y="16021"/>
                  </a:lnTo>
                  <a:lnTo>
                    <a:pt x="1950" y="16468"/>
                  </a:lnTo>
                  <a:lnTo>
                    <a:pt x="2231" y="16901"/>
                  </a:lnTo>
                  <a:lnTo>
                    <a:pt x="2382" y="17107"/>
                  </a:lnTo>
                  <a:lnTo>
                    <a:pt x="2540" y="17313"/>
                  </a:lnTo>
                  <a:lnTo>
                    <a:pt x="2705" y="17519"/>
                  </a:lnTo>
                  <a:lnTo>
                    <a:pt x="2877" y="17725"/>
                  </a:lnTo>
                  <a:lnTo>
                    <a:pt x="3062" y="17918"/>
                  </a:lnTo>
                  <a:lnTo>
                    <a:pt x="3234" y="18117"/>
                  </a:lnTo>
                  <a:lnTo>
                    <a:pt x="3433" y="18295"/>
                  </a:lnTo>
                  <a:lnTo>
                    <a:pt x="3817" y="18666"/>
                  </a:lnTo>
                  <a:lnTo>
                    <a:pt x="4023" y="18852"/>
                  </a:lnTo>
                  <a:lnTo>
                    <a:pt x="4229" y="19010"/>
                  </a:lnTo>
                  <a:lnTo>
                    <a:pt x="4449" y="19189"/>
                  </a:lnTo>
                  <a:lnTo>
                    <a:pt x="4662" y="19340"/>
                  </a:lnTo>
                  <a:lnTo>
                    <a:pt x="4882" y="19498"/>
                  </a:lnTo>
                  <a:lnTo>
                    <a:pt x="5108" y="19642"/>
                  </a:lnTo>
                  <a:lnTo>
                    <a:pt x="5321" y="19779"/>
                  </a:lnTo>
                  <a:lnTo>
                    <a:pt x="5554" y="19924"/>
                  </a:lnTo>
                  <a:lnTo>
                    <a:pt x="5781" y="20040"/>
                  </a:lnTo>
                  <a:lnTo>
                    <a:pt x="6014" y="20171"/>
                  </a:lnTo>
                  <a:lnTo>
                    <a:pt x="6241" y="20281"/>
                  </a:lnTo>
                  <a:lnTo>
                    <a:pt x="6722" y="20494"/>
                  </a:lnTo>
                  <a:lnTo>
                    <a:pt x="7195" y="20679"/>
                  </a:lnTo>
                  <a:lnTo>
                    <a:pt x="7683" y="20844"/>
                  </a:lnTo>
                  <a:lnTo>
                    <a:pt x="8184" y="20982"/>
                  </a:lnTo>
                  <a:lnTo>
                    <a:pt x="8678" y="21105"/>
                  </a:lnTo>
                  <a:lnTo>
                    <a:pt x="9180" y="21188"/>
                  </a:lnTo>
                  <a:lnTo>
                    <a:pt x="9674" y="21256"/>
                  </a:lnTo>
                  <a:lnTo>
                    <a:pt x="10182" y="21298"/>
                  </a:lnTo>
                  <a:lnTo>
                    <a:pt x="10683" y="21305"/>
                  </a:lnTo>
                  <a:lnTo>
                    <a:pt x="11191" y="21305"/>
                  </a:lnTo>
                  <a:lnTo>
                    <a:pt x="11699" y="21277"/>
                  </a:lnTo>
                  <a:lnTo>
                    <a:pt x="12194" y="21222"/>
                  </a:lnTo>
                  <a:lnTo>
                    <a:pt x="12695" y="21147"/>
                  </a:lnTo>
                  <a:lnTo>
                    <a:pt x="13189" y="21037"/>
                  </a:lnTo>
                  <a:lnTo>
                    <a:pt x="13677" y="20906"/>
                  </a:lnTo>
                  <a:lnTo>
                    <a:pt x="14164" y="20769"/>
                  </a:lnTo>
                  <a:lnTo>
                    <a:pt x="14645" y="20583"/>
                  </a:lnTo>
                  <a:lnTo>
                    <a:pt x="15105" y="20384"/>
                  </a:lnTo>
                  <a:lnTo>
                    <a:pt x="15572" y="20171"/>
                  </a:lnTo>
                  <a:lnTo>
                    <a:pt x="16025" y="19924"/>
                  </a:lnTo>
                  <a:lnTo>
                    <a:pt x="16471" y="19663"/>
                  </a:lnTo>
                  <a:lnTo>
                    <a:pt x="16890" y="19367"/>
                  </a:lnTo>
                  <a:lnTo>
                    <a:pt x="17110" y="19216"/>
                  </a:lnTo>
                  <a:lnTo>
                    <a:pt x="17316" y="19058"/>
                  </a:lnTo>
                  <a:lnTo>
                    <a:pt x="17522" y="18893"/>
                  </a:lnTo>
                  <a:lnTo>
                    <a:pt x="17714" y="18721"/>
                  </a:lnTo>
                  <a:lnTo>
                    <a:pt x="17913" y="18550"/>
                  </a:lnTo>
                  <a:lnTo>
                    <a:pt x="18298" y="18179"/>
                  </a:lnTo>
                  <a:lnTo>
                    <a:pt x="18483" y="17986"/>
                  </a:lnTo>
                  <a:lnTo>
                    <a:pt x="18655" y="17780"/>
                  </a:lnTo>
                  <a:lnTo>
                    <a:pt x="18840" y="17574"/>
                  </a:lnTo>
                  <a:lnTo>
                    <a:pt x="19163" y="17169"/>
                  </a:lnTo>
                  <a:lnTo>
                    <a:pt x="19465" y="16736"/>
                  </a:lnTo>
                  <a:lnTo>
                    <a:pt x="19760" y="16303"/>
                  </a:lnTo>
                  <a:lnTo>
                    <a:pt x="20021" y="15863"/>
                  </a:lnTo>
                  <a:lnTo>
                    <a:pt x="20261" y="15410"/>
                  </a:lnTo>
                  <a:lnTo>
                    <a:pt x="20467" y="14943"/>
                  </a:lnTo>
                  <a:lnTo>
                    <a:pt x="20659" y="14462"/>
                  </a:lnTo>
                  <a:lnTo>
                    <a:pt x="20824" y="13981"/>
                  </a:lnTo>
                  <a:lnTo>
                    <a:pt x="20961" y="13493"/>
                  </a:lnTo>
                  <a:lnTo>
                    <a:pt x="21078" y="12992"/>
                  </a:lnTo>
                  <a:lnTo>
                    <a:pt x="21181" y="12497"/>
                  </a:lnTo>
                  <a:lnTo>
                    <a:pt x="21243" y="11989"/>
                  </a:lnTo>
                  <a:lnTo>
                    <a:pt x="21298" y="11466"/>
                  </a:lnTo>
                  <a:lnTo>
                    <a:pt x="21305" y="10944"/>
                  </a:lnTo>
                  <a:lnTo>
                    <a:pt x="21305" y="10429"/>
                  </a:lnTo>
                  <a:lnTo>
                    <a:pt x="21277" y="9907"/>
                  </a:lnTo>
                  <a:lnTo>
                    <a:pt x="21209" y="9378"/>
                  </a:lnTo>
                  <a:lnTo>
                    <a:pt x="21133" y="8869"/>
                  </a:lnTo>
                  <a:lnTo>
                    <a:pt x="21023" y="8361"/>
                  </a:lnTo>
                  <a:lnTo>
                    <a:pt x="20900" y="7860"/>
                  </a:lnTo>
                  <a:lnTo>
                    <a:pt x="20742" y="7372"/>
                  </a:lnTo>
                  <a:lnTo>
                    <a:pt x="20563" y="6884"/>
                  </a:lnTo>
                  <a:lnTo>
                    <a:pt x="20364" y="6424"/>
                  </a:lnTo>
                  <a:lnTo>
                    <a:pt x="20138" y="5956"/>
                  </a:lnTo>
                  <a:lnTo>
                    <a:pt x="19890" y="5510"/>
                  </a:lnTo>
                  <a:lnTo>
                    <a:pt x="19623" y="5077"/>
                  </a:lnTo>
                  <a:lnTo>
                    <a:pt x="19341" y="4658"/>
                  </a:lnTo>
                  <a:lnTo>
                    <a:pt x="19025" y="4246"/>
                  </a:lnTo>
                  <a:lnTo>
                    <a:pt x="18689" y="3840"/>
                  </a:lnTo>
                  <a:lnTo>
                    <a:pt x="18346" y="3463"/>
                  </a:lnTo>
                  <a:lnTo>
                    <a:pt x="17961" y="3105"/>
                  </a:lnTo>
                  <a:lnTo>
                    <a:pt x="17577" y="2762"/>
                  </a:lnTo>
                  <a:lnTo>
                    <a:pt x="17206" y="2460"/>
                  </a:lnTo>
                  <a:lnTo>
                    <a:pt x="16835" y="2185"/>
                  </a:lnTo>
                  <a:lnTo>
                    <a:pt x="16451" y="1931"/>
                  </a:lnTo>
                  <a:lnTo>
                    <a:pt x="16059" y="1690"/>
                  </a:lnTo>
                  <a:lnTo>
                    <a:pt x="15661" y="1470"/>
                  </a:lnTo>
                  <a:lnTo>
                    <a:pt x="15249" y="1264"/>
                  </a:lnTo>
                  <a:lnTo>
                    <a:pt x="14823" y="1085"/>
                  </a:lnTo>
                  <a:lnTo>
                    <a:pt x="14405" y="907"/>
                  </a:lnTo>
                  <a:lnTo>
                    <a:pt x="13972" y="769"/>
                  </a:lnTo>
                  <a:lnTo>
                    <a:pt x="13539" y="639"/>
                  </a:lnTo>
                  <a:lnTo>
                    <a:pt x="13093" y="529"/>
                  </a:lnTo>
                  <a:lnTo>
                    <a:pt x="12654" y="447"/>
                  </a:lnTo>
                  <a:lnTo>
                    <a:pt x="12194" y="371"/>
                  </a:lnTo>
                  <a:lnTo>
                    <a:pt x="11741" y="323"/>
                  </a:lnTo>
                  <a:lnTo>
                    <a:pt x="11274" y="295"/>
                  </a:lnTo>
                  <a:lnTo>
                    <a:pt x="10821" y="282"/>
                  </a:lnTo>
                  <a:close/>
                </a:path>
              </a:pathLst>
            </a:custGeom>
            <a:solidFill>
              <a:srgbClr val="28C36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TTTGB Medium"/>
                  <a:ea typeface="TTTGB Medium"/>
                  <a:cs typeface="TTTGB Medium"/>
                  <a:sym typeface="TTTGB Medium"/>
                </a:defRPr>
              </a:pPr>
              <a:endParaRPr sz="3808" dirty="0">
                <a:gradFill flip="none" rotWithShape="1">
                  <a:gsLst>
                    <a:gs pos="26000">
                      <a:srgbClr val="BDF2FF"/>
                    </a:gs>
                    <a:gs pos="0">
                      <a:schemeClr val="bg1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A1734312-1DDF-49A1-AC47-E6018188F806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 flipH="1">
              <a:off x="8480816" y="3201951"/>
              <a:ext cx="435921" cy="470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30" y="21600"/>
                  </a:moveTo>
                  <a:lnTo>
                    <a:pt x="8905" y="21581"/>
                  </a:lnTo>
                  <a:lnTo>
                    <a:pt x="8390" y="21551"/>
                  </a:lnTo>
                  <a:lnTo>
                    <a:pt x="7876" y="21503"/>
                  </a:lnTo>
                  <a:lnTo>
                    <a:pt x="7361" y="21425"/>
                  </a:lnTo>
                  <a:lnTo>
                    <a:pt x="6867" y="21337"/>
                  </a:lnTo>
                  <a:lnTo>
                    <a:pt x="6353" y="21230"/>
                  </a:lnTo>
                  <a:lnTo>
                    <a:pt x="5880" y="21094"/>
                  </a:lnTo>
                  <a:lnTo>
                    <a:pt x="5376" y="20948"/>
                  </a:lnTo>
                  <a:lnTo>
                    <a:pt x="4904" y="20783"/>
                  </a:lnTo>
                  <a:lnTo>
                    <a:pt x="4431" y="20589"/>
                  </a:lnTo>
                  <a:lnTo>
                    <a:pt x="3969" y="20384"/>
                  </a:lnTo>
                  <a:lnTo>
                    <a:pt x="3507" y="20151"/>
                  </a:lnTo>
                  <a:lnTo>
                    <a:pt x="3066" y="19908"/>
                  </a:lnTo>
                  <a:lnTo>
                    <a:pt x="2636" y="19645"/>
                  </a:lnTo>
                  <a:lnTo>
                    <a:pt x="2205" y="19373"/>
                  </a:lnTo>
                  <a:lnTo>
                    <a:pt x="1785" y="19062"/>
                  </a:lnTo>
                  <a:lnTo>
                    <a:pt x="336" y="20676"/>
                  </a:lnTo>
                  <a:lnTo>
                    <a:pt x="0" y="20414"/>
                  </a:lnTo>
                  <a:lnTo>
                    <a:pt x="1743" y="18498"/>
                  </a:lnTo>
                  <a:lnTo>
                    <a:pt x="1901" y="18634"/>
                  </a:lnTo>
                  <a:lnTo>
                    <a:pt x="2363" y="18974"/>
                  </a:lnTo>
                  <a:lnTo>
                    <a:pt x="2835" y="19285"/>
                  </a:lnTo>
                  <a:lnTo>
                    <a:pt x="3308" y="19577"/>
                  </a:lnTo>
                  <a:lnTo>
                    <a:pt x="3812" y="19849"/>
                  </a:lnTo>
                  <a:lnTo>
                    <a:pt x="4316" y="20093"/>
                  </a:lnTo>
                  <a:lnTo>
                    <a:pt x="4830" y="20307"/>
                  </a:lnTo>
                  <a:lnTo>
                    <a:pt x="5366" y="20511"/>
                  </a:lnTo>
                  <a:lnTo>
                    <a:pt x="5912" y="20676"/>
                  </a:lnTo>
                  <a:lnTo>
                    <a:pt x="6458" y="20832"/>
                  </a:lnTo>
                  <a:lnTo>
                    <a:pt x="7004" y="20948"/>
                  </a:lnTo>
                  <a:lnTo>
                    <a:pt x="7561" y="21046"/>
                  </a:lnTo>
                  <a:lnTo>
                    <a:pt x="8128" y="21123"/>
                  </a:lnTo>
                  <a:lnTo>
                    <a:pt x="8705" y="21162"/>
                  </a:lnTo>
                  <a:lnTo>
                    <a:pt x="9283" y="21182"/>
                  </a:lnTo>
                  <a:lnTo>
                    <a:pt x="9860" y="21182"/>
                  </a:lnTo>
                  <a:lnTo>
                    <a:pt x="10448" y="21153"/>
                  </a:lnTo>
                  <a:lnTo>
                    <a:pt x="11026" y="21094"/>
                  </a:lnTo>
                  <a:lnTo>
                    <a:pt x="11603" y="20997"/>
                  </a:lnTo>
                  <a:lnTo>
                    <a:pt x="12160" y="20890"/>
                  </a:lnTo>
                  <a:lnTo>
                    <a:pt x="12727" y="20754"/>
                  </a:lnTo>
                  <a:lnTo>
                    <a:pt x="13273" y="20598"/>
                  </a:lnTo>
                  <a:lnTo>
                    <a:pt x="13808" y="20414"/>
                  </a:lnTo>
                  <a:lnTo>
                    <a:pt x="14333" y="20200"/>
                  </a:lnTo>
                  <a:lnTo>
                    <a:pt x="14848" y="19966"/>
                  </a:lnTo>
                  <a:lnTo>
                    <a:pt x="15342" y="19723"/>
                  </a:lnTo>
                  <a:lnTo>
                    <a:pt x="15825" y="19451"/>
                  </a:lnTo>
                  <a:lnTo>
                    <a:pt x="16308" y="19139"/>
                  </a:lnTo>
                  <a:lnTo>
                    <a:pt x="16749" y="18819"/>
                  </a:lnTo>
                  <a:lnTo>
                    <a:pt x="17200" y="18488"/>
                  </a:lnTo>
                  <a:lnTo>
                    <a:pt x="17610" y="18118"/>
                  </a:lnTo>
                  <a:lnTo>
                    <a:pt x="18019" y="17729"/>
                  </a:lnTo>
                  <a:lnTo>
                    <a:pt x="18408" y="17321"/>
                  </a:lnTo>
                  <a:lnTo>
                    <a:pt x="18786" y="16893"/>
                  </a:lnTo>
                  <a:lnTo>
                    <a:pt x="19132" y="16446"/>
                  </a:lnTo>
                  <a:lnTo>
                    <a:pt x="19447" y="15988"/>
                  </a:lnTo>
                  <a:lnTo>
                    <a:pt x="19741" y="15512"/>
                  </a:lnTo>
                  <a:lnTo>
                    <a:pt x="20014" y="15035"/>
                  </a:lnTo>
                  <a:lnTo>
                    <a:pt x="20245" y="14549"/>
                  </a:lnTo>
                  <a:lnTo>
                    <a:pt x="20455" y="14053"/>
                  </a:lnTo>
                  <a:lnTo>
                    <a:pt x="20634" y="13547"/>
                  </a:lnTo>
                  <a:lnTo>
                    <a:pt x="20791" y="13042"/>
                  </a:lnTo>
                  <a:lnTo>
                    <a:pt x="20917" y="12536"/>
                  </a:lnTo>
                  <a:lnTo>
                    <a:pt x="21022" y="12021"/>
                  </a:lnTo>
                  <a:lnTo>
                    <a:pt x="21085" y="11495"/>
                  </a:lnTo>
                  <a:lnTo>
                    <a:pt x="21138" y="10970"/>
                  </a:lnTo>
                  <a:lnTo>
                    <a:pt x="21148" y="10455"/>
                  </a:lnTo>
                  <a:lnTo>
                    <a:pt x="21148" y="9930"/>
                  </a:lnTo>
                  <a:lnTo>
                    <a:pt x="21117" y="9414"/>
                  </a:lnTo>
                  <a:lnTo>
                    <a:pt x="21054" y="8889"/>
                  </a:lnTo>
                  <a:lnTo>
                    <a:pt x="20970" y="8383"/>
                  </a:lnTo>
                  <a:lnTo>
                    <a:pt x="20854" y="7858"/>
                  </a:lnTo>
                  <a:lnTo>
                    <a:pt x="20707" y="7372"/>
                  </a:lnTo>
                  <a:lnTo>
                    <a:pt x="20539" y="6866"/>
                  </a:lnTo>
                  <a:lnTo>
                    <a:pt x="20340" y="6380"/>
                  </a:lnTo>
                  <a:lnTo>
                    <a:pt x="20130" y="5884"/>
                  </a:lnTo>
                  <a:lnTo>
                    <a:pt x="19878" y="5407"/>
                  </a:lnTo>
                  <a:lnTo>
                    <a:pt x="19615" y="4950"/>
                  </a:lnTo>
                  <a:lnTo>
                    <a:pt x="19311" y="4493"/>
                  </a:lnTo>
                  <a:lnTo>
                    <a:pt x="18985" y="4046"/>
                  </a:lnTo>
                  <a:lnTo>
                    <a:pt x="18639" y="3618"/>
                  </a:lnTo>
                  <a:lnTo>
                    <a:pt x="18271" y="3200"/>
                  </a:lnTo>
                  <a:lnTo>
                    <a:pt x="17872" y="2801"/>
                  </a:lnTo>
                  <a:lnTo>
                    <a:pt x="17442" y="2402"/>
                  </a:lnTo>
                  <a:lnTo>
                    <a:pt x="17001" y="2042"/>
                  </a:lnTo>
                  <a:lnTo>
                    <a:pt x="16833" y="1916"/>
                  </a:lnTo>
                  <a:lnTo>
                    <a:pt x="18565" y="0"/>
                  </a:lnTo>
                  <a:lnTo>
                    <a:pt x="18901" y="263"/>
                  </a:lnTo>
                  <a:lnTo>
                    <a:pt x="17442" y="1867"/>
                  </a:lnTo>
                  <a:lnTo>
                    <a:pt x="17893" y="2256"/>
                  </a:lnTo>
                  <a:lnTo>
                    <a:pt x="18324" y="2655"/>
                  </a:lnTo>
                  <a:lnTo>
                    <a:pt x="18723" y="3063"/>
                  </a:lnTo>
                  <a:lnTo>
                    <a:pt x="19101" y="3491"/>
                  </a:lnTo>
                  <a:lnTo>
                    <a:pt x="19447" y="3939"/>
                  </a:lnTo>
                  <a:lnTo>
                    <a:pt x="19783" y="4396"/>
                  </a:lnTo>
                  <a:lnTo>
                    <a:pt x="20077" y="4872"/>
                  </a:lnTo>
                  <a:lnTo>
                    <a:pt x="20340" y="5349"/>
                  </a:lnTo>
                  <a:lnTo>
                    <a:pt x="20592" y="5835"/>
                  </a:lnTo>
                  <a:lnTo>
                    <a:pt x="20802" y="6341"/>
                  </a:lnTo>
                  <a:lnTo>
                    <a:pt x="21001" y="6847"/>
                  </a:lnTo>
                  <a:lnTo>
                    <a:pt x="21169" y="7372"/>
                  </a:lnTo>
                  <a:lnTo>
                    <a:pt x="21306" y="7897"/>
                  </a:lnTo>
                  <a:lnTo>
                    <a:pt x="21421" y="8412"/>
                  </a:lnTo>
                  <a:lnTo>
                    <a:pt x="21495" y="8938"/>
                  </a:lnTo>
                  <a:lnTo>
                    <a:pt x="21547" y="9472"/>
                  </a:lnTo>
                  <a:lnTo>
                    <a:pt x="21579" y="10007"/>
                  </a:lnTo>
                  <a:lnTo>
                    <a:pt x="21600" y="10542"/>
                  </a:lnTo>
                  <a:lnTo>
                    <a:pt x="21568" y="11077"/>
                  </a:lnTo>
                  <a:lnTo>
                    <a:pt x="21516" y="11602"/>
                  </a:lnTo>
                  <a:lnTo>
                    <a:pt x="21432" y="12137"/>
                  </a:lnTo>
                  <a:lnTo>
                    <a:pt x="21337" y="12672"/>
                  </a:lnTo>
                  <a:lnTo>
                    <a:pt x="21201" y="13197"/>
                  </a:lnTo>
                  <a:lnTo>
                    <a:pt x="21033" y="13713"/>
                  </a:lnTo>
                  <a:lnTo>
                    <a:pt x="20854" y="14228"/>
                  </a:lnTo>
                  <a:lnTo>
                    <a:pt x="20634" y="14734"/>
                  </a:lnTo>
                  <a:lnTo>
                    <a:pt x="20392" y="15240"/>
                  </a:lnTo>
                  <a:lnTo>
                    <a:pt x="20109" y="15726"/>
                  </a:lnTo>
                  <a:lnTo>
                    <a:pt x="19815" y="16212"/>
                  </a:lnTo>
                  <a:lnTo>
                    <a:pt x="19479" y="16679"/>
                  </a:lnTo>
                  <a:lnTo>
                    <a:pt x="19132" y="17136"/>
                  </a:lnTo>
                  <a:lnTo>
                    <a:pt x="18733" y="17583"/>
                  </a:lnTo>
                  <a:lnTo>
                    <a:pt x="18334" y="18011"/>
                  </a:lnTo>
                  <a:lnTo>
                    <a:pt x="17925" y="18410"/>
                  </a:lnTo>
                  <a:lnTo>
                    <a:pt x="17473" y="18789"/>
                  </a:lnTo>
                  <a:lnTo>
                    <a:pt x="17032" y="19139"/>
                  </a:lnTo>
                  <a:lnTo>
                    <a:pt x="16549" y="19460"/>
                  </a:lnTo>
                  <a:lnTo>
                    <a:pt x="16066" y="19791"/>
                  </a:lnTo>
                  <a:lnTo>
                    <a:pt x="15562" y="20063"/>
                  </a:lnTo>
                  <a:lnTo>
                    <a:pt x="15048" y="20336"/>
                  </a:lnTo>
                  <a:lnTo>
                    <a:pt x="14512" y="20569"/>
                  </a:lnTo>
                  <a:lnTo>
                    <a:pt x="13966" y="20783"/>
                  </a:lnTo>
                  <a:lnTo>
                    <a:pt x="13409" y="20978"/>
                  </a:lnTo>
                  <a:lnTo>
                    <a:pt x="12842" y="21153"/>
                  </a:lnTo>
                  <a:lnTo>
                    <a:pt x="12265" y="21289"/>
                  </a:lnTo>
                  <a:lnTo>
                    <a:pt x="11687" y="21396"/>
                  </a:lnTo>
                  <a:lnTo>
                    <a:pt x="11089" y="21483"/>
                  </a:lnTo>
                  <a:lnTo>
                    <a:pt x="10480" y="21551"/>
                  </a:lnTo>
                  <a:lnTo>
                    <a:pt x="9965" y="21581"/>
                  </a:lnTo>
                  <a:lnTo>
                    <a:pt x="9430" y="21600"/>
                  </a:lnTo>
                  <a:close/>
                </a:path>
              </a:pathLst>
            </a:custGeom>
            <a:solidFill>
              <a:srgbClr val="28C36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TTTGB Medium"/>
                  <a:ea typeface="TTTGB Medium"/>
                  <a:cs typeface="TTTGB Medium"/>
                  <a:sym typeface="TTTGB Medium"/>
                </a:defRPr>
              </a:pPr>
              <a:endParaRPr sz="3808" dirty="0">
                <a:gradFill flip="none" rotWithShape="1">
                  <a:gsLst>
                    <a:gs pos="26000">
                      <a:srgbClr val="BDF2FF"/>
                    </a:gs>
                    <a:gs pos="0">
                      <a:schemeClr val="bg1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EC87CD7C-974A-4CCA-B956-B66003D1FE53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 flipH="1">
              <a:off x="8426539" y="3127319"/>
              <a:ext cx="599179" cy="59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5" y="21600"/>
                  </a:moveTo>
                  <a:lnTo>
                    <a:pt x="10258" y="21577"/>
                  </a:lnTo>
                  <a:lnTo>
                    <a:pt x="9715" y="21547"/>
                  </a:lnTo>
                  <a:lnTo>
                    <a:pt x="9777" y="20905"/>
                  </a:lnTo>
                  <a:lnTo>
                    <a:pt x="10090" y="20943"/>
                  </a:lnTo>
                  <a:lnTo>
                    <a:pt x="10403" y="20951"/>
                  </a:lnTo>
                  <a:lnTo>
                    <a:pt x="11029" y="20951"/>
                  </a:lnTo>
                  <a:lnTo>
                    <a:pt x="11327" y="20943"/>
                  </a:lnTo>
                  <a:lnTo>
                    <a:pt x="11640" y="20920"/>
                  </a:lnTo>
                  <a:lnTo>
                    <a:pt x="11946" y="20890"/>
                  </a:lnTo>
                  <a:lnTo>
                    <a:pt x="12259" y="20844"/>
                  </a:lnTo>
                  <a:lnTo>
                    <a:pt x="12557" y="20798"/>
                  </a:lnTo>
                  <a:lnTo>
                    <a:pt x="12862" y="20752"/>
                  </a:lnTo>
                  <a:lnTo>
                    <a:pt x="13160" y="20676"/>
                  </a:lnTo>
                  <a:lnTo>
                    <a:pt x="13458" y="20607"/>
                  </a:lnTo>
                  <a:lnTo>
                    <a:pt x="13748" y="20523"/>
                  </a:lnTo>
                  <a:lnTo>
                    <a:pt x="14038" y="20424"/>
                  </a:lnTo>
                  <a:lnTo>
                    <a:pt x="14619" y="20210"/>
                  </a:lnTo>
                  <a:lnTo>
                    <a:pt x="15184" y="19965"/>
                  </a:lnTo>
                  <a:lnTo>
                    <a:pt x="15444" y="19820"/>
                  </a:lnTo>
                  <a:lnTo>
                    <a:pt x="15726" y="19675"/>
                  </a:lnTo>
                  <a:lnTo>
                    <a:pt x="15986" y="19530"/>
                  </a:lnTo>
                  <a:lnTo>
                    <a:pt x="16253" y="19377"/>
                  </a:lnTo>
                  <a:lnTo>
                    <a:pt x="16506" y="19209"/>
                  </a:lnTo>
                  <a:lnTo>
                    <a:pt x="16758" y="19026"/>
                  </a:lnTo>
                  <a:lnTo>
                    <a:pt x="17002" y="18850"/>
                  </a:lnTo>
                  <a:lnTo>
                    <a:pt x="17239" y="18652"/>
                  </a:lnTo>
                  <a:lnTo>
                    <a:pt x="17483" y="18453"/>
                  </a:lnTo>
                  <a:lnTo>
                    <a:pt x="17712" y="18247"/>
                  </a:lnTo>
                  <a:lnTo>
                    <a:pt x="17941" y="18025"/>
                  </a:lnTo>
                  <a:lnTo>
                    <a:pt x="18155" y="17812"/>
                  </a:lnTo>
                  <a:lnTo>
                    <a:pt x="18369" y="17582"/>
                  </a:lnTo>
                  <a:lnTo>
                    <a:pt x="18575" y="17346"/>
                  </a:lnTo>
                  <a:lnTo>
                    <a:pt x="18904" y="16933"/>
                  </a:lnTo>
                  <a:lnTo>
                    <a:pt x="19217" y="16490"/>
                  </a:lnTo>
                  <a:lnTo>
                    <a:pt x="19507" y="16040"/>
                  </a:lnTo>
                  <a:lnTo>
                    <a:pt x="19767" y="15574"/>
                  </a:lnTo>
                  <a:lnTo>
                    <a:pt x="20332" y="15872"/>
                  </a:lnTo>
                  <a:lnTo>
                    <a:pt x="20202" y="16124"/>
                  </a:lnTo>
                  <a:lnTo>
                    <a:pt x="20057" y="16368"/>
                  </a:lnTo>
                  <a:lnTo>
                    <a:pt x="19904" y="16605"/>
                  </a:lnTo>
                  <a:lnTo>
                    <a:pt x="19744" y="16849"/>
                  </a:lnTo>
                  <a:lnTo>
                    <a:pt x="19591" y="17078"/>
                  </a:lnTo>
                  <a:lnTo>
                    <a:pt x="19423" y="17307"/>
                  </a:lnTo>
                  <a:lnTo>
                    <a:pt x="19240" y="17537"/>
                  </a:lnTo>
                  <a:lnTo>
                    <a:pt x="19057" y="17750"/>
                  </a:lnTo>
                  <a:lnTo>
                    <a:pt x="18866" y="17980"/>
                  </a:lnTo>
                  <a:lnTo>
                    <a:pt x="18659" y="18193"/>
                  </a:lnTo>
                  <a:lnTo>
                    <a:pt x="18453" y="18415"/>
                  </a:lnTo>
                  <a:lnTo>
                    <a:pt x="18239" y="18621"/>
                  </a:lnTo>
                  <a:lnTo>
                    <a:pt x="18025" y="18820"/>
                  </a:lnTo>
                  <a:lnTo>
                    <a:pt x="17804" y="19018"/>
                  </a:lnTo>
                  <a:lnTo>
                    <a:pt x="17575" y="19209"/>
                  </a:lnTo>
                  <a:lnTo>
                    <a:pt x="17346" y="19385"/>
                  </a:lnTo>
                  <a:lnTo>
                    <a:pt x="17117" y="19553"/>
                  </a:lnTo>
                  <a:lnTo>
                    <a:pt x="16880" y="19729"/>
                  </a:lnTo>
                  <a:lnTo>
                    <a:pt x="16628" y="19897"/>
                  </a:lnTo>
                  <a:lnTo>
                    <a:pt x="16383" y="20050"/>
                  </a:lnTo>
                  <a:lnTo>
                    <a:pt x="16131" y="20195"/>
                  </a:lnTo>
                  <a:lnTo>
                    <a:pt x="15879" y="20324"/>
                  </a:lnTo>
                  <a:lnTo>
                    <a:pt x="15612" y="20470"/>
                  </a:lnTo>
                  <a:lnTo>
                    <a:pt x="15352" y="20592"/>
                  </a:lnTo>
                  <a:lnTo>
                    <a:pt x="15085" y="20714"/>
                  </a:lnTo>
                  <a:lnTo>
                    <a:pt x="14818" y="20821"/>
                  </a:lnTo>
                  <a:lnTo>
                    <a:pt x="14543" y="20928"/>
                  </a:lnTo>
                  <a:lnTo>
                    <a:pt x="14268" y="21027"/>
                  </a:lnTo>
                  <a:lnTo>
                    <a:pt x="13993" y="21119"/>
                  </a:lnTo>
                  <a:lnTo>
                    <a:pt x="13710" y="21195"/>
                  </a:lnTo>
                  <a:lnTo>
                    <a:pt x="13427" y="21279"/>
                  </a:lnTo>
                  <a:lnTo>
                    <a:pt x="12862" y="21401"/>
                  </a:lnTo>
                  <a:lnTo>
                    <a:pt x="12282" y="21493"/>
                  </a:lnTo>
                  <a:lnTo>
                    <a:pt x="11976" y="21531"/>
                  </a:lnTo>
                  <a:lnTo>
                    <a:pt x="11694" y="21569"/>
                  </a:lnTo>
                  <a:lnTo>
                    <a:pt x="11388" y="21577"/>
                  </a:lnTo>
                  <a:lnTo>
                    <a:pt x="11090" y="21592"/>
                  </a:lnTo>
                  <a:lnTo>
                    <a:pt x="10785" y="21600"/>
                  </a:lnTo>
                  <a:close/>
                  <a:moveTo>
                    <a:pt x="7164" y="20966"/>
                  </a:moveTo>
                  <a:lnTo>
                    <a:pt x="6706" y="20798"/>
                  </a:lnTo>
                  <a:lnTo>
                    <a:pt x="6271" y="20607"/>
                  </a:lnTo>
                  <a:lnTo>
                    <a:pt x="5843" y="20401"/>
                  </a:lnTo>
                  <a:lnTo>
                    <a:pt x="5415" y="20172"/>
                  </a:lnTo>
                  <a:lnTo>
                    <a:pt x="5010" y="19920"/>
                  </a:lnTo>
                  <a:lnTo>
                    <a:pt x="4613" y="19652"/>
                  </a:lnTo>
                  <a:lnTo>
                    <a:pt x="4216" y="19362"/>
                  </a:lnTo>
                  <a:lnTo>
                    <a:pt x="3842" y="19064"/>
                  </a:lnTo>
                  <a:lnTo>
                    <a:pt x="3529" y="18789"/>
                  </a:lnTo>
                  <a:lnTo>
                    <a:pt x="3216" y="18499"/>
                  </a:lnTo>
                  <a:lnTo>
                    <a:pt x="2925" y="18193"/>
                  </a:lnTo>
                  <a:lnTo>
                    <a:pt x="2650" y="17880"/>
                  </a:lnTo>
                  <a:lnTo>
                    <a:pt x="2383" y="17567"/>
                  </a:lnTo>
                  <a:lnTo>
                    <a:pt x="2131" y="17246"/>
                  </a:lnTo>
                  <a:lnTo>
                    <a:pt x="1894" y="16910"/>
                  </a:lnTo>
                  <a:lnTo>
                    <a:pt x="1665" y="16559"/>
                  </a:lnTo>
                  <a:lnTo>
                    <a:pt x="1444" y="16208"/>
                  </a:lnTo>
                  <a:lnTo>
                    <a:pt x="1253" y="15849"/>
                  </a:lnTo>
                  <a:lnTo>
                    <a:pt x="1062" y="15474"/>
                  </a:lnTo>
                  <a:lnTo>
                    <a:pt x="894" y="15100"/>
                  </a:lnTo>
                  <a:lnTo>
                    <a:pt x="733" y="14718"/>
                  </a:lnTo>
                  <a:lnTo>
                    <a:pt x="588" y="14336"/>
                  </a:lnTo>
                  <a:lnTo>
                    <a:pt x="458" y="13939"/>
                  </a:lnTo>
                  <a:lnTo>
                    <a:pt x="351" y="13527"/>
                  </a:lnTo>
                  <a:lnTo>
                    <a:pt x="962" y="13366"/>
                  </a:lnTo>
                  <a:lnTo>
                    <a:pt x="1069" y="13756"/>
                  </a:lnTo>
                  <a:lnTo>
                    <a:pt x="1192" y="14130"/>
                  </a:lnTo>
                  <a:lnTo>
                    <a:pt x="1466" y="14848"/>
                  </a:lnTo>
                  <a:lnTo>
                    <a:pt x="1642" y="15215"/>
                  </a:lnTo>
                  <a:lnTo>
                    <a:pt x="1810" y="15551"/>
                  </a:lnTo>
                  <a:lnTo>
                    <a:pt x="2001" y="15894"/>
                  </a:lnTo>
                  <a:lnTo>
                    <a:pt x="2207" y="16223"/>
                  </a:lnTo>
                  <a:lnTo>
                    <a:pt x="2406" y="16551"/>
                  </a:lnTo>
                  <a:lnTo>
                    <a:pt x="2635" y="16857"/>
                  </a:lnTo>
                  <a:lnTo>
                    <a:pt x="2879" y="17170"/>
                  </a:lnTo>
                  <a:lnTo>
                    <a:pt x="3132" y="17476"/>
                  </a:lnTo>
                  <a:lnTo>
                    <a:pt x="3399" y="17766"/>
                  </a:lnTo>
                  <a:lnTo>
                    <a:pt x="3949" y="18316"/>
                  </a:lnTo>
                  <a:lnTo>
                    <a:pt x="4254" y="18568"/>
                  </a:lnTo>
                  <a:lnTo>
                    <a:pt x="4613" y="18858"/>
                  </a:lnTo>
                  <a:lnTo>
                    <a:pt x="4972" y="19125"/>
                  </a:lnTo>
                  <a:lnTo>
                    <a:pt x="5347" y="19377"/>
                  </a:lnTo>
                  <a:lnTo>
                    <a:pt x="5728" y="19614"/>
                  </a:lnTo>
                  <a:lnTo>
                    <a:pt x="6126" y="19836"/>
                  </a:lnTo>
                  <a:lnTo>
                    <a:pt x="6538" y="20027"/>
                  </a:lnTo>
                  <a:lnTo>
                    <a:pt x="6950" y="20210"/>
                  </a:lnTo>
                  <a:lnTo>
                    <a:pt x="7371" y="20378"/>
                  </a:lnTo>
                  <a:lnTo>
                    <a:pt x="7164" y="20966"/>
                  </a:lnTo>
                  <a:close/>
                  <a:moveTo>
                    <a:pt x="21272" y="13427"/>
                  </a:moveTo>
                  <a:lnTo>
                    <a:pt x="20661" y="13275"/>
                  </a:lnTo>
                  <a:lnTo>
                    <a:pt x="20729" y="12969"/>
                  </a:lnTo>
                  <a:lnTo>
                    <a:pt x="20790" y="12671"/>
                  </a:lnTo>
                  <a:lnTo>
                    <a:pt x="20844" y="12358"/>
                  </a:lnTo>
                  <a:lnTo>
                    <a:pt x="20890" y="12060"/>
                  </a:lnTo>
                  <a:lnTo>
                    <a:pt x="20958" y="11121"/>
                  </a:lnTo>
                  <a:lnTo>
                    <a:pt x="20958" y="10808"/>
                  </a:lnTo>
                  <a:lnTo>
                    <a:pt x="20951" y="10334"/>
                  </a:lnTo>
                  <a:lnTo>
                    <a:pt x="20928" y="9876"/>
                  </a:lnTo>
                  <a:lnTo>
                    <a:pt x="20867" y="9410"/>
                  </a:lnTo>
                  <a:lnTo>
                    <a:pt x="20790" y="8967"/>
                  </a:lnTo>
                  <a:lnTo>
                    <a:pt x="20699" y="8509"/>
                  </a:lnTo>
                  <a:lnTo>
                    <a:pt x="20584" y="8058"/>
                  </a:lnTo>
                  <a:lnTo>
                    <a:pt x="20454" y="7630"/>
                  </a:lnTo>
                  <a:lnTo>
                    <a:pt x="20302" y="7195"/>
                  </a:lnTo>
                  <a:lnTo>
                    <a:pt x="20134" y="6760"/>
                  </a:lnTo>
                  <a:lnTo>
                    <a:pt x="19935" y="6355"/>
                  </a:lnTo>
                  <a:lnTo>
                    <a:pt x="19736" y="5942"/>
                  </a:lnTo>
                  <a:lnTo>
                    <a:pt x="19507" y="5545"/>
                  </a:lnTo>
                  <a:lnTo>
                    <a:pt x="19248" y="5163"/>
                  </a:lnTo>
                  <a:lnTo>
                    <a:pt x="18988" y="4774"/>
                  </a:lnTo>
                  <a:lnTo>
                    <a:pt x="18713" y="4415"/>
                  </a:lnTo>
                  <a:lnTo>
                    <a:pt x="18407" y="4056"/>
                  </a:lnTo>
                  <a:lnTo>
                    <a:pt x="18881" y="3636"/>
                  </a:lnTo>
                  <a:lnTo>
                    <a:pt x="19202" y="4018"/>
                  </a:lnTo>
                  <a:lnTo>
                    <a:pt x="19507" y="4399"/>
                  </a:lnTo>
                  <a:lnTo>
                    <a:pt x="19782" y="4797"/>
                  </a:lnTo>
                  <a:lnTo>
                    <a:pt x="20042" y="5224"/>
                  </a:lnTo>
                  <a:lnTo>
                    <a:pt x="20286" y="5644"/>
                  </a:lnTo>
                  <a:lnTo>
                    <a:pt x="20515" y="6072"/>
                  </a:lnTo>
                  <a:lnTo>
                    <a:pt x="20706" y="6523"/>
                  </a:lnTo>
                  <a:lnTo>
                    <a:pt x="20897" y="6966"/>
                  </a:lnTo>
                  <a:lnTo>
                    <a:pt x="21058" y="7424"/>
                  </a:lnTo>
                  <a:lnTo>
                    <a:pt x="21203" y="7890"/>
                  </a:lnTo>
                  <a:lnTo>
                    <a:pt x="21325" y="8364"/>
                  </a:lnTo>
                  <a:lnTo>
                    <a:pt x="21417" y="8845"/>
                  </a:lnTo>
                  <a:lnTo>
                    <a:pt x="21501" y="9326"/>
                  </a:lnTo>
                  <a:lnTo>
                    <a:pt x="21554" y="9822"/>
                  </a:lnTo>
                  <a:lnTo>
                    <a:pt x="21585" y="10311"/>
                  </a:lnTo>
                  <a:lnTo>
                    <a:pt x="21600" y="10808"/>
                  </a:lnTo>
                  <a:lnTo>
                    <a:pt x="21600" y="11144"/>
                  </a:lnTo>
                  <a:lnTo>
                    <a:pt x="21577" y="11464"/>
                  </a:lnTo>
                  <a:lnTo>
                    <a:pt x="21554" y="11808"/>
                  </a:lnTo>
                  <a:lnTo>
                    <a:pt x="21516" y="12129"/>
                  </a:lnTo>
                  <a:lnTo>
                    <a:pt x="21463" y="12457"/>
                  </a:lnTo>
                  <a:lnTo>
                    <a:pt x="21417" y="12778"/>
                  </a:lnTo>
                  <a:lnTo>
                    <a:pt x="21348" y="13107"/>
                  </a:lnTo>
                  <a:lnTo>
                    <a:pt x="21272" y="13427"/>
                  </a:lnTo>
                  <a:close/>
                  <a:moveTo>
                    <a:pt x="0" y="10937"/>
                  </a:moveTo>
                  <a:lnTo>
                    <a:pt x="0" y="10869"/>
                  </a:lnTo>
                  <a:lnTo>
                    <a:pt x="15" y="10372"/>
                  </a:lnTo>
                  <a:lnTo>
                    <a:pt x="38" y="9891"/>
                  </a:lnTo>
                  <a:lnTo>
                    <a:pt x="99" y="9410"/>
                  </a:lnTo>
                  <a:lnTo>
                    <a:pt x="168" y="8944"/>
                  </a:lnTo>
                  <a:lnTo>
                    <a:pt x="252" y="8470"/>
                  </a:lnTo>
                  <a:lnTo>
                    <a:pt x="374" y="8012"/>
                  </a:lnTo>
                  <a:lnTo>
                    <a:pt x="504" y="7554"/>
                  </a:lnTo>
                  <a:lnTo>
                    <a:pt x="649" y="7111"/>
                  </a:lnTo>
                  <a:lnTo>
                    <a:pt x="817" y="6668"/>
                  </a:lnTo>
                  <a:lnTo>
                    <a:pt x="1016" y="6233"/>
                  </a:lnTo>
                  <a:lnTo>
                    <a:pt x="1444" y="5392"/>
                  </a:lnTo>
                  <a:lnTo>
                    <a:pt x="1696" y="4995"/>
                  </a:lnTo>
                  <a:lnTo>
                    <a:pt x="1963" y="4598"/>
                  </a:lnTo>
                  <a:lnTo>
                    <a:pt x="2238" y="4208"/>
                  </a:lnTo>
                  <a:lnTo>
                    <a:pt x="2543" y="3850"/>
                  </a:lnTo>
                  <a:lnTo>
                    <a:pt x="2773" y="3582"/>
                  </a:lnTo>
                  <a:lnTo>
                    <a:pt x="3009" y="3322"/>
                  </a:lnTo>
                  <a:lnTo>
                    <a:pt x="3254" y="3078"/>
                  </a:lnTo>
                  <a:lnTo>
                    <a:pt x="3506" y="2841"/>
                  </a:lnTo>
                  <a:lnTo>
                    <a:pt x="3773" y="2597"/>
                  </a:lnTo>
                  <a:lnTo>
                    <a:pt x="4033" y="2383"/>
                  </a:lnTo>
                  <a:lnTo>
                    <a:pt x="4308" y="2162"/>
                  </a:lnTo>
                  <a:lnTo>
                    <a:pt x="4590" y="1955"/>
                  </a:lnTo>
                  <a:lnTo>
                    <a:pt x="4965" y="2475"/>
                  </a:lnTo>
                  <a:lnTo>
                    <a:pt x="4697" y="2666"/>
                  </a:lnTo>
                  <a:lnTo>
                    <a:pt x="4430" y="2872"/>
                  </a:lnTo>
                  <a:lnTo>
                    <a:pt x="4178" y="3093"/>
                  </a:lnTo>
                  <a:lnTo>
                    <a:pt x="3941" y="3307"/>
                  </a:lnTo>
                  <a:lnTo>
                    <a:pt x="3697" y="3521"/>
                  </a:lnTo>
                  <a:lnTo>
                    <a:pt x="3468" y="3765"/>
                  </a:lnTo>
                  <a:lnTo>
                    <a:pt x="3238" y="4002"/>
                  </a:lnTo>
                  <a:lnTo>
                    <a:pt x="3025" y="4254"/>
                  </a:lnTo>
                  <a:lnTo>
                    <a:pt x="2750" y="4606"/>
                  </a:lnTo>
                  <a:lnTo>
                    <a:pt x="2482" y="4965"/>
                  </a:lnTo>
                  <a:lnTo>
                    <a:pt x="2230" y="5331"/>
                  </a:lnTo>
                  <a:lnTo>
                    <a:pt x="2001" y="5713"/>
                  </a:lnTo>
                  <a:lnTo>
                    <a:pt x="1780" y="6103"/>
                  </a:lnTo>
                  <a:lnTo>
                    <a:pt x="1589" y="6500"/>
                  </a:lnTo>
                  <a:lnTo>
                    <a:pt x="1413" y="6905"/>
                  </a:lnTo>
                  <a:lnTo>
                    <a:pt x="1253" y="7317"/>
                  </a:lnTo>
                  <a:lnTo>
                    <a:pt x="1107" y="7737"/>
                  </a:lnTo>
                  <a:lnTo>
                    <a:pt x="985" y="8157"/>
                  </a:lnTo>
                  <a:lnTo>
                    <a:pt x="878" y="8593"/>
                  </a:lnTo>
                  <a:lnTo>
                    <a:pt x="794" y="9028"/>
                  </a:lnTo>
                  <a:lnTo>
                    <a:pt x="726" y="9456"/>
                  </a:lnTo>
                  <a:lnTo>
                    <a:pt x="672" y="9906"/>
                  </a:lnTo>
                  <a:lnTo>
                    <a:pt x="649" y="10349"/>
                  </a:lnTo>
                  <a:lnTo>
                    <a:pt x="642" y="10792"/>
                  </a:lnTo>
                  <a:lnTo>
                    <a:pt x="0" y="10937"/>
                  </a:lnTo>
                  <a:close/>
                  <a:moveTo>
                    <a:pt x="16551" y="2429"/>
                  </a:moveTo>
                  <a:lnTo>
                    <a:pt x="16238" y="2215"/>
                  </a:lnTo>
                  <a:lnTo>
                    <a:pt x="15902" y="2016"/>
                  </a:lnTo>
                  <a:lnTo>
                    <a:pt x="15581" y="1825"/>
                  </a:lnTo>
                  <a:lnTo>
                    <a:pt x="15230" y="1657"/>
                  </a:lnTo>
                  <a:lnTo>
                    <a:pt x="14894" y="1489"/>
                  </a:lnTo>
                  <a:lnTo>
                    <a:pt x="14535" y="1344"/>
                  </a:lnTo>
                  <a:lnTo>
                    <a:pt x="14184" y="1214"/>
                  </a:lnTo>
                  <a:lnTo>
                    <a:pt x="13825" y="1092"/>
                  </a:lnTo>
                  <a:lnTo>
                    <a:pt x="13458" y="985"/>
                  </a:lnTo>
                  <a:lnTo>
                    <a:pt x="13084" y="901"/>
                  </a:lnTo>
                  <a:lnTo>
                    <a:pt x="12717" y="817"/>
                  </a:lnTo>
                  <a:lnTo>
                    <a:pt x="12343" y="756"/>
                  </a:lnTo>
                  <a:lnTo>
                    <a:pt x="11953" y="710"/>
                  </a:lnTo>
                  <a:lnTo>
                    <a:pt x="11571" y="672"/>
                  </a:lnTo>
                  <a:lnTo>
                    <a:pt x="11182" y="649"/>
                  </a:lnTo>
                  <a:lnTo>
                    <a:pt x="10800" y="634"/>
                  </a:lnTo>
                  <a:lnTo>
                    <a:pt x="10334" y="649"/>
                  </a:lnTo>
                  <a:lnTo>
                    <a:pt x="9861" y="680"/>
                  </a:lnTo>
                  <a:lnTo>
                    <a:pt x="9395" y="733"/>
                  </a:lnTo>
                  <a:lnTo>
                    <a:pt x="8936" y="817"/>
                  </a:lnTo>
                  <a:lnTo>
                    <a:pt x="8478" y="909"/>
                  </a:lnTo>
                  <a:lnTo>
                    <a:pt x="8020" y="1023"/>
                  </a:lnTo>
                  <a:lnTo>
                    <a:pt x="7577" y="1161"/>
                  </a:lnTo>
                  <a:lnTo>
                    <a:pt x="7126" y="1321"/>
                  </a:lnTo>
                  <a:lnTo>
                    <a:pt x="6897" y="733"/>
                  </a:lnTo>
                  <a:lnTo>
                    <a:pt x="7371" y="565"/>
                  </a:lnTo>
                  <a:lnTo>
                    <a:pt x="7852" y="405"/>
                  </a:lnTo>
                  <a:lnTo>
                    <a:pt x="8333" y="283"/>
                  </a:lnTo>
                  <a:lnTo>
                    <a:pt x="8814" y="191"/>
                  </a:lnTo>
                  <a:lnTo>
                    <a:pt x="9311" y="107"/>
                  </a:lnTo>
                  <a:lnTo>
                    <a:pt x="9799" y="46"/>
                  </a:lnTo>
                  <a:lnTo>
                    <a:pt x="10304" y="8"/>
                  </a:lnTo>
                  <a:lnTo>
                    <a:pt x="10800" y="0"/>
                  </a:lnTo>
                  <a:lnTo>
                    <a:pt x="11212" y="8"/>
                  </a:lnTo>
                  <a:lnTo>
                    <a:pt x="11617" y="31"/>
                  </a:lnTo>
                  <a:lnTo>
                    <a:pt x="12030" y="69"/>
                  </a:lnTo>
                  <a:lnTo>
                    <a:pt x="12435" y="130"/>
                  </a:lnTo>
                  <a:lnTo>
                    <a:pt x="12832" y="191"/>
                  </a:lnTo>
                  <a:lnTo>
                    <a:pt x="13229" y="275"/>
                  </a:lnTo>
                  <a:lnTo>
                    <a:pt x="13618" y="367"/>
                  </a:lnTo>
                  <a:lnTo>
                    <a:pt x="14016" y="489"/>
                  </a:lnTo>
                  <a:lnTo>
                    <a:pt x="14390" y="611"/>
                  </a:lnTo>
                  <a:lnTo>
                    <a:pt x="14772" y="756"/>
                  </a:lnTo>
                  <a:lnTo>
                    <a:pt x="15146" y="909"/>
                  </a:lnTo>
                  <a:lnTo>
                    <a:pt x="15505" y="1077"/>
                  </a:lnTo>
                  <a:lnTo>
                    <a:pt x="15872" y="1260"/>
                  </a:lnTo>
                  <a:lnTo>
                    <a:pt x="16231" y="1466"/>
                  </a:lnTo>
                  <a:lnTo>
                    <a:pt x="16582" y="1680"/>
                  </a:lnTo>
                  <a:lnTo>
                    <a:pt x="16918" y="1902"/>
                  </a:lnTo>
                  <a:lnTo>
                    <a:pt x="16551" y="2429"/>
                  </a:lnTo>
                  <a:close/>
                </a:path>
              </a:pathLst>
            </a:custGeom>
            <a:solidFill>
              <a:srgbClr val="28C36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TTTGB Medium"/>
                  <a:ea typeface="TTTGB Medium"/>
                  <a:cs typeface="TTTGB Medium"/>
                  <a:sym typeface="TTTGB Medium"/>
                </a:defRPr>
              </a:pPr>
              <a:endParaRPr sz="3808" dirty="0">
                <a:gradFill flip="none" rotWithShape="1">
                  <a:gsLst>
                    <a:gs pos="26000">
                      <a:srgbClr val="BDF2FF"/>
                    </a:gs>
                    <a:gs pos="0">
                      <a:schemeClr val="bg1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C5A74D31-0B51-4BC7-B9A3-75E477A6B6BA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 flipH="1">
              <a:off x="9015210" y="3158398"/>
              <a:ext cx="2319000" cy="541199"/>
            </a:xfrm>
            <a:custGeom>
              <a:avLst/>
              <a:gdLst>
                <a:gd name="connsiteX0" fmla="*/ 0 w 2319000"/>
                <a:gd name="connsiteY0" fmla="*/ 0 h 541199"/>
                <a:gd name="connsiteX1" fmla="*/ 702469 w 2319000"/>
                <a:gd name="connsiteY1" fmla="*/ 0 h 541199"/>
                <a:gd name="connsiteX2" fmla="*/ 1508760 w 2319000"/>
                <a:gd name="connsiteY2" fmla="*/ 0 h 541199"/>
                <a:gd name="connsiteX3" fmla="*/ 2319000 w 2319000"/>
                <a:gd name="connsiteY3" fmla="*/ 0 h 541199"/>
                <a:gd name="connsiteX4" fmla="*/ 2293637 w 2319000"/>
                <a:gd name="connsiteY4" fmla="*/ 27560 h 541199"/>
                <a:gd name="connsiteX5" fmla="*/ 2210768 w 2319000"/>
                <a:gd name="connsiteY5" fmla="*/ 270778 h 541199"/>
                <a:gd name="connsiteX6" fmla="*/ 2293637 w 2319000"/>
                <a:gd name="connsiteY6" fmla="*/ 513996 h 541199"/>
                <a:gd name="connsiteX7" fmla="*/ 2318673 w 2319000"/>
                <a:gd name="connsiteY7" fmla="*/ 541199 h 541199"/>
                <a:gd name="connsiteX8" fmla="*/ 1508760 w 2319000"/>
                <a:gd name="connsiteY8" fmla="*/ 541199 h 541199"/>
                <a:gd name="connsiteX9" fmla="*/ 702469 w 2319000"/>
                <a:gd name="connsiteY9" fmla="*/ 541199 h 541199"/>
                <a:gd name="connsiteX10" fmla="*/ 0 w 2319000"/>
                <a:gd name="connsiteY10" fmla="*/ 541199 h 541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19000" h="541199">
                  <a:moveTo>
                    <a:pt x="0" y="0"/>
                  </a:moveTo>
                  <a:lnTo>
                    <a:pt x="702469" y="0"/>
                  </a:lnTo>
                  <a:lnTo>
                    <a:pt x="1508760" y="0"/>
                  </a:lnTo>
                  <a:lnTo>
                    <a:pt x="2319000" y="0"/>
                  </a:lnTo>
                  <a:lnTo>
                    <a:pt x="2293637" y="27560"/>
                  </a:lnTo>
                  <a:cubicBezTo>
                    <a:pt x="2241318" y="96987"/>
                    <a:pt x="2210768" y="180684"/>
                    <a:pt x="2210768" y="270778"/>
                  </a:cubicBezTo>
                  <a:cubicBezTo>
                    <a:pt x="2210768" y="360871"/>
                    <a:pt x="2241318" y="444568"/>
                    <a:pt x="2293637" y="513996"/>
                  </a:cubicBezTo>
                  <a:lnTo>
                    <a:pt x="2318673" y="541199"/>
                  </a:lnTo>
                  <a:lnTo>
                    <a:pt x="1508760" y="541199"/>
                  </a:lnTo>
                  <a:lnTo>
                    <a:pt x="702469" y="541199"/>
                  </a:lnTo>
                  <a:lnTo>
                    <a:pt x="0" y="54119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8C365">
                    <a:alpha val="0"/>
                  </a:srgbClr>
                </a:gs>
                <a:gs pos="100000">
                  <a:srgbClr val="28C365">
                    <a:alpha val="30000"/>
                  </a:srgbClr>
                </a:gs>
              </a:gsLst>
              <a:lin ang="0" scaled="1"/>
              <a:tileRect/>
            </a:gradFill>
            <a:ln w="12700" cap="flat">
              <a:gradFill flip="none" rotWithShape="1">
                <a:gsLst>
                  <a:gs pos="26000">
                    <a:srgbClr val="28C365">
                      <a:alpha val="0"/>
                    </a:srgbClr>
                  </a:gs>
                  <a:gs pos="100000">
                    <a:srgbClr val="28C365"/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215" hangingPunct="0">
                <a:defRPr/>
              </a:pPr>
              <a:endParaRPr lang="zh-CN" altLang="en-US" sz="3808">
                <a:gradFill flip="none" rotWithShape="1">
                  <a:gsLst>
                    <a:gs pos="26000">
                      <a:srgbClr val="BDF2FF"/>
                    </a:gs>
                    <a:gs pos="0">
                      <a:schemeClr val="bg1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  <a:tileRect/>
                </a:gradFill>
                <a:cs typeface="+mn-ea"/>
                <a:sym typeface="+mn-lt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B1F74B02-1370-4726-86F7-F86D6BB325F2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 flipH="1">
              <a:off x="9196268" y="3229218"/>
              <a:ext cx="1903847" cy="4133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801" dirty="0">
                  <a:gradFill flip="none" rotWithShape="1">
                    <a:gsLst>
                      <a:gs pos="26000">
                        <a:srgbClr val="BDF2FF"/>
                      </a:gs>
                      <a:gs pos="0">
                        <a:schemeClr val="bg1"/>
                      </a:gs>
                      <a:gs pos="100000">
                        <a:srgbClr val="BDF2FF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  <a:cs typeface="+mn-ea"/>
                  <a:sym typeface="+mn-lt"/>
                </a:rPr>
                <a:t>提出的建议</a:t>
              </a:r>
            </a:p>
          </p:txBody>
        </p:sp>
      </p:grpSp>
      <p:sp>
        <p:nvSpPr>
          <p:cNvPr id="56" name="平行四边形 55">
            <a:extLst>
              <a:ext uri="{FF2B5EF4-FFF2-40B4-BE49-F238E27FC236}">
                <a16:creationId xmlns:a16="http://schemas.microsoft.com/office/drawing/2014/main" id="{C0FE141E-516E-43CD-8692-8E163E373E5C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 flipH="1">
            <a:off x="7997662" y="4795005"/>
            <a:ext cx="3786312" cy="451168"/>
          </a:xfrm>
          <a:prstGeom prst="parallelogram">
            <a:avLst>
              <a:gd name="adj" fmla="val 39638"/>
            </a:avLst>
          </a:prstGeom>
          <a:gradFill>
            <a:gsLst>
              <a:gs pos="0">
                <a:srgbClr val="28C365">
                  <a:alpha val="0"/>
                </a:srgbClr>
              </a:gs>
              <a:gs pos="100000">
                <a:srgbClr val="28C365">
                  <a:alpha val="25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E94303FD-6E04-4D29-98A7-4510429C51B2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 flipH="1">
            <a:off x="8212581" y="4827397"/>
            <a:ext cx="3571391" cy="389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1600" b="0" i="0" u="none" strike="noStrike" cap="none" spc="100" normalizeH="0" baseline="0">
                <a:ln>
                  <a:noFill/>
                </a:ln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简化审批流程，减少无效时间损耗</a:t>
            </a:r>
          </a:p>
        </p:txBody>
      </p:sp>
      <p:sp>
        <p:nvSpPr>
          <p:cNvPr id="58" name="平行四边形 57">
            <a:extLst>
              <a:ext uri="{FF2B5EF4-FFF2-40B4-BE49-F238E27FC236}">
                <a16:creationId xmlns:a16="http://schemas.microsoft.com/office/drawing/2014/main" id="{C10ADE21-7B8E-431E-B0C0-E5717D84B470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 flipH="1">
            <a:off x="8370972" y="5599704"/>
            <a:ext cx="1186890" cy="119319"/>
          </a:xfrm>
          <a:prstGeom prst="parallelogram">
            <a:avLst/>
          </a:prstGeom>
          <a:gradFill>
            <a:gsLst>
              <a:gs pos="0">
                <a:srgbClr val="28C365">
                  <a:alpha val="0"/>
                </a:srgbClr>
              </a:gs>
              <a:gs pos="100000">
                <a:srgbClr val="28C365">
                  <a:alpha val="33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D3EF8AEE-E130-43D9-9101-201F1EAE6CAE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5121935" y="2473592"/>
            <a:ext cx="1935191" cy="1935191"/>
          </a:xfrm>
          <a:prstGeom prst="ellipse">
            <a:avLst/>
          </a:prstGeom>
          <a:gradFill flip="none" rotWithShape="1">
            <a:gsLst>
              <a:gs pos="50000">
                <a:srgbClr val="04C8F8">
                  <a:alpha val="0"/>
                </a:srgbClr>
              </a:gs>
              <a:gs pos="100000">
                <a:srgbClr val="04C8F8">
                  <a:alpha val="22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2946FE7B-3B08-4036-96D6-553FCAE7EC16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5121934" y="2473592"/>
            <a:ext cx="1935191" cy="1935191"/>
          </a:xfrm>
          <a:prstGeom prst="ellipse">
            <a:avLst/>
          </a:prstGeom>
          <a:gradFill flip="none" rotWithShape="1">
            <a:gsLst>
              <a:gs pos="65000">
                <a:srgbClr val="04C8F8">
                  <a:alpha val="0"/>
                </a:srgbClr>
              </a:gs>
              <a:gs pos="100000">
                <a:srgbClr val="04C8F8">
                  <a:alpha val="33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EFB81468-6358-415F-912A-29CB6F33C2EE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 flipH="1" flipV="1">
            <a:off x="5119291" y="2471052"/>
            <a:ext cx="1935191" cy="1935191"/>
          </a:xfrm>
          <a:prstGeom prst="ellipse">
            <a:avLst/>
          </a:prstGeom>
          <a:gradFill flip="none" rotWithShape="1">
            <a:gsLst>
              <a:gs pos="65000">
                <a:srgbClr val="28C365">
                  <a:alpha val="0"/>
                </a:srgbClr>
              </a:gs>
              <a:gs pos="100000">
                <a:srgbClr val="28C365">
                  <a:alpha val="33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1B62FD8-FB07-444B-84E7-0908148C2CFB}"/>
              </a:ext>
            </a:extLst>
          </p:cNvPr>
          <p:cNvGrpSpPr/>
          <p:nvPr>
            <p:custDataLst>
              <p:tags r:id="rId33"/>
            </p:custDataLst>
          </p:nvPr>
        </p:nvGrpSpPr>
        <p:grpSpPr>
          <a:xfrm>
            <a:off x="3550163" y="3180461"/>
            <a:ext cx="464983" cy="416883"/>
            <a:chOff x="3657600" y="1242841"/>
            <a:chExt cx="4877199" cy="4372717"/>
          </a:xfrm>
          <a:solidFill>
            <a:srgbClr val="04C8F8">
              <a:alpha val="70000"/>
            </a:srgbClr>
          </a:solidFill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98A1D1E7-A0E7-4D1A-A0BE-4985AD76918C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3657600" y="1242841"/>
              <a:ext cx="4877199" cy="4372689"/>
            </a:xfrm>
            <a:custGeom>
              <a:avLst/>
              <a:gdLst>
                <a:gd name="connsiteX0" fmla="*/ 4801076 w 4877199"/>
                <a:gd name="connsiteY0" fmla="*/ 3530422 h 4372689"/>
                <a:gd name="connsiteX1" fmla="*/ 2924880 w 4877199"/>
                <a:gd name="connsiteY1" fmla="*/ 280759 h 4372689"/>
                <a:gd name="connsiteX2" fmla="*/ 2438600 w 4877199"/>
                <a:gd name="connsiteY2" fmla="*/ 0 h 4372689"/>
                <a:gd name="connsiteX3" fmla="*/ 1952320 w 4877199"/>
                <a:gd name="connsiteY3" fmla="*/ 280759 h 4372689"/>
                <a:gd name="connsiteX4" fmla="*/ 76124 w 4877199"/>
                <a:gd name="connsiteY4" fmla="*/ 3530422 h 4372689"/>
                <a:gd name="connsiteX5" fmla="*/ 76124 w 4877199"/>
                <a:gd name="connsiteY5" fmla="*/ 4091931 h 4372689"/>
                <a:gd name="connsiteX6" fmla="*/ 562404 w 4877199"/>
                <a:gd name="connsiteY6" fmla="*/ 4372690 h 4372689"/>
                <a:gd name="connsiteX7" fmla="*/ 2009975 w 4877199"/>
                <a:gd name="connsiteY7" fmla="*/ 4372690 h 4372689"/>
                <a:gd name="connsiteX8" fmla="*/ 2105225 w 4877199"/>
                <a:gd name="connsiteY8" fmla="*/ 4277440 h 4372689"/>
                <a:gd name="connsiteX9" fmla="*/ 2009975 w 4877199"/>
                <a:gd name="connsiteY9" fmla="*/ 4182190 h 4372689"/>
                <a:gd name="connsiteX10" fmla="*/ 562404 w 4877199"/>
                <a:gd name="connsiteY10" fmla="*/ 4182190 h 4372689"/>
                <a:gd name="connsiteX11" fmla="*/ 241097 w 4877199"/>
                <a:gd name="connsiteY11" fmla="*/ 3996681 h 4372689"/>
                <a:gd name="connsiteX12" fmla="*/ 241097 w 4877199"/>
                <a:gd name="connsiteY12" fmla="*/ 3625672 h 4372689"/>
                <a:gd name="connsiteX13" fmla="*/ 2117293 w 4877199"/>
                <a:gd name="connsiteY13" fmla="*/ 376009 h 4372689"/>
                <a:gd name="connsiteX14" fmla="*/ 2438600 w 4877199"/>
                <a:gd name="connsiteY14" fmla="*/ 190500 h 4372689"/>
                <a:gd name="connsiteX15" fmla="*/ 2759907 w 4877199"/>
                <a:gd name="connsiteY15" fmla="*/ 376009 h 4372689"/>
                <a:gd name="connsiteX16" fmla="*/ 4636094 w 4877199"/>
                <a:gd name="connsiteY16" fmla="*/ 3625672 h 4372689"/>
                <a:gd name="connsiteX17" fmla="*/ 4636094 w 4877199"/>
                <a:gd name="connsiteY17" fmla="*/ 3996681 h 4372689"/>
                <a:gd name="connsiteX18" fmla="*/ 4314787 w 4877199"/>
                <a:gd name="connsiteY18" fmla="*/ 4182190 h 4372689"/>
                <a:gd name="connsiteX19" fmla="*/ 2867225 w 4877199"/>
                <a:gd name="connsiteY19" fmla="*/ 4182190 h 4372689"/>
                <a:gd name="connsiteX20" fmla="*/ 2771975 w 4877199"/>
                <a:gd name="connsiteY20" fmla="*/ 4277440 h 4372689"/>
                <a:gd name="connsiteX21" fmla="*/ 2867225 w 4877199"/>
                <a:gd name="connsiteY21" fmla="*/ 4372690 h 4372689"/>
                <a:gd name="connsiteX22" fmla="*/ 4314797 w 4877199"/>
                <a:gd name="connsiteY22" fmla="*/ 4372690 h 4372689"/>
                <a:gd name="connsiteX23" fmla="*/ 4801076 w 4877199"/>
                <a:gd name="connsiteY23" fmla="*/ 4091931 h 4372689"/>
                <a:gd name="connsiteX24" fmla="*/ 4801076 w 4877199"/>
                <a:gd name="connsiteY24" fmla="*/ 3530422 h 4372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77199" h="4372689">
                  <a:moveTo>
                    <a:pt x="4801076" y="3530422"/>
                  </a:moveTo>
                  <a:lnTo>
                    <a:pt x="2924880" y="280759"/>
                  </a:lnTo>
                  <a:cubicBezTo>
                    <a:pt x="2823382" y="104956"/>
                    <a:pt x="2641597" y="0"/>
                    <a:pt x="2438600" y="0"/>
                  </a:cubicBezTo>
                  <a:cubicBezTo>
                    <a:pt x="2235603" y="0"/>
                    <a:pt x="2053819" y="104956"/>
                    <a:pt x="1952320" y="280759"/>
                  </a:cubicBezTo>
                  <a:lnTo>
                    <a:pt x="76124" y="3530422"/>
                  </a:lnTo>
                  <a:cubicBezTo>
                    <a:pt x="-25375" y="3706225"/>
                    <a:pt x="-25375" y="3916137"/>
                    <a:pt x="76124" y="4091931"/>
                  </a:cubicBezTo>
                  <a:cubicBezTo>
                    <a:pt x="177622" y="4267734"/>
                    <a:pt x="359407" y="4372690"/>
                    <a:pt x="562404" y="4372690"/>
                  </a:cubicBezTo>
                  <a:lnTo>
                    <a:pt x="2009975" y="4372690"/>
                  </a:lnTo>
                  <a:cubicBezTo>
                    <a:pt x="2062582" y="4372690"/>
                    <a:pt x="2105225" y="4330046"/>
                    <a:pt x="2105225" y="4277440"/>
                  </a:cubicBezTo>
                  <a:cubicBezTo>
                    <a:pt x="2105225" y="4224833"/>
                    <a:pt x="2062582" y="4182190"/>
                    <a:pt x="2009975" y="4182190"/>
                  </a:cubicBezTo>
                  <a:lnTo>
                    <a:pt x="562404" y="4182190"/>
                  </a:lnTo>
                  <a:cubicBezTo>
                    <a:pt x="428273" y="4182190"/>
                    <a:pt x="308162" y="4112838"/>
                    <a:pt x="241097" y="3996681"/>
                  </a:cubicBezTo>
                  <a:cubicBezTo>
                    <a:pt x="174031" y="3880523"/>
                    <a:pt x="174031" y="3741830"/>
                    <a:pt x="241097" y="3625672"/>
                  </a:cubicBezTo>
                  <a:lnTo>
                    <a:pt x="2117293" y="376009"/>
                  </a:lnTo>
                  <a:cubicBezTo>
                    <a:pt x="2184359" y="259852"/>
                    <a:pt x="2304469" y="190500"/>
                    <a:pt x="2438600" y="190500"/>
                  </a:cubicBezTo>
                  <a:cubicBezTo>
                    <a:pt x="2572731" y="190500"/>
                    <a:pt x="2692842" y="259852"/>
                    <a:pt x="2759907" y="376009"/>
                  </a:cubicBezTo>
                  <a:lnTo>
                    <a:pt x="4636094" y="3625672"/>
                  </a:lnTo>
                  <a:cubicBezTo>
                    <a:pt x="4703159" y="3741830"/>
                    <a:pt x="4703159" y="3880523"/>
                    <a:pt x="4636094" y="3996681"/>
                  </a:cubicBezTo>
                  <a:cubicBezTo>
                    <a:pt x="4569028" y="4112838"/>
                    <a:pt x="4448918" y="4182190"/>
                    <a:pt x="4314787" y="4182190"/>
                  </a:cubicBezTo>
                  <a:lnTo>
                    <a:pt x="2867225" y="4182190"/>
                  </a:lnTo>
                  <a:cubicBezTo>
                    <a:pt x="2814618" y="4182190"/>
                    <a:pt x="2771975" y="4224833"/>
                    <a:pt x="2771975" y="4277440"/>
                  </a:cubicBezTo>
                  <a:cubicBezTo>
                    <a:pt x="2771975" y="4330046"/>
                    <a:pt x="2814618" y="4372690"/>
                    <a:pt x="2867225" y="4372690"/>
                  </a:cubicBezTo>
                  <a:lnTo>
                    <a:pt x="4314797" y="4372690"/>
                  </a:lnTo>
                  <a:cubicBezTo>
                    <a:pt x="4517793" y="4372690"/>
                    <a:pt x="4699578" y="4267734"/>
                    <a:pt x="4801076" y="4091931"/>
                  </a:cubicBezTo>
                  <a:cubicBezTo>
                    <a:pt x="4902575" y="3916137"/>
                    <a:pt x="4902575" y="3706216"/>
                    <a:pt x="4801076" y="35304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07B172F2-0118-479D-869F-4AAAB2929279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4109063" y="1690982"/>
              <a:ext cx="3974272" cy="3467347"/>
            </a:xfrm>
            <a:custGeom>
              <a:avLst/>
              <a:gdLst>
                <a:gd name="connsiteX0" fmla="*/ 3961507 w 3974272"/>
                <a:gd name="connsiteY0" fmla="*/ 3419723 h 3467347"/>
                <a:gd name="connsiteX1" fmla="*/ 3961507 w 3974272"/>
                <a:gd name="connsiteY1" fmla="*/ 3324473 h 3467347"/>
                <a:gd name="connsiteX2" fmla="*/ 2069623 w 3974272"/>
                <a:gd name="connsiteY2" fmla="*/ 47625 h 3467347"/>
                <a:gd name="connsiteX3" fmla="*/ 1987136 w 3974272"/>
                <a:gd name="connsiteY3" fmla="*/ 0 h 3467347"/>
                <a:gd name="connsiteX4" fmla="*/ 1904650 w 3974272"/>
                <a:gd name="connsiteY4" fmla="*/ 47625 h 3467347"/>
                <a:gd name="connsiteX5" fmla="*/ 12766 w 3974272"/>
                <a:gd name="connsiteY5" fmla="*/ 3324473 h 3467347"/>
                <a:gd name="connsiteX6" fmla="*/ 12766 w 3974272"/>
                <a:gd name="connsiteY6" fmla="*/ 3419723 h 3467347"/>
                <a:gd name="connsiteX7" fmla="*/ 95252 w 3974272"/>
                <a:gd name="connsiteY7" fmla="*/ 3467348 h 3467347"/>
                <a:gd name="connsiteX8" fmla="*/ 3879021 w 3974272"/>
                <a:gd name="connsiteY8" fmla="*/ 3467348 h 3467347"/>
                <a:gd name="connsiteX9" fmla="*/ 3961507 w 3974272"/>
                <a:gd name="connsiteY9" fmla="*/ 3419723 h 3467347"/>
                <a:gd name="connsiteX10" fmla="*/ 260225 w 3974272"/>
                <a:gd name="connsiteY10" fmla="*/ 3276848 h 3467347"/>
                <a:gd name="connsiteX11" fmla="*/ 1987136 w 3974272"/>
                <a:gd name="connsiteY11" fmla="*/ 285760 h 3467347"/>
                <a:gd name="connsiteX12" fmla="*/ 3714048 w 3974272"/>
                <a:gd name="connsiteY12" fmla="*/ 3276848 h 3467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74272" h="3467347">
                  <a:moveTo>
                    <a:pt x="3961507" y="3419723"/>
                  </a:moveTo>
                  <a:cubicBezTo>
                    <a:pt x="3978528" y="3390253"/>
                    <a:pt x="3978528" y="3353943"/>
                    <a:pt x="3961507" y="3324473"/>
                  </a:cubicBezTo>
                  <a:lnTo>
                    <a:pt x="2069623" y="47625"/>
                  </a:lnTo>
                  <a:cubicBezTo>
                    <a:pt x="2052611" y="18155"/>
                    <a:pt x="2021169" y="0"/>
                    <a:pt x="1987136" y="0"/>
                  </a:cubicBezTo>
                  <a:cubicBezTo>
                    <a:pt x="1953104" y="0"/>
                    <a:pt x="1921662" y="18155"/>
                    <a:pt x="1904650" y="47625"/>
                  </a:cubicBezTo>
                  <a:lnTo>
                    <a:pt x="12766" y="3324473"/>
                  </a:lnTo>
                  <a:cubicBezTo>
                    <a:pt x="-4255" y="3353943"/>
                    <a:pt x="-4255" y="3390253"/>
                    <a:pt x="12766" y="3419723"/>
                  </a:cubicBezTo>
                  <a:cubicBezTo>
                    <a:pt x="29778" y="3449193"/>
                    <a:pt x="61220" y="3467348"/>
                    <a:pt x="95252" y="3467348"/>
                  </a:cubicBezTo>
                  <a:lnTo>
                    <a:pt x="3879021" y="3467348"/>
                  </a:lnTo>
                  <a:cubicBezTo>
                    <a:pt x="3913054" y="3467348"/>
                    <a:pt x="3944496" y="3449193"/>
                    <a:pt x="3961507" y="3419723"/>
                  </a:cubicBezTo>
                  <a:close/>
                  <a:moveTo>
                    <a:pt x="260225" y="3276848"/>
                  </a:moveTo>
                  <a:lnTo>
                    <a:pt x="1987136" y="285760"/>
                  </a:lnTo>
                  <a:lnTo>
                    <a:pt x="3714048" y="32768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B4D14ED7-0F66-4B5C-B5A2-0E89E72A0EFA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5772349" y="4129630"/>
              <a:ext cx="647700" cy="647700"/>
            </a:xfrm>
            <a:custGeom>
              <a:avLst/>
              <a:gdLst>
                <a:gd name="connsiteX0" fmla="*/ 323850 w 647700"/>
                <a:gd name="connsiteY0" fmla="*/ 0 h 647700"/>
                <a:gd name="connsiteX1" fmla="*/ 0 w 647700"/>
                <a:gd name="connsiteY1" fmla="*/ 323850 h 647700"/>
                <a:gd name="connsiteX2" fmla="*/ 323850 w 647700"/>
                <a:gd name="connsiteY2" fmla="*/ 647700 h 647700"/>
                <a:gd name="connsiteX3" fmla="*/ 647700 w 647700"/>
                <a:gd name="connsiteY3" fmla="*/ 323850 h 647700"/>
                <a:gd name="connsiteX4" fmla="*/ 323850 w 647700"/>
                <a:gd name="connsiteY4" fmla="*/ 0 h 647700"/>
                <a:gd name="connsiteX5" fmla="*/ 323850 w 647700"/>
                <a:gd name="connsiteY5" fmla="*/ 457200 h 647700"/>
                <a:gd name="connsiteX6" fmla="*/ 190500 w 647700"/>
                <a:gd name="connsiteY6" fmla="*/ 323850 h 647700"/>
                <a:gd name="connsiteX7" fmla="*/ 323850 w 647700"/>
                <a:gd name="connsiteY7" fmla="*/ 190500 h 647700"/>
                <a:gd name="connsiteX8" fmla="*/ 457200 w 647700"/>
                <a:gd name="connsiteY8" fmla="*/ 323850 h 647700"/>
                <a:gd name="connsiteX9" fmla="*/ 323850 w 647700"/>
                <a:gd name="connsiteY9" fmla="*/ 4572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7700" h="647700">
                  <a:moveTo>
                    <a:pt x="323850" y="0"/>
                  </a:moveTo>
                  <a:cubicBezTo>
                    <a:pt x="145275" y="0"/>
                    <a:pt x="0" y="145275"/>
                    <a:pt x="0" y="323850"/>
                  </a:cubicBezTo>
                  <a:cubicBezTo>
                    <a:pt x="0" y="502425"/>
                    <a:pt x="145275" y="647700"/>
                    <a:pt x="323850" y="647700"/>
                  </a:cubicBezTo>
                  <a:cubicBezTo>
                    <a:pt x="502425" y="647700"/>
                    <a:pt x="647700" y="502425"/>
                    <a:pt x="647700" y="323850"/>
                  </a:cubicBezTo>
                  <a:cubicBezTo>
                    <a:pt x="647700" y="145275"/>
                    <a:pt x="502425" y="0"/>
                    <a:pt x="323850" y="0"/>
                  </a:cubicBezTo>
                  <a:close/>
                  <a:moveTo>
                    <a:pt x="323850" y="457200"/>
                  </a:moveTo>
                  <a:cubicBezTo>
                    <a:pt x="250317" y="457200"/>
                    <a:pt x="190500" y="397383"/>
                    <a:pt x="190500" y="323850"/>
                  </a:cubicBezTo>
                  <a:cubicBezTo>
                    <a:pt x="190500" y="250317"/>
                    <a:pt x="250317" y="190500"/>
                    <a:pt x="323850" y="190500"/>
                  </a:cubicBezTo>
                  <a:cubicBezTo>
                    <a:pt x="397383" y="190500"/>
                    <a:pt x="457200" y="250317"/>
                    <a:pt x="457200" y="323850"/>
                  </a:cubicBezTo>
                  <a:cubicBezTo>
                    <a:pt x="457200" y="397383"/>
                    <a:pt x="397383" y="457200"/>
                    <a:pt x="323850" y="457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29146BDE-B992-40B2-912B-4536302CB8AD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5772349" y="2777080"/>
              <a:ext cx="647700" cy="1162050"/>
            </a:xfrm>
            <a:custGeom>
              <a:avLst/>
              <a:gdLst>
                <a:gd name="connsiteX0" fmla="*/ 0 w 647700"/>
                <a:gd name="connsiteY0" fmla="*/ 323850 h 1162050"/>
                <a:gd name="connsiteX1" fmla="*/ 0 w 647700"/>
                <a:gd name="connsiteY1" fmla="*/ 838200 h 1162050"/>
                <a:gd name="connsiteX2" fmla="*/ 323850 w 647700"/>
                <a:gd name="connsiteY2" fmla="*/ 1162050 h 1162050"/>
                <a:gd name="connsiteX3" fmla="*/ 647700 w 647700"/>
                <a:gd name="connsiteY3" fmla="*/ 838200 h 1162050"/>
                <a:gd name="connsiteX4" fmla="*/ 647700 w 647700"/>
                <a:gd name="connsiteY4" fmla="*/ 323850 h 1162050"/>
                <a:gd name="connsiteX5" fmla="*/ 323850 w 647700"/>
                <a:gd name="connsiteY5" fmla="*/ 0 h 1162050"/>
                <a:gd name="connsiteX6" fmla="*/ 0 w 647700"/>
                <a:gd name="connsiteY6" fmla="*/ 323850 h 1162050"/>
                <a:gd name="connsiteX7" fmla="*/ 457200 w 647700"/>
                <a:gd name="connsiteY7" fmla="*/ 323850 h 1162050"/>
                <a:gd name="connsiteX8" fmla="*/ 457200 w 647700"/>
                <a:gd name="connsiteY8" fmla="*/ 838200 h 1162050"/>
                <a:gd name="connsiteX9" fmla="*/ 323850 w 647700"/>
                <a:gd name="connsiteY9" fmla="*/ 971550 h 1162050"/>
                <a:gd name="connsiteX10" fmla="*/ 190500 w 647700"/>
                <a:gd name="connsiteY10" fmla="*/ 838200 h 1162050"/>
                <a:gd name="connsiteX11" fmla="*/ 190500 w 647700"/>
                <a:gd name="connsiteY11" fmla="*/ 323850 h 1162050"/>
                <a:gd name="connsiteX12" fmla="*/ 323850 w 647700"/>
                <a:gd name="connsiteY12" fmla="*/ 190500 h 1162050"/>
                <a:gd name="connsiteX13" fmla="*/ 457200 w 647700"/>
                <a:gd name="connsiteY13" fmla="*/ 32385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7700" h="1162050">
                  <a:moveTo>
                    <a:pt x="0" y="323850"/>
                  </a:moveTo>
                  <a:lnTo>
                    <a:pt x="0" y="838200"/>
                  </a:lnTo>
                  <a:cubicBezTo>
                    <a:pt x="0" y="1016775"/>
                    <a:pt x="145275" y="1162050"/>
                    <a:pt x="323850" y="1162050"/>
                  </a:cubicBezTo>
                  <a:cubicBezTo>
                    <a:pt x="502425" y="1162050"/>
                    <a:pt x="647700" y="1016775"/>
                    <a:pt x="647700" y="838200"/>
                  </a:cubicBezTo>
                  <a:lnTo>
                    <a:pt x="647700" y="323850"/>
                  </a:lnTo>
                  <a:cubicBezTo>
                    <a:pt x="647700" y="145275"/>
                    <a:pt x="502425" y="0"/>
                    <a:pt x="323850" y="0"/>
                  </a:cubicBezTo>
                  <a:cubicBezTo>
                    <a:pt x="145275" y="0"/>
                    <a:pt x="0" y="145275"/>
                    <a:pt x="0" y="323850"/>
                  </a:cubicBezTo>
                  <a:close/>
                  <a:moveTo>
                    <a:pt x="457200" y="323850"/>
                  </a:moveTo>
                  <a:lnTo>
                    <a:pt x="457200" y="838200"/>
                  </a:lnTo>
                  <a:cubicBezTo>
                    <a:pt x="457200" y="911733"/>
                    <a:pt x="397383" y="971550"/>
                    <a:pt x="323850" y="971550"/>
                  </a:cubicBezTo>
                  <a:cubicBezTo>
                    <a:pt x="250317" y="971550"/>
                    <a:pt x="190500" y="911733"/>
                    <a:pt x="190500" y="838200"/>
                  </a:cubicBezTo>
                  <a:lnTo>
                    <a:pt x="190500" y="323850"/>
                  </a:lnTo>
                  <a:cubicBezTo>
                    <a:pt x="190500" y="250317"/>
                    <a:pt x="250317" y="190500"/>
                    <a:pt x="323850" y="190500"/>
                  </a:cubicBezTo>
                  <a:cubicBezTo>
                    <a:pt x="397383" y="190500"/>
                    <a:pt x="457200" y="250317"/>
                    <a:pt x="457200" y="3238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2562B93E-AE30-45D8-B00F-A5A1656DF12D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6000949" y="5425058"/>
              <a:ext cx="190500" cy="190500"/>
            </a:xfrm>
            <a:custGeom>
              <a:avLst/>
              <a:gdLst>
                <a:gd name="connsiteX0" fmla="*/ 95250 w 190500"/>
                <a:gd name="connsiteY0" fmla="*/ 0 h 190500"/>
                <a:gd name="connsiteX1" fmla="*/ 27908 w 190500"/>
                <a:gd name="connsiteY1" fmla="*/ 27908 h 190500"/>
                <a:gd name="connsiteX2" fmla="*/ 0 w 190500"/>
                <a:gd name="connsiteY2" fmla="*/ 95250 h 190500"/>
                <a:gd name="connsiteX3" fmla="*/ 27908 w 190500"/>
                <a:gd name="connsiteY3" fmla="*/ 162592 h 190500"/>
                <a:gd name="connsiteX4" fmla="*/ 95250 w 190500"/>
                <a:gd name="connsiteY4" fmla="*/ 190500 h 190500"/>
                <a:gd name="connsiteX5" fmla="*/ 162592 w 190500"/>
                <a:gd name="connsiteY5" fmla="*/ 162592 h 190500"/>
                <a:gd name="connsiteX6" fmla="*/ 190500 w 190500"/>
                <a:gd name="connsiteY6" fmla="*/ 95250 h 190500"/>
                <a:gd name="connsiteX7" fmla="*/ 162592 w 190500"/>
                <a:gd name="connsiteY7" fmla="*/ 27908 h 190500"/>
                <a:gd name="connsiteX8" fmla="*/ 95250 w 190500"/>
                <a:gd name="connsiteY8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0" h="190500">
                  <a:moveTo>
                    <a:pt x="95250" y="0"/>
                  </a:moveTo>
                  <a:cubicBezTo>
                    <a:pt x="70199" y="0"/>
                    <a:pt x="45625" y="10192"/>
                    <a:pt x="27908" y="27908"/>
                  </a:cubicBezTo>
                  <a:cubicBezTo>
                    <a:pt x="10192" y="45625"/>
                    <a:pt x="0" y="70104"/>
                    <a:pt x="0" y="95250"/>
                  </a:cubicBezTo>
                  <a:cubicBezTo>
                    <a:pt x="0" y="120301"/>
                    <a:pt x="10192" y="144875"/>
                    <a:pt x="27908" y="162592"/>
                  </a:cubicBezTo>
                  <a:cubicBezTo>
                    <a:pt x="45625" y="180308"/>
                    <a:pt x="70199" y="190500"/>
                    <a:pt x="95250" y="190500"/>
                  </a:cubicBezTo>
                  <a:cubicBezTo>
                    <a:pt x="120301" y="190500"/>
                    <a:pt x="144875" y="180308"/>
                    <a:pt x="162592" y="162592"/>
                  </a:cubicBezTo>
                  <a:cubicBezTo>
                    <a:pt x="180308" y="144875"/>
                    <a:pt x="190500" y="120301"/>
                    <a:pt x="190500" y="95250"/>
                  </a:cubicBezTo>
                  <a:cubicBezTo>
                    <a:pt x="190500" y="70104"/>
                    <a:pt x="180308" y="45625"/>
                    <a:pt x="162592" y="27908"/>
                  </a:cubicBezTo>
                  <a:cubicBezTo>
                    <a:pt x="144875" y="10182"/>
                    <a:pt x="120301" y="0"/>
                    <a:pt x="9525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668C404F-E223-440D-A462-544F9FB9B4E0}"/>
              </a:ext>
            </a:extLst>
          </p:cNvPr>
          <p:cNvGrpSpPr/>
          <p:nvPr>
            <p:custDataLst>
              <p:tags r:id="rId34"/>
            </p:custDataLst>
          </p:nvPr>
        </p:nvGrpSpPr>
        <p:grpSpPr>
          <a:xfrm>
            <a:off x="8214757" y="3240409"/>
            <a:ext cx="366165" cy="366673"/>
            <a:chOff x="3943987" y="4657424"/>
            <a:chExt cx="922998" cy="924276"/>
          </a:xfrm>
          <a:solidFill>
            <a:srgbClr val="28C365">
              <a:alpha val="70000"/>
            </a:srgbClr>
          </a:solidFill>
        </p:grpSpPr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EC662464-C1FA-4D98-A957-D401FEA7BD94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3943987" y="5223051"/>
              <a:ext cx="378738" cy="358648"/>
            </a:xfrm>
            <a:custGeom>
              <a:avLst/>
              <a:gdLst>
                <a:gd name="connsiteX0" fmla="*/ 301804 w 378738"/>
                <a:gd name="connsiteY0" fmla="*/ 177279 h 358648"/>
                <a:gd name="connsiteX1" fmla="*/ 267044 w 378738"/>
                <a:gd name="connsiteY1" fmla="*/ 177279 h 358648"/>
                <a:gd name="connsiteX2" fmla="*/ 267044 w 378738"/>
                <a:gd name="connsiteY2" fmla="*/ 212040 h 358648"/>
                <a:gd name="connsiteX3" fmla="*/ 294852 w 378738"/>
                <a:gd name="connsiteY3" fmla="*/ 239849 h 358648"/>
                <a:gd name="connsiteX4" fmla="*/ 181982 w 378738"/>
                <a:gd name="connsiteY4" fmla="*/ 239849 h 358648"/>
                <a:gd name="connsiteX5" fmla="*/ 49074 w 378738"/>
                <a:gd name="connsiteY5" fmla="*/ 106940 h 358648"/>
                <a:gd name="connsiteX6" fmla="*/ 49074 w 378738"/>
                <a:gd name="connsiteY6" fmla="*/ 24537 h 358648"/>
                <a:gd name="connsiteX7" fmla="*/ 24537 w 378738"/>
                <a:gd name="connsiteY7" fmla="*/ 0 h 358648"/>
                <a:gd name="connsiteX8" fmla="*/ 0 w 378738"/>
                <a:gd name="connsiteY8" fmla="*/ 24537 h 358648"/>
                <a:gd name="connsiteX9" fmla="*/ 0 w 378738"/>
                <a:gd name="connsiteY9" fmla="*/ 106940 h 358648"/>
                <a:gd name="connsiteX10" fmla="*/ 181982 w 378738"/>
                <a:gd name="connsiteY10" fmla="*/ 288923 h 358648"/>
                <a:gd name="connsiteX11" fmla="*/ 294852 w 378738"/>
                <a:gd name="connsiteY11" fmla="*/ 288923 h 358648"/>
                <a:gd name="connsiteX12" fmla="*/ 267044 w 378738"/>
                <a:gd name="connsiteY12" fmla="*/ 316731 h 358648"/>
                <a:gd name="connsiteX13" fmla="*/ 267044 w 378738"/>
                <a:gd name="connsiteY13" fmla="*/ 351492 h 358648"/>
                <a:gd name="connsiteX14" fmla="*/ 284424 w 378738"/>
                <a:gd name="connsiteY14" fmla="*/ 358648 h 358648"/>
                <a:gd name="connsiteX15" fmla="*/ 301804 w 378738"/>
                <a:gd name="connsiteY15" fmla="*/ 351492 h 358648"/>
                <a:gd name="connsiteX16" fmla="*/ 371530 w 378738"/>
                <a:gd name="connsiteY16" fmla="*/ 281766 h 358648"/>
                <a:gd name="connsiteX17" fmla="*/ 371530 w 378738"/>
                <a:gd name="connsiteY17" fmla="*/ 247005 h 358648"/>
                <a:gd name="connsiteX18" fmla="*/ 301804 w 378738"/>
                <a:gd name="connsiteY18" fmla="*/ 177279 h 35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8738" h="358648">
                  <a:moveTo>
                    <a:pt x="301804" y="177279"/>
                  </a:moveTo>
                  <a:cubicBezTo>
                    <a:pt x="292194" y="167669"/>
                    <a:pt x="276654" y="167669"/>
                    <a:pt x="267044" y="177279"/>
                  </a:cubicBezTo>
                  <a:cubicBezTo>
                    <a:pt x="257433" y="186890"/>
                    <a:pt x="257433" y="202430"/>
                    <a:pt x="267044" y="212040"/>
                  </a:cubicBezTo>
                  <a:lnTo>
                    <a:pt x="294852" y="239849"/>
                  </a:lnTo>
                  <a:lnTo>
                    <a:pt x="181982" y="239849"/>
                  </a:lnTo>
                  <a:cubicBezTo>
                    <a:pt x="108576" y="239849"/>
                    <a:pt x="49074" y="180142"/>
                    <a:pt x="49074" y="106940"/>
                  </a:cubicBezTo>
                  <a:lnTo>
                    <a:pt x="49074" y="24537"/>
                  </a:lnTo>
                  <a:cubicBezTo>
                    <a:pt x="49074" y="11042"/>
                    <a:pt x="38032" y="0"/>
                    <a:pt x="24537" y="0"/>
                  </a:cubicBezTo>
                  <a:cubicBezTo>
                    <a:pt x="11042" y="0"/>
                    <a:pt x="0" y="11042"/>
                    <a:pt x="0" y="24537"/>
                  </a:cubicBezTo>
                  <a:lnTo>
                    <a:pt x="0" y="106940"/>
                  </a:lnTo>
                  <a:cubicBezTo>
                    <a:pt x="0" y="207337"/>
                    <a:pt x="81585" y="288923"/>
                    <a:pt x="181982" y="288923"/>
                  </a:cubicBezTo>
                  <a:lnTo>
                    <a:pt x="294852" y="288923"/>
                  </a:lnTo>
                  <a:lnTo>
                    <a:pt x="267044" y="316731"/>
                  </a:lnTo>
                  <a:cubicBezTo>
                    <a:pt x="257433" y="326341"/>
                    <a:pt x="257433" y="341882"/>
                    <a:pt x="267044" y="351492"/>
                  </a:cubicBezTo>
                  <a:cubicBezTo>
                    <a:pt x="271747" y="356195"/>
                    <a:pt x="278085" y="358648"/>
                    <a:pt x="284424" y="358648"/>
                  </a:cubicBezTo>
                  <a:cubicBezTo>
                    <a:pt x="290763" y="358648"/>
                    <a:pt x="296897" y="356195"/>
                    <a:pt x="301804" y="351492"/>
                  </a:cubicBezTo>
                  <a:lnTo>
                    <a:pt x="371530" y="281766"/>
                  </a:lnTo>
                  <a:cubicBezTo>
                    <a:pt x="381141" y="272156"/>
                    <a:pt x="381141" y="256616"/>
                    <a:pt x="371530" y="247005"/>
                  </a:cubicBezTo>
                  <a:lnTo>
                    <a:pt x="301804" y="177279"/>
                  </a:lnTo>
                  <a:close/>
                </a:path>
              </a:pathLst>
            </a:custGeom>
            <a:grpFill/>
            <a:ln w="2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3EBA0A46-1F3A-4E2E-9F9C-95EC5B41B9A2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3945828" y="4657475"/>
              <a:ext cx="452093" cy="452093"/>
            </a:xfrm>
            <a:custGeom>
              <a:avLst/>
              <a:gdLst>
                <a:gd name="connsiteX0" fmla="*/ 427556 w 452093"/>
                <a:gd name="connsiteY0" fmla="*/ 0 h 452093"/>
                <a:gd name="connsiteX1" fmla="*/ 24537 w 452093"/>
                <a:gd name="connsiteY1" fmla="*/ 0 h 452093"/>
                <a:gd name="connsiteX2" fmla="*/ 0 w 452093"/>
                <a:gd name="connsiteY2" fmla="*/ 24537 h 452093"/>
                <a:gd name="connsiteX3" fmla="*/ 0 w 452093"/>
                <a:gd name="connsiteY3" fmla="*/ 427556 h 452093"/>
                <a:gd name="connsiteX4" fmla="*/ 24537 w 452093"/>
                <a:gd name="connsiteY4" fmla="*/ 452093 h 452093"/>
                <a:gd name="connsiteX5" fmla="*/ 427556 w 452093"/>
                <a:gd name="connsiteY5" fmla="*/ 452093 h 452093"/>
                <a:gd name="connsiteX6" fmla="*/ 452093 w 452093"/>
                <a:gd name="connsiteY6" fmla="*/ 427556 h 452093"/>
                <a:gd name="connsiteX7" fmla="*/ 452093 w 452093"/>
                <a:gd name="connsiteY7" fmla="*/ 24537 h 452093"/>
                <a:gd name="connsiteX8" fmla="*/ 427556 w 452093"/>
                <a:gd name="connsiteY8" fmla="*/ 0 h 452093"/>
                <a:gd name="connsiteX9" fmla="*/ 403019 w 452093"/>
                <a:gd name="connsiteY9" fmla="*/ 403019 h 452093"/>
                <a:gd name="connsiteX10" fmla="*/ 49074 w 452093"/>
                <a:gd name="connsiteY10" fmla="*/ 403019 h 452093"/>
                <a:gd name="connsiteX11" fmla="*/ 49074 w 452093"/>
                <a:gd name="connsiteY11" fmla="*/ 49074 h 452093"/>
                <a:gd name="connsiteX12" fmla="*/ 403019 w 452093"/>
                <a:gd name="connsiteY12" fmla="*/ 49074 h 452093"/>
                <a:gd name="connsiteX13" fmla="*/ 403019 w 452093"/>
                <a:gd name="connsiteY13" fmla="*/ 403019 h 452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93" h="452093">
                  <a:moveTo>
                    <a:pt x="427556" y="0"/>
                  </a:moveTo>
                  <a:lnTo>
                    <a:pt x="24537" y="0"/>
                  </a:lnTo>
                  <a:cubicBezTo>
                    <a:pt x="11042" y="0"/>
                    <a:pt x="0" y="11042"/>
                    <a:pt x="0" y="24537"/>
                  </a:cubicBezTo>
                  <a:lnTo>
                    <a:pt x="0" y="427556"/>
                  </a:lnTo>
                  <a:cubicBezTo>
                    <a:pt x="0" y="441052"/>
                    <a:pt x="11042" y="452093"/>
                    <a:pt x="24537" y="452093"/>
                  </a:cubicBezTo>
                  <a:lnTo>
                    <a:pt x="427556" y="452093"/>
                  </a:lnTo>
                  <a:cubicBezTo>
                    <a:pt x="441052" y="452093"/>
                    <a:pt x="452093" y="441052"/>
                    <a:pt x="452093" y="427556"/>
                  </a:cubicBezTo>
                  <a:lnTo>
                    <a:pt x="452093" y="24537"/>
                  </a:lnTo>
                  <a:cubicBezTo>
                    <a:pt x="452093" y="11042"/>
                    <a:pt x="441256" y="0"/>
                    <a:pt x="427556" y="0"/>
                  </a:cubicBezTo>
                  <a:close/>
                  <a:moveTo>
                    <a:pt x="403019" y="403019"/>
                  </a:moveTo>
                  <a:lnTo>
                    <a:pt x="49074" y="403019"/>
                  </a:lnTo>
                  <a:lnTo>
                    <a:pt x="49074" y="49074"/>
                  </a:lnTo>
                  <a:lnTo>
                    <a:pt x="403019" y="49074"/>
                  </a:lnTo>
                  <a:lnTo>
                    <a:pt x="403019" y="403019"/>
                  </a:lnTo>
                  <a:close/>
                </a:path>
              </a:pathLst>
            </a:custGeom>
            <a:grpFill/>
            <a:ln w="2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5AD019D7-BFF7-4948-8A1B-1FD9966D5B01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4488248" y="4657424"/>
              <a:ext cx="378737" cy="358699"/>
            </a:xfrm>
            <a:custGeom>
              <a:avLst/>
              <a:gdLst>
                <a:gd name="connsiteX0" fmla="*/ 196551 w 378737"/>
                <a:gd name="connsiteY0" fmla="*/ 69777 h 358699"/>
                <a:gd name="connsiteX1" fmla="*/ 83681 w 378737"/>
                <a:gd name="connsiteY1" fmla="*/ 69777 h 358699"/>
                <a:gd name="connsiteX2" fmla="*/ 111490 w 378737"/>
                <a:gd name="connsiteY2" fmla="*/ 41968 h 358699"/>
                <a:gd name="connsiteX3" fmla="*/ 111490 w 378737"/>
                <a:gd name="connsiteY3" fmla="*/ 7208 h 358699"/>
                <a:gd name="connsiteX4" fmla="*/ 76729 w 378737"/>
                <a:gd name="connsiteY4" fmla="*/ 7208 h 358699"/>
                <a:gd name="connsiteX5" fmla="*/ 7208 w 378737"/>
                <a:gd name="connsiteY5" fmla="*/ 76934 h 358699"/>
                <a:gd name="connsiteX6" fmla="*/ 7208 w 378737"/>
                <a:gd name="connsiteY6" fmla="*/ 111694 h 358699"/>
                <a:gd name="connsiteX7" fmla="*/ 76934 w 378737"/>
                <a:gd name="connsiteY7" fmla="*/ 181420 h 358699"/>
                <a:gd name="connsiteX8" fmla="*/ 94314 w 378737"/>
                <a:gd name="connsiteY8" fmla="*/ 188577 h 358699"/>
                <a:gd name="connsiteX9" fmla="*/ 111694 w 378737"/>
                <a:gd name="connsiteY9" fmla="*/ 181420 h 358699"/>
                <a:gd name="connsiteX10" fmla="*/ 111694 w 378737"/>
                <a:gd name="connsiteY10" fmla="*/ 146659 h 358699"/>
                <a:gd name="connsiteX11" fmla="*/ 83886 w 378737"/>
                <a:gd name="connsiteY11" fmla="*/ 118851 h 358699"/>
                <a:gd name="connsiteX12" fmla="*/ 196756 w 378737"/>
                <a:gd name="connsiteY12" fmla="*/ 118851 h 358699"/>
                <a:gd name="connsiteX13" fmla="*/ 329664 w 378737"/>
                <a:gd name="connsiteY13" fmla="*/ 251759 h 358699"/>
                <a:gd name="connsiteX14" fmla="*/ 329664 w 378737"/>
                <a:gd name="connsiteY14" fmla="*/ 334163 h 358699"/>
                <a:gd name="connsiteX15" fmla="*/ 354201 w 378737"/>
                <a:gd name="connsiteY15" fmla="*/ 358700 h 358699"/>
                <a:gd name="connsiteX16" fmla="*/ 378738 w 378737"/>
                <a:gd name="connsiteY16" fmla="*/ 334163 h 358699"/>
                <a:gd name="connsiteX17" fmla="*/ 378738 w 378737"/>
                <a:gd name="connsiteY17" fmla="*/ 251759 h 358699"/>
                <a:gd name="connsiteX18" fmla="*/ 196551 w 378737"/>
                <a:gd name="connsiteY18" fmla="*/ 69777 h 35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8737" h="358699">
                  <a:moveTo>
                    <a:pt x="196551" y="69777"/>
                  </a:moveTo>
                  <a:lnTo>
                    <a:pt x="83681" y="69777"/>
                  </a:lnTo>
                  <a:lnTo>
                    <a:pt x="111490" y="41968"/>
                  </a:lnTo>
                  <a:cubicBezTo>
                    <a:pt x="121100" y="32358"/>
                    <a:pt x="121100" y="16818"/>
                    <a:pt x="111490" y="7208"/>
                  </a:cubicBezTo>
                  <a:cubicBezTo>
                    <a:pt x="101879" y="-2403"/>
                    <a:pt x="86339" y="-2403"/>
                    <a:pt x="76729" y="7208"/>
                  </a:cubicBezTo>
                  <a:lnTo>
                    <a:pt x="7208" y="76934"/>
                  </a:lnTo>
                  <a:cubicBezTo>
                    <a:pt x="-2403" y="86544"/>
                    <a:pt x="-2403" y="102084"/>
                    <a:pt x="7208" y="111694"/>
                  </a:cubicBezTo>
                  <a:lnTo>
                    <a:pt x="76934" y="181420"/>
                  </a:lnTo>
                  <a:cubicBezTo>
                    <a:pt x="81636" y="186123"/>
                    <a:pt x="87975" y="188577"/>
                    <a:pt x="94314" y="188577"/>
                  </a:cubicBezTo>
                  <a:cubicBezTo>
                    <a:pt x="100653" y="188577"/>
                    <a:pt x="106787" y="186123"/>
                    <a:pt x="111694" y="181420"/>
                  </a:cubicBezTo>
                  <a:cubicBezTo>
                    <a:pt x="121305" y="171810"/>
                    <a:pt x="121305" y="156270"/>
                    <a:pt x="111694" y="146659"/>
                  </a:cubicBezTo>
                  <a:lnTo>
                    <a:pt x="83886" y="118851"/>
                  </a:lnTo>
                  <a:lnTo>
                    <a:pt x="196756" y="118851"/>
                  </a:lnTo>
                  <a:cubicBezTo>
                    <a:pt x="270162" y="118851"/>
                    <a:pt x="329664" y="178557"/>
                    <a:pt x="329664" y="251759"/>
                  </a:cubicBezTo>
                  <a:lnTo>
                    <a:pt x="329664" y="334163"/>
                  </a:lnTo>
                  <a:cubicBezTo>
                    <a:pt x="329664" y="347658"/>
                    <a:pt x="340706" y="358700"/>
                    <a:pt x="354201" y="358700"/>
                  </a:cubicBezTo>
                  <a:cubicBezTo>
                    <a:pt x="367696" y="358700"/>
                    <a:pt x="378738" y="347658"/>
                    <a:pt x="378738" y="334163"/>
                  </a:cubicBezTo>
                  <a:lnTo>
                    <a:pt x="378738" y="251759"/>
                  </a:lnTo>
                  <a:cubicBezTo>
                    <a:pt x="378738" y="151362"/>
                    <a:pt x="296948" y="69777"/>
                    <a:pt x="196551" y="69777"/>
                  </a:cubicBezTo>
                  <a:close/>
                </a:path>
              </a:pathLst>
            </a:custGeom>
            <a:grpFill/>
            <a:ln w="2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CFE4AE70-6673-4F7C-A965-14CBA8495A32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4816071" y="5532626"/>
              <a:ext cx="49073" cy="49073"/>
            </a:xfrm>
            <a:custGeom>
              <a:avLst/>
              <a:gdLst>
                <a:gd name="connsiteX0" fmla="*/ 24537 w 49073"/>
                <a:gd name="connsiteY0" fmla="*/ 0 h 49073"/>
                <a:gd name="connsiteX1" fmla="*/ 7157 w 49073"/>
                <a:gd name="connsiteY1" fmla="*/ 7157 h 49073"/>
                <a:gd name="connsiteX2" fmla="*/ 0 w 49073"/>
                <a:gd name="connsiteY2" fmla="*/ 24537 h 49073"/>
                <a:gd name="connsiteX3" fmla="*/ 7157 w 49073"/>
                <a:gd name="connsiteY3" fmla="*/ 41917 h 49073"/>
                <a:gd name="connsiteX4" fmla="*/ 24537 w 49073"/>
                <a:gd name="connsiteY4" fmla="*/ 49074 h 49073"/>
                <a:gd name="connsiteX5" fmla="*/ 41917 w 49073"/>
                <a:gd name="connsiteY5" fmla="*/ 41917 h 49073"/>
                <a:gd name="connsiteX6" fmla="*/ 49074 w 49073"/>
                <a:gd name="connsiteY6" fmla="*/ 24537 h 49073"/>
                <a:gd name="connsiteX7" fmla="*/ 41917 w 49073"/>
                <a:gd name="connsiteY7" fmla="*/ 7157 h 49073"/>
                <a:gd name="connsiteX8" fmla="*/ 24537 w 49073"/>
                <a:gd name="connsiteY8" fmla="*/ 0 h 4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073" h="49073">
                  <a:moveTo>
                    <a:pt x="24537" y="0"/>
                  </a:moveTo>
                  <a:cubicBezTo>
                    <a:pt x="17994" y="0"/>
                    <a:pt x="11655" y="2658"/>
                    <a:pt x="7157" y="7157"/>
                  </a:cubicBezTo>
                  <a:cubicBezTo>
                    <a:pt x="2658" y="11655"/>
                    <a:pt x="0" y="17994"/>
                    <a:pt x="0" y="24537"/>
                  </a:cubicBezTo>
                  <a:cubicBezTo>
                    <a:pt x="0" y="30876"/>
                    <a:pt x="2658" y="37419"/>
                    <a:pt x="7157" y="41917"/>
                  </a:cubicBezTo>
                  <a:cubicBezTo>
                    <a:pt x="11655" y="46416"/>
                    <a:pt x="17994" y="49074"/>
                    <a:pt x="24537" y="49074"/>
                  </a:cubicBezTo>
                  <a:cubicBezTo>
                    <a:pt x="31080" y="49074"/>
                    <a:pt x="37419" y="46416"/>
                    <a:pt x="41917" y="41917"/>
                  </a:cubicBezTo>
                  <a:cubicBezTo>
                    <a:pt x="46416" y="37419"/>
                    <a:pt x="49074" y="31080"/>
                    <a:pt x="49074" y="24537"/>
                  </a:cubicBezTo>
                  <a:cubicBezTo>
                    <a:pt x="49074" y="17994"/>
                    <a:pt x="46416" y="11655"/>
                    <a:pt x="41917" y="7157"/>
                  </a:cubicBezTo>
                  <a:cubicBezTo>
                    <a:pt x="37214" y="2658"/>
                    <a:pt x="30876" y="0"/>
                    <a:pt x="24537" y="0"/>
                  </a:cubicBezTo>
                  <a:close/>
                </a:path>
              </a:pathLst>
            </a:custGeom>
            <a:grpFill/>
            <a:ln w="2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8B8D25C7-74E1-4441-A49F-1A182267388F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4715265" y="5532626"/>
              <a:ext cx="49073" cy="49073"/>
            </a:xfrm>
            <a:custGeom>
              <a:avLst/>
              <a:gdLst>
                <a:gd name="connsiteX0" fmla="*/ 24537 w 49073"/>
                <a:gd name="connsiteY0" fmla="*/ 0 h 49073"/>
                <a:gd name="connsiteX1" fmla="*/ 0 w 49073"/>
                <a:gd name="connsiteY1" fmla="*/ 24537 h 49073"/>
                <a:gd name="connsiteX2" fmla="*/ 24537 w 49073"/>
                <a:gd name="connsiteY2" fmla="*/ 49074 h 49073"/>
                <a:gd name="connsiteX3" fmla="*/ 49074 w 49073"/>
                <a:gd name="connsiteY3" fmla="*/ 24537 h 49073"/>
                <a:gd name="connsiteX4" fmla="*/ 24537 w 49073"/>
                <a:gd name="connsiteY4" fmla="*/ 0 h 4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73" h="49073">
                  <a:moveTo>
                    <a:pt x="24537" y="0"/>
                  </a:moveTo>
                  <a:cubicBezTo>
                    <a:pt x="11042" y="0"/>
                    <a:pt x="0" y="11042"/>
                    <a:pt x="0" y="24537"/>
                  </a:cubicBezTo>
                  <a:cubicBezTo>
                    <a:pt x="0" y="38032"/>
                    <a:pt x="11042" y="49074"/>
                    <a:pt x="24537" y="49074"/>
                  </a:cubicBezTo>
                  <a:cubicBezTo>
                    <a:pt x="38032" y="49074"/>
                    <a:pt x="49074" y="38032"/>
                    <a:pt x="49074" y="24537"/>
                  </a:cubicBezTo>
                  <a:cubicBezTo>
                    <a:pt x="49074" y="11042"/>
                    <a:pt x="38032" y="0"/>
                    <a:pt x="24537" y="0"/>
                  </a:cubicBezTo>
                  <a:close/>
                </a:path>
              </a:pathLst>
            </a:custGeom>
            <a:grpFill/>
            <a:ln w="2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9D363F96-B292-4FC2-B40A-692670F23F9C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4513654" y="5532626"/>
              <a:ext cx="49073" cy="49073"/>
            </a:xfrm>
            <a:custGeom>
              <a:avLst/>
              <a:gdLst>
                <a:gd name="connsiteX0" fmla="*/ 24537 w 49073"/>
                <a:gd name="connsiteY0" fmla="*/ 0 h 49073"/>
                <a:gd name="connsiteX1" fmla="*/ 0 w 49073"/>
                <a:gd name="connsiteY1" fmla="*/ 24537 h 49073"/>
                <a:gd name="connsiteX2" fmla="*/ 24537 w 49073"/>
                <a:gd name="connsiteY2" fmla="*/ 49074 h 49073"/>
                <a:gd name="connsiteX3" fmla="*/ 49074 w 49073"/>
                <a:gd name="connsiteY3" fmla="*/ 24537 h 49073"/>
                <a:gd name="connsiteX4" fmla="*/ 24537 w 49073"/>
                <a:gd name="connsiteY4" fmla="*/ 0 h 4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73" h="49073">
                  <a:moveTo>
                    <a:pt x="24537" y="0"/>
                  </a:moveTo>
                  <a:cubicBezTo>
                    <a:pt x="11042" y="0"/>
                    <a:pt x="0" y="11042"/>
                    <a:pt x="0" y="24537"/>
                  </a:cubicBezTo>
                  <a:cubicBezTo>
                    <a:pt x="0" y="38032"/>
                    <a:pt x="11042" y="49074"/>
                    <a:pt x="24537" y="49074"/>
                  </a:cubicBezTo>
                  <a:cubicBezTo>
                    <a:pt x="38032" y="49074"/>
                    <a:pt x="49074" y="38032"/>
                    <a:pt x="49074" y="24537"/>
                  </a:cubicBezTo>
                  <a:cubicBezTo>
                    <a:pt x="49074" y="11042"/>
                    <a:pt x="38237" y="0"/>
                    <a:pt x="24537" y="0"/>
                  </a:cubicBezTo>
                  <a:close/>
                </a:path>
              </a:pathLst>
            </a:custGeom>
            <a:grpFill/>
            <a:ln w="2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564FB9DE-A9DE-4B3A-A501-34A557601BBC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4614460" y="5532626"/>
              <a:ext cx="49073" cy="49073"/>
            </a:xfrm>
            <a:custGeom>
              <a:avLst/>
              <a:gdLst>
                <a:gd name="connsiteX0" fmla="*/ 24537 w 49073"/>
                <a:gd name="connsiteY0" fmla="*/ 0 h 49073"/>
                <a:gd name="connsiteX1" fmla="*/ 0 w 49073"/>
                <a:gd name="connsiteY1" fmla="*/ 24537 h 49073"/>
                <a:gd name="connsiteX2" fmla="*/ 24537 w 49073"/>
                <a:gd name="connsiteY2" fmla="*/ 49074 h 49073"/>
                <a:gd name="connsiteX3" fmla="*/ 49074 w 49073"/>
                <a:gd name="connsiteY3" fmla="*/ 24537 h 49073"/>
                <a:gd name="connsiteX4" fmla="*/ 24537 w 49073"/>
                <a:gd name="connsiteY4" fmla="*/ 0 h 4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73" h="49073">
                  <a:moveTo>
                    <a:pt x="24537" y="0"/>
                  </a:moveTo>
                  <a:cubicBezTo>
                    <a:pt x="11042" y="0"/>
                    <a:pt x="0" y="11042"/>
                    <a:pt x="0" y="24537"/>
                  </a:cubicBezTo>
                  <a:cubicBezTo>
                    <a:pt x="0" y="38032"/>
                    <a:pt x="11042" y="49074"/>
                    <a:pt x="24537" y="49074"/>
                  </a:cubicBezTo>
                  <a:cubicBezTo>
                    <a:pt x="38032" y="49074"/>
                    <a:pt x="49074" y="38032"/>
                    <a:pt x="49074" y="24537"/>
                  </a:cubicBezTo>
                  <a:cubicBezTo>
                    <a:pt x="49074" y="11042"/>
                    <a:pt x="38032" y="0"/>
                    <a:pt x="24537" y="0"/>
                  </a:cubicBezTo>
                  <a:close/>
                </a:path>
              </a:pathLst>
            </a:custGeom>
            <a:grpFill/>
            <a:ln w="2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8C8F956C-1DCB-4614-A9FE-DE626E6CE762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4413054" y="5532626"/>
              <a:ext cx="49073" cy="49073"/>
            </a:xfrm>
            <a:custGeom>
              <a:avLst/>
              <a:gdLst>
                <a:gd name="connsiteX0" fmla="*/ 24537 w 49073"/>
                <a:gd name="connsiteY0" fmla="*/ 0 h 49073"/>
                <a:gd name="connsiteX1" fmla="*/ 7157 w 49073"/>
                <a:gd name="connsiteY1" fmla="*/ 7157 h 49073"/>
                <a:gd name="connsiteX2" fmla="*/ 0 w 49073"/>
                <a:gd name="connsiteY2" fmla="*/ 24537 h 49073"/>
                <a:gd name="connsiteX3" fmla="*/ 7157 w 49073"/>
                <a:gd name="connsiteY3" fmla="*/ 41917 h 49073"/>
                <a:gd name="connsiteX4" fmla="*/ 24537 w 49073"/>
                <a:gd name="connsiteY4" fmla="*/ 49074 h 49073"/>
                <a:gd name="connsiteX5" fmla="*/ 41917 w 49073"/>
                <a:gd name="connsiteY5" fmla="*/ 41917 h 49073"/>
                <a:gd name="connsiteX6" fmla="*/ 49074 w 49073"/>
                <a:gd name="connsiteY6" fmla="*/ 24537 h 49073"/>
                <a:gd name="connsiteX7" fmla="*/ 41917 w 49073"/>
                <a:gd name="connsiteY7" fmla="*/ 7157 h 49073"/>
                <a:gd name="connsiteX8" fmla="*/ 24537 w 49073"/>
                <a:gd name="connsiteY8" fmla="*/ 0 h 4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073" h="49073">
                  <a:moveTo>
                    <a:pt x="24537" y="0"/>
                  </a:moveTo>
                  <a:cubicBezTo>
                    <a:pt x="17994" y="0"/>
                    <a:pt x="11655" y="2658"/>
                    <a:pt x="7157" y="7157"/>
                  </a:cubicBezTo>
                  <a:cubicBezTo>
                    <a:pt x="2658" y="11655"/>
                    <a:pt x="0" y="17994"/>
                    <a:pt x="0" y="24537"/>
                  </a:cubicBezTo>
                  <a:cubicBezTo>
                    <a:pt x="0" y="30876"/>
                    <a:pt x="2658" y="37419"/>
                    <a:pt x="7157" y="41917"/>
                  </a:cubicBezTo>
                  <a:cubicBezTo>
                    <a:pt x="11655" y="46416"/>
                    <a:pt x="17994" y="49074"/>
                    <a:pt x="24537" y="49074"/>
                  </a:cubicBezTo>
                  <a:cubicBezTo>
                    <a:pt x="30876" y="49074"/>
                    <a:pt x="37419" y="46416"/>
                    <a:pt x="41917" y="41917"/>
                  </a:cubicBezTo>
                  <a:cubicBezTo>
                    <a:pt x="46416" y="37419"/>
                    <a:pt x="49074" y="31080"/>
                    <a:pt x="49074" y="24537"/>
                  </a:cubicBezTo>
                  <a:cubicBezTo>
                    <a:pt x="49074" y="17994"/>
                    <a:pt x="46416" y="11655"/>
                    <a:pt x="41917" y="7157"/>
                  </a:cubicBezTo>
                  <a:cubicBezTo>
                    <a:pt x="37419" y="2658"/>
                    <a:pt x="30874" y="0"/>
                    <a:pt x="24537" y="0"/>
                  </a:cubicBezTo>
                  <a:close/>
                </a:path>
              </a:pathLst>
            </a:custGeom>
            <a:grpFill/>
            <a:ln w="2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836E1F65-56D8-46BB-A7FD-68E83C435C46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4413054" y="5431820"/>
              <a:ext cx="49073" cy="49073"/>
            </a:xfrm>
            <a:custGeom>
              <a:avLst/>
              <a:gdLst>
                <a:gd name="connsiteX0" fmla="*/ 24537 w 49073"/>
                <a:gd name="connsiteY0" fmla="*/ 0 h 49073"/>
                <a:gd name="connsiteX1" fmla="*/ 0 w 49073"/>
                <a:gd name="connsiteY1" fmla="*/ 24537 h 49073"/>
                <a:gd name="connsiteX2" fmla="*/ 24537 w 49073"/>
                <a:gd name="connsiteY2" fmla="*/ 49074 h 49073"/>
                <a:gd name="connsiteX3" fmla="*/ 49074 w 49073"/>
                <a:gd name="connsiteY3" fmla="*/ 24537 h 49073"/>
                <a:gd name="connsiteX4" fmla="*/ 24537 w 49073"/>
                <a:gd name="connsiteY4" fmla="*/ 0 h 4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73" h="49073">
                  <a:moveTo>
                    <a:pt x="24537" y="0"/>
                  </a:moveTo>
                  <a:cubicBezTo>
                    <a:pt x="11042" y="0"/>
                    <a:pt x="0" y="11042"/>
                    <a:pt x="0" y="24537"/>
                  </a:cubicBezTo>
                  <a:cubicBezTo>
                    <a:pt x="0" y="38032"/>
                    <a:pt x="11042" y="49074"/>
                    <a:pt x="24537" y="49074"/>
                  </a:cubicBezTo>
                  <a:cubicBezTo>
                    <a:pt x="38032" y="49074"/>
                    <a:pt x="49074" y="38032"/>
                    <a:pt x="49074" y="24537"/>
                  </a:cubicBezTo>
                  <a:cubicBezTo>
                    <a:pt x="49074" y="11042"/>
                    <a:pt x="38030" y="0"/>
                    <a:pt x="24537" y="0"/>
                  </a:cubicBezTo>
                  <a:close/>
                </a:path>
              </a:pathLst>
            </a:custGeom>
            <a:grpFill/>
            <a:ln w="2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C0E5362A-4AAE-46F0-AD7C-FAD6B31637A1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4413054" y="5331014"/>
              <a:ext cx="49073" cy="49073"/>
            </a:xfrm>
            <a:custGeom>
              <a:avLst/>
              <a:gdLst>
                <a:gd name="connsiteX0" fmla="*/ 24537 w 49073"/>
                <a:gd name="connsiteY0" fmla="*/ 0 h 49073"/>
                <a:gd name="connsiteX1" fmla="*/ 0 w 49073"/>
                <a:gd name="connsiteY1" fmla="*/ 24537 h 49073"/>
                <a:gd name="connsiteX2" fmla="*/ 24537 w 49073"/>
                <a:gd name="connsiteY2" fmla="*/ 49074 h 49073"/>
                <a:gd name="connsiteX3" fmla="*/ 49074 w 49073"/>
                <a:gd name="connsiteY3" fmla="*/ 24537 h 49073"/>
                <a:gd name="connsiteX4" fmla="*/ 24537 w 49073"/>
                <a:gd name="connsiteY4" fmla="*/ 0 h 4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73" h="49073">
                  <a:moveTo>
                    <a:pt x="24537" y="0"/>
                  </a:moveTo>
                  <a:cubicBezTo>
                    <a:pt x="11042" y="0"/>
                    <a:pt x="0" y="11042"/>
                    <a:pt x="0" y="24537"/>
                  </a:cubicBezTo>
                  <a:cubicBezTo>
                    <a:pt x="0" y="38032"/>
                    <a:pt x="11042" y="49074"/>
                    <a:pt x="24537" y="49074"/>
                  </a:cubicBezTo>
                  <a:cubicBezTo>
                    <a:pt x="38032" y="49074"/>
                    <a:pt x="49074" y="38032"/>
                    <a:pt x="49074" y="24537"/>
                  </a:cubicBezTo>
                  <a:cubicBezTo>
                    <a:pt x="49074" y="11042"/>
                    <a:pt x="38030" y="0"/>
                    <a:pt x="24537" y="0"/>
                  </a:cubicBezTo>
                  <a:close/>
                </a:path>
              </a:pathLst>
            </a:custGeom>
            <a:grpFill/>
            <a:ln w="2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B140E395-14AF-4D16-8C0B-E1921081C1F7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4413054" y="5230208"/>
              <a:ext cx="49073" cy="49073"/>
            </a:xfrm>
            <a:custGeom>
              <a:avLst/>
              <a:gdLst>
                <a:gd name="connsiteX0" fmla="*/ 24537 w 49073"/>
                <a:gd name="connsiteY0" fmla="*/ 0 h 49073"/>
                <a:gd name="connsiteX1" fmla="*/ 0 w 49073"/>
                <a:gd name="connsiteY1" fmla="*/ 24537 h 49073"/>
                <a:gd name="connsiteX2" fmla="*/ 24537 w 49073"/>
                <a:gd name="connsiteY2" fmla="*/ 49074 h 49073"/>
                <a:gd name="connsiteX3" fmla="*/ 49074 w 49073"/>
                <a:gd name="connsiteY3" fmla="*/ 24537 h 49073"/>
                <a:gd name="connsiteX4" fmla="*/ 24537 w 49073"/>
                <a:gd name="connsiteY4" fmla="*/ 0 h 4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73" h="49073">
                  <a:moveTo>
                    <a:pt x="24537" y="0"/>
                  </a:moveTo>
                  <a:cubicBezTo>
                    <a:pt x="11042" y="0"/>
                    <a:pt x="0" y="11042"/>
                    <a:pt x="0" y="24537"/>
                  </a:cubicBezTo>
                  <a:cubicBezTo>
                    <a:pt x="0" y="38032"/>
                    <a:pt x="11042" y="49074"/>
                    <a:pt x="24537" y="49074"/>
                  </a:cubicBezTo>
                  <a:cubicBezTo>
                    <a:pt x="38032" y="49074"/>
                    <a:pt x="49074" y="38032"/>
                    <a:pt x="49074" y="24537"/>
                  </a:cubicBezTo>
                  <a:cubicBezTo>
                    <a:pt x="49074" y="11042"/>
                    <a:pt x="38030" y="0"/>
                    <a:pt x="24537" y="0"/>
                  </a:cubicBezTo>
                  <a:close/>
                </a:path>
              </a:pathLst>
            </a:custGeom>
            <a:grpFill/>
            <a:ln w="2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63541909-E3F2-4A60-BF7D-C886D43E91EF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4413054" y="5129606"/>
              <a:ext cx="49073" cy="49073"/>
            </a:xfrm>
            <a:custGeom>
              <a:avLst/>
              <a:gdLst>
                <a:gd name="connsiteX0" fmla="*/ 24537 w 49073"/>
                <a:gd name="connsiteY0" fmla="*/ 0 h 49073"/>
                <a:gd name="connsiteX1" fmla="*/ 7157 w 49073"/>
                <a:gd name="connsiteY1" fmla="*/ 7157 h 49073"/>
                <a:gd name="connsiteX2" fmla="*/ 0 w 49073"/>
                <a:gd name="connsiteY2" fmla="*/ 24537 h 49073"/>
                <a:gd name="connsiteX3" fmla="*/ 7157 w 49073"/>
                <a:gd name="connsiteY3" fmla="*/ 41917 h 49073"/>
                <a:gd name="connsiteX4" fmla="*/ 24537 w 49073"/>
                <a:gd name="connsiteY4" fmla="*/ 49074 h 49073"/>
                <a:gd name="connsiteX5" fmla="*/ 41917 w 49073"/>
                <a:gd name="connsiteY5" fmla="*/ 41917 h 49073"/>
                <a:gd name="connsiteX6" fmla="*/ 49074 w 49073"/>
                <a:gd name="connsiteY6" fmla="*/ 24537 h 49073"/>
                <a:gd name="connsiteX7" fmla="*/ 41917 w 49073"/>
                <a:gd name="connsiteY7" fmla="*/ 7157 h 49073"/>
                <a:gd name="connsiteX8" fmla="*/ 24537 w 49073"/>
                <a:gd name="connsiteY8" fmla="*/ 0 h 4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073" h="49073">
                  <a:moveTo>
                    <a:pt x="24537" y="0"/>
                  </a:moveTo>
                  <a:cubicBezTo>
                    <a:pt x="17994" y="0"/>
                    <a:pt x="11655" y="2658"/>
                    <a:pt x="7157" y="7157"/>
                  </a:cubicBezTo>
                  <a:cubicBezTo>
                    <a:pt x="2658" y="11655"/>
                    <a:pt x="0" y="17994"/>
                    <a:pt x="0" y="24537"/>
                  </a:cubicBezTo>
                  <a:cubicBezTo>
                    <a:pt x="0" y="31080"/>
                    <a:pt x="2658" y="37419"/>
                    <a:pt x="7157" y="41917"/>
                  </a:cubicBezTo>
                  <a:cubicBezTo>
                    <a:pt x="11655" y="46416"/>
                    <a:pt x="17994" y="49074"/>
                    <a:pt x="24537" y="49074"/>
                  </a:cubicBezTo>
                  <a:cubicBezTo>
                    <a:pt x="30876" y="49074"/>
                    <a:pt x="37419" y="46416"/>
                    <a:pt x="41917" y="41917"/>
                  </a:cubicBezTo>
                  <a:cubicBezTo>
                    <a:pt x="46416" y="37419"/>
                    <a:pt x="49074" y="31080"/>
                    <a:pt x="49074" y="24537"/>
                  </a:cubicBezTo>
                  <a:cubicBezTo>
                    <a:pt x="49074" y="18198"/>
                    <a:pt x="46416" y="11655"/>
                    <a:pt x="41917" y="7157"/>
                  </a:cubicBezTo>
                  <a:cubicBezTo>
                    <a:pt x="37212" y="2454"/>
                    <a:pt x="30874" y="0"/>
                    <a:pt x="24537" y="0"/>
                  </a:cubicBezTo>
                  <a:close/>
                </a:path>
              </a:pathLst>
            </a:custGeom>
            <a:grpFill/>
            <a:ln w="2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8F1218E-BAF9-4C21-9C9A-4336CB672C67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4715265" y="5129606"/>
              <a:ext cx="49073" cy="49073"/>
            </a:xfrm>
            <a:custGeom>
              <a:avLst/>
              <a:gdLst>
                <a:gd name="connsiteX0" fmla="*/ 24537 w 49073"/>
                <a:gd name="connsiteY0" fmla="*/ 0 h 49073"/>
                <a:gd name="connsiteX1" fmla="*/ 0 w 49073"/>
                <a:gd name="connsiteY1" fmla="*/ 24537 h 49073"/>
                <a:gd name="connsiteX2" fmla="*/ 24537 w 49073"/>
                <a:gd name="connsiteY2" fmla="*/ 49074 h 49073"/>
                <a:gd name="connsiteX3" fmla="*/ 49074 w 49073"/>
                <a:gd name="connsiteY3" fmla="*/ 24537 h 49073"/>
                <a:gd name="connsiteX4" fmla="*/ 24537 w 49073"/>
                <a:gd name="connsiteY4" fmla="*/ 0 h 4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73" h="49073">
                  <a:moveTo>
                    <a:pt x="24537" y="0"/>
                  </a:moveTo>
                  <a:cubicBezTo>
                    <a:pt x="11042" y="0"/>
                    <a:pt x="0" y="11042"/>
                    <a:pt x="0" y="24537"/>
                  </a:cubicBezTo>
                  <a:cubicBezTo>
                    <a:pt x="0" y="38032"/>
                    <a:pt x="11042" y="49074"/>
                    <a:pt x="24537" y="49074"/>
                  </a:cubicBezTo>
                  <a:cubicBezTo>
                    <a:pt x="38032" y="49074"/>
                    <a:pt x="49074" y="38032"/>
                    <a:pt x="49074" y="24537"/>
                  </a:cubicBezTo>
                  <a:cubicBezTo>
                    <a:pt x="49074" y="11042"/>
                    <a:pt x="38032" y="0"/>
                    <a:pt x="24537" y="0"/>
                  </a:cubicBezTo>
                  <a:close/>
                </a:path>
              </a:pathLst>
            </a:custGeom>
            <a:grpFill/>
            <a:ln w="2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2D4CB391-CABA-4BA8-BE0E-F13AEB752405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4614460" y="5129606"/>
              <a:ext cx="49073" cy="49073"/>
            </a:xfrm>
            <a:custGeom>
              <a:avLst/>
              <a:gdLst>
                <a:gd name="connsiteX0" fmla="*/ 24537 w 49073"/>
                <a:gd name="connsiteY0" fmla="*/ 0 h 49073"/>
                <a:gd name="connsiteX1" fmla="*/ 0 w 49073"/>
                <a:gd name="connsiteY1" fmla="*/ 24537 h 49073"/>
                <a:gd name="connsiteX2" fmla="*/ 24537 w 49073"/>
                <a:gd name="connsiteY2" fmla="*/ 49074 h 49073"/>
                <a:gd name="connsiteX3" fmla="*/ 49074 w 49073"/>
                <a:gd name="connsiteY3" fmla="*/ 24537 h 49073"/>
                <a:gd name="connsiteX4" fmla="*/ 24537 w 49073"/>
                <a:gd name="connsiteY4" fmla="*/ 0 h 4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73" h="49073">
                  <a:moveTo>
                    <a:pt x="24537" y="0"/>
                  </a:moveTo>
                  <a:cubicBezTo>
                    <a:pt x="11042" y="0"/>
                    <a:pt x="0" y="11042"/>
                    <a:pt x="0" y="24537"/>
                  </a:cubicBezTo>
                  <a:cubicBezTo>
                    <a:pt x="0" y="38032"/>
                    <a:pt x="11042" y="49074"/>
                    <a:pt x="24537" y="49074"/>
                  </a:cubicBezTo>
                  <a:cubicBezTo>
                    <a:pt x="38032" y="49074"/>
                    <a:pt x="49074" y="38032"/>
                    <a:pt x="49074" y="24537"/>
                  </a:cubicBezTo>
                  <a:cubicBezTo>
                    <a:pt x="49074" y="11042"/>
                    <a:pt x="38032" y="0"/>
                    <a:pt x="24537" y="0"/>
                  </a:cubicBezTo>
                  <a:close/>
                </a:path>
              </a:pathLst>
            </a:custGeom>
            <a:grpFill/>
            <a:ln w="2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4A0A5EB5-0E2F-43A0-938A-EB9649D83954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4513654" y="5129606"/>
              <a:ext cx="49073" cy="49073"/>
            </a:xfrm>
            <a:custGeom>
              <a:avLst/>
              <a:gdLst>
                <a:gd name="connsiteX0" fmla="*/ 24537 w 49073"/>
                <a:gd name="connsiteY0" fmla="*/ 0 h 49073"/>
                <a:gd name="connsiteX1" fmla="*/ 0 w 49073"/>
                <a:gd name="connsiteY1" fmla="*/ 24537 h 49073"/>
                <a:gd name="connsiteX2" fmla="*/ 24537 w 49073"/>
                <a:gd name="connsiteY2" fmla="*/ 49074 h 49073"/>
                <a:gd name="connsiteX3" fmla="*/ 49074 w 49073"/>
                <a:gd name="connsiteY3" fmla="*/ 24537 h 49073"/>
                <a:gd name="connsiteX4" fmla="*/ 24537 w 49073"/>
                <a:gd name="connsiteY4" fmla="*/ 0 h 4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73" h="49073">
                  <a:moveTo>
                    <a:pt x="24537" y="0"/>
                  </a:moveTo>
                  <a:cubicBezTo>
                    <a:pt x="11042" y="0"/>
                    <a:pt x="0" y="11042"/>
                    <a:pt x="0" y="24537"/>
                  </a:cubicBezTo>
                  <a:cubicBezTo>
                    <a:pt x="0" y="38032"/>
                    <a:pt x="11042" y="49074"/>
                    <a:pt x="24537" y="49074"/>
                  </a:cubicBezTo>
                  <a:cubicBezTo>
                    <a:pt x="38032" y="49074"/>
                    <a:pt x="49074" y="38032"/>
                    <a:pt x="49074" y="24537"/>
                  </a:cubicBezTo>
                  <a:cubicBezTo>
                    <a:pt x="49074" y="11042"/>
                    <a:pt x="38237" y="0"/>
                    <a:pt x="24537" y="0"/>
                  </a:cubicBezTo>
                  <a:close/>
                </a:path>
              </a:pathLst>
            </a:custGeom>
            <a:grpFill/>
            <a:ln w="2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5C36FE47-C147-41FA-B3E0-31A879B99FEE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4816071" y="5129606"/>
              <a:ext cx="49073" cy="49073"/>
            </a:xfrm>
            <a:custGeom>
              <a:avLst/>
              <a:gdLst>
                <a:gd name="connsiteX0" fmla="*/ 24537 w 49073"/>
                <a:gd name="connsiteY0" fmla="*/ 0 h 49073"/>
                <a:gd name="connsiteX1" fmla="*/ 7157 w 49073"/>
                <a:gd name="connsiteY1" fmla="*/ 7157 h 49073"/>
                <a:gd name="connsiteX2" fmla="*/ 0 w 49073"/>
                <a:gd name="connsiteY2" fmla="*/ 24537 h 49073"/>
                <a:gd name="connsiteX3" fmla="*/ 7157 w 49073"/>
                <a:gd name="connsiteY3" fmla="*/ 41917 h 49073"/>
                <a:gd name="connsiteX4" fmla="*/ 24537 w 49073"/>
                <a:gd name="connsiteY4" fmla="*/ 49074 h 49073"/>
                <a:gd name="connsiteX5" fmla="*/ 41917 w 49073"/>
                <a:gd name="connsiteY5" fmla="*/ 41917 h 49073"/>
                <a:gd name="connsiteX6" fmla="*/ 49074 w 49073"/>
                <a:gd name="connsiteY6" fmla="*/ 24537 h 49073"/>
                <a:gd name="connsiteX7" fmla="*/ 41917 w 49073"/>
                <a:gd name="connsiteY7" fmla="*/ 7157 h 49073"/>
                <a:gd name="connsiteX8" fmla="*/ 24537 w 49073"/>
                <a:gd name="connsiteY8" fmla="*/ 0 h 4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073" h="49073">
                  <a:moveTo>
                    <a:pt x="24537" y="0"/>
                  </a:moveTo>
                  <a:cubicBezTo>
                    <a:pt x="17994" y="0"/>
                    <a:pt x="11655" y="2658"/>
                    <a:pt x="7157" y="7157"/>
                  </a:cubicBezTo>
                  <a:cubicBezTo>
                    <a:pt x="2658" y="11655"/>
                    <a:pt x="0" y="17994"/>
                    <a:pt x="0" y="24537"/>
                  </a:cubicBezTo>
                  <a:cubicBezTo>
                    <a:pt x="0" y="31080"/>
                    <a:pt x="2658" y="37419"/>
                    <a:pt x="7157" y="41917"/>
                  </a:cubicBezTo>
                  <a:cubicBezTo>
                    <a:pt x="11655" y="46416"/>
                    <a:pt x="17994" y="49074"/>
                    <a:pt x="24537" y="49074"/>
                  </a:cubicBezTo>
                  <a:cubicBezTo>
                    <a:pt x="31080" y="49074"/>
                    <a:pt x="37419" y="46416"/>
                    <a:pt x="41917" y="41917"/>
                  </a:cubicBezTo>
                  <a:cubicBezTo>
                    <a:pt x="46416" y="37419"/>
                    <a:pt x="49074" y="31080"/>
                    <a:pt x="49074" y="24537"/>
                  </a:cubicBezTo>
                  <a:cubicBezTo>
                    <a:pt x="49074" y="18198"/>
                    <a:pt x="46416" y="11655"/>
                    <a:pt x="41917" y="7157"/>
                  </a:cubicBezTo>
                  <a:cubicBezTo>
                    <a:pt x="37214" y="2658"/>
                    <a:pt x="30876" y="0"/>
                    <a:pt x="24537" y="0"/>
                  </a:cubicBezTo>
                  <a:close/>
                </a:path>
              </a:pathLst>
            </a:custGeom>
            <a:grpFill/>
            <a:ln w="2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79BBE19F-35DB-4782-A267-8C89D01A0B5F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4816071" y="5230208"/>
              <a:ext cx="49073" cy="49073"/>
            </a:xfrm>
            <a:custGeom>
              <a:avLst/>
              <a:gdLst>
                <a:gd name="connsiteX0" fmla="*/ 24537 w 49073"/>
                <a:gd name="connsiteY0" fmla="*/ 0 h 49073"/>
                <a:gd name="connsiteX1" fmla="*/ 0 w 49073"/>
                <a:gd name="connsiteY1" fmla="*/ 24537 h 49073"/>
                <a:gd name="connsiteX2" fmla="*/ 24537 w 49073"/>
                <a:gd name="connsiteY2" fmla="*/ 49074 h 49073"/>
                <a:gd name="connsiteX3" fmla="*/ 49074 w 49073"/>
                <a:gd name="connsiteY3" fmla="*/ 24537 h 49073"/>
                <a:gd name="connsiteX4" fmla="*/ 24537 w 49073"/>
                <a:gd name="connsiteY4" fmla="*/ 0 h 4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73" h="49073">
                  <a:moveTo>
                    <a:pt x="24537" y="0"/>
                  </a:moveTo>
                  <a:cubicBezTo>
                    <a:pt x="11042" y="0"/>
                    <a:pt x="0" y="11042"/>
                    <a:pt x="0" y="24537"/>
                  </a:cubicBezTo>
                  <a:cubicBezTo>
                    <a:pt x="0" y="38032"/>
                    <a:pt x="11042" y="49074"/>
                    <a:pt x="24537" y="49074"/>
                  </a:cubicBezTo>
                  <a:cubicBezTo>
                    <a:pt x="38032" y="49074"/>
                    <a:pt x="49074" y="38032"/>
                    <a:pt x="49074" y="24537"/>
                  </a:cubicBezTo>
                  <a:cubicBezTo>
                    <a:pt x="49074" y="11042"/>
                    <a:pt x="38032" y="0"/>
                    <a:pt x="24537" y="0"/>
                  </a:cubicBezTo>
                  <a:close/>
                </a:path>
              </a:pathLst>
            </a:custGeom>
            <a:grpFill/>
            <a:ln w="2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590F5C1F-E435-45F0-BCD2-A86AD8E549AF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4816071" y="5431820"/>
              <a:ext cx="49073" cy="49073"/>
            </a:xfrm>
            <a:custGeom>
              <a:avLst/>
              <a:gdLst>
                <a:gd name="connsiteX0" fmla="*/ 24537 w 49073"/>
                <a:gd name="connsiteY0" fmla="*/ 0 h 49073"/>
                <a:gd name="connsiteX1" fmla="*/ 0 w 49073"/>
                <a:gd name="connsiteY1" fmla="*/ 24537 h 49073"/>
                <a:gd name="connsiteX2" fmla="*/ 24537 w 49073"/>
                <a:gd name="connsiteY2" fmla="*/ 49074 h 49073"/>
                <a:gd name="connsiteX3" fmla="*/ 49074 w 49073"/>
                <a:gd name="connsiteY3" fmla="*/ 24537 h 49073"/>
                <a:gd name="connsiteX4" fmla="*/ 24537 w 49073"/>
                <a:gd name="connsiteY4" fmla="*/ 0 h 4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73" h="49073">
                  <a:moveTo>
                    <a:pt x="24537" y="0"/>
                  </a:moveTo>
                  <a:cubicBezTo>
                    <a:pt x="11042" y="0"/>
                    <a:pt x="0" y="11042"/>
                    <a:pt x="0" y="24537"/>
                  </a:cubicBezTo>
                  <a:cubicBezTo>
                    <a:pt x="0" y="38032"/>
                    <a:pt x="11042" y="49074"/>
                    <a:pt x="24537" y="49074"/>
                  </a:cubicBezTo>
                  <a:cubicBezTo>
                    <a:pt x="38032" y="49074"/>
                    <a:pt x="49074" y="38032"/>
                    <a:pt x="49074" y="24537"/>
                  </a:cubicBezTo>
                  <a:cubicBezTo>
                    <a:pt x="49074" y="11042"/>
                    <a:pt x="38032" y="0"/>
                    <a:pt x="24537" y="0"/>
                  </a:cubicBezTo>
                  <a:close/>
                </a:path>
              </a:pathLst>
            </a:custGeom>
            <a:grpFill/>
            <a:ln w="2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59A1CFC5-E368-436F-A374-0C468E85C136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4816071" y="5331014"/>
              <a:ext cx="49073" cy="49073"/>
            </a:xfrm>
            <a:custGeom>
              <a:avLst/>
              <a:gdLst>
                <a:gd name="connsiteX0" fmla="*/ 24537 w 49073"/>
                <a:gd name="connsiteY0" fmla="*/ 0 h 49073"/>
                <a:gd name="connsiteX1" fmla="*/ 0 w 49073"/>
                <a:gd name="connsiteY1" fmla="*/ 24537 h 49073"/>
                <a:gd name="connsiteX2" fmla="*/ 24537 w 49073"/>
                <a:gd name="connsiteY2" fmla="*/ 49074 h 49073"/>
                <a:gd name="connsiteX3" fmla="*/ 49074 w 49073"/>
                <a:gd name="connsiteY3" fmla="*/ 24537 h 49073"/>
                <a:gd name="connsiteX4" fmla="*/ 24537 w 49073"/>
                <a:gd name="connsiteY4" fmla="*/ 0 h 4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73" h="49073">
                  <a:moveTo>
                    <a:pt x="24537" y="0"/>
                  </a:moveTo>
                  <a:cubicBezTo>
                    <a:pt x="11042" y="0"/>
                    <a:pt x="0" y="11042"/>
                    <a:pt x="0" y="24537"/>
                  </a:cubicBezTo>
                  <a:cubicBezTo>
                    <a:pt x="0" y="38032"/>
                    <a:pt x="11042" y="49074"/>
                    <a:pt x="24537" y="49074"/>
                  </a:cubicBezTo>
                  <a:cubicBezTo>
                    <a:pt x="38032" y="49074"/>
                    <a:pt x="49074" y="38032"/>
                    <a:pt x="49074" y="24537"/>
                  </a:cubicBezTo>
                  <a:cubicBezTo>
                    <a:pt x="49074" y="11042"/>
                    <a:pt x="38032" y="0"/>
                    <a:pt x="24537" y="0"/>
                  </a:cubicBezTo>
                  <a:close/>
                </a:path>
              </a:pathLst>
            </a:custGeom>
            <a:grpFill/>
            <a:ln w="2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851">
                <a:cs typeface="+mn-ea"/>
                <a:sym typeface="+mn-lt"/>
              </a:endParaRPr>
            </a:p>
          </p:txBody>
        </p:sp>
      </p:grpSp>
      <p:sp>
        <p:nvSpPr>
          <p:cNvPr id="84" name="文本框 83">
            <a:extLst>
              <a:ext uri="{FF2B5EF4-FFF2-40B4-BE49-F238E27FC236}">
                <a16:creationId xmlns:a16="http://schemas.microsoft.com/office/drawing/2014/main" id="{D45C88E1-CA8F-4C82-966C-CDFE55AB63B7}"/>
              </a:ext>
            </a:extLst>
          </p:cNvPr>
          <p:cNvSpPr txBox="1"/>
          <p:nvPr>
            <p:custDataLst>
              <p:tags r:id="rId35"/>
            </p:custDataLst>
          </p:nvPr>
        </p:nvSpPr>
        <p:spPr>
          <a:xfrm>
            <a:off x="565250" y="6050987"/>
            <a:ext cx="2035230" cy="26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101" dirty="0">
                <a:solidFill>
                  <a:srgbClr val="D9D9D9"/>
                </a:solidFill>
                <a:cs typeface="+mn-ea"/>
                <a:sym typeface="+mn-lt"/>
              </a:rPr>
              <a:t>公司内部交流文件，禁止外传</a:t>
            </a:r>
          </a:p>
        </p:txBody>
      </p:sp>
      <p:sp>
        <p:nvSpPr>
          <p:cNvPr id="85" name="平行四边形 84">
            <a:extLst>
              <a:ext uri="{FF2B5EF4-FFF2-40B4-BE49-F238E27FC236}">
                <a16:creationId xmlns:a16="http://schemas.microsoft.com/office/drawing/2014/main" id="{31CA64C2-AC04-474D-9991-B34892FFEB9E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>
            <a:off x="1878151" y="1151273"/>
            <a:ext cx="1076208" cy="176687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9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7" name="平行四边形 86">
            <a:extLst>
              <a:ext uri="{FF2B5EF4-FFF2-40B4-BE49-F238E27FC236}">
                <a16:creationId xmlns:a16="http://schemas.microsoft.com/office/drawing/2014/main" id="{1705DB2B-7244-4DA5-9A3C-66511A597C4F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>
            <a:off x="1445282" y="1088665"/>
            <a:ext cx="1186890" cy="119319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2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8" name="平行四边形 87">
            <a:extLst>
              <a:ext uri="{FF2B5EF4-FFF2-40B4-BE49-F238E27FC236}">
                <a16:creationId xmlns:a16="http://schemas.microsoft.com/office/drawing/2014/main" id="{3660DB66-B79A-48EF-A4FB-D9C378102806}"/>
              </a:ext>
            </a:extLst>
          </p:cNvPr>
          <p:cNvSpPr/>
          <p:nvPr>
            <p:custDataLst>
              <p:tags r:id="rId38"/>
            </p:custDataLst>
          </p:nvPr>
        </p:nvSpPr>
        <p:spPr>
          <a:xfrm>
            <a:off x="4126561" y="1444225"/>
            <a:ext cx="982439" cy="33212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77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9" name="平行四边形 88">
            <a:extLst>
              <a:ext uri="{FF2B5EF4-FFF2-40B4-BE49-F238E27FC236}">
                <a16:creationId xmlns:a16="http://schemas.microsoft.com/office/drawing/2014/main" id="{6ACA307C-F9FA-4F52-A9CC-1A03A83E00F2}"/>
              </a:ext>
            </a:extLst>
          </p:cNvPr>
          <p:cNvSpPr/>
          <p:nvPr>
            <p:custDataLst>
              <p:tags r:id="rId39"/>
            </p:custDataLst>
          </p:nvPr>
        </p:nvSpPr>
        <p:spPr>
          <a:xfrm flipH="1">
            <a:off x="7465784" y="1363199"/>
            <a:ext cx="982439" cy="33212"/>
          </a:xfrm>
          <a:prstGeom prst="parallelogram">
            <a:avLst/>
          </a:prstGeom>
          <a:gradFill>
            <a:gsLst>
              <a:gs pos="0">
                <a:srgbClr val="28C365">
                  <a:alpha val="0"/>
                </a:srgbClr>
              </a:gs>
              <a:gs pos="100000">
                <a:srgbClr val="28C365">
                  <a:alpha val="77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0" name="平行四边形 89">
            <a:extLst>
              <a:ext uri="{FF2B5EF4-FFF2-40B4-BE49-F238E27FC236}">
                <a16:creationId xmlns:a16="http://schemas.microsoft.com/office/drawing/2014/main" id="{AB187197-8F12-4511-BB73-BF324650A582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 flipH="1">
            <a:off x="9095197" y="1133918"/>
            <a:ext cx="1076452" cy="176727"/>
          </a:xfrm>
          <a:prstGeom prst="parallelogram">
            <a:avLst/>
          </a:prstGeom>
          <a:gradFill>
            <a:gsLst>
              <a:gs pos="0">
                <a:srgbClr val="28C365">
                  <a:alpha val="0"/>
                </a:srgbClr>
              </a:gs>
              <a:gs pos="100000">
                <a:srgbClr val="28C365">
                  <a:alpha val="9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1" name="平行四边形 90">
            <a:extLst>
              <a:ext uri="{FF2B5EF4-FFF2-40B4-BE49-F238E27FC236}">
                <a16:creationId xmlns:a16="http://schemas.microsoft.com/office/drawing/2014/main" id="{5CF9E4F2-5FBA-4A93-82B8-39CF4FAE950A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 flipH="1">
            <a:off x="9368521" y="1039664"/>
            <a:ext cx="1186890" cy="119319"/>
          </a:xfrm>
          <a:prstGeom prst="parallelogram">
            <a:avLst/>
          </a:prstGeom>
          <a:gradFill>
            <a:gsLst>
              <a:gs pos="0">
                <a:srgbClr val="28C365">
                  <a:alpha val="0"/>
                </a:srgbClr>
              </a:gs>
              <a:gs pos="100000">
                <a:srgbClr val="28C365">
                  <a:alpha val="33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F0A982BC-CDAD-4E47-AA62-5792FFA0F277}"/>
              </a:ext>
            </a:extLst>
          </p:cNvPr>
          <p:cNvSpPr/>
          <p:nvPr>
            <p:custDataLst>
              <p:tags r:id="rId42"/>
            </p:custDataLst>
          </p:nvPr>
        </p:nvSpPr>
        <p:spPr>
          <a:xfrm>
            <a:off x="5224612" y="2871740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b="1" dirty="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cs typeface="+mn-ea"/>
                <a:sym typeface="+mn-lt"/>
              </a:rPr>
              <a:t>问题与</a:t>
            </a:r>
            <a:endParaRPr lang="en-US" altLang="zh-CN" sz="4000" b="1" dirty="0">
              <a:gradFill>
                <a:gsLst>
                  <a:gs pos="26000">
                    <a:schemeClr val="bg1"/>
                  </a:gs>
                  <a:gs pos="52000">
                    <a:srgbClr val="BDF2FF"/>
                  </a:gs>
                  <a:gs pos="100000">
                    <a:srgbClr val="BDF2FF">
                      <a:alpha val="0"/>
                    </a:srgbClr>
                  </a:gs>
                </a:gsLst>
                <a:lin ang="5400000" scaled="1"/>
              </a:gradFill>
              <a:cs typeface="+mn-ea"/>
              <a:sym typeface="+mn-lt"/>
            </a:endParaRPr>
          </a:p>
          <a:p>
            <a:pPr algn="ctr"/>
            <a:r>
              <a:rPr lang="zh-CN" altLang="en-US" sz="4000" b="1" dirty="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cs typeface="+mn-ea"/>
                <a:sym typeface="+mn-lt"/>
              </a:rPr>
              <a:t>建议</a:t>
            </a:r>
          </a:p>
        </p:txBody>
      </p:sp>
      <p:sp>
        <p:nvSpPr>
          <p:cNvPr id="98" name="任意多边形: 形状 97">
            <a:extLst>
              <a:ext uri="{FF2B5EF4-FFF2-40B4-BE49-F238E27FC236}">
                <a16:creationId xmlns:a16="http://schemas.microsoft.com/office/drawing/2014/main" id="{4CF11E0C-C5F8-4FD4-88BC-560B7D0BE5DF}"/>
              </a:ext>
            </a:extLst>
          </p:cNvPr>
          <p:cNvSpPr/>
          <p:nvPr/>
        </p:nvSpPr>
        <p:spPr>
          <a:xfrm rot="16200000">
            <a:off x="10480221" y="5146220"/>
            <a:ext cx="1540392" cy="1883166"/>
          </a:xfrm>
          <a:custGeom>
            <a:avLst/>
            <a:gdLst>
              <a:gd name="connsiteX0" fmla="*/ 115481 w 1540392"/>
              <a:gd name="connsiteY0" fmla="*/ 1880258 h 1883166"/>
              <a:gd name="connsiteX1" fmla="*/ 114894 w 1540392"/>
              <a:gd name="connsiteY1" fmla="*/ 1883166 h 1883166"/>
              <a:gd name="connsiteX2" fmla="*/ 0 w 1540392"/>
              <a:gd name="connsiteY2" fmla="*/ 1883166 h 1883166"/>
              <a:gd name="connsiteX3" fmla="*/ 0 w 1540392"/>
              <a:gd name="connsiteY3" fmla="*/ 1777960 h 1883166"/>
              <a:gd name="connsiteX4" fmla="*/ 10968 w 1540392"/>
              <a:gd name="connsiteY4" fmla="*/ 1775746 h 1883166"/>
              <a:gd name="connsiteX5" fmla="*/ 115481 w 1540392"/>
              <a:gd name="connsiteY5" fmla="*/ 1880258 h 1883166"/>
              <a:gd name="connsiteX6" fmla="*/ 115481 w 1540392"/>
              <a:gd name="connsiteY6" fmla="*/ 1626580 h 1883166"/>
              <a:gd name="connsiteX7" fmla="*/ 10968 w 1540392"/>
              <a:gd name="connsiteY7" fmla="*/ 1731094 h 1883166"/>
              <a:gd name="connsiteX8" fmla="*/ 0 w 1540392"/>
              <a:gd name="connsiteY8" fmla="*/ 1728880 h 1883166"/>
              <a:gd name="connsiteX9" fmla="*/ 0 w 1540392"/>
              <a:gd name="connsiteY9" fmla="*/ 1524283 h 1883166"/>
              <a:gd name="connsiteX10" fmla="*/ 10968 w 1540392"/>
              <a:gd name="connsiteY10" fmla="*/ 1522068 h 1883166"/>
              <a:gd name="connsiteX11" fmla="*/ 115481 w 1540392"/>
              <a:gd name="connsiteY11" fmla="*/ 1626580 h 1883166"/>
              <a:gd name="connsiteX12" fmla="*/ 115481 w 1540392"/>
              <a:gd name="connsiteY12" fmla="*/ 1372902 h 1883166"/>
              <a:gd name="connsiteX13" fmla="*/ 10968 w 1540392"/>
              <a:gd name="connsiteY13" fmla="*/ 1477416 h 1883166"/>
              <a:gd name="connsiteX14" fmla="*/ 0 w 1540392"/>
              <a:gd name="connsiteY14" fmla="*/ 1475202 h 1883166"/>
              <a:gd name="connsiteX15" fmla="*/ 0 w 1540392"/>
              <a:gd name="connsiteY15" fmla="*/ 1270604 h 1883166"/>
              <a:gd name="connsiteX16" fmla="*/ 10968 w 1540392"/>
              <a:gd name="connsiteY16" fmla="*/ 1268390 h 1883166"/>
              <a:gd name="connsiteX17" fmla="*/ 115481 w 1540392"/>
              <a:gd name="connsiteY17" fmla="*/ 1372902 h 1883166"/>
              <a:gd name="connsiteX18" fmla="*/ 115481 w 1540392"/>
              <a:gd name="connsiteY18" fmla="*/ 1119224 h 1883166"/>
              <a:gd name="connsiteX19" fmla="*/ 10968 w 1540392"/>
              <a:gd name="connsiteY19" fmla="*/ 1223738 h 1883166"/>
              <a:gd name="connsiteX20" fmla="*/ 0 w 1540392"/>
              <a:gd name="connsiteY20" fmla="*/ 1221524 h 1883166"/>
              <a:gd name="connsiteX21" fmla="*/ 0 w 1540392"/>
              <a:gd name="connsiteY21" fmla="*/ 1016926 h 1883166"/>
              <a:gd name="connsiteX22" fmla="*/ 10968 w 1540392"/>
              <a:gd name="connsiteY22" fmla="*/ 1014712 h 1883166"/>
              <a:gd name="connsiteX23" fmla="*/ 115481 w 1540392"/>
              <a:gd name="connsiteY23" fmla="*/ 1119224 h 1883166"/>
              <a:gd name="connsiteX24" fmla="*/ 115481 w 1540392"/>
              <a:gd name="connsiteY24" fmla="*/ 865546 h 1883166"/>
              <a:gd name="connsiteX25" fmla="*/ 10968 w 1540392"/>
              <a:gd name="connsiteY25" fmla="*/ 970060 h 1883166"/>
              <a:gd name="connsiteX26" fmla="*/ 0 w 1540392"/>
              <a:gd name="connsiteY26" fmla="*/ 967846 h 1883166"/>
              <a:gd name="connsiteX27" fmla="*/ 0 w 1540392"/>
              <a:gd name="connsiteY27" fmla="*/ 763248 h 1883166"/>
              <a:gd name="connsiteX28" fmla="*/ 10968 w 1540392"/>
              <a:gd name="connsiteY28" fmla="*/ 761034 h 1883166"/>
              <a:gd name="connsiteX29" fmla="*/ 115481 w 1540392"/>
              <a:gd name="connsiteY29" fmla="*/ 865546 h 1883166"/>
              <a:gd name="connsiteX30" fmla="*/ 115481 w 1540392"/>
              <a:gd name="connsiteY30" fmla="*/ 611868 h 1883166"/>
              <a:gd name="connsiteX31" fmla="*/ 10968 w 1540392"/>
              <a:gd name="connsiteY31" fmla="*/ 716382 h 1883166"/>
              <a:gd name="connsiteX32" fmla="*/ 0 w 1540392"/>
              <a:gd name="connsiteY32" fmla="*/ 714168 h 1883166"/>
              <a:gd name="connsiteX33" fmla="*/ 0 w 1540392"/>
              <a:gd name="connsiteY33" fmla="*/ 509570 h 1883166"/>
              <a:gd name="connsiteX34" fmla="*/ 10968 w 1540392"/>
              <a:gd name="connsiteY34" fmla="*/ 507356 h 1883166"/>
              <a:gd name="connsiteX35" fmla="*/ 115481 w 1540392"/>
              <a:gd name="connsiteY35" fmla="*/ 611868 h 1883166"/>
              <a:gd name="connsiteX36" fmla="*/ 115481 w 1540392"/>
              <a:gd name="connsiteY36" fmla="*/ 358190 h 1883166"/>
              <a:gd name="connsiteX37" fmla="*/ 10968 w 1540392"/>
              <a:gd name="connsiteY37" fmla="*/ 462704 h 1883166"/>
              <a:gd name="connsiteX38" fmla="*/ 0 w 1540392"/>
              <a:gd name="connsiteY38" fmla="*/ 460490 h 1883166"/>
              <a:gd name="connsiteX39" fmla="*/ 0 w 1540392"/>
              <a:gd name="connsiteY39" fmla="*/ 255892 h 1883166"/>
              <a:gd name="connsiteX40" fmla="*/ 10968 w 1540392"/>
              <a:gd name="connsiteY40" fmla="*/ 253678 h 1883166"/>
              <a:gd name="connsiteX41" fmla="*/ 115481 w 1540392"/>
              <a:gd name="connsiteY41" fmla="*/ 358190 h 1883166"/>
              <a:gd name="connsiteX42" fmla="*/ 115481 w 1540392"/>
              <a:gd name="connsiteY42" fmla="*/ 104512 h 1883166"/>
              <a:gd name="connsiteX43" fmla="*/ 10968 w 1540392"/>
              <a:gd name="connsiteY43" fmla="*/ 209026 h 1883166"/>
              <a:gd name="connsiteX44" fmla="*/ 0 w 1540392"/>
              <a:gd name="connsiteY44" fmla="*/ 206812 h 1883166"/>
              <a:gd name="connsiteX45" fmla="*/ 0 w 1540392"/>
              <a:gd name="connsiteY45" fmla="*/ 2214 h 1883166"/>
              <a:gd name="connsiteX46" fmla="*/ 10968 w 1540392"/>
              <a:gd name="connsiteY46" fmla="*/ 0 h 1883166"/>
              <a:gd name="connsiteX47" fmla="*/ 115481 w 1540392"/>
              <a:gd name="connsiteY47" fmla="*/ 104512 h 1883166"/>
              <a:gd name="connsiteX48" fmla="*/ 400464 w 1540392"/>
              <a:gd name="connsiteY48" fmla="*/ 1880258 h 1883166"/>
              <a:gd name="connsiteX49" fmla="*/ 399877 w 1540392"/>
              <a:gd name="connsiteY49" fmla="*/ 1883166 h 1883166"/>
              <a:gd name="connsiteX50" fmla="*/ 192024 w 1540392"/>
              <a:gd name="connsiteY50" fmla="*/ 1883166 h 1883166"/>
              <a:gd name="connsiteX51" fmla="*/ 191437 w 1540392"/>
              <a:gd name="connsiteY51" fmla="*/ 1880258 h 1883166"/>
              <a:gd name="connsiteX52" fmla="*/ 295951 w 1540392"/>
              <a:gd name="connsiteY52" fmla="*/ 1775746 h 1883166"/>
              <a:gd name="connsiteX53" fmla="*/ 400464 w 1540392"/>
              <a:gd name="connsiteY53" fmla="*/ 1880258 h 1883166"/>
              <a:gd name="connsiteX54" fmla="*/ 400464 w 1540392"/>
              <a:gd name="connsiteY54" fmla="*/ 1626580 h 1883166"/>
              <a:gd name="connsiteX55" fmla="*/ 295951 w 1540392"/>
              <a:gd name="connsiteY55" fmla="*/ 1731094 h 1883166"/>
              <a:gd name="connsiteX56" fmla="*/ 191437 w 1540392"/>
              <a:gd name="connsiteY56" fmla="*/ 1626580 h 1883166"/>
              <a:gd name="connsiteX57" fmla="*/ 295951 w 1540392"/>
              <a:gd name="connsiteY57" fmla="*/ 1522068 h 1883166"/>
              <a:gd name="connsiteX58" fmla="*/ 400464 w 1540392"/>
              <a:gd name="connsiteY58" fmla="*/ 1626580 h 1883166"/>
              <a:gd name="connsiteX59" fmla="*/ 400464 w 1540392"/>
              <a:gd name="connsiteY59" fmla="*/ 1372902 h 1883166"/>
              <a:gd name="connsiteX60" fmla="*/ 295951 w 1540392"/>
              <a:gd name="connsiteY60" fmla="*/ 1477416 h 1883166"/>
              <a:gd name="connsiteX61" fmla="*/ 191437 w 1540392"/>
              <a:gd name="connsiteY61" fmla="*/ 1372902 h 1883166"/>
              <a:gd name="connsiteX62" fmla="*/ 295951 w 1540392"/>
              <a:gd name="connsiteY62" fmla="*/ 1268390 h 1883166"/>
              <a:gd name="connsiteX63" fmla="*/ 400464 w 1540392"/>
              <a:gd name="connsiteY63" fmla="*/ 1372902 h 1883166"/>
              <a:gd name="connsiteX64" fmla="*/ 400464 w 1540392"/>
              <a:gd name="connsiteY64" fmla="*/ 1119224 h 1883166"/>
              <a:gd name="connsiteX65" fmla="*/ 295951 w 1540392"/>
              <a:gd name="connsiteY65" fmla="*/ 1223738 h 1883166"/>
              <a:gd name="connsiteX66" fmla="*/ 191437 w 1540392"/>
              <a:gd name="connsiteY66" fmla="*/ 1119224 h 1883166"/>
              <a:gd name="connsiteX67" fmla="*/ 295951 w 1540392"/>
              <a:gd name="connsiteY67" fmla="*/ 1014712 h 1883166"/>
              <a:gd name="connsiteX68" fmla="*/ 400464 w 1540392"/>
              <a:gd name="connsiteY68" fmla="*/ 1119224 h 1883166"/>
              <a:gd name="connsiteX69" fmla="*/ 400464 w 1540392"/>
              <a:gd name="connsiteY69" fmla="*/ 865546 h 1883166"/>
              <a:gd name="connsiteX70" fmla="*/ 295951 w 1540392"/>
              <a:gd name="connsiteY70" fmla="*/ 970060 h 1883166"/>
              <a:gd name="connsiteX71" fmla="*/ 191437 w 1540392"/>
              <a:gd name="connsiteY71" fmla="*/ 865546 h 1883166"/>
              <a:gd name="connsiteX72" fmla="*/ 295951 w 1540392"/>
              <a:gd name="connsiteY72" fmla="*/ 761034 h 1883166"/>
              <a:gd name="connsiteX73" fmla="*/ 400464 w 1540392"/>
              <a:gd name="connsiteY73" fmla="*/ 865546 h 1883166"/>
              <a:gd name="connsiteX74" fmla="*/ 400464 w 1540392"/>
              <a:gd name="connsiteY74" fmla="*/ 611868 h 1883166"/>
              <a:gd name="connsiteX75" fmla="*/ 295951 w 1540392"/>
              <a:gd name="connsiteY75" fmla="*/ 716382 h 1883166"/>
              <a:gd name="connsiteX76" fmla="*/ 191437 w 1540392"/>
              <a:gd name="connsiteY76" fmla="*/ 611868 h 1883166"/>
              <a:gd name="connsiteX77" fmla="*/ 295951 w 1540392"/>
              <a:gd name="connsiteY77" fmla="*/ 507356 h 1883166"/>
              <a:gd name="connsiteX78" fmla="*/ 400464 w 1540392"/>
              <a:gd name="connsiteY78" fmla="*/ 611868 h 1883166"/>
              <a:gd name="connsiteX79" fmla="*/ 400464 w 1540392"/>
              <a:gd name="connsiteY79" fmla="*/ 358190 h 1883166"/>
              <a:gd name="connsiteX80" fmla="*/ 295951 w 1540392"/>
              <a:gd name="connsiteY80" fmla="*/ 462704 h 1883166"/>
              <a:gd name="connsiteX81" fmla="*/ 191437 w 1540392"/>
              <a:gd name="connsiteY81" fmla="*/ 358190 h 1883166"/>
              <a:gd name="connsiteX82" fmla="*/ 295951 w 1540392"/>
              <a:gd name="connsiteY82" fmla="*/ 253678 h 1883166"/>
              <a:gd name="connsiteX83" fmla="*/ 400464 w 1540392"/>
              <a:gd name="connsiteY83" fmla="*/ 358190 h 1883166"/>
              <a:gd name="connsiteX84" fmla="*/ 400464 w 1540392"/>
              <a:gd name="connsiteY84" fmla="*/ 104512 h 1883166"/>
              <a:gd name="connsiteX85" fmla="*/ 295951 w 1540392"/>
              <a:gd name="connsiteY85" fmla="*/ 209026 h 1883166"/>
              <a:gd name="connsiteX86" fmla="*/ 191437 w 1540392"/>
              <a:gd name="connsiteY86" fmla="*/ 104512 h 1883166"/>
              <a:gd name="connsiteX87" fmla="*/ 295951 w 1540392"/>
              <a:gd name="connsiteY87" fmla="*/ 0 h 1883166"/>
              <a:gd name="connsiteX88" fmla="*/ 400464 w 1540392"/>
              <a:gd name="connsiteY88" fmla="*/ 104512 h 1883166"/>
              <a:gd name="connsiteX89" fmla="*/ 685446 w 1540392"/>
              <a:gd name="connsiteY89" fmla="*/ 1880258 h 1883166"/>
              <a:gd name="connsiteX90" fmla="*/ 684859 w 1540392"/>
              <a:gd name="connsiteY90" fmla="*/ 1883166 h 1883166"/>
              <a:gd name="connsiteX91" fmla="*/ 477007 w 1540392"/>
              <a:gd name="connsiteY91" fmla="*/ 1883166 h 1883166"/>
              <a:gd name="connsiteX92" fmla="*/ 476420 w 1540392"/>
              <a:gd name="connsiteY92" fmla="*/ 1880258 h 1883166"/>
              <a:gd name="connsiteX93" fmla="*/ 580933 w 1540392"/>
              <a:gd name="connsiteY93" fmla="*/ 1775746 h 1883166"/>
              <a:gd name="connsiteX94" fmla="*/ 685446 w 1540392"/>
              <a:gd name="connsiteY94" fmla="*/ 1880258 h 1883166"/>
              <a:gd name="connsiteX95" fmla="*/ 685446 w 1540392"/>
              <a:gd name="connsiteY95" fmla="*/ 1626580 h 1883166"/>
              <a:gd name="connsiteX96" fmla="*/ 580933 w 1540392"/>
              <a:gd name="connsiteY96" fmla="*/ 1731094 h 1883166"/>
              <a:gd name="connsiteX97" fmla="*/ 476420 w 1540392"/>
              <a:gd name="connsiteY97" fmla="*/ 1626580 h 1883166"/>
              <a:gd name="connsiteX98" fmla="*/ 580933 w 1540392"/>
              <a:gd name="connsiteY98" fmla="*/ 1522068 h 1883166"/>
              <a:gd name="connsiteX99" fmla="*/ 685446 w 1540392"/>
              <a:gd name="connsiteY99" fmla="*/ 1626580 h 1883166"/>
              <a:gd name="connsiteX100" fmla="*/ 685446 w 1540392"/>
              <a:gd name="connsiteY100" fmla="*/ 1372902 h 1883166"/>
              <a:gd name="connsiteX101" fmla="*/ 580933 w 1540392"/>
              <a:gd name="connsiteY101" fmla="*/ 1477416 h 1883166"/>
              <a:gd name="connsiteX102" fmla="*/ 476420 w 1540392"/>
              <a:gd name="connsiteY102" fmla="*/ 1372902 h 1883166"/>
              <a:gd name="connsiteX103" fmla="*/ 580933 w 1540392"/>
              <a:gd name="connsiteY103" fmla="*/ 1268390 h 1883166"/>
              <a:gd name="connsiteX104" fmla="*/ 685446 w 1540392"/>
              <a:gd name="connsiteY104" fmla="*/ 1372902 h 1883166"/>
              <a:gd name="connsiteX105" fmla="*/ 685446 w 1540392"/>
              <a:gd name="connsiteY105" fmla="*/ 1119224 h 1883166"/>
              <a:gd name="connsiteX106" fmla="*/ 580933 w 1540392"/>
              <a:gd name="connsiteY106" fmla="*/ 1223738 h 1883166"/>
              <a:gd name="connsiteX107" fmla="*/ 476420 w 1540392"/>
              <a:gd name="connsiteY107" fmla="*/ 1119224 h 1883166"/>
              <a:gd name="connsiteX108" fmla="*/ 580933 w 1540392"/>
              <a:gd name="connsiteY108" fmla="*/ 1014712 h 1883166"/>
              <a:gd name="connsiteX109" fmla="*/ 685446 w 1540392"/>
              <a:gd name="connsiteY109" fmla="*/ 1119224 h 1883166"/>
              <a:gd name="connsiteX110" fmla="*/ 685446 w 1540392"/>
              <a:gd name="connsiteY110" fmla="*/ 865546 h 1883166"/>
              <a:gd name="connsiteX111" fmla="*/ 580933 w 1540392"/>
              <a:gd name="connsiteY111" fmla="*/ 970060 h 1883166"/>
              <a:gd name="connsiteX112" fmla="*/ 476420 w 1540392"/>
              <a:gd name="connsiteY112" fmla="*/ 865546 h 1883166"/>
              <a:gd name="connsiteX113" fmla="*/ 580933 w 1540392"/>
              <a:gd name="connsiteY113" fmla="*/ 761034 h 1883166"/>
              <a:gd name="connsiteX114" fmla="*/ 685446 w 1540392"/>
              <a:gd name="connsiteY114" fmla="*/ 865546 h 1883166"/>
              <a:gd name="connsiteX115" fmla="*/ 685446 w 1540392"/>
              <a:gd name="connsiteY115" fmla="*/ 611868 h 1883166"/>
              <a:gd name="connsiteX116" fmla="*/ 580933 w 1540392"/>
              <a:gd name="connsiteY116" fmla="*/ 716382 h 1883166"/>
              <a:gd name="connsiteX117" fmla="*/ 476420 w 1540392"/>
              <a:gd name="connsiteY117" fmla="*/ 611868 h 1883166"/>
              <a:gd name="connsiteX118" fmla="*/ 580933 w 1540392"/>
              <a:gd name="connsiteY118" fmla="*/ 507356 h 1883166"/>
              <a:gd name="connsiteX119" fmla="*/ 685446 w 1540392"/>
              <a:gd name="connsiteY119" fmla="*/ 611868 h 1883166"/>
              <a:gd name="connsiteX120" fmla="*/ 685446 w 1540392"/>
              <a:gd name="connsiteY120" fmla="*/ 358190 h 1883166"/>
              <a:gd name="connsiteX121" fmla="*/ 580933 w 1540392"/>
              <a:gd name="connsiteY121" fmla="*/ 462704 h 1883166"/>
              <a:gd name="connsiteX122" fmla="*/ 476420 w 1540392"/>
              <a:gd name="connsiteY122" fmla="*/ 358190 h 1883166"/>
              <a:gd name="connsiteX123" fmla="*/ 580933 w 1540392"/>
              <a:gd name="connsiteY123" fmla="*/ 253678 h 1883166"/>
              <a:gd name="connsiteX124" fmla="*/ 685446 w 1540392"/>
              <a:gd name="connsiteY124" fmla="*/ 358190 h 1883166"/>
              <a:gd name="connsiteX125" fmla="*/ 685446 w 1540392"/>
              <a:gd name="connsiteY125" fmla="*/ 104512 h 1883166"/>
              <a:gd name="connsiteX126" fmla="*/ 580933 w 1540392"/>
              <a:gd name="connsiteY126" fmla="*/ 209026 h 1883166"/>
              <a:gd name="connsiteX127" fmla="*/ 476420 w 1540392"/>
              <a:gd name="connsiteY127" fmla="*/ 104512 h 1883166"/>
              <a:gd name="connsiteX128" fmla="*/ 580933 w 1540392"/>
              <a:gd name="connsiteY128" fmla="*/ 0 h 1883166"/>
              <a:gd name="connsiteX129" fmla="*/ 685446 w 1540392"/>
              <a:gd name="connsiteY129" fmla="*/ 104512 h 1883166"/>
              <a:gd name="connsiteX130" fmla="*/ 970428 w 1540392"/>
              <a:gd name="connsiteY130" fmla="*/ 1880258 h 1883166"/>
              <a:gd name="connsiteX131" fmla="*/ 969841 w 1540392"/>
              <a:gd name="connsiteY131" fmla="*/ 1883166 h 1883166"/>
              <a:gd name="connsiteX132" fmla="*/ 761989 w 1540392"/>
              <a:gd name="connsiteY132" fmla="*/ 1883166 h 1883166"/>
              <a:gd name="connsiteX133" fmla="*/ 761402 w 1540392"/>
              <a:gd name="connsiteY133" fmla="*/ 1880258 h 1883166"/>
              <a:gd name="connsiteX134" fmla="*/ 865915 w 1540392"/>
              <a:gd name="connsiteY134" fmla="*/ 1775746 h 1883166"/>
              <a:gd name="connsiteX135" fmla="*/ 970428 w 1540392"/>
              <a:gd name="connsiteY135" fmla="*/ 1880258 h 1883166"/>
              <a:gd name="connsiteX136" fmla="*/ 970428 w 1540392"/>
              <a:gd name="connsiteY136" fmla="*/ 1626580 h 1883166"/>
              <a:gd name="connsiteX137" fmla="*/ 865915 w 1540392"/>
              <a:gd name="connsiteY137" fmla="*/ 1731094 h 1883166"/>
              <a:gd name="connsiteX138" fmla="*/ 761402 w 1540392"/>
              <a:gd name="connsiteY138" fmla="*/ 1626580 h 1883166"/>
              <a:gd name="connsiteX139" fmla="*/ 865915 w 1540392"/>
              <a:gd name="connsiteY139" fmla="*/ 1522068 h 1883166"/>
              <a:gd name="connsiteX140" fmla="*/ 970428 w 1540392"/>
              <a:gd name="connsiteY140" fmla="*/ 1626580 h 1883166"/>
              <a:gd name="connsiteX141" fmla="*/ 970428 w 1540392"/>
              <a:gd name="connsiteY141" fmla="*/ 1372902 h 1883166"/>
              <a:gd name="connsiteX142" fmla="*/ 865915 w 1540392"/>
              <a:gd name="connsiteY142" fmla="*/ 1477416 h 1883166"/>
              <a:gd name="connsiteX143" fmla="*/ 761402 w 1540392"/>
              <a:gd name="connsiteY143" fmla="*/ 1372902 h 1883166"/>
              <a:gd name="connsiteX144" fmla="*/ 865915 w 1540392"/>
              <a:gd name="connsiteY144" fmla="*/ 1268390 h 1883166"/>
              <a:gd name="connsiteX145" fmla="*/ 970428 w 1540392"/>
              <a:gd name="connsiteY145" fmla="*/ 1372902 h 1883166"/>
              <a:gd name="connsiteX146" fmla="*/ 970428 w 1540392"/>
              <a:gd name="connsiteY146" fmla="*/ 1119224 h 1883166"/>
              <a:gd name="connsiteX147" fmla="*/ 865915 w 1540392"/>
              <a:gd name="connsiteY147" fmla="*/ 1223738 h 1883166"/>
              <a:gd name="connsiteX148" fmla="*/ 761402 w 1540392"/>
              <a:gd name="connsiteY148" fmla="*/ 1119224 h 1883166"/>
              <a:gd name="connsiteX149" fmla="*/ 865915 w 1540392"/>
              <a:gd name="connsiteY149" fmla="*/ 1014712 h 1883166"/>
              <a:gd name="connsiteX150" fmla="*/ 970428 w 1540392"/>
              <a:gd name="connsiteY150" fmla="*/ 1119224 h 1883166"/>
              <a:gd name="connsiteX151" fmla="*/ 970428 w 1540392"/>
              <a:gd name="connsiteY151" fmla="*/ 865546 h 1883166"/>
              <a:gd name="connsiteX152" fmla="*/ 865915 w 1540392"/>
              <a:gd name="connsiteY152" fmla="*/ 970060 h 1883166"/>
              <a:gd name="connsiteX153" fmla="*/ 761402 w 1540392"/>
              <a:gd name="connsiteY153" fmla="*/ 865546 h 1883166"/>
              <a:gd name="connsiteX154" fmla="*/ 865915 w 1540392"/>
              <a:gd name="connsiteY154" fmla="*/ 761034 h 1883166"/>
              <a:gd name="connsiteX155" fmla="*/ 970428 w 1540392"/>
              <a:gd name="connsiteY155" fmla="*/ 865546 h 1883166"/>
              <a:gd name="connsiteX156" fmla="*/ 970428 w 1540392"/>
              <a:gd name="connsiteY156" fmla="*/ 611868 h 1883166"/>
              <a:gd name="connsiteX157" fmla="*/ 865915 w 1540392"/>
              <a:gd name="connsiteY157" fmla="*/ 716382 h 1883166"/>
              <a:gd name="connsiteX158" fmla="*/ 761402 w 1540392"/>
              <a:gd name="connsiteY158" fmla="*/ 611868 h 1883166"/>
              <a:gd name="connsiteX159" fmla="*/ 865915 w 1540392"/>
              <a:gd name="connsiteY159" fmla="*/ 507356 h 1883166"/>
              <a:gd name="connsiteX160" fmla="*/ 970428 w 1540392"/>
              <a:gd name="connsiteY160" fmla="*/ 611868 h 1883166"/>
              <a:gd name="connsiteX161" fmla="*/ 970428 w 1540392"/>
              <a:gd name="connsiteY161" fmla="*/ 358190 h 1883166"/>
              <a:gd name="connsiteX162" fmla="*/ 865915 w 1540392"/>
              <a:gd name="connsiteY162" fmla="*/ 462704 h 1883166"/>
              <a:gd name="connsiteX163" fmla="*/ 761402 w 1540392"/>
              <a:gd name="connsiteY163" fmla="*/ 358190 h 1883166"/>
              <a:gd name="connsiteX164" fmla="*/ 865915 w 1540392"/>
              <a:gd name="connsiteY164" fmla="*/ 253678 h 1883166"/>
              <a:gd name="connsiteX165" fmla="*/ 970428 w 1540392"/>
              <a:gd name="connsiteY165" fmla="*/ 358190 h 1883166"/>
              <a:gd name="connsiteX166" fmla="*/ 970428 w 1540392"/>
              <a:gd name="connsiteY166" fmla="*/ 104512 h 1883166"/>
              <a:gd name="connsiteX167" fmla="*/ 865915 w 1540392"/>
              <a:gd name="connsiteY167" fmla="*/ 209026 h 1883166"/>
              <a:gd name="connsiteX168" fmla="*/ 761402 w 1540392"/>
              <a:gd name="connsiteY168" fmla="*/ 104512 h 1883166"/>
              <a:gd name="connsiteX169" fmla="*/ 865915 w 1540392"/>
              <a:gd name="connsiteY169" fmla="*/ 0 h 1883166"/>
              <a:gd name="connsiteX170" fmla="*/ 970428 w 1540392"/>
              <a:gd name="connsiteY170" fmla="*/ 104512 h 1883166"/>
              <a:gd name="connsiteX171" fmla="*/ 1255410 w 1540392"/>
              <a:gd name="connsiteY171" fmla="*/ 1880258 h 1883166"/>
              <a:gd name="connsiteX172" fmla="*/ 1254823 w 1540392"/>
              <a:gd name="connsiteY172" fmla="*/ 1883166 h 1883166"/>
              <a:gd name="connsiteX173" fmla="*/ 1046971 w 1540392"/>
              <a:gd name="connsiteY173" fmla="*/ 1883166 h 1883166"/>
              <a:gd name="connsiteX174" fmla="*/ 1046384 w 1540392"/>
              <a:gd name="connsiteY174" fmla="*/ 1880258 h 1883166"/>
              <a:gd name="connsiteX175" fmla="*/ 1150897 w 1540392"/>
              <a:gd name="connsiteY175" fmla="*/ 1775746 h 1883166"/>
              <a:gd name="connsiteX176" fmla="*/ 1255410 w 1540392"/>
              <a:gd name="connsiteY176" fmla="*/ 1880258 h 1883166"/>
              <a:gd name="connsiteX177" fmla="*/ 1255410 w 1540392"/>
              <a:gd name="connsiteY177" fmla="*/ 1626580 h 1883166"/>
              <a:gd name="connsiteX178" fmla="*/ 1150897 w 1540392"/>
              <a:gd name="connsiteY178" fmla="*/ 1731094 h 1883166"/>
              <a:gd name="connsiteX179" fmla="*/ 1046384 w 1540392"/>
              <a:gd name="connsiteY179" fmla="*/ 1626580 h 1883166"/>
              <a:gd name="connsiteX180" fmla="*/ 1150897 w 1540392"/>
              <a:gd name="connsiteY180" fmla="*/ 1522068 h 1883166"/>
              <a:gd name="connsiteX181" fmla="*/ 1255410 w 1540392"/>
              <a:gd name="connsiteY181" fmla="*/ 1626580 h 1883166"/>
              <a:gd name="connsiteX182" fmla="*/ 1255410 w 1540392"/>
              <a:gd name="connsiteY182" fmla="*/ 1372902 h 1883166"/>
              <a:gd name="connsiteX183" fmla="*/ 1150897 w 1540392"/>
              <a:gd name="connsiteY183" fmla="*/ 1477416 h 1883166"/>
              <a:gd name="connsiteX184" fmla="*/ 1046384 w 1540392"/>
              <a:gd name="connsiteY184" fmla="*/ 1372902 h 1883166"/>
              <a:gd name="connsiteX185" fmla="*/ 1150897 w 1540392"/>
              <a:gd name="connsiteY185" fmla="*/ 1268390 h 1883166"/>
              <a:gd name="connsiteX186" fmla="*/ 1255410 w 1540392"/>
              <a:gd name="connsiteY186" fmla="*/ 1372902 h 1883166"/>
              <a:gd name="connsiteX187" fmla="*/ 1255410 w 1540392"/>
              <a:gd name="connsiteY187" fmla="*/ 1119224 h 1883166"/>
              <a:gd name="connsiteX188" fmla="*/ 1150897 w 1540392"/>
              <a:gd name="connsiteY188" fmla="*/ 1223738 h 1883166"/>
              <a:gd name="connsiteX189" fmla="*/ 1046384 w 1540392"/>
              <a:gd name="connsiteY189" fmla="*/ 1119224 h 1883166"/>
              <a:gd name="connsiteX190" fmla="*/ 1150897 w 1540392"/>
              <a:gd name="connsiteY190" fmla="*/ 1014712 h 1883166"/>
              <a:gd name="connsiteX191" fmla="*/ 1255410 w 1540392"/>
              <a:gd name="connsiteY191" fmla="*/ 1119224 h 1883166"/>
              <a:gd name="connsiteX192" fmla="*/ 1255410 w 1540392"/>
              <a:gd name="connsiteY192" fmla="*/ 865546 h 1883166"/>
              <a:gd name="connsiteX193" fmla="*/ 1150897 w 1540392"/>
              <a:gd name="connsiteY193" fmla="*/ 970060 h 1883166"/>
              <a:gd name="connsiteX194" fmla="*/ 1046384 w 1540392"/>
              <a:gd name="connsiteY194" fmla="*/ 865546 h 1883166"/>
              <a:gd name="connsiteX195" fmla="*/ 1150897 w 1540392"/>
              <a:gd name="connsiteY195" fmla="*/ 761034 h 1883166"/>
              <a:gd name="connsiteX196" fmla="*/ 1255410 w 1540392"/>
              <a:gd name="connsiteY196" fmla="*/ 865546 h 1883166"/>
              <a:gd name="connsiteX197" fmla="*/ 1255410 w 1540392"/>
              <a:gd name="connsiteY197" fmla="*/ 611868 h 1883166"/>
              <a:gd name="connsiteX198" fmla="*/ 1150897 w 1540392"/>
              <a:gd name="connsiteY198" fmla="*/ 716382 h 1883166"/>
              <a:gd name="connsiteX199" fmla="*/ 1046384 w 1540392"/>
              <a:gd name="connsiteY199" fmla="*/ 611868 h 1883166"/>
              <a:gd name="connsiteX200" fmla="*/ 1150897 w 1540392"/>
              <a:gd name="connsiteY200" fmla="*/ 507356 h 1883166"/>
              <a:gd name="connsiteX201" fmla="*/ 1255410 w 1540392"/>
              <a:gd name="connsiteY201" fmla="*/ 611868 h 1883166"/>
              <a:gd name="connsiteX202" fmla="*/ 1255410 w 1540392"/>
              <a:gd name="connsiteY202" fmla="*/ 358190 h 1883166"/>
              <a:gd name="connsiteX203" fmla="*/ 1150897 w 1540392"/>
              <a:gd name="connsiteY203" fmla="*/ 462704 h 1883166"/>
              <a:gd name="connsiteX204" fmla="*/ 1046384 w 1540392"/>
              <a:gd name="connsiteY204" fmla="*/ 358190 h 1883166"/>
              <a:gd name="connsiteX205" fmla="*/ 1150897 w 1540392"/>
              <a:gd name="connsiteY205" fmla="*/ 253678 h 1883166"/>
              <a:gd name="connsiteX206" fmla="*/ 1255410 w 1540392"/>
              <a:gd name="connsiteY206" fmla="*/ 358190 h 1883166"/>
              <a:gd name="connsiteX207" fmla="*/ 1255410 w 1540392"/>
              <a:gd name="connsiteY207" fmla="*/ 104512 h 1883166"/>
              <a:gd name="connsiteX208" fmla="*/ 1150897 w 1540392"/>
              <a:gd name="connsiteY208" fmla="*/ 209026 h 1883166"/>
              <a:gd name="connsiteX209" fmla="*/ 1046384 w 1540392"/>
              <a:gd name="connsiteY209" fmla="*/ 104512 h 1883166"/>
              <a:gd name="connsiteX210" fmla="*/ 1150897 w 1540392"/>
              <a:gd name="connsiteY210" fmla="*/ 0 h 1883166"/>
              <a:gd name="connsiteX211" fmla="*/ 1255410 w 1540392"/>
              <a:gd name="connsiteY211" fmla="*/ 104512 h 1883166"/>
              <a:gd name="connsiteX212" fmla="*/ 1540392 w 1540392"/>
              <a:gd name="connsiteY212" fmla="*/ 1880258 h 1883166"/>
              <a:gd name="connsiteX213" fmla="*/ 1539805 w 1540392"/>
              <a:gd name="connsiteY213" fmla="*/ 1883166 h 1883166"/>
              <a:gd name="connsiteX214" fmla="*/ 1331953 w 1540392"/>
              <a:gd name="connsiteY214" fmla="*/ 1883166 h 1883166"/>
              <a:gd name="connsiteX215" fmla="*/ 1331366 w 1540392"/>
              <a:gd name="connsiteY215" fmla="*/ 1880258 h 1883166"/>
              <a:gd name="connsiteX216" fmla="*/ 1435879 w 1540392"/>
              <a:gd name="connsiteY216" fmla="*/ 1775746 h 1883166"/>
              <a:gd name="connsiteX217" fmla="*/ 1540392 w 1540392"/>
              <a:gd name="connsiteY217" fmla="*/ 1880258 h 1883166"/>
              <a:gd name="connsiteX218" fmla="*/ 1540392 w 1540392"/>
              <a:gd name="connsiteY218" fmla="*/ 1626580 h 1883166"/>
              <a:gd name="connsiteX219" fmla="*/ 1435879 w 1540392"/>
              <a:gd name="connsiteY219" fmla="*/ 1731094 h 1883166"/>
              <a:gd name="connsiteX220" fmla="*/ 1331366 w 1540392"/>
              <a:gd name="connsiteY220" fmla="*/ 1626580 h 1883166"/>
              <a:gd name="connsiteX221" fmla="*/ 1435879 w 1540392"/>
              <a:gd name="connsiteY221" fmla="*/ 1522068 h 1883166"/>
              <a:gd name="connsiteX222" fmla="*/ 1540392 w 1540392"/>
              <a:gd name="connsiteY222" fmla="*/ 1626580 h 1883166"/>
              <a:gd name="connsiteX223" fmla="*/ 1540392 w 1540392"/>
              <a:gd name="connsiteY223" fmla="*/ 1372902 h 1883166"/>
              <a:gd name="connsiteX224" fmla="*/ 1435879 w 1540392"/>
              <a:gd name="connsiteY224" fmla="*/ 1477416 h 1883166"/>
              <a:gd name="connsiteX225" fmla="*/ 1331366 w 1540392"/>
              <a:gd name="connsiteY225" fmla="*/ 1372902 h 1883166"/>
              <a:gd name="connsiteX226" fmla="*/ 1435879 w 1540392"/>
              <a:gd name="connsiteY226" fmla="*/ 1268390 h 1883166"/>
              <a:gd name="connsiteX227" fmla="*/ 1540392 w 1540392"/>
              <a:gd name="connsiteY227" fmla="*/ 1372902 h 1883166"/>
              <a:gd name="connsiteX228" fmla="*/ 1540392 w 1540392"/>
              <a:gd name="connsiteY228" fmla="*/ 1119224 h 1883166"/>
              <a:gd name="connsiteX229" fmla="*/ 1435879 w 1540392"/>
              <a:gd name="connsiteY229" fmla="*/ 1223738 h 1883166"/>
              <a:gd name="connsiteX230" fmla="*/ 1331366 w 1540392"/>
              <a:gd name="connsiteY230" fmla="*/ 1119224 h 1883166"/>
              <a:gd name="connsiteX231" fmla="*/ 1435879 w 1540392"/>
              <a:gd name="connsiteY231" fmla="*/ 1014712 h 1883166"/>
              <a:gd name="connsiteX232" fmla="*/ 1540392 w 1540392"/>
              <a:gd name="connsiteY232" fmla="*/ 1119224 h 1883166"/>
              <a:gd name="connsiteX233" fmla="*/ 1540392 w 1540392"/>
              <a:gd name="connsiteY233" fmla="*/ 865546 h 1883166"/>
              <a:gd name="connsiteX234" fmla="*/ 1435879 w 1540392"/>
              <a:gd name="connsiteY234" fmla="*/ 970060 h 1883166"/>
              <a:gd name="connsiteX235" fmla="*/ 1331366 w 1540392"/>
              <a:gd name="connsiteY235" fmla="*/ 865546 h 1883166"/>
              <a:gd name="connsiteX236" fmla="*/ 1435879 w 1540392"/>
              <a:gd name="connsiteY236" fmla="*/ 761034 h 1883166"/>
              <a:gd name="connsiteX237" fmla="*/ 1540392 w 1540392"/>
              <a:gd name="connsiteY237" fmla="*/ 865546 h 1883166"/>
              <a:gd name="connsiteX238" fmla="*/ 1540392 w 1540392"/>
              <a:gd name="connsiteY238" fmla="*/ 611868 h 1883166"/>
              <a:gd name="connsiteX239" fmla="*/ 1435879 w 1540392"/>
              <a:gd name="connsiteY239" fmla="*/ 716382 h 1883166"/>
              <a:gd name="connsiteX240" fmla="*/ 1331366 w 1540392"/>
              <a:gd name="connsiteY240" fmla="*/ 611868 h 1883166"/>
              <a:gd name="connsiteX241" fmla="*/ 1435879 w 1540392"/>
              <a:gd name="connsiteY241" fmla="*/ 507356 h 1883166"/>
              <a:gd name="connsiteX242" fmla="*/ 1540392 w 1540392"/>
              <a:gd name="connsiteY242" fmla="*/ 611868 h 1883166"/>
              <a:gd name="connsiteX243" fmla="*/ 1540392 w 1540392"/>
              <a:gd name="connsiteY243" fmla="*/ 358190 h 1883166"/>
              <a:gd name="connsiteX244" fmla="*/ 1435879 w 1540392"/>
              <a:gd name="connsiteY244" fmla="*/ 462704 h 1883166"/>
              <a:gd name="connsiteX245" fmla="*/ 1331366 w 1540392"/>
              <a:gd name="connsiteY245" fmla="*/ 358190 h 1883166"/>
              <a:gd name="connsiteX246" fmla="*/ 1435879 w 1540392"/>
              <a:gd name="connsiteY246" fmla="*/ 253678 h 1883166"/>
              <a:gd name="connsiteX247" fmla="*/ 1540392 w 1540392"/>
              <a:gd name="connsiteY247" fmla="*/ 358190 h 1883166"/>
              <a:gd name="connsiteX248" fmla="*/ 1540392 w 1540392"/>
              <a:gd name="connsiteY248" fmla="*/ 104512 h 1883166"/>
              <a:gd name="connsiteX249" fmla="*/ 1435879 w 1540392"/>
              <a:gd name="connsiteY249" fmla="*/ 209026 h 1883166"/>
              <a:gd name="connsiteX250" fmla="*/ 1331366 w 1540392"/>
              <a:gd name="connsiteY250" fmla="*/ 104512 h 1883166"/>
              <a:gd name="connsiteX251" fmla="*/ 1435879 w 1540392"/>
              <a:gd name="connsiteY251" fmla="*/ 0 h 1883166"/>
              <a:gd name="connsiteX252" fmla="*/ 1540392 w 1540392"/>
              <a:gd name="connsiteY252" fmla="*/ 104512 h 188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1540392" h="1883166">
                <a:moveTo>
                  <a:pt x="115481" y="1880258"/>
                </a:moveTo>
                <a:lnTo>
                  <a:pt x="114894" y="1883166"/>
                </a:lnTo>
                <a:lnTo>
                  <a:pt x="0" y="1883166"/>
                </a:lnTo>
                <a:lnTo>
                  <a:pt x="0" y="1777960"/>
                </a:lnTo>
                <a:lnTo>
                  <a:pt x="10968" y="1775746"/>
                </a:lnTo>
                <a:cubicBezTo>
                  <a:pt x="68689" y="1775746"/>
                  <a:pt x="115481" y="1822538"/>
                  <a:pt x="115481" y="1880258"/>
                </a:cubicBezTo>
                <a:close/>
                <a:moveTo>
                  <a:pt x="115481" y="1626580"/>
                </a:moveTo>
                <a:cubicBezTo>
                  <a:pt x="115481" y="1684302"/>
                  <a:pt x="68689" y="1731094"/>
                  <a:pt x="10968" y="1731094"/>
                </a:cubicBezTo>
                <a:lnTo>
                  <a:pt x="0" y="1728880"/>
                </a:lnTo>
                <a:lnTo>
                  <a:pt x="0" y="1524283"/>
                </a:lnTo>
                <a:lnTo>
                  <a:pt x="10968" y="1522068"/>
                </a:lnTo>
                <a:cubicBezTo>
                  <a:pt x="68689" y="1522068"/>
                  <a:pt x="115481" y="1568860"/>
                  <a:pt x="115481" y="1626580"/>
                </a:cubicBezTo>
                <a:close/>
                <a:moveTo>
                  <a:pt x="115481" y="1372902"/>
                </a:moveTo>
                <a:cubicBezTo>
                  <a:pt x="115481" y="1430624"/>
                  <a:pt x="68689" y="1477416"/>
                  <a:pt x="10968" y="1477416"/>
                </a:cubicBezTo>
                <a:lnTo>
                  <a:pt x="0" y="1475202"/>
                </a:lnTo>
                <a:lnTo>
                  <a:pt x="0" y="1270604"/>
                </a:lnTo>
                <a:lnTo>
                  <a:pt x="10968" y="1268390"/>
                </a:lnTo>
                <a:cubicBezTo>
                  <a:pt x="68689" y="1268390"/>
                  <a:pt x="115481" y="1315182"/>
                  <a:pt x="115481" y="1372902"/>
                </a:cubicBezTo>
                <a:close/>
                <a:moveTo>
                  <a:pt x="115481" y="1119224"/>
                </a:moveTo>
                <a:cubicBezTo>
                  <a:pt x="115481" y="1176946"/>
                  <a:pt x="68689" y="1223738"/>
                  <a:pt x="10968" y="1223738"/>
                </a:cubicBezTo>
                <a:lnTo>
                  <a:pt x="0" y="1221524"/>
                </a:lnTo>
                <a:lnTo>
                  <a:pt x="0" y="1016926"/>
                </a:lnTo>
                <a:lnTo>
                  <a:pt x="10968" y="1014712"/>
                </a:lnTo>
                <a:cubicBezTo>
                  <a:pt x="68689" y="1014712"/>
                  <a:pt x="115481" y="1061504"/>
                  <a:pt x="115481" y="1119224"/>
                </a:cubicBezTo>
                <a:close/>
                <a:moveTo>
                  <a:pt x="115481" y="865546"/>
                </a:moveTo>
                <a:cubicBezTo>
                  <a:pt x="115481" y="923268"/>
                  <a:pt x="68689" y="970060"/>
                  <a:pt x="10968" y="970060"/>
                </a:cubicBezTo>
                <a:lnTo>
                  <a:pt x="0" y="967846"/>
                </a:lnTo>
                <a:lnTo>
                  <a:pt x="0" y="763248"/>
                </a:lnTo>
                <a:lnTo>
                  <a:pt x="10968" y="761034"/>
                </a:lnTo>
                <a:cubicBezTo>
                  <a:pt x="68689" y="761034"/>
                  <a:pt x="115481" y="807826"/>
                  <a:pt x="115481" y="865546"/>
                </a:cubicBezTo>
                <a:close/>
                <a:moveTo>
                  <a:pt x="115481" y="611868"/>
                </a:moveTo>
                <a:cubicBezTo>
                  <a:pt x="115481" y="669590"/>
                  <a:pt x="68689" y="716382"/>
                  <a:pt x="10968" y="716382"/>
                </a:cubicBezTo>
                <a:lnTo>
                  <a:pt x="0" y="714168"/>
                </a:lnTo>
                <a:lnTo>
                  <a:pt x="0" y="509570"/>
                </a:lnTo>
                <a:lnTo>
                  <a:pt x="10968" y="507356"/>
                </a:lnTo>
                <a:cubicBezTo>
                  <a:pt x="68689" y="507356"/>
                  <a:pt x="115481" y="554148"/>
                  <a:pt x="115481" y="611868"/>
                </a:cubicBezTo>
                <a:close/>
                <a:moveTo>
                  <a:pt x="115481" y="358190"/>
                </a:moveTo>
                <a:cubicBezTo>
                  <a:pt x="115481" y="415912"/>
                  <a:pt x="68689" y="462704"/>
                  <a:pt x="10968" y="462704"/>
                </a:cubicBezTo>
                <a:lnTo>
                  <a:pt x="0" y="460490"/>
                </a:lnTo>
                <a:lnTo>
                  <a:pt x="0" y="255892"/>
                </a:lnTo>
                <a:lnTo>
                  <a:pt x="10968" y="253678"/>
                </a:lnTo>
                <a:cubicBezTo>
                  <a:pt x="68689" y="253678"/>
                  <a:pt x="115481" y="300470"/>
                  <a:pt x="115481" y="358190"/>
                </a:cubicBezTo>
                <a:close/>
                <a:moveTo>
                  <a:pt x="115481" y="104512"/>
                </a:moveTo>
                <a:cubicBezTo>
                  <a:pt x="115481" y="162234"/>
                  <a:pt x="68689" y="209026"/>
                  <a:pt x="10968" y="209026"/>
                </a:cubicBezTo>
                <a:lnTo>
                  <a:pt x="0" y="206812"/>
                </a:lnTo>
                <a:lnTo>
                  <a:pt x="0" y="2214"/>
                </a:lnTo>
                <a:lnTo>
                  <a:pt x="10968" y="0"/>
                </a:lnTo>
                <a:cubicBezTo>
                  <a:pt x="68689" y="0"/>
                  <a:pt x="115481" y="46792"/>
                  <a:pt x="115481" y="104512"/>
                </a:cubicBezTo>
                <a:close/>
                <a:moveTo>
                  <a:pt x="400464" y="1880258"/>
                </a:moveTo>
                <a:lnTo>
                  <a:pt x="399877" y="1883166"/>
                </a:lnTo>
                <a:lnTo>
                  <a:pt x="192024" y="1883166"/>
                </a:lnTo>
                <a:lnTo>
                  <a:pt x="191437" y="1880258"/>
                </a:lnTo>
                <a:cubicBezTo>
                  <a:pt x="191437" y="1822538"/>
                  <a:pt x="238229" y="1775746"/>
                  <a:pt x="295951" y="1775746"/>
                </a:cubicBezTo>
                <a:cubicBezTo>
                  <a:pt x="353672" y="1775746"/>
                  <a:pt x="400464" y="1822538"/>
                  <a:pt x="400464" y="1880258"/>
                </a:cubicBezTo>
                <a:close/>
                <a:moveTo>
                  <a:pt x="400464" y="1626580"/>
                </a:moveTo>
                <a:cubicBezTo>
                  <a:pt x="400464" y="1684302"/>
                  <a:pt x="353672" y="1731094"/>
                  <a:pt x="295951" y="1731094"/>
                </a:cubicBezTo>
                <a:cubicBezTo>
                  <a:pt x="238229" y="1731094"/>
                  <a:pt x="191437" y="1684302"/>
                  <a:pt x="191437" y="1626580"/>
                </a:cubicBezTo>
                <a:cubicBezTo>
                  <a:pt x="191437" y="1568860"/>
                  <a:pt x="238229" y="1522068"/>
                  <a:pt x="295951" y="1522068"/>
                </a:cubicBezTo>
                <a:cubicBezTo>
                  <a:pt x="353672" y="1522068"/>
                  <a:pt x="400464" y="1568860"/>
                  <a:pt x="400464" y="1626580"/>
                </a:cubicBezTo>
                <a:close/>
                <a:moveTo>
                  <a:pt x="400464" y="1372902"/>
                </a:moveTo>
                <a:cubicBezTo>
                  <a:pt x="400464" y="1430624"/>
                  <a:pt x="353672" y="1477416"/>
                  <a:pt x="295951" y="1477416"/>
                </a:cubicBezTo>
                <a:cubicBezTo>
                  <a:pt x="238229" y="1477416"/>
                  <a:pt x="191437" y="1430624"/>
                  <a:pt x="191437" y="1372902"/>
                </a:cubicBezTo>
                <a:cubicBezTo>
                  <a:pt x="191437" y="1315182"/>
                  <a:pt x="238229" y="1268390"/>
                  <a:pt x="295951" y="1268390"/>
                </a:cubicBezTo>
                <a:cubicBezTo>
                  <a:pt x="353672" y="1268390"/>
                  <a:pt x="400464" y="1315182"/>
                  <a:pt x="400464" y="1372902"/>
                </a:cubicBezTo>
                <a:close/>
                <a:moveTo>
                  <a:pt x="400464" y="1119224"/>
                </a:moveTo>
                <a:cubicBezTo>
                  <a:pt x="400464" y="1176946"/>
                  <a:pt x="353672" y="1223738"/>
                  <a:pt x="295951" y="1223738"/>
                </a:cubicBezTo>
                <a:cubicBezTo>
                  <a:pt x="238229" y="1223738"/>
                  <a:pt x="191437" y="1176946"/>
                  <a:pt x="191437" y="1119224"/>
                </a:cubicBezTo>
                <a:cubicBezTo>
                  <a:pt x="191437" y="1061504"/>
                  <a:pt x="238229" y="1014712"/>
                  <a:pt x="295951" y="1014712"/>
                </a:cubicBezTo>
                <a:cubicBezTo>
                  <a:pt x="353672" y="1014712"/>
                  <a:pt x="400464" y="1061504"/>
                  <a:pt x="400464" y="1119224"/>
                </a:cubicBezTo>
                <a:close/>
                <a:moveTo>
                  <a:pt x="400464" y="865546"/>
                </a:moveTo>
                <a:cubicBezTo>
                  <a:pt x="400464" y="923268"/>
                  <a:pt x="353672" y="970060"/>
                  <a:pt x="295951" y="970060"/>
                </a:cubicBezTo>
                <a:cubicBezTo>
                  <a:pt x="238229" y="970060"/>
                  <a:pt x="191437" y="923268"/>
                  <a:pt x="191437" y="865546"/>
                </a:cubicBezTo>
                <a:cubicBezTo>
                  <a:pt x="191437" y="807826"/>
                  <a:pt x="238229" y="761034"/>
                  <a:pt x="295951" y="761034"/>
                </a:cubicBezTo>
                <a:cubicBezTo>
                  <a:pt x="353672" y="761034"/>
                  <a:pt x="400464" y="807826"/>
                  <a:pt x="400464" y="865546"/>
                </a:cubicBezTo>
                <a:close/>
                <a:moveTo>
                  <a:pt x="400464" y="611868"/>
                </a:moveTo>
                <a:cubicBezTo>
                  <a:pt x="400464" y="669590"/>
                  <a:pt x="353672" y="716382"/>
                  <a:pt x="295951" y="716382"/>
                </a:cubicBezTo>
                <a:cubicBezTo>
                  <a:pt x="238229" y="716382"/>
                  <a:pt x="191437" y="669590"/>
                  <a:pt x="191437" y="611868"/>
                </a:cubicBezTo>
                <a:cubicBezTo>
                  <a:pt x="191437" y="554148"/>
                  <a:pt x="238229" y="507356"/>
                  <a:pt x="295951" y="507356"/>
                </a:cubicBezTo>
                <a:cubicBezTo>
                  <a:pt x="353672" y="507356"/>
                  <a:pt x="400464" y="554148"/>
                  <a:pt x="400464" y="611868"/>
                </a:cubicBezTo>
                <a:close/>
                <a:moveTo>
                  <a:pt x="400464" y="358190"/>
                </a:moveTo>
                <a:cubicBezTo>
                  <a:pt x="400464" y="415912"/>
                  <a:pt x="353672" y="462704"/>
                  <a:pt x="295951" y="462704"/>
                </a:cubicBezTo>
                <a:cubicBezTo>
                  <a:pt x="238229" y="462704"/>
                  <a:pt x="191437" y="415912"/>
                  <a:pt x="191437" y="358190"/>
                </a:cubicBezTo>
                <a:cubicBezTo>
                  <a:pt x="191437" y="300470"/>
                  <a:pt x="238229" y="253678"/>
                  <a:pt x="295951" y="253678"/>
                </a:cubicBezTo>
                <a:cubicBezTo>
                  <a:pt x="353672" y="253678"/>
                  <a:pt x="400464" y="300470"/>
                  <a:pt x="400464" y="358190"/>
                </a:cubicBezTo>
                <a:close/>
                <a:moveTo>
                  <a:pt x="400464" y="104512"/>
                </a:moveTo>
                <a:cubicBezTo>
                  <a:pt x="400464" y="162234"/>
                  <a:pt x="353672" y="209026"/>
                  <a:pt x="295951" y="209026"/>
                </a:cubicBezTo>
                <a:cubicBezTo>
                  <a:pt x="238229" y="209026"/>
                  <a:pt x="191437" y="162234"/>
                  <a:pt x="191437" y="104512"/>
                </a:cubicBezTo>
                <a:cubicBezTo>
                  <a:pt x="191437" y="46792"/>
                  <a:pt x="238229" y="0"/>
                  <a:pt x="295951" y="0"/>
                </a:cubicBezTo>
                <a:cubicBezTo>
                  <a:pt x="353672" y="0"/>
                  <a:pt x="400464" y="46792"/>
                  <a:pt x="400464" y="104512"/>
                </a:cubicBezTo>
                <a:close/>
                <a:moveTo>
                  <a:pt x="685446" y="1880258"/>
                </a:moveTo>
                <a:lnTo>
                  <a:pt x="684859" y="1883166"/>
                </a:lnTo>
                <a:lnTo>
                  <a:pt x="477007" y="1883166"/>
                </a:lnTo>
                <a:lnTo>
                  <a:pt x="476420" y="1880258"/>
                </a:lnTo>
                <a:cubicBezTo>
                  <a:pt x="476420" y="1822538"/>
                  <a:pt x="523212" y="1775746"/>
                  <a:pt x="580933" y="1775746"/>
                </a:cubicBezTo>
                <a:cubicBezTo>
                  <a:pt x="638654" y="1775746"/>
                  <a:pt x="685446" y="1822538"/>
                  <a:pt x="685446" y="1880258"/>
                </a:cubicBezTo>
                <a:close/>
                <a:moveTo>
                  <a:pt x="685446" y="1626580"/>
                </a:moveTo>
                <a:cubicBezTo>
                  <a:pt x="685446" y="1684302"/>
                  <a:pt x="638654" y="1731094"/>
                  <a:pt x="580933" y="1731094"/>
                </a:cubicBezTo>
                <a:cubicBezTo>
                  <a:pt x="523212" y="1731094"/>
                  <a:pt x="476420" y="1684302"/>
                  <a:pt x="476420" y="1626580"/>
                </a:cubicBezTo>
                <a:cubicBezTo>
                  <a:pt x="476420" y="1568860"/>
                  <a:pt x="523212" y="1522068"/>
                  <a:pt x="580933" y="1522068"/>
                </a:cubicBezTo>
                <a:cubicBezTo>
                  <a:pt x="638654" y="1522068"/>
                  <a:pt x="685446" y="1568860"/>
                  <a:pt x="685446" y="1626580"/>
                </a:cubicBezTo>
                <a:close/>
                <a:moveTo>
                  <a:pt x="685446" y="1372902"/>
                </a:moveTo>
                <a:cubicBezTo>
                  <a:pt x="685446" y="1430624"/>
                  <a:pt x="638654" y="1477416"/>
                  <a:pt x="580933" y="1477416"/>
                </a:cubicBezTo>
                <a:cubicBezTo>
                  <a:pt x="523212" y="1477416"/>
                  <a:pt x="476420" y="1430624"/>
                  <a:pt x="476420" y="1372902"/>
                </a:cubicBezTo>
                <a:cubicBezTo>
                  <a:pt x="476420" y="1315182"/>
                  <a:pt x="523212" y="1268390"/>
                  <a:pt x="580933" y="1268390"/>
                </a:cubicBezTo>
                <a:cubicBezTo>
                  <a:pt x="638654" y="1268390"/>
                  <a:pt x="685446" y="1315182"/>
                  <a:pt x="685446" y="1372902"/>
                </a:cubicBezTo>
                <a:close/>
                <a:moveTo>
                  <a:pt x="685446" y="1119224"/>
                </a:moveTo>
                <a:cubicBezTo>
                  <a:pt x="685446" y="1176946"/>
                  <a:pt x="638654" y="1223738"/>
                  <a:pt x="580933" y="1223738"/>
                </a:cubicBezTo>
                <a:cubicBezTo>
                  <a:pt x="523212" y="1223738"/>
                  <a:pt x="476420" y="1176946"/>
                  <a:pt x="476420" y="1119224"/>
                </a:cubicBezTo>
                <a:cubicBezTo>
                  <a:pt x="476420" y="1061504"/>
                  <a:pt x="523212" y="1014712"/>
                  <a:pt x="580933" y="1014712"/>
                </a:cubicBezTo>
                <a:cubicBezTo>
                  <a:pt x="638654" y="1014712"/>
                  <a:pt x="685446" y="1061504"/>
                  <a:pt x="685446" y="1119224"/>
                </a:cubicBezTo>
                <a:close/>
                <a:moveTo>
                  <a:pt x="685446" y="865546"/>
                </a:moveTo>
                <a:cubicBezTo>
                  <a:pt x="685446" y="923268"/>
                  <a:pt x="638654" y="970060"/>
                  <a:pt x="580933" y="970060"/>
                </a:cubicBezTo>
                <a:cubicBezTo>
                  <a:pt x="523212" y="970060"/>
                  <a:pt x="476420" y="923268"/>
                  <a:pt x="476420" y="865546"/>
                </a:cubicBezTo>
                <a:cubicBezTo>
                  <a:pt x="476420" y="807826"/>
                  <a:pt x="523212" y="761034"/>
                  <a:pt x="580933" y="761034"/>
                </a:cubicBezTo>
                <a:cubicBezTo>
                  <a:pt x="638654" y="761034"/>
                  <a:pt x="685446" y="807826"/>
                  <a:pt x="685446" y="865546"/>
                </a:cubicBezTo>
                <a:close/>
                <a:moveTo>
                  <a:pt x="685446" y="611868"/>
                </a:moveTo>
                <a:cubicBezTo>
                  <a:pt x="685446" y="669590"/>
                  <a:pt x="638654" y="716382"/>
                  <a:pt x="580933" y="716382"/>
                </a:cubicBezTo>
                <a:cubicBezTo>
                  <a:pt x="523212" y="716382"/>
                  <a:pt x="476420" y="669590"/>
                  <a:pt x="476420" y="611868"/>
                </a:cubicBezTo>
                <a:cubicBezTo>
                  <a:pt x="476420" y="554148"/>
                  <a:pt x="523212" y="507356"/>
                  <a:pt x="580933" y="507356"/>
                </a:cubicBezTo>
                <a:cubicBezTo>
                  <a:pt x="638654" y="507356"/>
                  <a:pt x="685446" y="554148"/>
                  <a:pt x="685446" y="611868"/>
                </a:cubicBezTo>
                <a:close/>
                <a:moveTo>
                  <a:pt x="685446" y="358190"/>
                </a:moveTo>
                <a:cubicBezTo>
                  <a:pt x="685446" y="415912"/>
                  <a:pt x="638654" y="462704"/>
                  <a:pt x="580933" y="462704"/>
                </a:cubicBezTo>
                <a:cubicBezTo>
                  <a:pt x="523212" y="462704"/>
                  <a:pt x="476420" y="415912"/>
                  <a:pt x="476420" y="358190"/>
                </a:cubicBezTo>
                <a:cubicBezTo>
                  <a:pt x="476420" y="300470"/>
                  <a:pt x="523212" y="253678"/>
                  <a:pt x="580933" y="253678"/>
                </a:cubicBezTo>
                <a:cubicBezTo>
                  <a:pt x="638654" y="253678"/>
                  <a:pt x="685446" y="300470"/>
                  <a:pt x="685446" y="358190"/>
                </a:cubicBezTo>
                <a:close/>
                <a:moveTo>
                  <a:pt x="685446" y="104512"/>
                </a:moveTo>
                <a:cubicBezTo>
                  <a:pt x="685446" y="162234"/>
                  <a:pt x="638654" y="209026"/>
                  <a:pt x="580933" y="209026"/>
                </a:cubicBezTo>
                <a:cubicBezTo>
                  <a:pt x="523212" y="209026"/>
                  <a:pt x="476420" y="162234"/>
                  <a:pt x="476420" y="104512"/>
                </a:cubicBezTo>
                <a:cubicBezTo>
                  <a:pt x="476420" y="46792"/>
                  <a:pt x="523212" y="0"/>
                  <a:pt x="580933" y="0"/>
                </a:cubicBezTo>
                <a:cubicBezTo>
                  <a:pt x="638654" y="0"/>
                  <a:pt x="685446" y="46792"/>
                  <a:pt x="685446" y="104512"/>
                </a:cubicBezTo>
                <a:close/>
                <a:moveTo>
                  <a:pt x="970428" y="1880258"/>
                </a:moveTo>
                <a:lnTo>
                  <a:pt x="969841" y="1883166"/>
                </a:lnTo>
                <a:lnTo>
                  <a:pt x="761989" y="1883166"/>
                </a:lnTo>
                <a:lnTo>
                  <a:pt x="761402" y="1880258"/>
                </a:lnTo>
                <a:cubicBezTo>
                  <a:pt x="761402" y="1822538"/>
                  <a:pt x="808194" y="1775746"/>
                  <a:pt x="865915" y="1775746"/>
                </a:cubicBezTo>
                <a:cubicBezTo>
                  <a:pt x="923636" y="1775746"/>
                  <a:pt x="970428" y="1822538"/>
                  <a:pt x="970428" y="1880258"/>
                </a:cubicBezTo>
                <a:close/>
                <a:moveTo>
                  <a:pt x="970428" y="1626580"/>
                </a:moveTo>
                <a:cubicBezTo>
                  <a:pt x="970428" y="1684302"/>
                  <a:pt x="923636" y="1731094"/>
                  <a:pt x="865915" y="1731094"/>
                </a:cubicBezTo>
                <a:cubicBezTo>
                  <a:pt x="808194" y="1731094"/>
                  <a:pt x="761402" y="1684302"/>
                  <a:pt x="761402" y="1626580"/>
                </a:cubicBezTo>
                <a:cubicBezTo>
                  <a:pt x="761402" y="1568860"/>
                  <a:pt x="808194" y="1522068"/>
                  <a:pt x="865915" y="1522068"/>
                </a:cubicBezTo>
                <a:cubicBezTo>
                  <a:pt x="923636" y="1522068"/>
                  <a:pt x="970428" y="1568860"/>
                  <a:pt x="970428" y="1626580"/>
                </a:cubicBezTo>
                <a:close/>
                <a:moveTo>
                  <a:pt x="970428" y="1372902"/>
                </a:moveTo>
                <a:cubicBezTo>
                  <a:pt x="970428" y="1430624"/>
                  <a:pt x="923636" y="1477416"/>
                  <a:pt x="865915" y="1477416"/>
                </a:cubicBezTo>
                <a:cubicBezTo>
                  <a:pt x="808194" y="1477416"/>
                  <a:pt x="761402" y="1430624"/>
                  <a:pt x="761402" y="1372902"/>
                </a:cubicBezTo>
                <a:cubicBezTo>
                  <a:pt x="761402" y="1315182"/>
                  <a:pt x="808194" y="1268390"/>
                  <a:pt x="865915" y="1268390"/>
                </a:cubicBezTo>
                <a:cubicBezTo>
                  <a:pt x="923636" y="1268390"/>
                  <a:pt x="970428" y="1315182"/>
                  <a:pt x="970428" y="1372902"/>
                </a:cubicBezTo>
                <a:close/>
                <a:moveTo>
                  <a:pt x="970428" y="1119224"/>
                </a:moveTo>
                <a:cubicBezTo>
                  <a:pt x="970428" y="1176946"/>
                  <a:pt x="923636" y="1223738"/>
                  <a:pt x="865915" y="1223738"/>
                </a:cubicBezTo>
                <a:cubicBezTo>
                  <a:pt x="808194" y="1223738"/>
                  <a:pt x="761402" y="1176946"/>
                  <a:pt x="761402" y="1119224"/>
                </a:cubicBezTo>
                <a:cubicBezTo>
                  <a:pt x="761402" y="1061504"/>
                  <a:pt x="808194" y="1014712"/>
                  <a:pt x="865915" y="1014712"/>
                </a:cubicBezTo>
                <a:cubicBezTo>
                  <a:pt x="923636" y="1014712"/>
                  <a:pt x="970428" y="1061504"/>
                  <a:pt x="970428" y="1119224"/>
                </a:cubicBezTo>
                <a:close/>
                <a:moveTo>
                  <a:pt x="970428" y="865546"/>
                </a:moveTo>
                <a:cubicBezTo>
                  <a:pt x="970428" y="923268"/>
                  <a:pt x="923636" y="970060"/>
                  <a:pt x="865915" y="970060"/>
                </a:cubicBezTo>
                <a:cubicBezTo>
                  <a:pt x="808194" y="970060"/>
                  <a:pt x="761402" y="923268"/>
                  <a:pt x="761402" y="865546"/>
                </a:cubicBezTo>
                <a:cubicBezTo>
                  <a:pt x="761402" y="807826"/>
                  <a:pt x="808194" y="761034"/>
                  <a:pt x="865915" y="761034"/>
                </a:cubicBezTo>
                <a:cubicBezTo>
                  <a:pt x="923636" y="761034"/>
                  <a:pt x="970428" y="807826"/>
                  <a:pt x="970428" y="865546"/>
                </a:cubicBezTo>
                <a:close/>
                <a:moveTo>
                  <a:pt x="970428" y="611868"/>
                </a:moveTo>
                <a:cubicBezTo>
                  <a:pt x="970428" y="669590"/>
                  <a:pt x="923636" y="716382"/>
                  <a:pt x="865915" y="716382"/>
                </a:cubicBezTo>
                <a:cubicBezTo>
                  <a:pt x="808194" y="716382"/>
                  <a:pt x="761402" y="669590"/>
                  <a:pt x="761402" y="611868"/>
                </a:cubicBezTo>
                <a:cubicBezTo>
                  <a:pt x="761402" y="554148"/>
                  <a:pt x="808194" y="507356"/>
                  <a:pt x="865915" y="507356"/>
                </a:cubicBezTo>
                <a:cubicBezTo>
                  <a:pt x="923636" y="507356"/>
                  <a:pt x="970428" y="554148"/>
                  <a:pt x="970428" y="611868"/>
                </a:cubicBezTo>
                <a:close/>
                <a:moveTo>
                  <a:pt x="970428" y="358190"/>
                </a:moveTo>
                <a:cubicBezTo>
                  <a:pt x="970428" y="415912"/>
                  <a:pt x="923636" y="462704"/>
                  <a:pt x="865915" y="462704"/>
                </a:cubicBezTo>
                <a:cubicBezTo>
                  <a:pt x="808194" y="462704"/>
                  <a:pt x="761402" y="415912"/>
                  <a:pt x="761402" y="358190"/>
                </a:cubicBezTo>
                <a:cubicBezTo>
                  <a:pt x="761402" y="300470"/>
                  <a:pt x="808194" y="253678"/>
                  <a:pt x="865915" y="253678"/>
                </a:cubicBezTo>
                <a:cubicBezTo>
                  <a:pt x="923636" y="253678"/>
                  <a:pt x="970428" y="300470"/>
                  <a:pt x="970428" y="358190"/>
                </a:cubicBezTo>
                <a:close/>
                <a:moveTo>
                  <a:pt x="970428" y="104512"/>
                </a:moveTo>
                <a:cubicBezTo>
                  <a:pt x="970428" y="162234"/>
                  <a:pt x="923636" y="209026"/>
                  <a:pt x="865915" y="209026"/>
                </a:cubicBezTo>
                <a:cubicBezTo>
                  <a:pt x="808194" y="209026"/>
                  <a:pt x="761402" y="162234"/>
                  <a:pt x="761402" y="104512"/>
                </a:cubicBezTo>
                <a:cubicBezTo>
                  <a:pt x="761402" y="46792"/>
                  <a:pt x="808194" y="0"/>
                  <a:pt x="865915" y="0"/>
                </a:cubicBezTo>
                <a:cubicBezTo>
                  <a:pt x="923636" y="0"/>
                  <a:pt x="970428" y="46792"/>
                  <a:pt x="970428" y="104512"/>
                </a:cubicBezTo>
                <a:close/>
                <a:moveTo>
                  <a:pt x="1255410" y="1880258"/>
                </a:moveTo>
                <a:lnTo>
                  <a:pt x="1254823" y="1883166"/>
                </a:lnTo>
                <a:lnTo>
                  <a:pt x="1046971" y="1883166"/>
                </a:lnTo>
                <a:lnTo>
                  <a:pt x="1046384" y="1880258"/>
                </a:lnTo>
                <a:cubicBezTo>
                  <a:pt x="1046384" y="1822538"/>
                  <a:pt x="1093176" y="1775746"/>
                  <a:pt x="1150897" y="1775746"/>
                </a:cubicBezTo>
                <a:cubicBezTo>
                  <a:pt x="1208618" y="1775746"/>
                  <a:pt x="1255410" y="1822538"/>
                  <a:pt x="1255410" y="1880258"/>
                </a:cubicBezTo>
                <a:close/>
                <a:moveTo>
                  <a:pt x="1255410" y="1626580"/>
                </a:moveTo>
                <a:cubicBezTo>
                  <a:pt x="1255410" y="1684302"/>
                  <a:pt x="1208618" y="1731094"/>
                  <a:pt x="1150897" y="1731094"/>
                </a:cubicBezTo>
                <a:cubicBezTo>
                  <a:pt x="1093176" y="1731094"/>
                  <a:pt x="1046384" y="1684302"/>
                  <a:pt x="1046384" y="1626580"/>
                </a:cubicBezTo>
                <a:cubicBezTo>
                  <a:pt x="1046384" y="1568860"/>
                  <a:pt x="1093176" y="1522068"/>
                  <a:pt x="1150897" y="1522068"/>
                </a:cubicBezTo>
                <a:cubicBezTo>
                  <a:pt x="1208618" y="1522068"/>
                  <a:pt x="1255410" y="1568860"/>
                  <a:pt x="1255410" y="1626580"/>
                </a:cubicBezTo>
                <a:close/>
                <a:moveTo>
                  <a:pt x="1255410" y="1372902"/>
                </a:moveTo>
                <a:cubicBezTo>
                  <a:pt x="1255410" y="1430624"/>
                  <a:pt x="1208618" y="1477416"/>
                  <a:pt x="1150897" y="1477416"/>
                </a:cubicBezTo>
                <a:cubicBezTo>
                  <a:pt x="1093176" y="1477416"/>
                  <a:pt x="1046384" y="1430624"/>
                  <a:pt x="1046384" y="1372902"/>
                </a:cubicBezTo>
                <a:cubicBezTo>
                  <a:pt x="1046384" y="1315182"/>
                  <a:pt x="1093176" y="1268390"/>
                  <a:pt x="1150897" y="1268390"/>
                </a:cubicBezTo>
                <a:cubicBezTo>
                  <a:pt x="1208618" y="1268390"/>
                  <a:pt x="1255410" y="1315182"/>
                  <a:pt x="1255410" y="1372902"/>
                </a:cubicBezTo>
                <a:close/>
                <a:moveTo>
                  <a:pt x="1255410" y="1119224"/>
                </a:moveTo>
                <a:cubicBezTo>
                  <a:pt x="1255410" y="1176946"/>
                  <a:pt x="1208618" y="1223738"/>
                  <a:pt x="1150897" y="1223738"/>
                </a:cubicBezTo>
                <a:cubicBezTo>
                  <a:pt x="1093176" y="1223738"/>
                  <a:pt x="1046384" y="1176946"/>
                  <a:pt x="1046384" y="1119224"/>
                </a:cubicBezTo>
                <a:cubicBezTo>
                  <a:pt x="1046384" y="1061504"/>
                  <a:pt x="1093176" y="1014712"/>
                  <a:pt x="1150897" y="1014712"/>
                </a:cubicBezTo>
                <a:cubicBezTo>
                  <a:pt x="1208618" y="1014712"/>
                  <a:pt x="1255410" y="1061504"/>
                  <a:pt x="1255410" y="1119224"/>
                </a:cubicBezTo>
                <a:close/>
                <a:moveTo>
                  <a:pt x="1255410" y="865546"/>
                </a:moveTo>
                <a:cubicBezTo>
                  <a:pt x="1255410" y="923268"/>
                  <a:pt x="1208618" y="970060"/>
                  <a:pt x="1150897" y="970060"/>
                </a:cubicBezTo>
                <a:cubicBezTo>
                  <a:pt x="1093176" y="970060"/>
                  <a:pt x="1046384" y="923268"/>
                  <a:pt x="1046384" y="865546"/>
                </a:cubicBezTo>
                <a:cubicBezTo>
                  <a:pt x="1046384" y="807826"/>
                  <a:pt x="1093176" y="761034"/>
                  <a:pt x="1150897" y="761034"/>
                </a:cubicBezTo>
                <a:cubicBezTo>
                  <a:pt x="1208618" y="761034"/>
                  <a:pt x="1255410" y="807826"/>
                  <a:pt x="1255410" y="865546"/>
                </a:cubicBezTo>
                <a:close/>
                <a:moveTo>
                  <a:pt x="1255410" y="611868"/>
                </a:moveTo>
                <a:cubicBezTo>
                  <a:pt x="1255410" y="669590"/>
                  <a:pt x="1208618" y="716382"/>
                  <a:pt x="1150897" y="716382"/>
                </a:cubicBezTo>
                <a:cubicBezTo>
                  <a:pt x="1093176" y="716382"/>
                  <a:pt x="1046384" y="669590"/>
                  <a:pt x="1046384" y="611868"/>
                </a:cubicBezTo>
                <a:cubicBezTo>
                  <a:pt x="1046384" y="554148"/>
                  <a:pt x="1093176" y="507356"/>
                  <a:pt x="1150897" y="507356"/>
                </a:cubicBezTo>
                <a:cubicBezTo>
                  <a:pt x="1208618" y="507356"/>
                  <a:pt x="1255410" y="554148"/>
                  <a:pt x="1255410" y="611868"/>
                </a:cubicBezTo>
                <a:close/>
                <a:moveTo>
                  <a:pt x="1255410" y="358190"/>
                </a:moveTo>
                <a:cubicBezTo>
                  <a:pt x="1255410" y="415912"/>
                  <a:pt x="1208618" y="462704"/>
                  <a:pt x="1150897" y="462704"/>
                </a:cubicBezTo>
                <a:cubicBezTo>
                  <a:pt x="1093176" y="462704"/>
                  <a:pt x="1046384" y="415912"/>
                  <a:pt x="1046384" y="358190"/>
                </a:cubicBezTo>
                <a:cubicBezTo>
                  <a:pt x="1046384" y="300470"/>
                  <a:pt x="1093176" y="253678"/>
                  <a:pt x="1150897" y="253678"/>
                </a:cubicBezTo>
                <a:cubicBezTo>
                  <a:pt x="1208618" y="253678"/>
                  <a:pt x="1255410" y="300470"/>
                  <a:pt x="1255410" y="358190"/>
                </a:cubicBezTo>
                <a:close/>
                <a:moveTo>
                  <a:pt x="1255410" y="104512"/>
                </a:moveTo>
                <a:cubicBezTo>
                  <a:pt x="1255410" y="162234"/>
                  <a:pt x="1208618" y="209026"/>
                  <a:pt x="1150897" y="209026"/>
                </a:cubicBezTo>
                <a:cubicBezTo>
                  <a:pt x="1093176" y="209026"/>
                  <a:pt x="1046384" y="162234"/>
                  <a:pt x="1046384" y="104512"/>
                </a:cubicBezTo>
                <a:cubicBezTo>
                  <a:pt x="1046384" y="46792"/>
                  <a:pt x="1093176" y="0"/>
                  <a:pt x="1150897" y="0"/>
                </a:cubicBezTo>
                <a:cubicBezTo>
                  <a:pt x="1208618" y="0"/>
                  <a:pt x="1255410" y="46792"/>
                  <a:pt x="1255410" y="104512"/>
                </a:cubicBezTo>
                <a:close/>
                <a:moveTo>
                  <a:pt x="1540392" y="1880258"/>
                </a:moveTo>
                <a:lnTo>
                  <a:pt x="1539805" y="1883166"/>
                </a:lnTo>
                <a:lnTo>
                  <a:pt x="1331953" y="1883166"/>
                </a:lnTo>
                <a:lnTo>
                  <a:pt x="1331366" y="1880258"/>
                </a:lnTo>
                <a:cubicBezTo>
                  <a:pt x="1331366" y="1822538"/>
                  <a:pt x="1378158" y="1775746"/>
                  <a:pt x="1435879" y="1775746"/>
                </a:cubicBezTo>
                <a:cubicBezTo>
                  <a:pt x="1493600" y="1775746"/>
                  <a:pt x="1540392" y="1822538"/>
                  <a:pt x="1540392" y="1880258"/>
                </a:cubicBezTo>
                <a:close/>
                <a:moveTo>
                  <a:pt x="1540392" y="1626580"/>
                </a:moveTo>
                <a:cubicBezTo>
                  <a:pt x="1540392" y="1684302"/>
                  <a:pt x="1493600" y="1731094"/>
                  <a:pt x="1435879" y="1731094"/>
                </a:cubicBezTo>
                <a:cubicBezTo>
                  <a:pt x="1378158" y="1731094"/>
                  <a:pt x="1331366" y="1684302"/>
                  <a:pt x="1331366" y="1626580"/>
                </a:cubicBezTo>
                <a:cubicBezTo>
                  <a:pt x="1331366" y="1568860"/>
                  <a:pt x="1378158" y="1522068"/>
                  <a:pt x="1435879" y="1522068"/>
                </a:cubicBezTo>
                <a:cubicBezTo>
                  <a:pt x="1493600" y="1522068"/>
                  <a:pt x="1540392" y="1568860"/>
                  <a:pt x="1540392" y="1626580"/>
                </a:cubicBezTo>
                <a:close/>
                <a:moveTo>
                  <a:pt x="1540392" y="1372902"/>
                </a:moveTo>
                <a:cubicBezTo>
                  <a:pt x="1540392" y="1430624"/>
                  <a:pt x="1493600" y="1477416"/>
                  <a:pt x="1435879" y="1477416"/>
                </a:cubicBezTo>
                <a:cubicBezTo>
                  <a:pt x="1378158" y="1477416"/>
                  <a:pt x="1331366" y="1430624"/>
                  <a:pt x="1331366" y="1372902"/>
                </a:cubicBezTo>
                <a:cubicBezTo>
                  <a:pt x="1331366" y="1315182"/>
                  <a:pt x="1378158" y="1268390"/>
                  <a:pt x="1435879" y="1268390"/>
                </a:cubicBezTo>
                <a:cubicBezTo>
                  <a:pt x="1493600" y="1268390"/>
                  <a:pt x="1540392" y="1315182"/>
                  <a:pt x="1540392" y="1372902"/>
                </a:cubicBezTo>
                <a:close/>
                <a:moveTo>
                  <a:pt x="1540392" y="1119224"/>
                </a:moveTo>
                <a:cubicBezTo>
                  <a:pt x="1540392" y="1176946"/>
                  <a:pt x="1493600" y="1223738"/>
                  <a:pt x="1435879" y="1223738"/>
                </a:cubicBezTo>
                <a:cubicBezTo>
                  <a:pt x="1378158" y="1223738"/>
                  <a:pt x="1331366" y="1176946"/>
                  <a:pt x="1331366" y="1119224"/>
                </a:cubicBezTo>
                <a:cubicBezTo>
                  <a:pt x="1331366" y="1061504"/>
                  <a:pt x="1378158" y="1014712"/>
                  <a:pt x="1435879" y="1014712"/>
                </a:cubicBezTo>
                <a:cubicBezTo>
                  <a:pt x="1493600" y="1014712"/>
                  <a:pt x="1540392" y="1061504"/>
                  <a:pt x="1540392" y="1119224"/>
                </a:cubicBezTo>
                <a:close/>
                <a:moveTo>
                  <a:pt x="1540392" y="865546"/>
                </a:moveTo>
                <a:cubicBezTo>
                  <a:pt x="1540392" y="923268"/>
                  <a:pt x="1493600" y="970060"/>
                  <a:pt x="1435879" y="970060"/>
                </a:cubicBezTo>
                <a:cubicBezTo>
                  <a:pt x="1378158" y="970060"/>
                  <a:pt x="1331366" y="923268"/>
                  <a:pt x="1331366" y="865546"/>
                </a:cubicBezTo>
                <a:cubicBezTo>
                  <a:pt x="1331366" y="807826"/>
                  <a:pt x="1378158" y="761034"/>
                  <a:pt x="1435879" y="761034"/>
                </a:cubicBezTo>
                <a:cubicBezTo>
                  <a:pt x="1493600" y="761034"/>
                  <a:pt x="1540392" y="807826"/>
                  <a:pt x="1540392" y="865546"/>
                </a:cubicBezTo>
                <a:close/>
                <a:moveTo>
                  <a:pt x="1540392" y="611868"/>
                </a:moveTo>
                <a:cubicBezTo>
                  <a:pt x="1540392" y="669590"/>
                  <a:pt x="1493600" y="716382"/>
                  <a:pt x="1435879" y="716382"/>
                </a:cubicBezTo>
                <a:cubicBezTo>
                  <a:pt x="1378158" y="716382"/>
                  <a:pt x="1331366" y="669590"/>
                  <a:pt x="1331366" y="611868"/>
                </a:cubicBezTo>
                <a:cubicBezTo>
                  <a:pt x="1331366" y="554148"/>
                  <a:pt x="1378158" y="507356"/>
                  <a:pt x="1435879" y="507356"/>
                </a:cubicBezTo>
                <a:cubicBezTo>
                  <a:pt x="1493600" y="507356"/>
                  <a:pt x="1540392" y="554148"/>
                  <a:pt x="1540392" y="611868"/>
                </a:cubicBezTo>
                <a:close/>
                <a:moveTo>
                  <a:pt x="1540392" y="358190"/>
                </a:moveTo>
                <a:cubicBezTo>
                  <a:pt x="1540392" y="415912"/>
                  <a:pt x="1493600" y="462704"/>
                  <a:pt x="1435879" y="462704"/>
                </a:cubicBezTo>
                <a:cubicBezTo>
                  <a:pt x="1378158" y="462704"/>
                  <a:pt x="1331366" y="415912"/>
                  <a:pt x="1331366" y="358190"/>
                </a:cubicBezTo>
                <a:cubicBezTo>
                  <a:pt x="1331366" y="300470"/>
                  <a:pt x="1378158" y="253678"/>
                  <a:pt x="1435879" y="253678"/>
                </a:cubicBezTo>
                <a:cubicBezTo>
                  <a:pt x="1493600" y="253678"/>
                  <a:pt x="1540392" y="300470"/>
                  <a:pt x="1540392" y="358190"/>
                </a:cubicBezTo>
                <a:close/>
                <a:moveTo>
                  <a:pt x="1540392" y="104512"/>
                </a:moveTo>
                <a:cubicBezTo>
                  <a:pt x="1540392" y="162234"/>
                  <a:pt x="1493600" y="209026"/>
                  <a:pt x="1435879" y="209026"/>
                </a:cubicBezTo>
                <a:cubicBezTo>
                  <a:pt x="1378158" y="209026"/>
                  <a:pt x="1331366" y="162234"/>
                  <a:pt x="1331366" y="104512"/>
                </a:cubicBezTo>
                <a:cubicBezTo>
                  <a:pt x="1331366" y="46792"/>
                  <a:pt x="1378158" y="0"/>
                  <a:pt x="1435879" y="0"/>
                </a:cubicBezTo>
                <a:cubicBezTo>
                  <a:pt x="1493600" y="0"/>
                  <a:pt x="1540392" y="46792"/>
                  <a:pt x="1540392" y="104512"/>
                </a:cubicBezTo>
                <a:close/>
              </a:path>
            </a:pathLst>
          </a:custGeom>
          <a:gradFill>
            <a:gsLst>
              <a:gs pos="100000">
                <a:srgbClr val="28C365">
                  <a:alpha val="47000"/>
                </a:srgbClr>
              </a:gs>
              <a:gs pos="48000">
                <a:srgbClr val="04C8F8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1396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83A5C4F8-C085-4F22-A403-42E9C45FEBD9}"/>
              </a:ext>
            </a:extLst>
          </p:cNvPr>
          <p:cNvSpPr txBox="1"/>
          <p:nvPr/>
        </p:nvSpPr>
        <p:spPr>
          <a:xfrm>
            <a:off x="-1999877" y="248459"/>
            <a:ext cx="1619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166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88000">
                      <a:srgbClr val="28C365">
                        <a:alpha val="50000"/>
                      </a:srgbClr>
                    </a:gs>
                    <a:gs pos="34000">
                      <a:srgbClr val="133457">
                        <a:alpha val="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PART FOUR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A6417DF-71E8-4C1E-B169-7F724F7FEDC1}"/>
              </a:ext>
            </a:extLst>
          </p:cNvPr>
          <p:cNvGrpSpPr/>
          <p:nvPr/>
        </p:nvGrpSpPr>
        <p:grpSpPr>
          <a:xfrm>
            <a:off x="4809262" y="657535"/>
            <a:ext cx="4368610" cy="1477272"/>
            <a:chOff x="4798110" y="4359728"/>
            <a:chExt cx="4368609" cy="1477272"/>
          </a:xfrm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18DF9AD-3070-41AE-9C99-D89BC0E375C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798110" y="4819302"/>
              <a:ext cx="982438" cy="33212"/>
            </a:xfrm>
            <a:prstGeom prst="parallelogram">
              <a:avLst/>
            </a:prstGeom>
            <a:gradFill>
              <a:gsLst>
                <a:gs pos="0">
                  <a:srgbClr val="04C8F8">
                    <a:alpha val="0"/>
                  </a:srgbClr>
                </a:gs>
                <a:gs pos="100000">
                  <a:srgbClr val="04C8F8">
                    <a:alpha val="77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DABFC0CA-B886-4629-A533-687A74B5804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524672" y="4769531"/>
              <a:ext cx="1186890" cy="119319"/>
            </a:xfrm>
            <a:prstGeom prst="parallelogram">
              <a:avLst/>
            </a:prstGeom>
            <a:gradFill>
              <a:gsLst>
                <a:gs pos="0">
                  <a:srgbClr val="04C8F8">
                    <a:alpha val="0"/>
                  </a:srgbClr>
                </a:gs>
                <a:gs pos="100000">
                  <a:srgbClr val="04C8F8">
                    <a:alpha val="32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0FD9EA6-61F5-41CE-870C-7C94DD8E268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938236" y="4359728"/>
              <a:ext cx="982438" cy="33212"/>
            </a:xfrm>
            <a:prstGeom prst="parallelogram">
              <a:avLst/>
            </a:prstGeom>
            <a:gradFill>
              <a:gsLst>
                <a:gs pos="0">
                  <a:srgbClr val="04C8F8">
                    <a:alpha val="0"/>
                  </a:srgbClr>
                </a:gs>
                <a:gs pos="100000">
                  <a:srgbClr val="04C8F8">
                    <a:alpha val="77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36018A90-7D95-4557-8A03-723927015AF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8256659" y="5599227"/>
              <a:ext cx="670228" cy="106709"/>
            </a:xfrm>
            <a:prstGeom prst="parallelogram">
              <a:avLst/>
            </a:prstGeom>
            <a:gradFill>
              <a:gsLst>
                <a:gs pos="0">
                  <a:srgbClr val="04C8F8">
                    <a:alpha val="0"/>
                  </a:srgbClr>
                </a:gs>
                <a:gs pos="100000">
                  <a:srgbClr val="04C8F8">
                    <a:alpha val="38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6FF2756E-C925-44D4-9366-122C9B71D2E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090511" y="5660313"/>
              <a:ext cx="1076208" cy="176687"/>
            </a:xfrm>
            <a:prstGeom prst="parallelogram">
              <a:avLst/>
            </a:prstGeom>
            <a:gradFill>
              <a:gsLst>
                <a:gs pos="0">
                  <a:srgbClr val="04C8F8">
                    <a:alpha val="0"/>
                  </a:srgbClr>
                </a:gs>
                <a:gs pos="100000">
                  <a:srgbClr val="04C8F8">
                    <a:alpha val="9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08B0D789-AAE3-4752-BE83-A16219A7D945}"/>
              </a:ext>
            </a:extLst>
          </p:cNvPr>
          <p:cNvSpPr txBox="1"/>
          <p:nvPr/>
        </p:nvSpPr>
        <p:spPr>
          <a:xfrm>
            <a:off x="4307686" y="761606"/>
            <a:ext cx="3570208" cy="76957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4401" b="1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明年工作计划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9C8F2AE-18F7-463B-BED8-0DC05BE8BB2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10" t="23721" b="9786"/>
          <a:stretch/>
        </p:blipFill>
        <p:spPr>
          <a:xfrm>
            <a:off x="0" y="2297547"/>
            <a:ext cx="12173943" cy="4560453"/>
          </a:xfrm>
          <a:custGeom>
            <a:avLst/>
            <a:gdLst>
              <a:gd name="connsiteX0" fmla="*/ 0 w 12173943"/>
              <a:gd name="connsiteY0" fmla="*/ 0 h 4560453"/>
              <a:gd name="connsiteX1" fmla="*/ 12173943 w 12173943"/>
              <a:gd name="connsiteY1" fmla="*/ 0 h 4560453"/>
              <a:gd name="connsiteX2" fmla="*/ 12173943 w 12173943"/>
              <a:gd name="connsiteY2" fmla="*/ 4560453 h 4560453"/>
              <a:gd name="connsiteX3" fmla="*/ 0 w 12173943"/>
              <a:gd name="connsiteY3" fmla="*/ 4560453 h 4560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3943" h="4560453">
                <a:moveTo>
                  <a:pt x="0" y="0"/>
                </a:moveTo>
                <a:lnTo>
                  <a:pt x="12173943" y="0"/>
                </a:lnTo>
                <a:lnTo>
                  <a:pt x="12173943" y="4560453"/>
                </a:lnTo>
                <a:lnTo>
                  <a:pt x="0" y="4560453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099BC7-C5C1-B20E-2696-96A6585DDA3A}"/>
              </a:ext>
            </a:extLst>
          </p:cNvPr>
          <p:cNvSpPr txBox="1"/>
          <p:nvPr/>
        </p:nvSpPr>
        <p:spPr>
          <a:xfrm>
            <a:off x="2770287" y="1549146"/>
            <a:ext cx="6651426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  <a:defRPr/>
            </a:pPr>
            <a:r>
              <a:rPr lang="zh-CN" altLang="en-US" spc="100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以“安全准确自由生动”为宗旨，为互联网用户提供数据库架构咨询、技术方案规划、产品部署实施等服务</a:t>
            </a:r>
          </a:p>
        </p:txBody>
      </p:sp>
    </p:spTree>
    <p:extLst>
      <p:ext uri="{BB962C8B-B14F-4D97-AF65-F5344CB8AC3E}">
        <p14:creationId xmlns:p14="http://schemas.microsoft.com/office/powerpoint/2010/main" val="3674814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图片 126">
            <a:extLst>
              <a:ext uri="{FF2B5EF4-FFF2-40B4-BE49-F238E27FC236}">
                <a16:creationId xmlns:a16="http://schemas.microsoft.com/office/drawing/2014/main" id="{10C53BB1-7998-4D5C-836D-1BBADFFF65B7}"/>
              </a:ext>
            </a:extLst>
          </p:cNvPr>
          <p:cNvPicPr>
            <a:picLocks noChangeAspect="1"/>
          </p:cNvPicPr>
          <p:nvPr/>
        </p:nvPicPr>
        <p:blipFill rotWithShape="1">
          <a:blip r:embed="rId86"/>
          <a:srcRect l="17950" t="28395" r="11385" b="25970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6" name="任意多边形: 形状 125">
            <a:extLst>
              <a:ext uri="{FF2B5EF4-FFF2-40B4-BE49-F238E27FC236}">
                <a16:creationId xmlns:a16="http://schemas.microsoft.com/office/drawing/2014/main" id="{B080579E-BD6A-4297-AFB5-2B97301AAE3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6200000">
            <a:off x="10480221" y="5146220"/>
            <a:ext cx="1540392" cy="1883166"/>
          </a:xfrm>
          <a:custGeom>
            <a:avLst/>
            <a:gdLst>
              <a:gd name="connsiteX0" fmla="*/ 115481 w 1540392"/>
              <a:gd name="connsiteY0" fmla="*/ 1880258 h 1883166"/>
              <a:gd name="connsiteX1" fmla="*/ 114894 w 1540392"/>
              <a:gd name="connsiteY1" fmla="*/ 1883166 h 1883166"/>
              <a:gd name="connsiteX2" fmla="*/ 0 w 1540392"/>
              <a:gd name="connsiteY2" fmla="*/ 1883166 h 1883166"/>
              <a:gd name="connsiteX3" fmla="*/ 0 w 1540392"/>
              <a:gd name="connsiteY3" fmla="*/ 1777960 h 1883166"/>
              <a:gd name="connsiteX4" fmla="*/ 10968 w 1540392"/>
              <a:gd name="connsiteY4" fmla="*/ 1775746 h 1883166"/>
              <a:gd name="connsiteX5" fmla="*/ 115481 w 1540392"/>
              <a:gd name="connsiteY5" fmla="*/ 1880258 h 1883166"/>
              <a:gd name="connsiteX6" fmla="*/ 115481 w 1540392"/>
              <a:gd name="connsiteY6" fmla="*/ 1626580 h 1883166"/>
              <a:gd name="connsiteX7" fmla="*/ 10968 w 1540392"/>
              <a:gd name="connsiteY7" fmla="*/ 1731094 h 1883166"/>
              <a:gd name="connsiteX8" fmla="*/ 0 w 1540392"/>
              <a:gd name="connsiteY8" fmla="*/ 1728880 h 1883166"/>
              <a:gd name="connsiteX9" fmla="*/ 0 w 1540392"/>
              <a:gd name="connsiteY9" fmla="*/ 1524283 h 1883166"/>
              <a:gd name="connsiteX10" fmla="*/ 10968 w 1540392"/>
              <a:gd name="connsiteY10" fmla="*/ 1522068 h 1883166"/>
              <a:gd name="connsiteX11" fmla="*/ 115481 w 1540392"/>
              <a:gd name="connsiteY11" fmla="*/ 1626580 h 1883166"/>
              <a:gd name="connsiteX12" fmla="*/ 115481 w 1540392"/>
              <a:gd name="connsiteY12" fmla="*/ 1372902 h 1883166"/>
              <a:gd name="connsiteX13" fmla="*/ 10968 w 1540392"/>
              <a:gd name="connsiteY13" fmla="*/ 1477416 h 1883166"/>
              <a:gd name="connsiteX14" fmla="*/ 0 w 1540392"/>
              <a:gd name="connsiteY14" fmla="*/ 1475202 h 1883166"/>
              <a:gd name="connsiteX15" fmla="*/ 0 w 1540392"/>
              <a:gd name="connsiteY15" fmla="*/ 1270604 h 1883166"/>
              <a:gd name="connsiteX16" fmla="*/ 10968 w 1540392"/>
              <a:gd name="connsiteY16" fmla="*/ 1268390 h 1883166"/>
              <a:gd name="connsiteX17" fmla="*/ 115481 w 1540392"/>
              <a:gd name="connsiteY17" fmla="*/ 1372902 h 1883166"/>
              <a:gd name="connsiteX18" fmla="*/ 115481 w 1540392"/>
              <a:gd name="connsiteY18" fmla="*/ 1119224 h 1883166"/>
              <a:gd name="connsiteX19" fmla="*/ 10968 w 1540392"/>
              <a:gd name="connsiteY19" fmla="*/ 1223738 h 1883166"/>
              <a:gd name="connsiteX20" fmla="*/ 0 w 1540392"/>
              <a:gd name="connsiteY20" fmla="*/ 1221524 h 1883166"/>
              <a:gd name="connsiteX21" fmla="*/ 0 w 1540392"/>
              <a:gd name="connsiteY21" fmla="*/ 1016926 h 1883166"/>
              <a:gd name="connsiteX22" fmla="*/ 10968 w 1540392"/>
              <a:gd name="connsiteY22" fmla="*/ 1014712 h 1883166"/>
              <a:gd name="connsiteX23" fmla="*/ 115481 w 1540392"/>
              <a:gd name="connsiteY23" fmla="*/ 1119224 h 1883166"/>
              <a:gd name="connsiteX24" fmla="*/ 115481 w 1540392"/>
              <a:gd name="connsiteY24" fmla="*/ 865546 h 1883166"/>
              <a:gd name="connsiteX25" fmla="*/ 10968 w 1540392"/>
              <a:gd name="connsiteY25" fmla="*/ 970060 h 1883166"/>
              <a:gd name="connsiteX26" fmla="*/ 0 w 1540392"/>
              <a:gd name="connsiteY26" fmla="*/ 967846 h 1883166"/>
              <a:gd name="connsiteX27" fmla="*/ 0 w 1540392"/>
              <a:gd name="connsiteY27" fmla="*/ 763248 h 1883166"/>
              <a:gd name="connsiteX28" fmla="*/ 10968 w 1540392"/>
              <a:gd name="connsiteY28" fmla="*/ 761034 h 1883166"/>
              <a:gd name="connsiteX29" fmla="*/ 115481 w 1540392"/>
              <a:gd name="connsiteY29" fmla="*/ 865546 h 1883166"/>
              <a:gd name="connsiteX30" fmla="*/ 115481 w 1540392"/>
              <a:gd name="connsiteY30" fmla="*/ 611868 h 1883166"/>
              <a:gd name="connsiteX31" fmla="*/ 10968 w 1540392"/>
              <a:gd name="connsiteY31" fmla="*/ 716382 h 1883166"/>
              <a:gd name="connsiteX32" fmla="*/ 0 w 1540392"/>
              <a:gd name="connsiteY32" fmla="*/ 714168 h 1883166"/>
              <a:gd name="connsiteX33" fmla="*/ 0 w 1540392"/>
              <a:gd name="connsiteY33" fmla="*/ 509570 h 1883166"/>
              <a:gd name="connsiteX34" fmla="*/ 10968 w 1540392"/>
              <a:gd name="connsiteY34" fmla="*/ 507356 h 1883166"/>
              <a:gd name="connsiteX35" fmla="*/ 115481 w 1540392"/>
              <a:gd name="connsiteY35" fmla="*/ 611868 h 1883166"/>
              <a:gd name="connsiteX36" fmla="*/ 115481 w 1540392"/>
              <a:gd name="connsiteY36" fmla="*/ 358190 h 1883166"/>
              <a:gd name="connsiteX37" fmla="*/ 10968 w 1540392"/>
              <a:gd name="connsiteY37" fmla="*/ 462704 h 1883166"/>
              <a:gd name="connsiteX38" fmla="*/ 0 w 1540392"/>
              <a:gd name="connsiteY38" fmla="*/ 460490 h 1883166"/>
              <a:gd name="connsiteX39" fmla="*/ 0 w 1540392"/>
              <a:gd name="connsiteY39" fmla="*/ 255892 h 1883166"/>
              <a:gd name="connsiteX40" fmla="*/ 10968 w 1540392"/>
              <a:gd name="connsiteY40" fmla="*/ 253678 h 1883166"/>
              <a:gd name="connsiteX41" fmla="*/ 115481 w 1540392"/>
              <a:gd name="connsiteY41" fmla="*/ 358190 h 1883166"/>
              <a:gd name="connsiteX42" fmla="*/ 115481 w 1540392"/>
              <a:gd name="connsiteY42" fmla="*/ 104512 h 1883166"/>
              <a:gd name="connsiteX43" fmla="*/ 10968 w 1540392"/>
              <a:gd name="connsiteY43" fmla="*/ 209026 h 1883166"/>
              <a:gd name="connsiteX44" fmla="*/ 0 w 1540392"/>
              <a:gd name="connsiteY44" fmla="*/ 206812 h 1883166"/>
              <a:gd name="connsiteX45" fmla="*/ 0 w 1540392"/>
              <a:gd name="connsiteY45" fmla="*/ 2214 h 1883166"/>
              <a:gd name="connsiteX46" fmla="*/ 10968 w 1540392"/>
              <a:gd name="connsiteY46" fmla="*/ 0 h 1883166"/>
              <a:gd name="connsiteX47" fmla="*/ 115481 w 1540392"/>
              <a:gd name="connsiteY47" fmla="*/ 104512 h 1883166"/>
              <a:gd name="connsiteX48" fmla="*/ 400464 w 1540392"/>
              <a:gd name="connsiteY48" fmla="*/ 1880258 h 1883166"/>
              <a:gd name="connsiteX49" fmla="*/ 399877 w 1540392"/>
              <a:gd name="connsiteY49" fmla="*/ 1883166 h 1883166"/>
              <a:gd name="connsiteX50" fmla="*/ 192024 w 1540392"/>
              <a:gd name="connsiteY50" fmla="*/ 1883166 h 1883166"/>
              <a:gd name="connsiteX51" fmla="*/ 191437 w 1540392"/>
              <a:gd name="connsiteY51" fmla="*/ 1880258 h 1883166"/>
              <a:gd name="connsiteX52" fmla="*/ 295951 w 1540392"/>
              <a:gd name="connsiteY52" fmla="*/ 1775746 h 1883166"/>
              <a:gd name="connsiteX53" fmla="*/ 400464 w 1540392"/>
              <a:gd name="connsiteY53" fmla="*/ 1880258 h 1883166"/>
              <a:gd name="connsiteX54" fmla="*/ 400464 w 1540392"/>
              <a:gd name="connsiteY54" fmla="*/ 1626580 h 1883166"/>
              <a:gd name="connsiteX55" fmla="*/ 295951 w 1540392"/>
              <a:gd name="connsiteY55" fmla="*/ 1731094 h 1883166"/>
              <a:gd name="connsiteX56" fmla="*/ 191437 w 1540392"/>
              <a:gd name="connsiteY56" fmla="*/ 1626580 h 1883166"/>
              <a:gd name="connsiteX57" fmla="*/ 295951 w 1540392"/>
              <a:gd name="connsiteY57" fmla="*/ 1522068 h 1883166"/>
              <a:gd name="connsiteX58" fmla="*/ 400464 w 1540392"/>
              <a:gd name="connsiteY58" fmla="*/ 1626580 h 1883166"/>
              <a:gd name="connsiteX59" fmla="*/ 400464 w 1540392"/>
              <a:gd name="connsiteY59" fmla="*/ 1372902 h 1883166"/>
              <a:gd name="connsiteX60" fmla="*/ 295951 w 1540392"/>
              <a:gd name="connsiteY60" fmla="*/ 1477416 h 1883166"/>
              <a:gd name="connsiteX61" fmla="*/ 191437 w 1540392"/>
              <a:gd name="connsiteY61" fmla="*/ 1372902 h 1883166"/>
              <a:gd name="connsiteX62" fmla="*/ 295951 w 1540392"/>
              <a:gd name="connsiteY62" fmla="*/ 1268390 h 1883166"/>
              <a:gd name="connsiteX63" fmla="*/ 400464 w 1540392"/>
              <a:gd name="connsiteY63" fmla="*/ 1372902 h 1883166"/>
              <a:gd name="connsiteX64" fmla="*/ 400464 w 1540392"/>
              <a:gd name="connsiteY64" fmla="*/ 1119224 h 1883166"/>
              <a:gd name="connsiteX65" fmla="*/ 295951 w 1540392"/>
              <a:gd name="connsiteY65" fmla="*/ 1223738 h 1883166"/>
              <a:gd name="connsiteX66" fmla="*/ 191437 w 1540392"/>
              <a:gd name="connsiteY66" fmla="*/ 1119224 h 1883166"/>
              <a:gd name="connsiteX67" fmla="*/ 295951 w 1540392"/>
              <a:gd name="connsiteY67" fmla="*/ 1014712 h 1883166"/>
              <a:gd name="connsiteX68" fmla="*/ 400464 w 1540392"/>
              <a:gd name="connsiteY68" fmla="*/ 1119224 h 1883166"/>
              <a:gd name="connsiteX69" fmla="*/ 400464 w 1540392"/>
              <a:gd name="connsiteY69" fmla="*/ 865546 h 1883166"/>
              <a:gd name="connsiteX70" fmla="*/ 295951 w 1540392"/>
              <a:gd name="connsiteY70" fmla="*/ 970060 h 1883166"/>
              <a:gd name="connsiteX71" fmla="*/ 191437 w 1540392"/>
              <a:gd name="connsiteY71" fmla="*/ 865546 h 1883166"/>
              <a:gd name="connsiteX72" fmla="*/ 295951 w 1540392"/>
              <a:gd name="connsiteY72" fmla="*/ 761034 h 1883166"/>
              <a:gd name="connsiteX73" fmla="*/ 400464 w 1540392"/>
              <a:gd name="connsiteY73" fmla="*/ 865546 h 1883166"/>
              <a:gd name="connsiteX74" fmla="*/ 400464 w 1540392"/>
              <a:gd name="connsiteY74" fmla="*/ 611868 h 1883166"/>
              <a:gd name="connsiteX75" fmla="*/ 295951 w 1540392"/>
              <a:gd name="connsiteY75" fmla="*/ 716382 h 1883166"/>
              <a:gd name="connsiteX76" fmla="*/ 191437 w 1540392"/>
              <a:gd name="connsiteY76" fmla="*/ 611868 h 1883166"/>
              <a:gd name="connsiteX77" fmla="*/ 295951 w 1540392"/>
              <a:gd name="connsiteY77" fmla="*/ 507356 h 1883166"/>
              <a:gd name="connsiteX78" fmla="*/ 400464 w 1540392"/>
              <a:gd name="connsiteY78" fmla="*/ 611868 h 1883166"/>
              <a:gd name="connsiteX79" fmla="*/ 400464 w 1540392"/>
              <a:gd name="connsiteY79" fmla="*/ 358190 h 1883166"/>
              <a:gd name="connsiteX80" fmla="*/ 295951 w 1540392"/>
              <a:gd name="connsiteY80" fmla="*/ 462704 h 1883166"/>
              <a:gd name="connsiteX81" fmla="*/ 191437 w 1540392"/>
              <a:gd name="connsiteY81" fmla="*/ 358190 h 1883166"/>
              <a:gd name="connsiteX82" fmla="*/ 295951 w 1540392"/>
              <a:gd name="connsiteY82" fmla="*/ 253678 h 1883166"/>
              <a:gd name="connsiteX83" fmla="*/ 400464 w 1540392"/>
              <a:gd name="connsiteY83" fmla="*/ 358190 h 1883166"/>
              <a:gd name="connsiteX84" fmla="*/ 400464 w 1540392"/>
              <a:gd name="connsiteY84" fmla="*/ 104512 h 1883166"/>
              <a:gd name="connsiteX85" fmla="*/ 295951 w 1540392"/>
              <a:gd name="connsiteY85" fmla="*/ 209026 h 1883166"/>
              <a:gd name="connsiteX86" fmla="*/ 191437 w 1540392"/>
              <a:gd name="connsiteY86" fmla="*/ 104512 h 1883166"/>
              <a:gd name="connsiteX87" fmla="*/ 295951 w 1540392"/>
              <a:gd name="connsiteY87" fmla="*/ 0 h 1883166"/>
              <a:gd name="connsiteX88" fmla="*/ 400464 w 1540392"/>
              <a:gd name="connsiteY88" fmla="*/ 104512 h 1883166"/>
              <a:gd name="connsiteX89" fmla="*/ 685446 w 1540392"/>
              <a:gd name="connsiteY89" fmla="*/ 1880258 h 1883166"/>
              <a:gd name="connsiteX90" fmla="*/ 684859 w 1540392"/>
              <a:gd name="connsiteY90" fmla="*/ 1883166 h 1883166"/>
              <a:gd name="connsiteX91" fmla="*/ 477007 w 1540392"/>
              <a:gd name="connsiteY91" fmla="*/ 1883166 h 1883166"/>
              <a:gd name="connsiteX92" fmla="*/ 476420 w 1540392"/>
              <a:gd name="connsiteY92" fmla="*/ 1880258 h 1883166"/>
              <a:gd name="connsiteX93" fmla="*/ 580933 w 1540392"/>
              <a:gd name="connsiteY93" fmla="*/ 1775746 h 1883166"/>
              <a:gd name="connsiteX94" fmla="*/ 685446 w 1540392"/>
              <a:gd name="connsiteY94" fmla="*/ 1880258 h 1883166"/>
              <a:gd name="connsiteX95" fmla="*/ 685446 w 1540392"/>
              <a:gd name="connsiteY95" fmla="*/ 1626580 h 1883166"/>
              <a:gd name="connsiteX96" fmla="*/ 580933 w 1540392"/>
              <a:gd name="connsiteY96" fmla="*/ 1731094 h 1883166"/>
              <a:gd name="connsiteX97" fmla="*/ 476420 w 1540392"/>
              <a:gd name="connsiteY97" fmla="*/ 1626580 h 1883166"/>
              <a:gd name="connsiteX98" fmla="*/ 580933 w 1540392"/>
              <a:gd name="connsiteY98" fmla="*/ 1522068 h 1883166"/>
              <a:gd name="connsiteX99" fmla="*/ 685446 w 1540392"/>
              <a:gd name="connsiteY99" fmla="*/ 1626580 h 1883166"/>
              <a:gd name="connsiteX100" fmla="*/ 685446 w 1540392"/>
              <a:gd name="connsiteY100" fmla="*/ 1372902 h 1883166"/>
              <a:gd name="connsiteX101" fmla="*/ 580933 w 1540392"/>
              <a:gd name="connsiteY101" fmla="*/ 1477416 h 1883166"/>
              <a:gd name="connsiteX102" fmla="*/ 476420 w 1540392"/>
              <a:gd name="connsiteY102" fmla="*/ 1372902 h 1883166"/>
              <a:gd name="connsiteX103" fmla="*/ 580933 w 1540392"/>
              <a:gd name="connsiteY103" fmla="*/ 1268390 h 1883166"/>
              <a:gd name="connsiteX104" fmla="*/ 685446 w 1540392"/>
              <a:gd name="connsiteY104" fmla="*/ 1372902 h 1883166"/>
              <a:gd name="connsiteX105" fmla="*/ 685446 w 1540392"/>
              <a:gd name="connsiteY105" fmla="*/ 1119224 h 1883166"/>
              <a:gd name="connsiteX106" fmla="*/ 580933 w 1540392"/>
              <a:gd name="connsiteY106" fmla="*/ 1223738 h 1883166"/>
              <a:gd name="connsiteX107" fmla="*/ 476420 w 1540392"/>
              <a:gd name="connsiteY107" fmla="*/ 1119224 h 1883166"/>
              <a:gd name="connsiteX108" fmla="*/ 580933 w 1540392"/>
              <a:gd name="connsiteY108" fmla="*/ 1014712 h 1883166"/>
              <a:gd name="connsiteX109" fmla="*/ 685446 w 1540392"/>
              <a:gd name="connsiteY109" fmla="*/ 1119224 h 1883166"/>
              <a:gd name="connsiteX110" fmla="*/ 685446 w 1540392"/>
              <a:gd name="connsiteY110" fmla="*/ 865546 h 1883166"/>
              <a:gd name="connsiteX111" fmla="*/ 580933 w 1540392"/>
              <a:gd name="connsiteY111" fmla="*/ 970060 h 1883166"/>
              <a:gd name="connsiteX112" fmla="*/ 476420 w 1540392"/>
              <a:gd name="connsiteY112" fmla="*/ 865546 h 1883166"/>
              <a:gd name="connsiteX113" fmla="*/ 580933 w 1540392"/>
              <a:gd name="connsiteY113" fmla="*/ 761034 h 1883166"/>
              <a:gd name="connsiteX114" fmla="*/ 685446 w 1540392"/>
              <a:gd name="connsiteY114" fmla="*/ 865546 h 1883166"/>
              <a:gd name="connsiteX115" fmla="*/ 685446 w 1540392"/>
              <a:gd name="connsiteY115" fmla="*/ 611868 h 1883166"/>
              <a:gd name="connsiteX116" fmla="*/ 580933 w 1540392"/>
              <a:gd name="connsiteY116" fmla="*/ 716382 h 1883166"/>
              <a:gd name="connsiteX117" fmla="*/ 476420 w 1540392"/>
              <a:gd name="connsiteY117" fmla="*/ 611868 h 1883166"/>
              <a:gd name="connsiteX118" fmla="*/ 580933 w 1540392"/>
              <a:gd name="connsiteY118" fmla="*/ 507356 h 1883166"/>
              <a:gd name="connsiteX119" fmla="*/ 685446 w 1540392"/>
              <a:gd name="connsiteY119" fmla="*/ 611868 h 1883166"/>
              <a:gd name="connsiteX120" fmla="*/ 685446 w 1540392"/>
              <a:gd name="connsiteY120" fmla="*/ 358190 h 1883166"/>
              <a:gd name="connsiteX121" fmla="*/ 580933 w 1540392"/>
              <a:gd name="connsiteY121" fmla="*/ 462704 h 1883166"/>
              <a:gd name="connsiteX122" fmla="*/ 476420 w 1540392"/>
              <a:gd name="connsiteY122" fmla="*/ 358190 h 1883166"/>
              <a:gd name="connsiteX123" fmla="*/ 580933 w 1540392"/>
              <a:gd name="connsiteY123" fmla="*/ 253678 h 1883166"/>
              <a:gd name="connsiteX124" fmla="*/ 685446 w 1540392"/>
              <a:gd name="connsiteY124" fmla="*/ 358190 h 1883166"/>
              <a:gd name="connsiteX125" fmla="*/ 685446 w 1540392"/>
              <a:gd name="connsiteY125" fmla="*/ 104512 h 1883166"/>
              <a:gd name="connsiteX126" fmla="*/ 580933 w 1540392"/>
              <a:gd name="connsiteY126" fmla="*/ 209026 h 1883166"/>
              <a:gd name="connsiteX127" fmla="*/ 476420 w 1540392"/>
              <a:gd name="connsiteY127" fmla="*/ 104512 h 1883166"/>
              <a:gd name="connsiteX128" fmla="*/ 580933 w 1540392"/>
              <a:gd name="connsiteY128" fmla="*/ 0 h 1883166"/>
              <a:gd name="connsiteX129" fmla="*/ 685446 w 1540392"/>
              <a:gd name="connsiteY129" fmla="*/ 104512 h 1883166"/>
              <a:gd name="connsiteX130" fmla="*/ 970428 w 1540392"/>
              <a:gd name="connsiteY130" fmla="*/ 1880258 h 1883166"/>
              <a:gd name="connsiteX131" fmla="*/ 969841 w 1540392"/>
              <a:gd name="connsiteY131" fmla="*/ 1883166 h 1883166"/>
              <a:gd name="connsiteX132" fmla="*/ 761989 w 1540392"/>
              <a:gd name="connsiteY132" fmla="*/ 1883166 h 1883166"/>
              <a:gd name="connsiteX133" fmla="*/ 761402 w 1540392"/>
              <a:gd name="connsiteY133" fmla="*/ 1880258 h 1883166"/>
              <a:gd name="connsiteX134" fmla="*/ 865915 w 1540392"/>
              <a:gd name="connsiteY134" fmla="*/ 1775746 h 1883166"/>
              <a:gd name="connsiteX135" fmla="*/ 970428 w 1540392"/>
              <a:gd name="connsiteY135" fmla="*/ 1880258 h 1883166"/>
              <a:gd name="connsiteX136" fmla="*/ 970428 w 1540392"/>
              <a:gd name="connsiteY136" fmla="*/ 1626580 h 1883166"/>
              <a:gd name="connsiteX137" fmla="*/ 865915 w 1540392"/>
              <a:gd name="connsiteY137" fmla="*/ 1731094 h 1883166"/>
              <a:gd name="connsiteX138" fmla="*/ 761402 w 1540392"/>
              <a:gd name="connsiteY138" fmla="*/ 1626580 h 1883166"/>
              <a:gd name="connsiteX139" fmla="*/ 865915 w 1540392"/>
              <a:gd name="connsiteY139" fmla="*/ 1522068 h 1883166"/>
              <a:gd name="connsiteX140" fmla="*/ 970428 w 1540392"/>
              <a:gd name="connsiteY140" fmla="*/ 1626580 h 1883166"/>
              <a:gd name="connsiteX141" fmla="*/ 970428 w 1540392"/>
              <a:gd name="connsiteY141" fmla="*/ 1372902 h 1883166"/>
              <a:gd name="connsiteX142" fmla="*/ 865915 w 1540392"/>
              <a:gd name="connsiteY142" fmla="*/ 1477416 h 1883166"/>
              <a:gd name="connsiteX143" fmla="*/ 761402 w 1540392"/>
              <a:gd name="connsiteY143" fmla="*/ 1372902 h 1883166"/>
              <a:gd name="connsiteX144" fmla="*/ 865915 w 1540392"/>
              <a:gd name="connsiteY144" fmla="*/ 1268390 h 1883166"/>
              <a:gd name="connsiteX145" fmla="*/ 970428 w 1540392"/>
              <a:gd name="connsiteY145" fmla="*/ 1372902 h 1883166"/>
              <a:gd name="connsiteX146" fmla="*/ 970428 w 1540392"/>
              <a:gd name="connsiteY146" fmla="*/ 1119224 h 1883166"/>
              <a:gd name="connsiteX147" fmla="*/ 865915 w 1540392"/>
              <a:gd name="connsiteY147" fmla="*/ 1223738 h 1883166"/>
              <a:gd name="connsiteX148" fmla="*/ 761402 w 1540392"/>
              <a:gd name="connsiteY148" fmla="*/ 1119224 h 1883166"/>
              <a:gd name="connsiteX149" fmla="*/ 865915 w 1540392"/>
              <a:gd name="connsiteY149" fmla="*/ 1014712 h 1883166"/>
              <a:gd name="connsiteX150" fmla="*/ 970428 w 1540392"/>
              <a:gd name="connsiteY150" fmla="*/ 1119224 h 1883166"/>
              <a:gd name="connsiteX151" fmla="*/ 970428 w 1540392"/>
              <a:gd name="connsiteY151" fmla="*/ 865546 h 1883166"/>
              <a:gd name="connsiteX152" fmla="*/ 865915 w 1540392"/>
              <a:gd name="connsiteY152" fmla="*/ 970060 h 1883166"/>
              <a:gd name="connsiteX153" fmla="*/ 761402 w 1540392"/>
              <a:gd name="connsiteY153" fmla="*/ 865546 h 1883166"/>
              <a:gd name="connsiteX154" fmla="*/ 865915 w 1540392"/>
              <a:gd name="connsiteY154" fmla="*/ 761034 h 1883166"/>
              <a:gd name="connsiteX155" fmla="*/ 970428 w 1540392"/>
              <a:gd name="connsiteY155" fmla="*/ 865546 h 1883166"/>
              <a:gd name="connsiteX156" fmla="*/ 970428 w 1540392"/>
              <a:gd name="connsiteY156" fmla="*/ 611868 h 1883166"/>
              <a:gd name="connsiteX157" fmla="*/ 865915 w 1540392"/>
              <a:gd name="connsiteY157" fmla="*/ 716382 h 1883166"/>
              <a:gd name="connsiteX158" fmla="*/ 761402 w 1540392"/>
              <a:gd name="connsiteY158" fmla="*/ 611868 h 1883166"/>
              <a:gd name="connsiteX159" fmla="*/ 865915 w 1540392"/>
              <a:gd name="connsiteY159" fmla="*/ 507356 h 1883166"/>
              <a:gd name="connsiteX160" fmla="*/ 970428 w 1540392"/>
              <a:gd name="connsiteY160" fmla="*/ 611868 h 1883166"/>
              <a:gd name="connsiteX161" fmla="*/ 970428 w 1540392"/>
              <a:gd name="connsiteY161" fmla="*/ 358190 h 1883166"/>
              <a:gd name="connsiteX162" fmla="*/ 865915 w 1540392"/>
              <a:gd name="connsiteY162" fmla="*/ 462704 h 1883166"/>
              <a:gd name="connsiteX163" fmla="*/ 761402 w 1540392"/>
              <a:gd name="connsiteY163" fmla="*/ 358190 h 1883166"/>
              <a:gd name="connsiteX164" fmla="*/ 865915 w 1540392"/>
              <a:gd name="connsiteY164" fmla="*/ 253678 h 1883166"/>
              <a:gd name="connsiteX165" fmla="*/ 970428 w 1540392"/>
              <a:gd name="connsiteY165" fmla="*/ 358190 h 1883166"/>
              <a:gd name="connsiteX166" fmla="*/ 970428 w 1540392"/>
              <a:gd name="connsiteY166" fmla="*/ 104512 h 1883166"/>
              <a:gd name="connsiteX167" fmla="*/ 865915 w 1540392"/>
              <a:gd name="connsiteY167" fmla="*/ 209026 h 1883166"/>
              <a:gd name="connsiteX168" fmla="*/ 761402 w 1540392"/>
              <a:gd name="connsiteY168" fmla="*/ 104512 h 1883166"/>
              <a:gd name="connsiteX169" fmla="*/ 865915 w 1540392"/>
              <a:gd name="connsiteY169" fmla="*/ 0 h 1883166"/>
              <a:gd name="connsiteX170" fmla="*/ 970428 w 1540392"/>
              <a:gd name="connsiteY170" fmla="*/ 104512 h 1883166"/>
              <a:gd name="connsiteX171" fmla="*/ 1255410 w 1540392"/>
              <a:gd name="connsiteY171" fmla="*/ 1880258 h 1883166"/>
              <a:gd name="connsiteX172" fmla="*/ 1254823 w 1540392"/>
              <a:gd name="connsiteY172" fmla="*/ 1883166 h 1883166"/>
              <a:gd name="connsiteX173" fmla="*/ 1046971 w 1540392"/>
              <a:gd name="connsiteY173" fmla="*/ 1883166 h 1883166"/>
              <a:gd name="connsiteX174" fmla="*/ 1046384 w 1540392"/>
              <a:gd name="connsiteY174" fmla="*/ 1880258 h 1883166"/>
              <a:gd name="connsiteX175" fmla="*/ 1150897 w 1540392"/>
              <a:gd name="connsiteY175" fmla="*/ 1775746 h 1883166"/>
              <a:gd name="connsiteX176" fmla="*/ 1255410 w 1540392"/>
              <a:gd name="connsiteY176" fmla="*/ 1880258 h 1883166"/>
              <a:gd name="connsiteX177" fmla="*/ 1255410 w 1540392"/>
              <a:gd name="connsiteY177" fmla="*/ 1626580 h 1883166"/>
              <a:gd name="connsiteX178" fmla="*/ 1150897 w 1540392"/>
              <a:gd name="connsiteY178" fmla="*/ 1731094 h 1883166"/>
              <a:gd name="connsiteX179" fmla="*/ 1046384 w 1540392"/>
              <a:gd name="connsiteY179" fmla="*/ 1626580 h 1883166"/>
              <a:gd name="connsiteX180" fmla="*/ 1150897 w 1540392"/>
              <a:gd name="connsiteY180" fmla="*/ 1522068 h 1883166"/>
              <a:gd name="connsiteX181" fmla="*/ 1255410 w 1540392"/>
              <a:gd name="connsiteY181" fmla="*/ 1626580 h 1883166"/>
              <a:gd name="connsiteX182" fmla="*/ 1255410 w 1540392"/>
              <a:gd name="connsiteY182" fmla="*/ 1372902 h 1883166"/>
              <a:gd name="connsiteX183" fmla="*/ 1150897 w 1540392"/>
              <a:gd name="connsiteY183" fmla="*/ 1477416 h 1883166"/>
              <a:gd name="connsiteX184" fmla="*/ 1046384 w 1540392"/>
              <a:gd name="connsiteY184" fmla="*/ 1372902 h 1883166"/>
              <a:gd name="connsiteX185" fmla="*/ 1150897 w 1540392"/>
              <a:gd name="connsiteY185" fmla="*/ 1268390 h 1883166"/>
              <a:gd name="connsiteX186" fmla="*/ 1255410 w 1540392"/>
              <a:gd name="connsiteY186" fmla="*/ 1372902 h 1883166"/>
              <a:gd name="connsiteX187" fmla="*/ 1255410 w 1540392"/>
              <a:gd name="connsiteY187" fmla="*/ 1119224 h 1883166"/>
              <a:gd name="connsiteX188" fmla="*/ 1150897 w 1540392"/>
              <a:gd name="connsiteY188" fmla="*/ 1223738 h 1883166"/>
              <a:gd name="connsiteX189" fmla="*/ 1046384 w 1540392"/>
              <a:gd name="connsiteY189" fmla="*/ 1119224 h 1883166"/>
              <a:gd name="connsiteX190" fmla="*/ 1150897 w 1540392"/>
              <a:gd name="connsiteY190" fmla="*/ 1014712 h 1883166"/>
              <a:gd name="connsiteX191" fmla="*/ 1255410 w 1540392"/>
              <a:gd name="connsiteY191" fmla="*/ 1119224 h 1883166"/>
              <a:gd name="connsiteX192" fmla="*/ 1255410 w 1540392"/>
              <a:gd name="connsiteY192" fmla="*/ 865546 h 1883166"/>
              <a:gd name="connsiteX193" fmla="*/ 1150897 w 1540392"/>
              <a:gd name="connsiteY193" fmla="*/ 970060 h 1883166"/>
              <a:gd name="connsiteX194" fmla="*/ 1046384 w 1540392"/>
              <a:gd name="connsiteY194" fmla="*/ 865546 h 1883166"/>
              <a:gd name="connsiteX195" fmla="*/ 1150897 w 1540392"/>
              <a:gd name="connsiteY195" fmla="*/ 761034 h 1883166"/>
              <a:gd name="connsiteX196" fmla="*/ 1255410 w 1540392"/>
              <a:gd name="connsiteY196" fmla="*/ 865546 h 1883166"/>
              <a:gd name="connsiteX197" fmla="*/ 1255410 w 1540392"/>
              <a:gd name="connsiteY197" fmla="*/ 611868 h 1883166"/>
              <a:gd name="connsiteX198" fmla="*/ 1150897 w 1540392"/>
              <a:gd name="connsiteY198" fmla="*/ 716382 h 1883166"/>
              <a:gd name="connsiteX199" fmla="*/ 1046384 w 1540392"/>
              <a:gd name="connsiteY199" fmla="*/ 611868 h 1883166"/>
              <a:gd name="connsiteX200" fmla="*/ 1150897 w 1540392"/>
              <a:gd name="connsiteY200" fmla="*/ 507356 h 1883166"/>
              <a:gd name="connsiteX201" fmla="*/ 1255410 w 1540392"/>
              <a:gd name="connsiteY201" fmla="*/ 611868 h 1883166"/>
              <a:gd name="connsiteX202" fmla="*/ 1255410 w 1540392"/>
              <a:gd name="connsiteY202" fmla="*/ 358190 h 1883166"/>
              <a:gd name="connsiteX203" fmla="*/ 1150897 w 1540392"/>
              <a:gd name="connsiteY203" fmla="*/ 462704 h 1883166"/>
              <a:gd name="connsiteX204" fmla="*/ 1046384 w 1540392"/>
              <a:gd name="connsiteY204" fmla="*/ 358190 h 1883166"/>
              <a:gd name="connsiteX205" fmla="*/ 1150897 w 1540392"/>
              <a:gd name="connsiteY205" fmla="*/ 253678 h 1883166"/>
              <a:gd name="connsiteX206" fmla="*/ 1255410 w 1540392"/>
              <a:gd name="connsiteY206" fmla="*/ 358190 h 1883166"/>
              <a:gd name="connsiteX207" fmla="*/ 1255410 w 1540392"/>
              <a:gd name="connsiteY207" fmla="*/ 104512 h 1883166"/>
              <a:gd name="connsiteX208" fmla="*/ 1150897 w 1540392"/>
              <a:gd name="connsiteY208" fmla="*/ 209026 h 1883166"/>
              <a:gd name="connsiteX209" fmla="*/ 1046384 w 1540392"/>
              <a:gd name="connsiteY209" fmla="*/ 104512 h 1883166"/>
              <a:gd name="connsiteX210" fmla="*/ 1150897 w 1540392"/>
              <a:gd name="connsiteY210" fmla="*/ 0 h 1883166"/>
              <a:gd name="connsiteX211" fmla="*/ 1255410 w 1540392"/>
              <a:gd name="connsiteY211" fmla="*/ 104512 h 1883166"/>
              <a:gd name="connsiteX212" fmla="*/ 1540392 w 1540392"/>
              <a:gd name="connsiteY212" fmla="*/ 1880258 h 1883166"/>
              <a:gd name="connsiteX213" fmla="*/ 1539805 w 1540392"/>
              <a:gd name="connsiteY213" fmla="*/ 1883166 h 1883166"/>
              <a:gd name="connsiteX214" fmla="*/ 1331953 w 1540392"/>
              <a:gd name="connsiteY214" fmla="*/ 1883166 h 1883166"/>
              <a:gd name="connsiteX215" fmla="*/ 1331366 w 1540392"/>
              <a:gd name="connsiteY215" fmla="*/ 1880258 h 1883166"/>
              <a:gd name="connsiteX216" fmla="*/ 1435879 w 1540392"/>
              <a:gd name="connsiteY216" fmla="*/ 1775746 h 1883166"/>
              <a:gd name="connsiteX217" fmla="*/ 1540392 w 1540392"/>
              <a:gd name="connsiteY217" fmla="*/ 1880258 h 1883166"/>
              <a:gd name="connsiteX218" fmla="*/ 1540392 w 1540392"/>
              <a:gd name="connsiteY218" fmla="*/ 1626580 h 1883166"/>
              <a:gd name="connsiteX219" fmla="*/ 1435879 w 1540392"/>
              <a:gd name="connsiteY219" fmla="*/ 1731094 h 1883166"/>
              <a:gd name="connsiteX220" fmla="*/ 1331366 w 1540392"/>
              <a:gd name="connsiteY220" fmla="*/ 1626580 h 1883166"/>
              <a:gd name="connsiteX221" fmla="*/ 1435879 w 1540392"/>
              <a:gd name="connsiteY221" fmla="*/ 1522068 h 1883166"/>
              <a:gd name="connsiteX222" fmla="*/ 1540392 w 1540392"/>
              <a:gd name="connsiteY222" fmla="*/ 1626580 h 1883166"/>
              <a:gd name="connsiteX223" fmla="*/ 1540392 w 1540392"/>
              <a:gd name="connsiteY223" fmla="*/ 1372902 h 1883166"/>
              <a:gd name="connsiteX224" fmla="*/ 1435879 w 1540392"/>
              <a:gd name="connsiteY224" fmla="*/ 1477416 h 1883166"/>
              <a:gd name="connsiteX225" fmla="*/ 1331366 w 1540392"/>
              <a:gd name="connsiteY225" fmla="*/ 1372902 h 1883166"/>
              <a:gd name="connsiteX226" fmla="*/ 1435879 w 1540392"/>
              <a:gd name="connsiteY226" fmla="*/ 1268390 h 1883166"/>
              <a:gd name="connsiteX227" fmla="*/ 1540392 w 1540392"/>
              <a:gd name="connsiteY227" fmla="*/ 1372902 h 1883166"/>
              <a:gd name="connsiteX228" fmla="*/ 1540392 w 1540392"/>
              <a:gd name="connsiteY228" fmla="*/ 1119224 h 1883166"/>
              <a:gd name="connsiteX229" fmla="*/ 1435879 w 1540392"/>
              <a:gd name="connsiteY229" fmla="*/ 1223738 h 1883166"/>
              <a:gd name="connsiteX230" fmla="*/ 1331366 w 1540392"/>
              <a:gd name="connsiteY230" fmla="*/ 1119224 h 1883166"/>
              <a:gd name="connsiteX231" fmla="*/ 1435879 w 1540392"/>
              <a:gd name="connsiteY231" fmla="*/ 1014712 h 1883166"/>
              <a:gd name="connsiteX232" fmla="*/ 1540392 w 1540392"/>
              <a:gd name="connsiteY232" fmla="*/ 1119224 h 1883166"/>
              <a:gd name="connsiteX233" fmla="*/ 1540392 w 1540392"/>
              <a:gd name="connsiteY233" fmla="*/ 865546 h 1883166"/>
              <a:gd name="connsiteX234" fmla="*/ 1435879 w 1540392"/>
              <a:gd name="connsiteY234" fmla="*/ 970060 h 1883166"/>
              <a:gd name="connsiteX235" fmla="*/ 1331366 w 1540392"/>
              <a:gd name="connsiteY235" fmla="*/ 865546 h 1883166"/>
              <a:gd name="connsiteX236" fmla="*/ 1435879 w 1540392"/>
              <a:gd name="connsiteY236" fmla="*/ 761034 h 1883166"/>
              <a:gd name="connsiteX237" fmla="*/ 1540392 w 1540392"/>
              <a:gd name="connsiteY237" fmla="*/ 865546 h 1883166"/>
              <a:gd name="connsiteX238" fmla="*/ 1540392 w 1540392"/>
              <a:gd name="connsiteY238" fmla="*/ 611868 h 1883166"/>
              <a:gd name="connsiteX239" fmla="*/ 1435879 w 1540392"/>
              <a:gd name="connsiteY239" fmla="*/ 716382 h 1883166"/>
              <a:gd name="connsiteX240" fmla="*/ 1331366 w 1540392"/>
              <a:gd name="connsiteY240" fmla="*/ 611868 h 1883166"/>
              <a:gd name="connsiteX241" fmla="*/ 1435879 w 1540392"/>
              <a:gd name="connsiteY241" fmla="*/ 507356 h 1883166"/>
              <a:gd name="connsiteX242" fmla="*/ 1540392 w 1540392"/>
              <a:gd name="connsiteY242" fmla="*/ 611868 h 1883166"/>
              <a:gd name="connsiteX243" fmla="*/ 1540392 w 1540392"/>
              <a:gd name="connsiteY243" fmla="*/ 358190 h 1883166"/>
              <a:gd name="connsiteX244" fmla="*/ 1435879 w 1540392"/>
              <a:gd name="connsiteY244" fmla="*/ 462704 h 1883166"/>
              <a:gd name="connsiteX245" fmla="*/ 1331366 w 1540392"/>
              <a:gd name="connsiteY245" fmla="*/ 358190 h 1883166"/>
              <a:gd name="connsiteX246" fmla="*/ 1435879 w 1540392"/>
              <a:gd name="connsiteY246" fmla="*/ 253678 h 1883166"/>
              <a:gd name="connsiteX247" fmla="*/ 1540392 w 1540392"/>
              <a:gd name="connsiteY247" fmla="*/ 358190 h 1883166"/>
              <a:gd name="connsiteX248" fmla="*/ 1540392 w 1540392"/>
              <a:gd name="connsiteY248" fmla="*/ 104512 h 1883166"/>
              <a:gd name="connsiteX249" fmla="*/ 1435879 w 1540392"/>
              <a:gd name="connsiteY249" fmla="*/ 209026 h 1883166"/>
              <a:gd name="connsiteX250" fmla="*/ 1331366 w 1540392"/>
              <a:gd name="connsiteY250" fmla="*/ 104512 h 1883166"/>
              <a:gd name="connsiteX251" fmla="*/ 1435879 w 1540392"/>
              <a:gd name="connsiteY251" fmla="*/ 0 h 1883166"/>
              <a:gd name="connsiteX252" fmla="*/ 1540392 w 1540392"/>
              <a:gd name="connsiteY252" fmla="*/ 104512 h 188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1540392" h="1883166">
                <a:moveTo>
                  <a:pt x="115481" y="1880258"/>
                </a:moveTo>
                <a:lnTo>
                  <a:pt x="114894" y="1883166"/>
                </a:lnTo>
                <a:lnTo>
                  <a:pt x="0" y="1883166"/>
                </a:lnTo>
                <a:lnTo>
                  <a:pt x="0" y="1777960"/>
                </a:lnTo>
                <a:lnTo>
                  <a:pt x="10968" y="1775746"/>
                </a:lnTo>
                <a:cubicBezTo>
                  <a:pt x="68689" y="1775746"/>
                  <a:pt x="115481" y="1822538"/>
                  <a:pt x="115481" y="1880258"/>
                </a:cubicBezTo>
                <a:close/>
                <a:moveTo>
                  <a:pt x="115481" y="1626580"/>
                </a:moveTo>
                <a:cubicBezTo>
                  <a:pt x="115481" y="1684302"/>
                  <a:pt x="68689" y="1731094"/>
                  <a:pt x="10968" y="1731094"/>
                </a:cubicBezTo>
                <a:lnTo>
                  <a:pt x="0" y="1728880"/>
                </a:lnTo>
                <a:lnTo>
                  <a:pt x="0" y="1524283"/>
                </a:lnTo>
                <a:lnTo>
                  <a:pt x="10968" y="1522068"/>
                </a:lnTo>
                <a:cubicBezTo>
                  <a:pt x="68689" y="1522068"/>
                  <a:pt x="115481" y="1568860"/>
                  <a:pt x="115481" y="1626580"/>
                </a:cubicBezTo>
                <a:close/>
                <a:moveTo>
                  <a:pt x="115481" y="1372902"/>
                </a:moveTo>
                <a:cubicBezTo>
                  <a:pt x="115481" y="1430624"/>
                  <a:pt x="68689" y="1477416"/>
                  <a:pt x="10968" y="1477416"/>
                </a:cubicBezTo>
                <a:lnTo>
                  <a:pt x="0" y="1475202"/>
                </a:lnTo>
                <a:lnTo>
                  <a:pt x="0" y="1270604"/>
                </a:lnTo>
                <a:lnTo>
                  <a:pt x="10968" y="1268390"/>
                </a:lnTo>
                <a:cubicBezTo>
                  <a:pt x="68689" y="1268390"/>
                  <a:pt x="115481" y="1315182"/>
                  <a:pt x="115481" y="1372902"/>
                </a:cubicBezTo>
                <a:close/>
                <a:moveTo>
                  <a:pt x="115481" y="1119224"/>
                </a:moveTo>
                <a:cubicBezTo>
                  <a:pt x="115481" y="1176946"/>
                  <a:pt x="68689" y="1223738"/>
                  <a:pt x="10968" y="1223738"/>
                </a:cubicBezTo>
                <a:lnTo>
                  <a:pt x="0" y="1221524"/>
                </a:lnTo>
                <a:lnTo>
                  <a:pt x="0" y="1016926"/>
                </a:lnTo>
                <a:lnTo>
                  <a:pt x="10968" y="1014712"/>
                </a:lnTo>
                <a:cubicBezTo>
                  <a:pt x="68689" y="1014712"/>
                  <a:pt x="115481" y="1061504"/>
                  <a:pt x="115481" y="1119224"/>
                </a:cubicBezTo>
                <a:close/>
                <a:moveTo>
                  <a:pt x="115481" y="865546"/>
                </a:moveTo>
                <a:cubicBezTo>
                  <a:pt x="115481" y="923268"/>
                  <a:pt x="68689" y="970060"/>
                  <a:pt x="10968" y="970060"/>
                </a:cubicBezTo>
                <a:lnTo>
                  <a:pt x="0" y="967846"/>
                </a:lnTo>
                <a:lnTo>
                  <a:pt x="0" y="763248"/>
                </a:lnTo>
                <a:lnTo>
                  <a:pt x="10968" y="761034"/>
                </a:lnTo>
                <a:cubicBezTo>
                  <a:pt x="68689" y="761034"/>
                  <a:pt x="115481" y="807826"/>
                  <a:pt x="115481" y="865546"/>
                </a:cubicBezTo>
                <a:close/>
                <a:moveTo>
                  <a:pt x="115481" y="611868"/>
                </a:moveTo>
                <a:cubicBezTo>
                  <a:pt x="115481" y="669590"/>
                  <a:pt x="68689" y="716382"/>
                  <a:pt x="10968" y="716382"/>
                </a:cubicBezTo>
                <a:lnTo>
                  <a:pt x="0" y="714168"/>
                </a:lnTo>
                <a:lnTo>
                  <a:pt x="0" y="509570"/>
                </a:lnTo>
                <a:lnTo>
                  <a:pt x="10968" y="507356"/>
                </a:lnTo>
                <a:cubicBezTo>
                  <a:pt x="68689" y="507356"/>
                  <a:pt x="115481" y="554148"/>
                  <a:pt x="115481" y="611868"/>
                </a:cubicBezTo>
                <a:close/>
                <a:moveTo>
                  <a:pt x="115481" y="358190"/>
                </a:moveTo>
                <a:cubicBezTo>
                  <a:pt x="115481" y="415912"/>
                  <a:pt x="68689" y="462704"/>
                  <a:pt x="10968" y="462704"/>
                </a:cubicBezTo>
                <a:lnTo>
                  <a:pt x="0" y="460490"/>
                </a:lnTo>
                <a:lnTo>
                  <a:pt x="0" y="255892"/>
                </a:lnTo>
                <a:lnTo>
                  <a:pt x="10968" y="253678"/>
                </a:lnTo>
                <a:cubicBezTo>
                  <a:pt x="68689" y="253678"/>
                  <a:pt x="115481" y="300470"/>
                  <a:pt x="115481" y="358190"/>
                </a:cubicBezTo>
                <a:close/>
                <a:moveTo>
                  <a:pt x="115481" y="104512"/>
                </a:moveTo>
                <a:cubicBezTo>
                  <a:pt x="115481" y="162234"/>
                  <a:pt x="68689" y="209026"/>
                  <a:pt x="10968" y="209026"/>
                </a:cubicBezTo>
                <a:lnTo>
                  <a:pt x="0" y="206812"/>
                </a:lnTo>
                <a:lnTo>
                  <a:pt x="0" y="2214"/>
                </a:lnTo>
                <a:lnTo>
                  <a:pt x="10968" y="0"/>
                </a:lnTo>
                <a:cubicBezTo>
                  <a:pt x="68689" y="0"/>
                  <a:pt x="115481" y="46792"/>
                  <a:pt x="115481" y="104512"/>
                </a:cubicBezTo>
                <a:close/>
                <a:moveTo>
                  <a:pt x="400464" y="1880258"/>
                </a:moveTo>
                <a:lnTo>
                  <a:pt x="399877" y="1883166"/>
                </a:lnTo>
                <a:lnTo>
                  <a:pt x="192024" y="1883166"/>
                </a:lnTo>
                <a:lnTo>
                  <a:pt x="191437" y="1880258"/>
                </a:lnTo>
                <a:cubicBezTo>
                  <a:pt x="191437" y="1822538"/>
                  <a:pt x="238229" y="1775746"/>
                  <a:pt x="295951" y="1775746"/>
                </a:cubicBezTo>
                <a:cubicBezTo>
                  <a:pt x="353672" y="1775746"/>
                  <a:pt x="400464" y="1822538"/>
                  <a:pt x="400464" y="1880258"/>
                </a:cubicBezTo>
                <a:close/>
                <a:moveTo>
                  <a:pt x="400464" y="1626580"/>
                </a:moveTo>
                <a:cubicBezTo>
                  <a:pt x="400464" y="1684302"/>
                  <a:pt x="353672" y="1731094"/>
                  <a:pt x="295951" y="1731094"/>
                </a:cubicBezTo>
                <a:cubicBezTo>
                  <a:pt x="238229" y="1731094"/>
                  <a:pt x="191437" y="1684302"/>
                  <a:pt x="191437" y="1626580"/>
                </a:cubicBezTo>
                <a:cubicBezTo>
                  <a:pt x="191437" y="1568860"/>
                  <a:pt x="238229" y="1522068"/>
                  <a:pt x="295951" y="1522068"/>
                </a:cubicBezTo>
                <a:cubicBezTo>
                  <a:pt x="353672" y="1522068"/>
                  <a:pt x="400464" y="1568860"/>
                  <a:pt x="400464" y="1626580"/>
                </a:cubicBezTo>
                <a:close/>
                <a:moveTo>
                  <a:pt x="400464" y="1372902"/>
                </a:moveTo>
                <a:cubicBezTo>
                  <a:pt x="400464" y="1430624"/>
                  <a:pt x="353672" y="1477416"/>
                  <a:pt x="295951" y="1477416"/>
                </a:cubicBezTo>
                <a:cubicBezTo>
                  <a:pt x="238229" y="1477416"/>
                  <a:pt x="191437" y="1430624"/>
                  <a:pt x="191437" y="1372902"/>
                </a:cubicBezTo>
                <a:cubicBezTo>
                  <a:pt x="191437" y="1315182"/>
                  <a:pt x="238229" y="1268390"/>
                  <a:pt x="295951" y="1268390"/>
                </a:cubicBezTo>
                <a:cubicBezTo>
                  <a:pt x="353672" y="1268390"/>
                  <a:pt x="400464" y="1315182"/>
                  <a:pt x="400464" y="1372902"/>
                </a:cubicBezTo>
                <a:close/>
                <a:moveTo>
                  <a:pt x="400464" y="1119224"/>
                </a:moveTo>
                <a:cubicBezTo>
                  <a:pt x="400464" y="1176946"/>
                  <a:pt x="353672" y="1223738"/>
                  <a:pt x="295951" y="1223738"/>
                </a:cubicBezTo>
                <a:cubicBezTo>
                  <a:pt x="238229" y="1223738"/>
                  <a:pt x="191437" y="1176946"/>
                  <a:pt x="191437" y="1119224"/>
                </a:cubicBezTo>
                <a:cubicBezTo>
                  <a:pt x="191437" y="1061504"/>
                  <a:pt x="238229" y="1014712"/>
                  <a:pt x="295951" y="1014712"/>
                </a:cubicBezTo>
                <a:cubicBezTo>
                  <a:pt x="353672" y="1014712"/>
                  <a:pt x="400464" y="1061504"/>
                  <a:pt x="400464" y="1119224"/>
                </a:cubicBezTo>
                <a:close/>
                <a:moveTo>
                  <a:pt x="400464" y="865546"/>
                </a:moveTo>
                <a:cubicBezTo>
                  <a:pt x="400464" y="923268"/>
                  <a:pt x="353672" y="970060"/>
                  <a:pt x="295951" y="970060"/>
                </a:cubicBezTo>
                <a:cubicBezTo>
                  <a:pt x="238229" y="970060"/>
                  <a:pt x="191437" y="923268"/>
                  <a:pt x="191437" y="865546"/>
                </a:cubicBezTo>
                <a:cubicBezTo>
                  <a:pt x="191437" y="807826"/>
                  <a:pt x="238229" y="761034"/>
                  <a:pt x="295951" y="761034"/>
                </a:cubicBezTo>
                <a:cubicBezTo>
                  <a:pt x="353672" y="761034"/>
                  <a:pt x="400464" y="807826"/>
                  <a:pt x="400464" y="865546"/>
                </a:cubicBezTo>
                <a:close/>
                <a:moveTo>
                  <a:pt x="400464" y="611868"/>
                </a:moveTo>
                <a:cubicBezTo>
                  <a:pt x="400464" y="669590"/>
                  <a:pt x="353672" y="716382"/>
                  <a:pt x="295951" y="716382"/>
                </a:cubicBezTo>
                <a:cubicBezTo>
                  <a:pt x="238229" y="716382"/>
                  <a:pt x="191437" y="669590"/>
                  <a:pt x="191437" y="611868"/>
                </a:cubicBezTo>
                <a:cubicBezTo>
                  <a:pt x="191437" y="554148"/>
                  <a:pt x="238229" y="507356"/>
                  <a:pt x="295951" y="507356"/>
                </a:cubicBezTo>
                <a:cubicBezTo>
                  <a:pt x="353672" y="507356"/>
                  <a:pt x="400464" y="554148"/>
                  <a:pt x="400464" y="611868"/>
                </a:cubicBezTo>
                <a:close/>
                <a:moveTo>
                  <a:pt x="400464" y="358190"/>
                </a:moveTo>
                <a:cubicBezTo>
                  <a:pt x="400464" y="415912"/>
                  <a:pt x="353672" y="462704"/>
                  <a:pt x="295951" y="462704"/>
                </a:cubicBezTo>
                <a:cubicBezTo>
                  <a:pt x="238229" y="462704"/>
                  <a:pt x="191437" y="415912"/>
                  <a:pt x="191437" y="358190"/>
                </a:cubicBezTo>
                <a:cubicBezTo>
                  <a:pt x="191437" y="300470"/>
                  <a:pt x="238229" y="253678"/>
                  <a:pt x="295951" y="253678"/>
                </a:cubicBezTo>
                <a:cubicBezTo>
                  <a:pt x="353672" y="253678"/>
                  <a:pt x="400464" y="300470"/>
                  <a:pt x="400464" y="358190"/>
                </a:cubicBezTo>
                <a:close/>
                <a:moveTo>
                  <a:pt x="400464" y="104512"/>
                </a:moveTo>
                <a:cubicBezTo>
                  <a:pt x="400464" y="162234"/>
                  <a:pt x="353672" y="209026"/>
                  <a:pt x="295951" y="209026"/>
                </a:cubicBezTo>
                <a:cubicBezTo>
                  <a:pt x="238229" y="209026"/>
                  <a:pt x="191437" y="162234"/>
                  <a:pt x="191437" y="104512"/>
                </a:cubicBezTo>
                <a:cubicBezTo>
                  <a:pt x="191437" y="46792"/>
                  <a:pt x="238229" y="0"/>
                  <a:pt x="295951" y="0"/>
                </a:cubicBezTo>
                <a:cubicBezTo>
                  <a:pt x="353672" y="0"/>
                  <a:pt x="400464" y="46792"/>
                  <a:pt x="400464" y="104512"/>
                </a:cubicBezTo>
                <a:close/>
                <a:moveTo>
                  <a:pt x="685446" y="1880258"/>
                </a:moveTo>
                <a:lnTo>
                  <a:pt x="684859" y="1883166"/>
                </a:lnTo>
                <a:lnTo>
                  <a:pt x="477007" y="1883166"/>
                </a:lnTo>
                <a:lnTo>
                  <a:pt x="476420" y="1880258"/>
                </a:lnTo>
                <a:cubicBezTo>
                  <a:pt x="476420" y="1822538"/>
                  <a:pt x="523212" y="1775746"/>
                  <a:pt x="580933" y="1775746"/>
                </a:cubicBezTo>
                <a:cubicBezTo>
                  <a:pt x="638654" y="1775746"/>
                  <a:pt x="685446" y="1822538"/>
                  <a:pt x="685446" y="1880258"/>
                </a:cubicBezTo>
                <a:close/>
                <a:moveTo>
                  <a:pt x="685446" y="1626580"/>
                </a:moveTo>
                <a:cubicBezTo>
                  <a:pt x="685446" y="1684302"/>
                  <a:pt x="638654" y="1731094"/>
                  <a:pt x="580933" y="1731094"/>
                </a:cubicBezTo>
                <a:cubicBezTo>
                  <a:pt x="523212" y="1731094"/>
                  <a:pt x="476420" y="1684302"/>
                  <a:pt x="476420" y="1626580"/>
                </a:cubicBezTo>
                <a:cubicBezTo>
                  <a:pt x="476420" y="1568860"/>
                  <a:pt x="523212" y="1522068"/>
                  <a:pt x="580933" y="1522068"/>
                </a:cubicBezTo>
                <a:cubicBezTo>
                  <a:pt x="638654" y="1522068"/>
                  <a:pt x="685446" y="1568860"/>
                  <a:pt x="685446" y="1626580"/>
                </a:cubicBezTo>
                <a:close/>
                <a:moveTo>
                  <a:pt x="685446" y="1372902"/>
                </a:moveTo>
                <a:cubicBezTo>
                  <a:pt x="685446" y="1430624"/>
                  <a:pt x="638654" y="1477416"/>
                  <a:pt x="580933" y="1477416"/>
                </a:cubicBezTo>
                <a:cubicBezTo>
                  <a:pt x="523212" y="1477416"/>
                  <a:pt x="476420" y="1430624"/>
                  <a:pt x="476420" y="1372902"/>
                </a:cubicBezTo>
                <a:cubicBezTo>
                  <a:pt x="476420" y="1315182"/>
                  <a:pt x="523212" y="1268390"/>
                  <a:pt x="580933" y="1268390"/>
                </a:cubicBezTo>
                <a:cubicBezTo>
                  <a:pt x="638654" y="1268390"/>
                  <a:pt x="685446" y="1315182"/>
                  <a:pt x="685446" y="1372902"/>
                </a:cubicBezTo>
                <a:close/>
                <a:moveTo>
                  <a:pt x="685446" y="1119224"/>
                </a:moveTo>
                <a:cubicBezTo>
                  <a:pt x="685446" y="1176946"/>
                  <a:pt x="638654" y="1223738"/>
                  <a:pt x="580933" y="1223738"/>
                </a:cubicBezTo>
                <a:cubicBezTo>
                  <a:pt x="523212" y="1223738"/>
                  <a:pt x="476420" y="1176946"/>
                  <a:pt x="476420" y="1119224"/>
                </a:cubicBezTo>
                <a:cubicBezTo>
                  <a:pt x="476420" y="1061504"/>
                  <a:pt x="523212" y="1014712"/>
                  <a:pt x="580933" y="1014712"/>
                </a:cubicBezTo>
                <a:cubicBezTo>
                  <a:pt x="638654" y="1014712"/>
                  <a:pt x="685446" y="1061504"/>
                  <a:pt x="685446" y="1119224"/>
                </a:cubicBezTo>
                <a:close/>
                <a:moveTo>
                  <a:pt x="685446" y="865546"/>
                </a:moveTo>
                <a:cubicBezTo>
                  <a:pt x="685446" y="923268"/>
                  <a:pt x="638654" y="970060"/>
                  <a:pt x="580933" y="970060"/>
                </a:cubicBezTo>
                <a:cubicBezTo>
                  <a:pt x="523212" y="970060"/>
                  <a:pt x="476420" y="923268"/>
                  <a:pt x="476420" y="865546"/>
                </a:cubicBezTo>
                <a:cubicBezTo>
                  <a:pt x="476420" y="807826"/>
                  <a:pt x="523212" y="761034"/>
                  <a:pt x="580933" y="761034"/>
                </a:cubicBezTo>
                <a:cubicBezTo>
                  <a:pt x="638654" y="761034"/>
                  <a:pt x="685446" y="807826"/>
                  <a:pt x="685446" y="865546"/>
                </a:cubicBezTo>
                <a:close/>
                <a:moveTo>
                  <a:pt x="685446" y="611868"/>
                </a:moveTo>
                <a:cubicBezTo>
                  <a:pt x="685446" y="669590"/>
                  <a:pt x="638654" y="716382"/>
                  <a:pt x="580933" y="716382"/>
                </a:cubicBezTo>
                <a:cubicBezTo>
                  <a:pt x="523212" y="716382"/>
                  <a:pt x="476420" y="669590"/>
                  <a:pt x="476420" y="611868"/>
                </a:cubicBezTo>
                <a:cubicBezTo>
                  <a:pt x="476420" y="554148"/>
                  <a:pt x="523212" y="507356"/>
                  <a:pt x="580933" y="507356"/>
                </a:cubicBezTo>
                <a:cubicBezTo>
                  <a:pt x="638654" y="507356"/>
                  <a:pt x="685446" y="554148"/>
                  <a:pt x="685446" y="611868"/>
                </a:cubicBezTo>
                <a:close/>
                <a:moveTo>
                  <a:pt x="685446" y="358190"/>
                </a:moveTo>
                <a:cubicBezTo>
                  <a:pt x="685446" y="415912"/>
                  <a:pt x="638654" y="462704"/>
                  <a:pt x="580933" y="462704"/>
                </a:cubicBezTo>
                <a:cubicBezTo>
                  <a:pt x="523212" y="462704"/>
                  <a:pt x="476420" y="415912"/>
                  <a:pt x="476420" y="358190"/>
                </a:cubicBezTo>
                <a:cubicBezTo>
                  <a:pt x="476420" y="300470"/>
                  <a:pt x="523212" y="253678"/>
                  <a:pt x="580933" y="253678"/>
                </a:cubicBezTo>
                <a:cubicBezTo>
                  <a:pt x="638654" y="253678"/>
                  <a:pt x="685446" y="300470"/>
                  <a:pt x="685446" y="358190"/>
                </a:cubicBezTo>
                <a:close/>
                <a:moveTo>
                  <a:pt x="685446" y="104512"/>
                </a:moveTo>
                <a:cubicBezTo>
                  <a:pt x="685446" y="162234"/>
                  <a:pt x="638654" y="209026"/>
                  <a:pt x="580933" y="209026"/>
                </a:cubicBezTo>
                <a:cubicBezTo>
                  <a:pt x="523212" y="209026"/>
                  <a:pt x="476420" y="162234"/>
                  <a:pt x="476420" y="104512"/>
                </a:cubicBezTo>
                <a:cubicBezTo>
                  <a:pt x="476420" y="46792"/>
                  <a:pt x="523212" y="0"/>
                  <a:pt x="580933" y="0"/>
                </a:cubicBezTo>
                <a:cubicBezTo>
                  <a:pt x="638654" y="0"/>
                  <a:pt x="685446" y="46792"/>
                  <a:pt x="685446" y="104512"/>
                </a:cubicBezTo>
                <a:close/>
                <a:moveTo>
                  <a:pt x="970428" y="1880258"/>
                </a:moveTo>
                <a:lnTo>
                  <a:pt x="969841" y="1883166"/>
                </a:lnTo>
                <a:lnTo>
                  <a:pt x="761989" y="1883166"/>
                </a:lnTo>
                <a:lnTo>
                  <a:pt x="761402" y="1880258"/>
                </a:lnTo>
                <a:cubicBezTo>
                  <a:pt x="761402" y="1822538"/>
                  <a:pt x="808194" y="1775746"/>
                  <a:pt x="865915" y="1775746"/>
                </a:cubicBezTo>
                <a:cubicBezTo>
                  <a:pt x="923636" y="1775746"/>
                  <a:pt x="970428" y="1822538"/>
                  <a:pt x="970428" y="1880258"/>
                </a:cubicBezTo>
                <a:close/>
                <a:moveTo>
                  <a:pt x="970428" y="1626580"/>
                </a:moveTo>
                <a:cubicBezTo>
                  <a:pt x="970428" y="1684302"/>
                  <a:pt x="923636" y="1731094"/>
                  <a:pt x="865915" y="1731094"/>
                </a:cubicBezTo>
                <a:cubicBezTo>
                  <a:pt x="808194" y="1731094"/>
                  <a:pt x="761402" y="1684302"/>
                  <a:pt x="761402" y="1626580"/>
                </a:cubicBezTo>
                <a:cubicBezTo>
                  <a:pt x="761402" y="1568860"/>
                  <a:pt x="808194" y="1522068"/>
                  <a:pt x="865915" y="1522068"/>
                </a:cubicBezTo>
                <a:cubicBezTo>
                  <a:pt x="923636" y="1522068"/>
                  <a:pt x="970428" y="1568860"/>
                  <a:pt x="970428" y="1626580"/>
                </a:cubicBezTo>
                <a:close/>
                <a:moveTo>
                  <a:pt x="970428" y="1372902"/>
                </a:moveTo>
                <a:cubicBezTo>
                  <a:pt x="970428" y="1430624"/>
                  <a:pt x="923636" y="1477416"/>
                  <a:pt x="865915" y="1477416"/>
                </a:cubicBezTo>
                <a:cubicBezTo>
                  <a:pt x="808194" y="1477416"/>
                  <a:pt x="761402" y="1430624"/>
                  <a:pt x="761402" y="1372902"/>
                </a:cubicBezTo>
                <a:cubicBezTo>
                  <a:pt x="761402" y="1315182"/>
                  <a:pt x="808194" y="1268390"/>
                  <a:pt x="865915" y="1268390"/>
                </a:cubicBezTo>
                <a:cubicBezTo>
                  <a:pt x="923636" y="1268390"/>
                  <a:pt x="970428" y="1315182"/>
                  <a:pt x="970428" y="1372902"/>
                </a:cubicBezTo>
                <a:close/>
                <a:moveTo>
                  <a:pt x="970428" y="1119224"/>
                </a:moveTo>
                <a:cubicBezTo>
                  <a:pt x="970428" y="1176946"/>
                  <a:pt x="923636" y="1223738"/>
                  <a:pt x="865915" y="1223738"/>
                </a:cubicBezTo>
                <a:cubicBezTo>
                  <a:pt x="808194" y="1223738"/>
                  <a:pt x="761402" y="1176946"/>
                  <a:pt x="761402" y="1119224"/>
                </a:cubicBezTo>
                <a:cubicBezTo>
                  <a:pt x="761402" y="1061504"/>
                  <a:pt x="808194" y="1014712"/>
                  <a:pt x="865915" y="1014712"/>
                </a:cubicBezTo>
                <a:cubicBezTo>
                  <a:pt x="923636" y="1014712"/>
                  <a:pt x="970428" y="1061504"/>
                  <a:pt x="970428" y="1119224"/>
                </a:cubicBezTo>
                <a:close/>
                <a:moveTo>
                  <a:pt x="970428" y="865546"/>
                </a:moveTo>
                <a:cubicBezTo>
                  <a:pt x="970428" y="923268"/>
                  <a:pt x="923636" y="970060"/>
                  <a:pt x="865915" y="970060"/>
                </a:cubicBezTo>
                <a:cubicBezTo>
                  <a:pt x="808194" y="970060"/>
                  <a:pt x="761402" y="923268"/>
                  <a:pt x="761402" y="865546"/>
                </a:cubicBezTo>
                <a:cubicBezTo>
                  <a:pt x="761402" y="807826"/>
                  <a:pt x="808194" y="761034"/>
                  <a:pt x="865915" y="761034"/>
                </a:cubicBezTo>
                <a:cubicBezTo>
                  <a:pt x="923636" y="761034"/>
                  <a:pt x="970428" y="807826"/>
                  <a:pt x="970428" y="865546"/>
                </a:cubicBezTo>
                <a:close/>
                <a:moveTo>
                  <a:pt x="970428" y="611868"/>
                </a:moveTo>
                <a:cubicBezTo>
                  <a:pt x="970428" y="669590"/>
                  <a:pt x="923636" y="716382"/>
                  <a:pt x="865915" y="716382"/>
                </a:cubicBezTo>
                <a:cubicBezTo>
                  <a:pt x="808194" y="716382"/>
                  <a:pt x="761402" y="669590"/>
                  <a:pt x="761402" y="611868"/>
                </a:cubicBezTo>
                <a:cubicBezTo>
                  <a:pt x="761402" y="554148"/>
                  <a:pt x="808194" y="507356"/>
                  <a:pt x="865915" y="507356"/>
                </a:cubicBezTo>
                <a:cubicBezTo>
                  <a:pt x="923636" y="507356"/>
                  <a:pt x="970428" y="554148"/>
                  <a:pt x="970428" y="611868"/>
                </a:cubicBezTo>
                <a:close/>
                <a:moveTo>
                  <a:pt x="970428" y="358190"/>
                </a:moveTo>
                <a:cubicBezTo>
                  <a:pt x="970428" y="415912"/>
                  <a:pt x="923636" y="462704"/>
                  <a:pt x="865915" y="462704"/>
                </a:cubicBezTo>
                <a:cubicBezTo>
                  <a:pt x="808194" y="462704"/>
                  <a:pt x="761402" y="415912"/>
                  <a:pt x="761402" y="358190"/>
                </a:cubicBezTo>
                <a:cubicBezTo>
                  <a:pt x="761402" y="300470"/>
                  <a:pt x="808194" y="253678"/>
                  <a:pt x="865915" y="253678"/>
                </a:cubicBezTo>
                <a:cubicBezTo>
                  <a:pt x="923636" y="253678"/>
                  <a:pt x="970428" y="300470"/>
                  <a:pt x="970428" y="358190"/>
                </a:cubicBezTo>
                <a:close/>
                <a:moveTo>
                  <a:pt x="970428" y="104512"/>
                </a:moveTo>
                <a:cubicBezTo>
                  <a:pt x="970428" y="162234"/>
                  <a:pt x="923636" y="209026"/>
                  <a:pt x="865915" y="209026"/>
                </a:cubicBezTo>
                <a:cubicBezTo>
                  <a:pt x="808194" y="209026"/>
                  <a:pt x="761402" y="162234"/>
                  <a:pt x="761402" y="104512"/>
                </a:cubicBezTo>
                <a:cubicBezTo>
                  <a:pt x="761402" y="46792"/>
                  <a:pt x="808194" y="0"/>
                  <a:pt x="865915" y="0"/>
                </a:cubicBezTo>
                <a:cubicBezTo>
                  <a:pt x="923636" y="0"/>
                  <a:pt x="970428" y="46792"/>
                  <a:pt x="970428" y="104512"/>
                </a:cubicBezTo>
                <a:close/>
                <a:moveTo>
                  <a:pt x="1255410" y="1880258"/>
                </a:moveTo>
                <a:lnTo>
                  <a:pt x="1254823" y="1883166"/>
                </a:lnTo>
                <a:lnTo>
                  <a:pt x="1046971" y="1883166"/>
                </a:lnTo>
                <a:lnTo>
                  <a:pt x="1046384" y="1880258"/>
                </a:lnTo>
                <a:cubicBezTo>
                  <a:pt x="1046384" y="1822538"/>
                  <a:pt x="1093176" y="1775746"/>
                  <a:pt x="1150897" y="1775746"/>
                </a:cubicBezTo>
                <a:cubicBezTo>
                  <a:pt x="1208618" y="1775746"/>
                  <a:pt x="1255410" y="1822538"/>
                  <a:pt x="1255410" y="1880258"/>
                </a:cubicBezTo>
                <a:close/>
                <a:moveTo>
                  <a:pt x="1255410" y="1626580"/>
                </a:moveTo>
                <a:cubicBezTo>
                  <a:pt x="1255410" y="1684302"/>
                  <a:pt x="1208618" y="1731094"/>
                  <a:pt x="1150897" y="1731094"/>
                </a:cubicBezTo>
                <a:cubicBezTo>
                  <a:pt x="1093176" y="1731094"/>
                  <a:pt x="1046384" y="1684302"/>
                  <a:pt x="1046384" y="1626580"/>
                </a:cubicBezTo>
                <a:cubicBezTo>
                  <a:pt x="1046384" y="1568860"/>
                  <a:pt x="1093176" y="1522068"/>
                  <a:pt x="1150897" y="1522068"/>
                </a:cubicBezTo>
                <a:cubicBezTo>
                  <a:pt x="1208618" y="1522068"/>
                  <a:pt x="1255410" y="1568860"/>
                  <a:pt x="1255410" y="1626580"/>
                </a:cubicBezTo>
                <a:close/>
                <a:moveTo>
                  <a:pt x="1255410" y="1372902"/>
                </a:moveTo>
                <a:cubicBezTo>
                  <a:pt x="1255410" y="1430624"/>
                  <a:pt x="1208618" y="1477416"/>
                  <a:pt x="1150897" y="1477416"/>
                </a:cubicBezTo>
                <a:cubicBezTo>
                  <a:pt x="1093176" y="1477416"/>
                  <a:pt x="1046384" y="1430624"/>
                  <a:pt x="1046384" y="1372902"/>
                </a:cubicBezTo>
                <a:cubicBezTo>
                  <a:pt x="1046384" y="1315182"/>
                  <a:pt x="1093176" y="1268390"/>
                  <a:pt x="1150897" y="1268390"/>
                </a:cubicBezTo>
                <a:cubicBezTo>
                  <a:pt x="1208618" y="1268390"/>
                  <a:pt x="1255410" y="1315182"/>
                  <a:pt x="1255410" y="1372902"/>
                </a:cubicBezTo>
                <a:close/>
                <a:moveTo>
                  <a:pt x="1255410" y="1119224"/>
                </a:moveTo>
                <a:cubicBezTo>
                  <a:pt x="1255410" y="1176946"/>
                  <a:pt x="1208618" y="1223738"/>
                  <a:pt x="1150897" y="1223738"/>
                </a:cubicBezTo>
                <a:cubicBezTo>
                  <a:pt x="1093176" y="1223738"/>
                  <a:pt x="1046384" y="1176946"/>
                  <a:pt x="1046384" y="1119224"/>
                </a:cubicBezTo>
                <a:cubicBezTo>
                  <a:pt x="1046384" y="1061504"/>
                  <a:pt x="1093176" y="1014712"/>
                  <a:pt x="1150897" y="1014712"/>
                </a:cubicBezTo>
                <a:cubicBezTo>
                  <a:pt x="1208618" y="1014712"/>
                  <a:pt x="1255410" y="1061504"/>
                  <a:pt x="1255410" y="1119224"/>
                </a:cubicBezTo>
                <a:close/>
                <a:moveTo>
                  <a:pt x="1255410" y="865546"/>
                </a:moveTo>
                <a:cubicBezTo>
                  <a:pt x="1255410" y="923268"/>
                  <a:pt x="1208618" y="970060"/>
                  <a:pt x="1150897" y="970060"/>
                </a:cubicBezTo>
                <a:cubicBezTo>
                  <a:pt x="1093176" y="970060"/>
                  <a:pt x="1046384" y="923268"/>
                  <a:pt x="1046384" y="865546"/>
                </a:cubicBezTo>
                <a:cubicBezTo>
                  <a:pt x="1046384" y="807826"/>
                  <a:pt x="1093176" y="761034"/>
                  <a:pt x="1150897" y="761034"/>
                </a:cubicBezTo>
                <a:cubicBezTo>
                  <a:pt x="1208618" y="761034"/>
                  <a:pt x="1255410" y="807826"/>
                  <a:pt x="1255410" y="865546"/>
                </a:cubicBezTo>
                <a:close/>
                <a:moveTo>
                  <a:pt x="1255410" y="611868"/>
                </a:moveTo>
                <a:cubicBezTo>
                  <a:pt x="1255410" y="669590"/>
                  <a:pt x="1208618" y="716382"/>
                  <a:pt x="1150897" y="716382"/>
                </a:cubicBezTo>
                <a:cubicBezTo>
                  <a:pt x="1093176" y="716382"/>
                  <a:pt x="1046384" y="669590"/>
                  <a:pt x="1046384" y="611868"/>
                </a:cubicBezTo>
                <a:cubicBezTo>
                  <a:pt x="1046384" y="554148"/>
                  <a:pt x="1093176" y="507356"/>
                  <a:pt x="1150897" y="507356"/>
                </a:cubicBezTo>
                <a:cubicBezTo>
                  <a:pt x="1208618" y="507356"/>
                  <a:pt x="1255410" y="554148"/>
                  <a:pt x="1255410" y="611868"/>
                </a:cubicBezTo>
                <a:close/>
                <a:moveTo>
                  <a:pt x="1255410" y="358190"/>
                </a:moveTo>
                <a:cubicBezTo>
                  <a:pt x="1255410" y="415912"/>
                  <a:pt x="1208618" y="462704"/>
                  <a:pt x="1150897" y="462704"/>
                </a:cubicBezTo>
                <a:cubicBezTo>
                  <a:pt x="1093176" y="462704"/>
                  <a:pt x="1046384" y="415912"/>
                  <a:pt x="1046384" y="358190"/>
                </a:cubicBezTo>
                <a:cubicBezTo>
                  <a:pt x="1046384" y="300470"/>
                  <a:pt x="1093176" y="253678"/>
                  <a:pt x="1150897" y="253678"/>
                </a:cubicBezTo>
                <a:cubicBezTo>
                  <a:pt x="1208618" y="253678"/>
                  <a:pt x="1255410" y="300470"/>
                  <a:pt x="1255410" y="358190"/>
                </a:cubicBezTo>
                <a:close/>
                <a:moveTo>
                  <a:pt x="1255410" y="104512"/>
                </a:moveTo>
                <a:cubicBezTo>
                  <a:pt x="1255410" y="162234"/>
                  <a:pt x="1208618" y="209026"/>
                  <a:pt x="1150897" y="209026"/>
                </a:cubicBezTo>
                <a:cubicBezTo>
                  <a:pt x="1093176" y="209026"/>
                  <a:pt x="1046384" y="162234"/>
                  <a:pt x="1046384" y="104512"/>
                </a:cubicBezTo>
                <a:cubicBezTo>
                  <a:pt x="1046384" y="46792"/>
                  <a:pt x="1093176" y="0"/>
                  <a:pt x="1150897" y="0"/>
                </a:cubicBezTo>
                <a:cubicBezTo>
                  <a:pt x="1208618" y="0"/>
                  <a:pt x="1255410" y="46792"/>
                  <a:pt x="1255410" y="104512"/>
                </a:cubicBezTo>
                <a:close/>
                <a:moveTo>
                  <a:pt x="1540392" y="1880258"/>
                </a:moveTo>
                <a:lnTo>
                  <a:pt x="1539805" y="1883166"/>
                </a:lnTo>
                <a:lnTo>
                  <a:pt x="1331953" y="1883166"/>
                </a:lnTo>
                <a:lnTo>
                  <a:pt x="1331366" y="1880258"/>
                </a:lnTo>
                <a:cubicBezTo>
                  <a:pt x="1331366" y="1822538"/>
                  <a:pt x="1378158" y="1775746"/>
                  <a:pt x="1435879" y="1775746"/>
                </a:cubicBezTo>
                <a:cubicBezTo>
                  <a:pt x="1493600" y="1775746"/>
                  <a:pt x="1540392" y="1822538"/>
                  <a:pt x="1540392" y="1880258"/>
                </a:cubicBezTo>
                <a:close/>
                <a:moveTo>
                  <a:pt x="1540392" y="1626580"/>
                </a:moveTo>
                <a:cubicBezTo>
                  <a:pt x="1540392" y="1684302"/>
                  <a:pt x="1493600" y="1731094"/>
                  <a:pt x="1435879" y="1731094"/>
                </a:cubicBezTo>
                <a:cubicBezTo>
                  <a:pt x="1378158" y="1731094"/>
                  <a:pt x="1331366" y="1684302"/>
                  <a:pt x="1331366" y="1626580"/>
                </a:cubicBezTo>
                <a:cubicBezTo>
                  <a:pt x="1331366" y="1568860"/>
                  <a:pt x="1378158" y="1522068"/>
                  <a:pt x="1435879" y="1522068"/>
                </a:cubicBezTo>
                <a:cubicBezTo>
                  <a:pt x="1493600" y="1522068"/>
                  <a:pt x="1540392" y="1568860"/>
                  <a:pt x="1540392" y="1626580"/>
                </a:cubicBezTo>
                <a:close/>
                <a:moveTo>
                  <a:pt x="1540392" y="1372902"/>
                </a:moveTo>
                <a:cubicBezTo>
                  <a:pt x="1540392" y="1430624"/>
                  <a:pt x="1493600" y="1477416"/>
                  <a:pt x="1435879" y="1477416"/>
                </a:cubicBezTo>
                <a:cubicBezTo>
                  <a:pt x="1378158" y="1477416"/>
                  <a:pt x="1331366" y="1430624"/>
                  <a:pt x="1331366" y="1372902"/>
                </a:cubicBezTo>
                <a:cubicBezTo>
                  <a:pt x="1331366" y="1315182"/>
                  <a:pt x="1378158" y="1268390"/>
                  <a:pt x="1435879" y="1268390"/>
                </a:cubicBezTo>
                <a:cubicBezTo>
                  <a:pt x="1493600" y="1268390"/>
                  <a:pt x="1540392" y="1315182"/>
                  <a:pt x="1540392" y="1372902"/>
                </a:cubicBezTo>
                <a:close/>
                <a:moveTo>
                  <a:pt x="1540392" y="1119224"/>
                </a:moveTo>
                <a:cubicBezTo>
                  <a:pt x="1540392" y="1176946"/>
                  <a:pt x="1493600" y="1223738"/>
                  <a:pt x="1435879" y="1223738"/>
                </a:cubicBezTo>
                <a:cubicBezTo>
                  <a:pt x="1378158" y="1223738"/>
                  <a:pt x="1331366" y="1176946"/>
                  <a:pt x="1331366" y="1119224"/>
                </a:cubicBezTo>
                <a:cubicBezTo>
                  <a:pt x="1331366" y="1061504"/>
                  <a:pt x="1378158" y="1014712"/>
                  <a:pt x="1435879" y="1014712"/>
                </a:cubicBezTo>
                <a:cubicBezTo>
                  <a:pt x="1493600" y="1014712"/>
                  <a:pt x="1540392" y="1061504"/>
                  <a:pt x="1540392" y="1119224"/>
                </a:cubicBezTo>
                <a:close/>
                <a:moveTo>
                  <a:pt x="1540392" y="865546"/>
                </a:moveTo>
                <a:cubicBezTo>
                  <a:pt x="1540392" y="923268"/>
                  <a:pt x="1493600" y="970060"/>
                  <a:pt x="1435879" y="970060"/>
                </a:cubicBezTo>
                <a:cubicBezTo>
                  <a:pt x="1378158" y="970060"/>
                  <a:pt x="1331366" y="923268"/>
                  <a:pt x="1331366" y="865546"/>
                </a:cubicBezTo>
                <a:cubicBezTo>
                  <a:pt x="1331366" y="807826"/>
                  <a:pt x="1378158" y="761034"/>
                  <a:pt x="1435879" y="761034"/>
                </a:cubicBezTo>
                <a:cubicBezTo>
                  <a:pt x="1493600" y="761034"/>
                  <a:pt x="1540392" y="807826"/>
                  <a:pt x="1540392" y="865546"/>
                </a:cubicBezTo>
                <a:close/>
                <a:moveTo>
                  <a:pt x="1540392" y="611868"/>
                </a:moveTo>
                <a:cubicBezTo>
                  <a:pt x="1540392" y="669590"/>
                  <a:pt x="1493600" y="716382"/>
                  <a:pt x="1435879" y="716382"/>
                </a:cubicBezTo>
                <a:cubicBezTo>
                  <a:pt x="1378158" y="716382"/>
                  <a:pt x="1331366" y="669590"/>
                  <a:pt x="1331366" y="611868"/>
                </a:cubicBezTo>
                <a:cubicBezTo>
                  <a:pt x="1331366" y="554148"/>
                  <a:pt x="1378158" y="507356"/>
                  <a:pt x="1435879" y="507356"/>
                </a:cubicBezTo>
                <a:cubicBezTo>
                  <a:pt x="1493600" y="507356"/>
                  <a:pt x="1540392" y="554148"/>
                  <a:pt x="1540392" y="611868"/>
                </a:cubicBezTo>
                <a:close/>
                <a:moveTo>
                  <a:pt x="1540392" y="358190"/>
                </a:moveTo>
                <a:cubicBezTo>
                  <a:pt x="1540392" y="415912"/>
                  <a:pt x="1493600" y="462704"/>
                  <a:pt x="1435879" y="462704"/>
                </a:cubicBezTo>
                <a:cubicBezTo>
                  <a:pt x="1378158" y="462704"/>
                  <a:pt x="1331366" y="415912"/>
                  <a:pt x="1331366" y="358190"/>
                </a:cubicBezTo>
                <a:cubicBezTo>
                  <a:pt x="1331366" y="300470"/>
                  <a:pt x="1378158" y="253678"/>
                  <a:pt x="1435879" y="253678"/>
                </a:cubicBezTo>
                <a:cubicBezTo>
                  <a:pt x="1493600" y="253678"/>
                  <a:pt x="1540392" y="300470"/>
                  <a:pt x="1540392" y="358190"/>
                </a:cubicBezTo>
                <a:close/>
                <a:moveTo>
                  <a:pt x="1540392" y="104512"/>
                </a:moveTo>
                <a:cubicBezTo>
                  <a:pt x="1540392" y="162234"/>
                  <a:pt x="1493600" y="209026"/>
                  <a:pt x="1435879" y="209026"/>
                </a:cubicBezTo>
                <a:cubicBezTo>
                  <a:pt x="1378158" y="209026"/>
                  <a:pt x="1331366" y="162234"/>
                  <a:pt x="1331366" y="104512"/>
                </a:cubicBezTo>
                <a:cubicBezTo>
                  <a:pt x="1331366" y="46792"/>
                  <a:pt x="1378158" y="0"/>
                  <a:pt x="1435879" y="0"/>
                </a:cubicBezTo>
                <a:cubicBezTo>
                  <a:pt x="1493600" y="0"/>
                  <a:pt x="1540392" y="46792"/>
                  <a:pt x="1540392" y="104512"/>
                </a:cubicBezTo>
                <a:close/>
              </a:path>
            </a:pathLst>
          </a:custGeom>
          <a:gradFill>
            <a:gsLst>
              <a:gs pos="100000">
                <a:srgbClr val="28C365">
                  <a:alpha val="47000"/>
                </a:srgbClr>
              </a:gs>
              <a:gs pos="48000">
                <a:srgbClr val="04C8F8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8509BFDC-10BA-4350-BC36-99BD83F8C7D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96877" y="683940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明年重点工作</a:t>
            </a:r>
          </a:p>
        </p:txBody>
      </p:sp>
      <p:sp>
        <p:nvSpPr>
          <p:cNvPr id="256" name="文本框 255">
            <a:extLst>
              <a:ext uri="{FF2B5EF4-FFF2-40B4-BE49-F238E27FC236}">
                <a16:creationId xmlns:a16="http://schemas.microsoft.com/office/drawing/2014/main" id="{8681504C-CC70-4187-9942-3BA2BDDCDC3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65250" y="6050987"/>
            <a:ext cx="2035230" cy="26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101" dirty="0">
                <a:solidFill>
                  <a:srgbClr val="D9D9D9"/>
                </a:solidFill>
                <a:cs typeface="+mn-ea"/>
                <a:sym typeface="+mn-lt"/>
              </a:rPr>
              <a:t>公司内部交流文件，禁止外传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56AF43D-BF6B-4092-9214-439D7FBDD8FB}"/>
              </a:ext>
            </a:extLst>
          </p:cNvPr>
          <p:cNvGrpSpPr/>
          <p:nvPr/>
        </p:nvGrpSpPr>
        <p:grpSpPr>
          <a:xfrm>
            <a:off x="1293491" y="1635535"/>
            <a:ext cx="9867272" cy="4275747"/>
            <a:chOff x="1293491" y="1635533"/>
            <a:chExt cx="9867271" cy="4275747"/>
          </a:xfrm>
          <a:scene3d>
            <a:camera prst="perspectiveLeft"/>
            <a:lightRig rig="threePt" dir="t"/>
          </a:scene3d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23F3BEF8-9127-4BE4-89D6-84E07E969767}"/>
                </a:ext>
              </a:extLst>
            </p:cNvPr>
            <p:cNvGrpSpPr/>
            <p:nvPr>
              <p:custDataLst>
                <p:tags r:id="rId5"/>
              </p:custDataLst>
            </p:nvPr>
          </p:nvGrpSpPr>
          <p:grpSpPr>
            <a:xfrm>
              <a:off x="1293491" y="1635533"/>
              <a:ext cx="9867271" cy="4275747"/>
              <a:chOff x="1293491" y="1635533"/>
              <a:chExt cx="9867271" cy="4275747"/>
            </a:xfrm>
          </p:grpSpPr>
          <p:grpSp>
            <p:nvGrpSpPr>
              <p:cNvPr id="83" name="组合 82">
                <a:extLst>
                  <a:ext uri="{FF2B5EF4-FFF2-40B4-BE49-F238E27FC236}">
                    <a16:creationId xmlns:a16="http://schemas.microsoft.com/office/drawing/2014/main" id="{9A5D505B-FDDD-4C8F-A2EF-120BEB3D4E70}"/>
                  </a:ext>
                </a:extLst>
              </p:cNvPr>
              <p:cNvGrpSpPr/>
              <p:nvPr>
                <p:custDataLst>
                  <p:tags r:id="rId17"/>
                </p:custDataLst>
              </p:nvPr>
            </p:nvGrpSpPr>
            <p:grpSpPr>
              <a:xfrm>
                <a:off x="1293491" y="1635533"/>
                <a:ext cx="9867271" cy="4275747"/>
                <a:chOff x="1552571" y="1533525"/>
                <a:chExt cx="9867271" cy="4275747"/>
              </a:xfrm>
            </p:grpSpPr>
            <p:grpSp>
              <p:nvGrpSpPr>
                <p:cNvPr id="66" name="组合 65">
                  <a:extLst>
                    <a:ext uri="{FF2B5EF4-FFF2-40B4-BE49-F238E27FC236}">
                      <a16:creationId xmlns:a16="http://schemas.microsoft.com/office/drawing/2014/main" id="{E32D323D-4754-4D65-A41F-BA220AC1A8C5}"/>
                    </a:ext>
                  </a:extLst>
                </p:cNvPr>
                <p:cNvGrpSpPr/>
                <p:nvPr/>
              </p:nvGrpSpPr>
              <p:grpSpPr>
                <a:xfrm>
                  <a:off x="1867325" y="1533525"/>
                  <a:ext cx="9552517" cy="4275747"/>
                  <a:chOff x="1867325" y="1533525"/>
                  <a:chExt cx="9552517" cy="4275747"/>
                </a:xfrm>
              </p:grpSpPr>
              <p:grpSp>
                <p:nvGrpSpPr>
                  <p:cNvPr id="121" name="组合 120">
                    <a:extLst>
                      <a:ext uri="{FF2B5EF4-FFF2-40B4-BE49-F238E27FC236}">
                        <a16:creationId xmlns:a16="http://schemas.microsoft.com/office/drawing/2014/main" id="{C70CBC8E-BC28-4730-BAD7-37E679C4FAC4}"/>
                      </a:ext>
                    </a:extLst>
                  </p:cNvPr>
                  <p:cNvGrpSpPr/>
                  <p:nvPr/>
                </p:nvGrpSpPr>
                <p:grpSpPr>
                  <a:xfrm>
                    <a:off x="1867325" y="1533525"/>
                    <a:ext cx="9552517" cy="4275747"/>
                    <a:chOff x="2060365" y="1726911"/>
                    <a:chExt cx="9552517" cy="4275747"/>
                  </a:xfrm>
                </p:grpSpPr>
                <p:grpSp>
                  <p:nvGrpSpPr>
                    <p:cNvPr id="84" name="组合 83">
                      <a:extLst>
                        <a:ext uri="{FF2B5EF4-FFF2-40B4-BE49-F238E27FC236}">
                          <a16:creationId xmlns:a16="http://schemas.microsoft.com/office/drawing/2014/main" id="{6AB7D23D-3807-4107-8FE7-D96D440061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60365" y="1726911"/>
                      <a:ext cx="3001162" cy="4275745"/>
                      <a:chOff x="1827674" y="1564640"/>
                      <a:chExt cx="3120857" cy="4446274"/>
                    </a:xfrm>
                  </p:grpSpPr>
                  <p:sp>
                    <p:nvSpPr>
                      <p:cNvPr id="24" name="任意多边形: 形状 23">
                        <a:extLst>
                          <a:ext uri="{FF2B5EF4-FFF2-40B4-BE49-F238E27FC236}">
                            <a16:creationId xmlns:a16="http://schemas.microsoft.com/office/drawing/2014/main" id="{317D567F-23CC-4D50-AAFC-F1F77B2BA733}"/>
                          </a:ext>
                        </a:extLst>
                      </p:cNvPr>
                      <p:cNvSpPr/>
                      <p:nvPr>
                        <p:custDataLst>
                          <p:tags r:id="rId71"/>
                        </p:custDataLst>
                      </p:nvPr>
                    </p:nvSpPr>
                    <p:spPr>
                      <a:xfrm>
                        <a:off x="1905167" y="1653934"/>
                        <a:ext cx="2965870" cy="4273974"/>
                      </a:xfrm>
                      <a:custGeom>
                        <a:avLst/>
                        <a:gdLst>
                          <a:gd name="connsiteX0" fmla="*/ 0 w 2376309"/>
                          <a:gd name="connsiteY0" fmla="*/ 0 h 3424386"/>
                          <a:gd name="connsiteX1" fmla="*/ 836563 w 2376309"/>
                          <a:gd name="connsiteY1" fmla="*/ 0 h 3424386"/>
                          <a:gd name="connsiteX2" fmla="*/ 1296569 w 2376309"/>
                          <a:gd name="connsiteY2" fmla="*/ 0 h 3424386"/>
                          <a:gd name="connsiteX3" fmla="*/ 1338982 w 2376309"/>
                          <a:gd name="connsiteY3" fmla="*/ 134721 h 3424386"/>
                          <a:gd name="connsiteX4" fmla="*/ 2376309 w 2376309"/>
                          <a:gd name="connsiteY4" fmla="*/ 134721 h 3424386"/>
                          <a:gd name="connsiteX5" fmla="*/ 2376309 w 2376309"/>
                          <a:gd name="connsiteY5" fmla="*/ 937124 h 3424386"/>
                          <a:gd name="connsiteX6" fmla="*/ 2376169 w 2376309"/>
                          <a:gd name="connsiteY6" fmla="*/ 937124 h 3424386"/>
                          <a:gd name="connsiteX7" fmla="*/ 2376169 w 2376309"/>
                          <a:gd name="connsiteY7" fmla="*/ 3424386 h 3424386"/>
                          <a:gd name="connsiteX8" fmla="*/ 0 w 2376309"/>
                          <a:gd name="connsiteY8" fmla="*/ 3424386 h 3424386"/>
                          <a:gd name="connsiteX9" fmla="*/ 0 w 2376309"/>
                          <a:gd name="connsiteY9" fmla="*/ 0 h 34243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376309" h="3424386">
                            <a:moveTo>
                              <a:pt x="0" y="0"/>
                            </a:moveTo>
                            <a:lnTo>
                              <a:pt x="836563" y="0"/>
                            </a:lnTo>
                            <a:lnTo>
                              <a:pt x="1296569" y="0"/>
                            </a:lnTo>
                            <a:lnTo>
                              <a:pt x="1338982" y="134721"/>
                            </a:lnTo>
                            <a:lnTo>
                              <a:pt x="2376309" y="134721"/>
                            </a:lnTo>
                            <a:lnTo>
                              <a:pt x="2376309" y="937124"/>
                            </a:lnTo>
                            <a:lnTo>
                              <a:pt x="2376169" y="937124"/>
                            </a:lnTo>
                            <a:lnTo>
                              <a:pt x="2376169" y="3424386"/>
                            </a:lnTo>
                            <a:lnTo>
                              <a:pt x="0" y="342438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11000">
                            <a:srgbClr val="2194BD"/>
                          </a:gs>
                          <a:gs pos="100000">
                            <a:srgbClr val="0C183B"/>
                          </a:gs>
                        </a:gsLst>
                        <a:lin ang="5400000" scaled="1"/>
                        <a:tileRect/>
                      </a:gradFill>
                      <a:ln w="6350">
                        <a:solidFill>
                          <a:srgbClr val="04C8F8">
                            <a:alpha val="30000"/>
                          </a:srgbClr>
                        </a:solidFill>
                      </a:ln>
                      <a:effectLst>
                        <a:innerShdw blurRad="215900">
                          <a:srgbClr val="04C8F8">
                            <a:alpha val="37000"/>
                          </a:srgb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zh-CN" altLang="en-US" sz="851">
                          <a:solidFill>
                            <a:prstClr val="white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4" name="平行四边形 3">
                        <a:extLst>
                          <a:ext uri="{FF2B5EF4-FFF2-40B4-BE49-F238E27FC236}">
                            <a16:creationId xmlns:a16="http://schemas.microsoft.com/office/drawing/2014/main" id="{44726E69-552E-4F18-825A-EE6E366F0E63}"/>
                          </a:ext>
                        </a:extLst>
                      </p:cNvPr>
                      <p:cNvSpPr/>
                      <p:nvPr>
                        <p:custDataLst>
                          <p:tags r:id="rId72"/>
                        </p:custDataLst>
                      </p:nvPr>
                    </p:nvSpPr>
                    <p:spPr>
                      <a:xfrm flipV="1">
                        <a:off x="3569732" y="1651548"/>
                        <a:ext cx="125340" cy="137982"/>
                      </a:xfrm>
                      <a:prstGeom prst="parallelogram">
                        <a:avLst>
                          <a:gd name="adj" fmla="val 32104"/>
                        </a:avLst>
                      </a:prstGeom>
                      <a:solidFill>
                        <a:srgbClr val="04C8F8">
                          <a:alpha val="80000"/>
                        </a:srgbClr>
                      </a:solidFill>
                      <a:ln w="63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zh-CN" altLang="en-US" sz="4800">
                          <a:solidFill>
                            <a:prstClr val="white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grpSp>
                    <p:nvGrpSpPr>
                      <p:cNvPr id="5" name="组合 4">
                        <a:extLst>
                          <a:ext uri="{FF2B5EF4-FFF2-40B4-BE49-F238E27FC236}">
                            <a16:creationId xmlns:a16="http://schemas.microsoft.com/office/drawing/2014/main" id="{F1B87D42-35FE-4378-B3A2-894EBE7F52AA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16200000">
                        <a:off x="1849214" y="5714718"/>
                        <a:ext cx="271487" cy="314566"/>
                        <a:chOff x="2326640" y="8618220"/>
                        <a:chExt cx="381000" cy="472440"/>
                      </a:xfrm>
                    </p:grpSpPr>
                    <p:cxnSp>
                      <p:nvCxnSpPr>
                        <p:cNvPr id="18" name="直接连接符 17">
                          <a:extLst>
                            <a:ext uri="{FF2B5EF4-FFF2-40B4-BE49-F238E27FC236}">
                              <a16:creationId xmlns:a16="http://schemas.microsoft.com/office/drawing/2014/main" id="{B0234FEA-30F3-4CC7-95E6-51F620965252}"/>
                            </a:ext>
                          </a:extLst>
                        </p:cNvPr>
                        <p:cNvCxnSpPr/>
                        <p:nvPr>
                          <p:custDataLst>
                            <p:tags r:id="rId82"/>
                          </p:custDataLst>
                        </p:nvPr>
                      </p:nvCxnSpPr>
                      <p:spPr>
                        <a:xfrm>
                          <a:off x="2326640" y="8618220"/>
                          <a:ext cx="0" cy="47244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" name="直接连接符 18">
                          <a:extLst>
                            <a:ext uri="{FF2B5EF4-FFF2-40B4-BE49-F238E27FC236}">
                              <a16:creationId xmlns:a16="http://schemas.microsoft.com/office/drawing/2014/main" id="{C76FBFB1-0904-4F67-B7BB-6EC88A2DA8CA}"/>
                            </a:ext>
                          </a:extLst>
                        </p:cNvPr>
                        <p:cNvCxnSpPr>
                          <a:cxnSpLocks/>
                        </p:cNvCxnSpPr>
                        <p:nvPr>
                          <p:custDataLst>
                            <p:tags r:id="rId83"/>
                          </p:custDataLst>
                        </p:nvPr>
                      </p:nvCxnSpPr>
                      <p:spPr>
                        <a:xfrm>
                          <a:off x="2326640" y="8618220"/>
                          <a:ext cx="381000" cy="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" name="组合 5">
                        <a:extLst>
                          <a:ext uri="{FF2B5EF4-FFF2-40B4-BE49-F238E27FC236}">
                            <a16:creationId xmlns:a16="http://schemas.microsoft.com/office/drawing/2014/main" id="{7F15419E-3996-4CD8-8DAF-42C8B3F9122A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5400000">
                        <a:off x="4655504" y="1707813"/>
                        <a:ext cx="271487" cy="314566"/>
                        <a:chOff x="2326640" y="8618220"/>
                        <a:chExt cx="381000" cy="472440"/>
                      </a:xfrm>
                    </p:grpSpPr>
                    <p:cxnSp>
                      <p:nvCxnSpPr>
                        <p:cNvPr id="16" name="直接连接符 15">
                          <a:extLst>
                            <a:ext uri="{FF2B5EF4-FFF2-40B4-BE49-F238E27FC236}">
                              <a16:creationId xmlns:a16="http://schemas.microsoft.com/office/drawing/2014/main" id="{792CB58F-B234-4FFC-8580-5DD39F8B722A}"/>
                            </a:ext>
                          </a:extLst>
                        </p:cNvPr>
                        <p:cNvCxnSpPr/>
                        <p:nvPr>
                          <p:custDataLst>
                            <p:tags r:id="rId80"/>
                          </p:custDataLst>
                        </p:nvPr>
                      </p:nvCxnSpPr>
                      <p:spPr>
                        <a:xfrm>
                          <a:off x="2326640" y="8618220"/>
                          <a:ext cx="0" cy="47244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" name="直接连接符 16">
                          <a:extLst>
                            <a:ext uri="{FF2B5EF4-FFF2-40B4-BE49-F238E27FC236}">
                              <a16:creationId xmlns:a16="http://schemas.microsoft.com/office/drawing/2014/main" id="{CEDC9FED-3AC5-425D-A8EF-0801440ADF04}"/>
                            </a:ext>
                          </a:extLst>
                        </p:cNvPr>
                        <p:cNvCxnSpPr>
                          <a:cxnSpLocks/>
                        </p:cNvCxnSpPr>
                        <p:nvPr>
                          <p:custDataLst>
                            <p:tags r:id="rId81"/>
                          </p:custDataLst>
                        </p:nvPr>
                      </p:nvCxnSpPr>
                      <p:spPr>
                        <a:xfrm>
                          <a:off x="2326640" y="8618220"/>
                          <a:ext cx="381000" cy="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7" name="组合 6">
                        <a:extLst>
                          <a:ext uri="{FF2B5EF4-FFF2-40B4-BE49-F238E27FC236}">
                            <a16:creationId xmlns:a16="http://schemas.microsoft.com/office/drawing/2014/main" id="{476BCD42-A137-4473-BE2C-DFF612A05C1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27674" y="1564640"/>
                        <a:ext cx="253682" cy="336642"/>
                        <a:chOff x="2326640" y="8618220"/>
                        <a:chExt cx="381000" cy="472440"/>
                      </a:xfrm>
                    </p:grpSpPr>
                    <p:cxnSp>
                      <p:nvCxnSpPr>
                        <p:cNvPr id="14" name="直接连接符 13">
                          <a:extLst>
                            <a:ext uri="{FF2B5EF4-FFF2-40B4-BE49-F238E27FC236}">
                              <a16:creationId xmlns:a16="http://schemas.microsoft.com/office/drawing/2014/main" id="{9FF5104B-CFC0-4923-A3F8-3DECBF4108C0}"/>
                            </a:ext>
                          </a:extLst>
                        </p:cNvPr>
                        <p:cNvCxnSpPr/>
                        <p:nvPr>
                          <p:custDataLst>
                            <p:tags r:id="rId78"/>
                          </p:custDataLst>
                        </p:nvPr>
                      </p:nvCxnSpPr>
                      <p:spPr>
                        <a:xfrm>
                          <a:off x="2326640" y="8618220"/>
                          <a:ext cx="0" cy="47244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" name="直接连接符 14">
                          <a:extLst>
                            <a:ext uri="{FF2B5EF4-FFF2-40B4-BE49-F238E27FC236}">
                              <a16:creationId xmlns:a16="http://schemas.microsoft.com/office/drawing/2014/main" id="{2A6491CA-36C5-4AE7-B217-7E4BE2DFEE07}"/>
                            </a:ext>
                          </a:extLst>
                        </p:cNvPr>
                        <p:cNvCxnSpPr>
                          <a:cxnSpLocks/>
                        </p:cNvCxnSpPr>
                        <p:nvPr>
                          <p:custDataLst>
                            <p:tags r:id="rId79"/>
                          </p:custDataLst>
                        </p:nvPr>
                      </p:nvCxnSpPr>
                      <p:spPr>
                        <a:xfrm>
                          <a:off x="2326640" y="8618220"/>
                          <a:ext cx="381000" cy="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8" name="平行四边形 7">
                        <a:extLst>
                          <a:ext uri="{FF2B5EF4-FFF2-40B4-BE49-F238E27FC236}">
                            <a16:creationId xmlns:a16="http://schemas.microsoft.com/office/drawing/2014/main" id="{4E7373B6-7D28-46EF-8D23-39D9D65186A9}"/>
                          </a:ext>
                        </a:extLst>
                      </p:cNvPr>
                      <p:cNvSpPr/>
                      <p:nvPr>
                        <p:custDataLst>
                          <p:tags r:id="rId73"/>
                        </p:custDataLst>
                      </p:nvPr>
                    </p:nvSpPr>
                    <p:spPr>
                      <a:xfrm flipV="1">
                        <a:off x="3688963" y="1651548"/>
                        <a:ext cx="125340" cy="137982"/>
                      </a:xfrm>
                      <a:prstGeom prst="parallelogram">
                        <a:avLst>
                          <a:gd name="adj" fmla="val 32104"/>
                        </a:avLst>
                      </a:prstGeom>
                      <a:solidFill>
                        <a:srgbClr val="04C8F8">
                          <a:alpha val="60000"/>
                        </a:srgbClr>
                      </a:solidFill>
                      <a:ln w="63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4800">
                          <a:solidFill>
                            <a:prstClr val="white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9" name="平行四边形 8">
                        <a:extLst>
                          <a:ext uri="{FF2B5EF4-FFF2-40B4-BE49-F238E27FC236}">
                            <a16:creationId xmlns:a16="http://schemas.microsoft.com/office/drawing/2014/main" id="{E069EEB1-6E6B-4725-A319-FFAF5D809302}"/>
                          </a:ext>
                        </a:extLst>
                      </p:cNvPr>
                      <p:cNvSpPr/>
                      <p:nvPr>
                        <p:custDataLst>
                          <p:tags r:id="rId74"/>
                        </p:custDataLst>
                      </p:nvPr>
                    </p:nvSpPr>
                    <p:spPr>
                      <a:xfrm flipV="1">
                        <a:off x="3808194" y="1651548"/>
                        <a:ext cx="125340" cy="137982"/>
                      </a:xfrm>
                      <a:prstGeom prst="parallelogram">
                        <a:avLst>
                          <a:gd name="adj" fmla="val 32104"/>
                        </a:avLst>
                      </a:prstGeom>
                      <a:solidFill>
                        <a:srgbClr val="04C8F8">
                          <a:alpha val="40000"/>
                        </a:srgbClr>
                      </a:solidFill>
                      <a:ln w="63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4800">
                          <a:solidFill>
                            <a:prstClr val="white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0" name="平行四边形 9">
                        <a:extLst>
                          <a:ext uri="{FF2B5EF4-FFF2-40B4-BE49-F238E27FC236}">
                            <a16:creationId xmlns:a16="http://schemas.microsoft.com/office/drawing/2014/main" id="{0391DAA6-41A7-4E0C-BA5D-059E02A29A06}"/>
                          </a:ext>
                        </a:extLst>
                      </p:cNvPr>
                      <p:cNvSpPr/>
                      <p:nvPr>
                        <p:custDataLst>
                          <p:tags r:id="rId75"/>
                        </p:custDataLst>
                      </p:nvPr>
                    </p:nvSpPr>
                    <p:spPr>
                      <a:xfrm flipV="1">
                        <a:off x="3927425" y="1651548"/>
                        <a:ext cx="125340" cy="137982"/>
                      </a:xfrm>
                      <a:prstGeom prst="parallelogram">
                        <a:avLst>
                          <a:gd name="adj" fmla="val 32104"/>
                        </a:avLst>
                      </a:prstGeom>
                      <a:solidFill>
                        <a:srgbClr val="04C8F8">
                          <a:alpha val="20000"/>
                        </a:srgbClr>
                      </a:solidFill>
                      <a:ln w="63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4800">
                          <a:solidFill>
                            <a:prstClr val="white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grpSp>
                    <p:nvGrpSpPr>
                      <p:cNvPr id="11" name="组合 10">
                        <a:extLst>
                          <a:ext uri="{FF2B5EF4-FFF2-40B4-BE49-F238E27FC236}">
                            <a16:creationId xmlns:a16="http://schemas.microsoft.com/office/drawing/2014/main" id="{AFFE10C2-CAC6-4F21-A624-9AC483595479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5400000" flipH="1">
                        <a:off x="4655504" y="5717888"/>
                        <a:ext cx="271487" cy="314566"/>
                        <a:chOff x="2326640" y="8618220"/>
                        <a:chExt cx="381000" cy="472440"/>
                      </a:xfrm>
                    </p:grpSpPr>
                    <p:cxnSp>
                      <p:nvCxnSpPr>
                        <p:cNvPr id="12" name="直接连接符 11">
                          <a:extLst>
                            <a:ext uri="{FF2B5EF4-FFF2-40B4-BE49-F238E27FC236}">
                              <a16:creationId xmlns:a16="http://schemas.microsoft.com/office/drawing/2014/main" id="{D34A43C5-07EE-4BB7-B77D-AA63D3A5C291}"/>
                            </a:ext>
                          </a:extLst>
                        </p:cNvPr>
                        <p:cNvCxnSpPr/>
                        <p:nvPr>
                          <p:custDataLst>
                            <p:tags r:id="rId76"/>
                          </p:custDataLst>
                        </p:nvPr>
                      </p:nvCxnSpPr>
                      <p:spPr>
                        <a:xfrm>
                          <a:off x="2326640" y="8618220"/>
                          <a:ext cx="0" cy="47244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" name="直接连接符 12">
                          <a:extLst>
                            <a:ext uri="{FF2B5EF4-FFF2-40B4-BE49-F238E27FC236}">
                              <a16:creationId xmlns:a16="http://schemas.microsoft.com/office/drawing/2014/main" id="{D5D2EB64-1060-4196-8FF3-53F325A40475}"/>
                            </a:ext>
                          </a:extLst>
                        </p:cNvPr>
                        <p:cNvCxnSpPr>
                          <a:cxnSpLocks/>
                        </p:cNvCxnSpPr>
                        <p:nvPr>
                          <p:custDataLst>
                            <p:tags r:id="rId77"/>
                          </p:custDataLst>
                        </p:nvPr>
                      </p:nvCxnSpPr>
                      <p:spPr>
                        <a:xfrm>
                          <a:off x="2326640" y="8618220"/>
                          <a:ext cx="381000" cy="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85" name="组合 84">
                      <a:extLst>
                        <a:ext uri="{FF2B5EF4-FFF2-40B4-BE49-F238E27FC236}">
                          <a16:creationId xmlns:a16="http://schemas.microsoft.com/office/drawing/2014/main" id="{212857E0-FEEA-4893-8A06-2B603B6765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36042" y="1726911"/>
                      <a:ext cx="3001162" cy="4275745"/>
                      <a:chOff x="1827674" y="1564640"/>
                      <a:chExt cx="3120857" cy="4446274"/>
                    </a:xfrm>
                  </p:grpSpPr>
                  <p:sp>
                    <p:nvSpPr>
                      <p:cNvPr id="86" name="任意多边形: 形状 85">
                        <a:extLst>
                          <a:ext uri="{FF2B5EF4-FFF2-40B4-BE49-F238E27FC236}">
                            <a16:creationId xmlns:a16="http://schemas.microsoft.com/office/drawing/2014/main" id="{355A85D8-79C2-44E1-A750-28236F054B7F}"/>
                          </a:ext>
                        </a:extLst>
                      </p:cNvPr>
                      <p:cNvSpPr/>
                      <p:nvPr>
                        <p:custDataLst>
                          <p:tags r:id="rId58"/>
                        </p:custDataLst>
                      </p:nvPr>
                    </p:nvSpPr>
                    <p:spPr>
                      <a:xfrm>
                        <a:off x="1905167" y="1653934"/>
                        <a:ext cx="2965870" cy="4273974"/>
                      </a:xfrm>
                      <a:custGeom>
                        <a:avLst/>
                        <a:gdLst>
                          <a:gd name="connsiteX0" fmla="*/ 0 w 2376309"/>
                          <a:gd name="connsiteY0" fmla="*/ 0 h 3424386"/>
                          <a:gd name="connsiteX1" fmla="*/ 836563 w 2376309"/>
                          <a:gd name="connsiteY1" fmla="*/ 0 h 3424386"/>
                          <a:gd name="connsiteX2" fmla="*/ 1296569 w 2376309"/>
                          <a:gd name="connsiteY2" fmla="*/ 0 h 3424386"/>
                          <a:gd name="connsiteX3" fmla="*/ 1338982 w 2376309"/>
                          <a:gd name="connsiteY3" fmla="*/ 134721 h 3424386"/>
                          <a:gd name="connsiteX4" fmla="*/ 2376309 w 2376309"/>
                          <a:gd name="connsiteY4" fmla="*/ 134721 h 3424386"/>
                          <a:gd name="connsiteX5" fmla="*/ 2376309 w 2376309"/>
                          <a:gd name="connsiteY5" fmla="*/ 937124 h 3424386"/>
                          <a:gd name="connsiteX6" fmla="*/ 2376169 w 2376309"/>
                          <a:gd name="connsiteY6" fmla="*/ 937124 h 3424386"/>
                          <a:gd name="connsiteX7" fmla="*/ 2376169 w 2376309"/>
                          <a:gd name="connsiteY7" fmla="*/ 3424386 h 3424386"/>
                          <a:gd name="connsiteX8" fmla="*/ 0 w 2376309"/>
                          <a:gd name="connsiteY8" fmla="*/ 3424386 h 3424386"/>
                          <a:gd name="connsiteX9" fmla="*/ 0 w 2376309"/>
                          <a:gd name="connsiteY9" fmla="*/ 0 h 34243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376309" h="3424386">
                            <a:moveTo>
                              <a:pt x="0" y="0"/>
                            </a:moveTo>
                            <a:lnTo>
                              <a:pt x="836563" y="0"/>
                            </a:lnTo>
                            <a:lnTo>
                              <a:pt x="1296569" y="0"/>
                            </a:lnTo>
                            <a:lnTo>
                              <a:pt x="1338982" y="134721"/>
                            </a:lnTo>
                            <a:lnTo>
                              <a:pt x="2376309" y="134721"/>
                            </a:lnTo>
                            <a:lnTo>
                              <a:pt x="2376309" y="937124"/>
                            </a:lnTo>
                            <a:lnTo>
                              <a:pt x="2376169" y="937124"/>
                            </a:lnTo>
                            <a:lnTo>
                              <a:pt x="2376169" y="3424386"/>
                            </a:lnTo>
                            <a:lnTo>
                              <a:pt x="0" y="342438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11000">
                            <a:srgbClr val="2194BD"/>
                          </a:gs>
                          <a:gs pos="100000">
                            <a:srgbClr val="0C183B"/>
                          </a:gs>
                        </a:gsLst>
                        <a:lin ang="5400000" scaled="1"/>
                        <a:tileRect/>
                      </a:gradFill>
                      <a:ln w="6350">
                        <a:solidFill>
                          <a:srgbClr val="04C8F8">
                            <a:alpha val="30000"/>
                          </a:srgbClr>
                        </a:solidFill>
                      </a:ln>
                      <a:effectLst>
                        <a:innerShdw blurRad="215900">
                          <a:srgbClr val="04C8F8">
                            <a:alpha val="37000"/>
                          </a:srgb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zh-CN" altLang="en-US" sz="851">
                          <a:solidFill>
                            <a:prstClr val="white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7" name="平行四边形 86">
                        <a:extLst>
                          <a:ext uri="{FF2B5EF4-FFF2-40B4-BE49-F238E27FC236}">
                            <a16:creationId xmlns:a16="http://schemas.microsoft.com/office/drawing/2014/main" id="{DAB10E26-633C-46DB-B2FD-2539911EB038}"/>
                          </a:ext>
                        </a:extLst>
                      </p:cNvPr>
                      <p:cNvSpPr/>
                      <p:nvPr>
                        <p:custDataLst>
                          <p:tags r:id="rId59"/>
                        </p:custDataLst>
                      </p:nvPr>
                    </p:nvSpPr>
                    <p:spPr>
                      <a:xfrm flipV="1">
                        <a:off x="3569732" y="1651548"/>
                        <a:ext cx="125340" cy="137982"/>
                      </a:xfrm>
                      <a:prstGeom prst="parallelogram">
                        <a:avLst>
                          <a:gd name="adj" fmla="val 32104"/>
                        </a:avLst>
                      </a:prstGeom>
                      <a:solidFill>
                        <a:srgbClr val="04C8F8">
                          <a:alpha val="80000"/>
                        </a:srgbClr>
                      </a:solidFill>
                      <a:ln w="63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zh-CN" altLang="en-US" sz="4800">
                          <a:solidFill>
                            <a:prstClr val="white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grpSp>
                    <p:nvGrpSpPr>
                      <p:cNvPr id="88" name="组合 87">
                        <a:extLst>
                          <a:ext uri="{FF2B5EF4-FFF2-40B4-BE49-F238E27FC236}">
                            <a16:creationId xmlns:a16="http://schemas.microsoft.com/office/drawing/2014/main" id="{6B232270-D1B2-405F-AABE-DE87196CCCC2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16200000">
                        <a:off x="1849214" y="5714718"/>
                        <a:ext cx="271487" cy="314566"/>
                        <a:chOff x="2326640" y="8618220"/>
                        <a:chExt cx="381000" cy="472440"/>
                      </a:xfrm>
                    </p:grpSpPr>
                    <p:cxnSp>
                      <p:nvCxnSpPr>
                        <p:cNvPr id="101" name="直接连接符 100">
                          <a:extLst>
                            <a:ext uri="{FF2B5EF4-FFF2-40B4-BE49-F238E27FC236}">
                              <a16:creationId xmlns:a16="http://schemas.microsoft.com/office/drawing/2014/main" id="{42680094-FCA1-4503-BC77-3F53B9227DD9}"/>
                            </a:ext>
                          </a:extLst>
                        </p:cNvPr>
                        <p:cNvCxnSpPr/>
                        <p:nvPr>
                          <p:custDataLst>
                            <p:tags r:id="rId69"/>
                          </p:custDataLst>
                        </p:nvPr>
                      </p:nvCxnSpPr>
                      <p:spPr>
                        <a:xfrm>
                          <a:off x="2326640" y="8618220"/>
                          <a:ext cx="0" cy="47244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2" name="直接连接符 101">
                          <a:extLst>
                            <a:ext uri="{FF2B5EF4-FFF2-40B4-BE49-F238E27FC236}">
                              <a16:creationId xmlns:a16="http://schemas.microsoft.com/office/drawing/2014/main" id="{F315FC98-59D6-4218-83CB-3B39E391A2AC}"/>
                            </a:ext>
                          </a:extLst>
                        </p:cNvPr>
                        <p:cNvCxnSpPr>
                          <a:cxnSpLocks/>
                        </p:cNvCxnSpPr>
                        <p:nvPr>
                          <p:custDataLst>
                            <p:tags r:id="rId70"/>
                          </p:custDataLst>
                        </p:nvPr>
                      </p:nvCxnSpPr>
                      <p:spPr>
                        <a:xfrm>
                          <a:off x="2326640" y="8618220"/>
                          <a:ext cx="381000" cy="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89" name="组合 88">
                        <a:extLst>
                          <a:ext uri="{FF2B5EF4-FFF2-40B4-BE49-F238E27FC236}">
                            <a16:creationId xmlns:a16="http://schemas.microsoft.com/office/drawing/2014/main" id="{A8E32818-CED1-4FC3-9651-C33FB166CEFA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5400000">
                        <a:off x="4655504" y="1707813"/>
                        <a:ext cx="271487" cy="314566"/>
                        <a:chOff x="2326640" y="8618220"/>
                        <a:chExt cx="381000" cy="472440"/>
                      </a:xfrm>
                    </p:grpSpPr>
                    <p:cxnSp>
                      <p:nvCxnSpPr>
                        <p:cNvPr id="99" name="直接连接符 98">
                          <a:extLst>
                            <a:ext uri="{FF2B5EF4-FFF2-40B4-BE49-F238E27FC236}">
                              <a16:creationId xmlns:a16="http://schemas.microsoft.com/office/drawing/2014/main" id="{B2814D4F-AE3C-473F-B4E8-9070F51C42C9}"/>
                            </a:ext>
                          </a:extLst>
                        </p:cNvPr>
                        <p:cNvCxnSpPr/>
                        <p:nvPr>
                          <p:custDataLst>
                            <p:tags r:id="rId67"/>
                          </p:custDataLst>
                        </p:nvPr>
                      </p:nvCxnSpPr>
                      <p:spPr>
                        <a:xfrm>
                          <a:off x="2326640" y="8618220"/>
                          <a:ext cx="0" cy="47244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0" name="直接连接符 99">
                          <a:extLst>
                            <a:ext uri="{FF2B5EF4-FFF2-40B4-BE49-F238E27FC236}">
                              <a16:creationId xmlns:a16="http://schemas.microsoft.com/office/drawing/2014/main" id="{38E99715-C6FE-4621-BD96-FF80A124B26C}"/>
                            </a:ext>
                          </a:extLst>
                        </p:cNvPr>
                        <p:cNvCxnSpPr>
                          <a:cxnSpLocks/>
                        </p:cNvCxnSpPr>
                        <p:nvPr>
                          <p:custDataLst>
                            <p:tags r:id="rId68"/>
                          </p:custDataLst>
                        </p:nvPr>
                      </p:nvCxnSpPr>
                      <p:spPr>
                        <a:xfrm>
                          <a:off x="2326640" y="8618220"/>
                          <a:ext cx="381000" cy="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90" name="组合 89">
                        <a:extLst>
                          <a:ext uri="{FF2B5EF4-FFF2-40B4-BE49-F238E27FC236}">
                            <a16:creationId xmlns:a16="http://schemas.microsoft.com/office/drawing/2014/main" id="{98BAF37A-71CB-4C59-B819-95D6A1D0649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27674" y="1564640"/>
                        <a:ext cx="253682" cy="336642"/>
                        <a:chOff x="2326640" y="8618220"/>
                        <a:chExt cx="381000" cy="472440"/>
                      </a:xfrm>
                    </p:grpSpPr>
                    <p:cxnSp>
                      <p:nvCxnSpPr>
                        <p:cNvPr id="97" name="直接连接符 96">
                          <a:extLst>
                            <a:ext uri="{FF2B5EF4-FFF2-40B4-BE49-F238E27FC236}">
                              <a16:creationId xmlns:a16="http://schemas.microsoft.com/office/drawing/2014/main" id="{908D4638-717D-40AE-81A5-FDD8D63B3159}"/>
                            </a:ext>
                          </a:extLst>
                        </p:cNvPr>
                        <p:cNvCxnSpPr/>
                        <p:nvPr>
                          <p:custDataLst>
                            <p:tags r:id="rId65"/>
                          </p:custDataLst>
                        </p:nvPr>
                      </p:nvCxnSpPr>
                      <p:spPr>
                        <a:xfrm>
                          <a:off x="2326640" y="8618220"/>
                          <a:ext cx="0" cy="47244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8" name="直接连接符 97">
                          <a:extLst>
                            <a:ext uri="{FF2B5EF4-FFF2-40B4-BE49-F238E27FC236}">
                              <a16:creationId xmlns:a16="http://schemas.microsoft.com/office/drawing/2014/main" id="{A658F87E-D51B-4F65-AD78-FA06237B7173}"/>
                            </a:ext>
                          </a:extLst>
                        </p:cNvPr>
                        <p:cNvCxnSpPr>
                          <a:cxnSpLocks/>
                        </p:cNvCxnSpPr>
                        <p:nvPr>
                          <p:custDataLst>
                            <p:tags r:id="rId66"/>
                          </p:custDataLst>
                        </p:nvPr>
                      </p:nvCxnSpPr>
                      <p:spPr>
                        <a:xfrm>
                          <a:off x="2326640" y="8618220"/>
                          <a:ext cx="381000" cy="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91" name="平行四边形 90">
                        <a:extLst>
                          <a:ext uri="{FF2B5EF4-FFF2-40B4-BE49-F238E27FC236}">
                            <a16:creationId xmlns:a16="http://schemas.microsoft.com/office/drawing/2014/main" id="{5C12A0D5-4C6C-468A-BCB6-25ED423316A5}"/>
                          </a:ext>
                        </a:extLst>
                      </p:cNvPr>
                      <p:cNvSpPr/>
                      <p:nvPr>
                        <p:custDataLst>
                          <p:tags r:id="rId60"/>
                        </p:custDataLst>
                      </p:nvPr>
                    </p:nvSpPr>
                    <p:spPr>
                      <a:xfrm flipV="1">
                        <a:off x="3688963" y="1651548"/>
                        <a:ext cx="125340" cy="137982"/>
                      </a:xfrm>
                      <a:prstGeom prst="parallelogram">
                        <a:avLst>
                          <a:gd name="adj" fmla="val 32104"/>
                        </a:avLst>
                      </a:prstGeom>
                      <a:solidFill>
                        <a:srgbClr val="04C8F8">
                          <a:alpha val="60000"/>
                        </a:srgbClr>
                      </a:solidFill>
                      <a:ln w="63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4800">
                          <a:solidFill>
                            <a:prstClr val="white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92" name="平行四边形 91">
                        <a:extLst>
                          <a:ext uri="{FF2B5EF4-FFF2-40B4-BE49-F238E27FC236}">
                            <a16:creationId xmlns:a16="http://schemas.microsoft.com/office/drawing/2014/main" id="{165A9E0D-35B1-480F-A942-DDEDF123EEBF}"/>
                          </a:ext>
                        </a:extLst>
                      </p:cNvPr>
                      <p:cNvSpPr/>
                      <p:nvPr>
                        <p:custDataLst>
                          <p:tags r:id="rId61"/>
                        </p:custDataLst>
                      </p:nvPr>
                    </p:nvSpPr>
                    <p:spPr>
                      <a:xfrm flipV="1">
                        <a:off x="3808194" y="1651548"/>
                        <a:ext cx="125340" cy="137982"/>
                      </a:xfrm>
                      <a:prstGeom prst="parallelogram">
                        <a:avLst>
                          <a:gd name="adj" fmla="val 32104"/>
                        </a:avLst>
                      </a:prstGeom>
                      <a:solidFill>
                        <a:srgbClr val="04C8F8">
                          <a:alpha val="40000"/>
                        </a:srgbClr>
                      </a:solidFill>
                      <a:ln w="63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4800">
                          <a:solidFill>
                            <a:prstClr val="white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93" name="平行四边形 92">
                        <a:extLst>
                          <a:ext uri="{FF2B5EF4-FFF2-40B4-BE49-F238E27FC236}">
                            <a16:creationId xmlns:a16="http://schemas.microsoft.com/office/drawing/2014/main" id="{8A6D7CE1-022F-426C-9B05-D929FFFBDAA4}"/>
                          </a:ext>
                        </a:extLst>
                      </p:cNvPr>
                      <p:cNvSpPr/>
                      <p:nvPr>
                        <p:custDataLst>
                          <p:tags r:id="rId62"/>
                        </p:custDataLst>
                      </p:nvPr>
                    </p:nvSpPr>
                    <p:spPr>
                      <a:xfrm flipV="1">
                        <a:off x="3927425" y="1651548"/>
                        <a:ext cx="125340" cy="137982"/>
                      </a:xfrm>
                      <a:prstGeom prst="parallelogram">
                        <a:avLst>
                          <a:gd name="adj" fmla="val 32104"/>
                        </a:avLst>
                      </a:prstGeom>
                      <a:solidFill>
                        <a:srgbClr val="04C8F8">
                          <a:alpha val="20000"/>
                        </a:srgbClr>
                      </a:solidFill>
                      <a:ln w="63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4800">
                          <a:solidFill>
                            <a:prstClr val="white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grpSp>
                    <p:nvGrpSpPr>
                      <p:cNvPr id="94" name="组合 93">
                        <a:extLst>
                          <a:ext uri="{FF2B5EF4-FFF2-40B4-BE49-F238E27FC236}">
                            <a16:creationId xmlns:a16="http://schemas.microsoft.com/office/drawing/2014/main" id="{21303EFD-342D-4677-93E8-ED523F1B1BC9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5400000" flipH="1">
                        <a:off x="4655504" y="5717888"/>
                        <a:ext cx="271487" cy="314566"/>
                        <a:chOff x="2326640" y="8618220"/>
                        <a:chExt cx="381000" cy="472440"/>
                      </a:xfrm>
                    </p:grpSpPr>
                    <p:cxnSp>
                      <p:nvCxnSpPr>
                        <p:cNvPr id="95" name="直接连接符 94">
                          <a:extLst>
                            <a:ext uri="{FF2B5EF4-FFF2-40B4-BE49-F238E27FC236}">
                              <a16:creationId xmlns:a16="http://schemas.microsoft.com/office/drawing/2014/main" id="{D41ACAC1-EEB4-4765-B6A3-61582CF25326}"/>
                            </a:ext>
                          </a:extLst>
                        </p:cNvPr>
                        <p:cNvCxnSpPr/>
                        <p:nvPr>
                          <p:custDataLst>
                            <p:tags r:id="rId63"/>
                          </p:custDataLst>
                        </p:nvPr>
                      </p:nvCxnSpPr>
                      <p:spPr>
                        <a:xfrm>
                          <a:off x="2326640" y="8618220"/>
                          <a:ext cx="0" cy="47244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6" name="直接连接符 95">
                          <a:extLst>
                            <a:ext uri="{FF2B5EF4-FFF2-40B4-BE49-F238E27FC236}">
                              <a16:creationId xmlns:a16="http://schemas.microsoft.com/office/drawing/2014/main" id="{31554991-C198-4556-A9E9-F723912222EC}"/>
                            </a:ext>
                          </a:extLst>
                        </p:cNvPr>
                        <p:cNvCxnSpPr>
                          <a:cxnSpLocks/>
                        </p:cNvCxnSpPr>
                        <p:nvPr>
                          <p:custDataLst>
                            <p:tags r:id="rId64"/>
                          </p:custDataLst>
                        </p:nvPr>
                      </p:nvCxnSpPr>
                      <p:spPr>
                        <a:xfrm>
                          <a:off x="2326640" y="8618220"/>
                          <a:ext cx="381000" cy="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03" name="组合 102">
                      <a:extLst>
                        <a:ext uri="{FF2B5EF4-FFF2-40B4-BE49-F238E27FC236}">
                          <a16:creationId xmlns:a16="http://schemas.microsoft.com/office/drawing/2014/main" id="{705C5529-B829-487D-AE70-505DAAAC83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11719" y="1726911"/>
                      <a:ext cx="3001163" cy="4275747"/>
                      <a:chOff x="1827674" y="1564640"/>
                      <a:chExt cx="3120858" cy="4446276"/>
                    </a:xfrm>
                  </p:grpSpPr>
                  <p:sp>
                    <p:nvSpPr>
                      <p:cNvPr id="104" name="任意多边形: 形状 103">
                        <a:extLst>
                          <a:ext uri="{FF2B5EF4-FFF2-40B4-BE49-F238E27FC236}">
                            <a16:creationId xmlns:a16="http://schemas.microsoft.com/office/drawing/2014/main" id="{131251D4-547D-49FE-B417-DA83143C4BE4}"/>
                          </a:ext>
                        </a:extLst>
                      </p:cNvPr>
                      <p:cNvSpPr/>
                      <p:nvPr>
                        <p:custDataLst>
                          <p:tags r:id="rId45"/>
                        </p:custDataLst>
                      </p:nvPr>
                    </p:nvSpPr>
                    <p:spPr>
                      <a:xfrm>
                        <a:off x="1905167" y="1653934"/>
                        <a:ext cx="2965870" cy="4273974"/>
                      </a:xfrm>
                      <a:custGeom>
                        <a:avLst/>
                        <a:gdLst>
                          <a:gd name="connsiteX0" fmla="*/ 0 w 2376309"/>
                          <a:gd name="connsiteY0" fmla="*/ 0 h 3424386"/>
                          <a:gd name="connsiteX1" fmla="*/ 836563 w 2376309"/>
                          <a:gd name="connsiteY1" fmla="*/ 0 h 3424386"/>
                          <a:gd name="connsiteX2" fmla="*/ 1296569 w 2376309"/>
                          <a:gd name="connsiteY2" fmla="*/ 0 h 3424386"/>
                          <a:gd name="connsiteX3" fmla="*/ 1338982 w 2376309"/>
                          <a:gd name="connsiteY3" fmla="*/ 134721 h 3424386"/>
                          <a:gd name="connsiteX4" fmla="*/ 2376309 w 2376309"/>
                          <a:gd name="connsiteY4" fmla="*/ 134721 h 3424386"/>
                          <a:gd name="connsiteX5" fmla="*/ 2376309 w 2376309"/>
                          <a:gd name="connsiteY5" fmla="*/ 937124 h 3424386"/>
                          <a:gd name="connsiteX6" fmla="*/ 2376169 w 2376309"/>
                          <a:gd name="connsiteY6" fmla="*/ 937124 h 3424386"/>
                          <a:gd name="connsiteX7" fmla="*/ 2376169 w 2376309"/>
                          <a:gd name="connsiteY7" fmla="*/ 3424386 h 3424386"/>
                          <a:gd name="connsiteX8" fmla="*/ 0 w 2376309"/>
                          <a:gd name="connsiteY8" fmla="*/ 3424386 h 3424386"/>
                          <a:gd name="connsiteX9" fmla="*/ 0 w 2376309"/>
                          <a:gd name="connsiteY9" fmla="*/ 0 h 34243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2376309" h="3424386">
                            <a:moveTo>
                              <a:pt x="0" y="0"/>
                            </a:moveTo>
                            <a:lnTo>
                              <a:pt x="836563" y="0"/>
                            </a:lnTo>
                            <a:lnTo>
                              <a:pt x="1296569" y="0"/>
                            </a:lnTo>
                            <a:lnTo>
                              <a:pt x="1338982" y="134721"/>
                            </a:lnTo>
                            <a:lnTo>
                              <a:pt x="2376309" y="134721"/>
                            </a:lnTo>
                            <a:lnTo>
                              <a:pt x="2376309" y="937124"/>
                            </a:lnTo>
                            <a:lnTo>
                              <a:pt x="2376169" y="937124"/>
                            </a:lnTo>
                            <a:lnTo>
                              <a:pt x="2376169" y="3424386"/>
                            </a:lnTo>
                            <a:lnTo>
                              <a:pt x="0" y="342438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11000">
                            <a:srgbClr val="2194BD"/>
                          </a:gs>
                          <a:gs pos="100000">
                            <a:srgbClr val="0C183B"/>
                          </a:gs>
                        </a:gsLst>
                        <a:lin ang="5400000" scaled="1"/>
                        <a:tileRect/>
                      </a:gradFill>
                      <a:ln w="6350">
                        <a:solidFill>
                          <a:srgbClr val="04C8F8">
                            <a:alpha val="30000"/>
                          </a:srgbClr>
                        </a:solidFill>
                      </a:ln>
                      <a:effectLst>
                        <a:innerShdw blurRad="215900">
                          <a:srgbClr val="04C8F8">
                            <a:alpha val="37000"/>
                          </a:srgb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zh-CN" altLang="en-US" sz="851" dirty="0">
                          <a:solidFill>
                            <a:prstClr val="white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05" name="平行四边形 104">
                        <a:extLst>
                          <a:ext uri="{FF2B5EF4-FFF2-40B4-BE49-F238E27FC236}">
                            <a16:creationId xmlns:a16="http://schemas.microsoft.com/office/drawing/2014/main" id="{0BF3369C-8327-4CBA-8A31-1AD5647C5BFE}"/>
                          </a:ext>
                        </a:extLst>
                      </p:cNvPr>
                      <p:cNvSpPr/>
                      <p:nvPr>
                        <p:custDataLst>
                          <p:tags r:id="rId46"/>
                        </p:custDataLst>
                      </p:nvPr>
                    </p:nvSpPr>
                    <p:spPr>
                      <a:xfrm flipV="1">
                        <a:off x="3569732" y="1651548"/>
                        <a:ext cx="125340" cy="137982"/>
                      </a:xfrm>
                      <a:prstGeom prst="parallelogram">
                        <a:avLst>
                          <a:gd name="adj" fmla="val 32104"/>
                        </a:avLst>
                      </a:prstGeom>
                      <a:solidFill>
                        <a:srgbClr val="04C8F8">
                          <a:alpha val="80000"/>
                        </a:srgbClr>
                      </a:solidFill>
                      <a:ln w="63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defRPr/>
                        </a:pPr>
                        <a:endParaRPr lang="zh-CN" altLang="en-US" sz="4800">
                          <a:solidFill>
                            <a:prstClr val="white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grpSp>
                    <p:nvGrpSpPr>
                      <p:cNvPr id="106" name="组合 105">
                        <a:extLst>
                          <a:ext uri="{FF2B5EF4-FFF2-40B4-BE49-F238E27FC236}">
                            <a16:creationId xmlns:a16="http://schemas.microsoft.com/office/drawing/2014/main" id="{9CC1D9AE-7413-4841-89E4-A1829AE07639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16200000">
                        <a:off x="1849214" y="5714718"/>
                        <a:ext cx="271487" cy="314566"/>
                        <a:chOff x="2326640" y="8618220"/>
                        <a:chExt cx="381000" cy="472440"/>
                      </a:xfrm>
                    </p:grpSpPr>
                    <p:cxnSp>
                      <p:nvCxnSpPr>
                        <p:cNvPr id="119" name="直接连接符 118">
                          <a:extLst>
                            <a:ext uri="{FF2B5EF4-FFF2-40B4-BE49-F238E27FC236}">
                              <a16:creationId xmlns:a16="http://schemas.microsoft.com/office/drawing/2014/main" id="{68FB89D2-8290-4C72-8A00-1E826EE6106F}"/>
                            </a:ext>
                          </a:extLst>
                        </p:cNvPr>
                        <p:cNvCxnSpPr/>
                        <p:nvPr>
                          <p:custDataLst>
                            <p:tags r:id="rId56"/>
                          </p:custDataLst>
                        </p:nvPr>
                      </p:nvCxnSpPr>
                      <p:spPr>
                        <a:xfrm>
                          <a:off x="2326640" y="8618220"/>
                          <a:ext cx="0" cy="47244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0" name="直接连接符 119">
                          <a:extLst>
                            <a:ext uri="{FF2B5EF4-FFF2-40B4-BE49-F238E27FC236}">
                              <a16:creationId xmlns:a16="http://schemas.microsoft.com/office/drawing/2014/main" id="{BA0AE281-5992-4D25-94C9-CA32C34AA09C}"/>
                            </a:ext>
                          </a:extLst>
                        </p:cNvPr>
                        <p:cNvCxnSpPr>
                          <a:cxnSpLocks/>
                        </p:cNvCxnSpPr>
                        <p:nvPr>
                          <p:custDataLst>
                            <p:tags r:id="rId57"/>
                          </p:custDataLst>
                        </p:nvPr>
                      </p:nvCxnSpPr>
                      <p:spPr>
                        <a:xfrm>
                          <a:off x="2326640" y="8618220"/>
                          <a:ext cx="381000" cy="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07" name="组合 106">
                        <a:extLst>
                          <a:ext uri="{FF2B5EF4-FFF2-40B4-BE49-F238E27FC236}">
                            <a16:creationId xmlns:a16="http://schemas.microsoft.com/office/drawing/2014/main" id="{F5713BD0-63DC-4A06-B18A-9CD9BABB41EF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5400000">
                        <a:off x="4655504" y="1707813"/>
                        <a:ext cx="271487" cy="314566"/>
                        <a:chOff x="2326640" y="8618220"/>
                        <a:chExt cx="381000" cy="472440"/>
                      </a:xfrm>
                    </p:grpSpPr>
                    <p:cxnSp>
                      <p:nvCxnSpPr>
                        <p:cNvPr id="117" name="直接连接符 116">
                          <a:extLst>
                            <a:ext uri="{FF2B5EF4-FFF2-40B4-BE49-F238E27FC236}">
                              <a16:creationId xmlns:a16="http://schemas.microsoft.com/office/drawing/2014/main" id="{D3883E20-62D6-40BE-80A4-B5389B921285}"/>
                            </a:ext>
                          </a:extLst>
                        </p:cNvPr>
                        <p:cNvCxnSpPr/>
                        <p:nvPr>
                          <p:custDataLst>
                            <p:tags r:id="rId54"/>
                          </p:custDataLst>
                        </p:nvPr>
                      </p:nvCxnSpPr>
                      <p:spPr>
                        <a:xfrm>
                          <a:off x="2326640" y="8618220"/>
                          <a:ext cx="0" cy="47244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8" name="直接连接符 117">
                          <a:extLst>
                            <a:ext uri="{FF2B5EF4-FFF2-40B4-BE49-F238E27FC236}">
                              <a16:creationId xmlns:a16="http://schemas.microsoft.com/office/drawing/2014/main" id="{11A58560-F23B-4BCE-9232-BA598A2CE7FD}"/>
                            </a:ext>
                          </a:extLst>
                        </p:cNvPr>
                        <p:cNvCxnSpPr>
                          <a:cxnSpLocks/>
                        </p:cNvCxnSpPr>
                        <p:nvPr>
                          <p:custDataLst>
                            <p:tags r:id="rId55"/>
                          </p:custDataLst>
                        </p:nvPr>
                      </p:nvCxnSpPr>
                      <p:spPr>
                        <a:xfrm>
                          <a:off x="2326640" y="8618220"/>
                          <a:ext cx="381000" cy="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08" name="组合 107">
                        <a:extLst>
                          <a:ext uri="{FF2B5EF4-FFF2-40B4-BE49-F238E27FC236}">
                            <a16:creationId xmlns:a16="http://schemas.microsoft.com/office/drawing/2014/main" id="{15913D62-0A72-44F6-8159-09935627832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27674" y="1564640"/>
                        <a:ext cx="253682" cy="336642"/>
                        <a:chOff x="2326640" y="8618220"/>
                        <a:chExt cx="381000" cy="472440"/>
                      </a:xfrm>
                    </p:grpSpPr>
                    <p:cxnSp>
                      <p:nvCxnSpPr>
                        <p:cNvPr id="115" name="直接连接符 114">
                          <a:extLst>
                            <a:ext uri="{FF2B5EF4-FFF2-40B4-BE49-F238E27FC236}">
                              <a16:creationId xmlns:a16="http://schemas.microsoft.com/office/drawing/2014/main" id="{A859341D-3064-4219-B4C0-70A2EBE0CBB1}"/>
                            </a:ext>
                          </a:extLst>
                        </p:cNvPr>
                        <p:cNvCxnSpPr/>
                        <p:nvPr>
                          <p:custDataLst>
                            <p:tags r:id="rId52"/>
                          </p:custDataLst>
                        </p:nvPr>
                      </p:nvCxnSpPr>
                      <p:spPr>
                        <a:xfrm>
                          <a:off x="2326640" y="8618220"/>
                          <a:ext cx="0" cy="47244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6" name="直接连接符 115">
                          <a:extLst>
                            <a:ext uri="{FF2B5EF4-FFF2-40B4-BE49-F238E27FC236}">
                              <a16:creationId xmlns:a16="http://schemas.microsoft.com/office/drawing/2014/main" id="{E8F7A2D3-4DFF-46E0-B59C-8EA043F0A609}"/>
                            </a:ext>
                          </a:extLst>
                        </p:cNvPr>
                        <p:cNvCxnSpPr>
                          <a:cxnSpLocks/>
                        </p:cNvCxnSpPr>
                        <p:nvPr>
                          <p:custDataLst>
                            <p:tags r:id="rId53"/>
                          </p:custDataLst>
                        </p:nvPr>
                      </p:nvCxnSpPr>
                      <p:spPr>
                        <a:xfrm>
                          <a:off x="2326640" y="8618220"/>
                          <a:ext cx="381000" cy="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09" name="平行四边形 108">
                        <a:extLst>
                          <a:ext uri="{FF2B5EF4-FFF2-40B4-BE49-F238E27FC236}">
                            <a16:creationId xmlns:a16="http://schemas.microsoft.com/office/drawing/2014/main" id="{6504CB60-E0B1-46F7-97C0-8C21577E1D07}"/>
                          </a:ext>
                        </a:extLst>
                      </p:cNvPr>
                      <p:cNvSpPr/>
                      <p:nvPr>
                        <p:custDataLst>
                          <p:tags r:id="rId47"/>
                        </p:custDataLst>
                      </p:nvPr>
                    </p:nvSpPr>
                    <p:spPr>
                      <a:xfrm flipV="1">
                        <a:off x="3688963" y="1651548"/>
                        <a:ext cx="125340" cy="137982"/>
                      </a:xfrm>
                      <a:prstGeom prst="parallelogram">
                        <a:avLst>
                          <a:gd name="adj" fmla="val 32104"/>
                        </a:avLst>
                      </a:prstGeom>
                      <a:solidFill>
                        <a:srgbClr val="04C8F8">
                          <a:alpha val="60000"/>
                        </a:srgbClr>
                      </a:solidFill>
                      <a:ln w="63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4800">
                          <a:solidFill>
                            <a:prstClr val="white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10" name="平行四边形 109">
                        <a:extLst>
                          <a:ext uri="{FF2B5EF4-FFF2-40B4-BE49-F238E27FC236}">
                            <a16:creationId xmlns:a16="http://schemas.microsoft.com/office/drawing/2014/main" id="{C187DACC-B735-4BD0-8555-C9CC3D8EEB4B}"/>
                          </a:ext>
                        </a:extLst>
                      </p:cNvPr>
                      <p:cNvSpPr/>
                      <p:nvPr>
                        <p:custDataLst>
                          <p:tags r:id="rId48"/>
                        </p:custDataLst>
                      </p:nvPr>
                    </p:nvSpPr>
                    <p:spPr>
                      <a:xfrm flipV="1">
                        <a:off x="3808194" y="1651548"/>
                        <a:ext cx="125340" cy="137982"/>
                      </a:xfrm>
                      <a:prstGeom prst="parallelogram">
                        <a:avLst>
                          <a:gd name="adj" fmla="val 32104"/>
                        </a:avLst>
                      </a:prstGeom>
                      <a:solidFill>
                        <a:srgbClr val="04C8F8">
                          <a:alpha val="40000"/>
                        </a:srgbClr>
                      </a:solidFill>
                      <a:ln w="63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4800">
                          <a:solidFill>
                            <a:prstClr val="white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11" name="平行四边形 110">
                        <a:extLst>
                          <a:ext uri="{FF2B5EF4-FFF2-40B4-BE49-F238E27FC236}">
                            <a16:creationId xmlns:a16="http://schemas.microsoft.com/office/drawing/2014/main" id="{377A3C65-0B1F-4B53-AEA6-83144851EEC2}"/>
                          </a:ext>
                        </a:extLst>
                      </p:cNvPr>
                      <p:cNvSpPr/>
                      <p:nvPr>
                        <p:custDataLst>
                          <p:tags r:id="rId49"/>
                        </p:custDataLst>
                      </p:nvPr>
                    </p:nvSpPr>
                    <p:spPr>
                      <a:xfrm flipV="1">
                        <a:off x="3927425" y="1651548"/>
                        <a:ext cx="125340" cy="137982"/>
                      </a:xfrm>
                      <a:prstGeom prst="parallelogram">
                        <a:avLst>
                          <a:gd name="adj" fmla="val 32104"/>
                        </a:avLst>
                      </a:prstGeom>
                      <a:solidFill>
                        <a:srgbClr val="04C8F8">
                          <a:alpha val="20000"/>
                        </a:srgbClr>
                      </a:solidFill>
                      <a:ln w="63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4800">
                          <a:solidFill>
                            <a:prstClr val="white"/>
                          </a:solidFill>
                          <a:cs typeface="+mn-ea"/>
                          <a:sym typeface="+mn-lt"/>
                        </a:endParaRPr>
                      </a:p>
                    </p:txBody>
                  </p:sp>
                  <p:grpSp>
                    <p:nvGrpSpPr>
                      <p:cNvPr id="112" name="组合 111">
                        <a:extLst>
                          <a:ext uri="{FF2B5EF4-FFF2-40B4-BE49-F238E27FC236}">
                            <a16:creationId xmlns:a16="http://schemas.microsoft.com/office/drawing/2014/main" id="{F0EDED06-3041-4236-A5E0-0675CDDC400F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5400000" flipH="1">
                        <a:off x="4655506" y="5717890"/>
                        <a:ext cx="271487" cy="314565"/>
                        <a:chOff x="2326639" y="8618226"/>
                        <a:chExt cx="381000" cy="472439"/>
                      </a:xfrm>
                    </p:grpSpPr>
                    <p:cxnSp>
                      <p:nvCxnSpPr>
                        <p:cNvPr id="113" name="直接连接符 112">
                          <a:extLst>
                            <a:ext uri="{FF2B5EF4-FFF2-40B4-BE49-F238E27FC236}">
                              <a16:creationId xmlns:a16="http://schemas.microsoft.com/office/drawing/2014/main" id="{A515E854-927C-46FB-BBEA-084A4E2330DC}"/>
                            </a:ext>
                          </a:extLst>
                        </p:cNvPr>
                        <p:cNvCxnSpPr/>
                        <p:nvPr>
                          <p:custDataLst>
                            <p:tags r:id="rId50"/>
                          </p:custDataLst>
                        </p:nvPr>
                      </p:nvCxnSpPr>
                      <p:spPr>
                        <a:xfrm>
                          <a:off x="2326640" y="8618226"/>
                          <a:ext cx="0" cy="472439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4" name="直接连接符 113">
                          <a:extLst>
                            <a:ext uri="{FF2B5EF4-FFF2-40B4-BE49-F238E27FC236}">
                              <a16:creationId xmlns:a16="http://schemas.microsoft.com/office/drawing/2014/main" id="{A80382AC-39A4-405D-891C-0FD72D91CC03}"/>
                            </a:ext>
                          </a:extLst>
                        </p:cNvPr>
                        <p:cNvCxnSpPr>
                          <a:cxnSpLocks/>
                        </p:cNvCxnSpPr>
                        <p:nvPr>
                          <p:custDataLst>
                            <p:tags r:id="rId51"/>
                          </p:custDataLst>
                        </p:nvPr>
                      </p:nvCxnSpPr>
                      <p:spPr>
                        <a:xfrm>
                          <a:off x="2326639" y="8618228"/>
                          <a:ext cx="381000" cy="0"/>
                        </a:xfrm>
                        <a:prstGeom prst="line">
                          <a:avLst/>
                        </a:prstGeom>
                        <a:ln w="25400" cap="sq">
                          <a:solidFill>
                            <a:srgbClr val="04C8F8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sp>
                <p:nvSpPr>
                  <p:cNvPr id="124" name="文本框 123">
                    <a:extLst>
                      <a:ext uri="{FF2B5EF4-FFF2-40B4-BE49-F238E27FC236}">
                        <a16:creationId xmlns:a16="http://schemas.microsoft.com/office/drawing/2014/main" id="{FAABF5C0-0391-4F12-B49B-95F926849CF5}"/>
                      </a:ext>
                    </a:extLst>
                  </p:cNvPr>
                  <p:cNvSpPr txBox="1"/>
                  <p:nvPr>
                    <p:custDataLst>
                      <p:tags r:id="rId39"/>
                    </p:custDataLst>
                  </p:nvPr>
                </p:nvSpPr>
                <p:spPr>
                  <a:xfrm>
                    <a:off x="2157340" y="3405832"/>
                    <a:ext cx="2408647" cy="5545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>
                      <a:lnSpc>
                        <a:spcPct val="120000"/>
                      </a:lnSpc>
                      <a:buClr>
                        <a:srgbClr val="275691"/>
                      </a:buClr>
                    </a:pPr>
                    <a:r>
                      <a:rPr lang="zh-CN" altLang="en-US" sz="851" dirty="0">
                        <a:gradFill>
                          <a:gsLst>
                            <a:gs pos="26000">
                              <a:schemeClr val="bg1"/>
                            </a:gs>
                            <a:gs pos="52000">
                              <a:srgbClr val="BDF2FF"/>
                            </a:gs>
                            <a:gs pos="100000">
                              <a:srgbClr val="BDF2FF">
                                <a:alpha val="0"/>
                              </a:srgbClr>
                            </a:gs>
                          </a:gsLst>
                          <a:lin ang="5400000" scaled="1"/>
                        </a:gradFill>
                        <a:cs typeface="+mn-ea"/>
                        <a:sym typeface="+mn-lt"/>
                      </a:rPr>
                      <a:t>对各部门积假进行清理；设立总经理意见箱；跟进社保缴纳事宜；核算全员工资，提高员工薪酬待遇</a:t>
                    </a:r>
                  </a:p>
                </p:txBody>
              </p:sp>
              <p:sp>
                <p:nvSpPr>
                  <p:cNvPr id="145" name="文本框 144">
                    <a:extLst>
                      <a:ext uri="{FF2B5EF4-FFF2-40B4-BE49-F238E27FC236}">
                        <a16:creationId xmlns:a16="http://schemas.microsoft.com/office/drawing/2014/main" id="{064356C7-77F2-4B98-B0F7-9196BF8C03D7}"/>
                      </a:ext>
                    </a:extLst>
                  </p:cNvPr>
                  <p:cNvSpPr txBox="1"/>
                  <p:nvPr>
                    <p:custDataLst>
                      <p:tags r:id="rId40"/>
                    </p:custDataLst>
                  </p:nvPr>
                </p:nvSpPr>
                <p:spPr>
                  <a:xfrm>
                    <a:off x="5425186" y="2864343"/>
                    <a:ext cx="1650596" cy="5233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2801" dirty="0">
                        <a:gradFill>
                          <a:gsLst>
                            <a:gs pos="26000">
                              <a:schemeClr val="bg1"/>
                            </a:gs>
                            <a:gs pos="52000">
                              <a:srgbClr val="BDF2FF"/>
                            </a:gs>
                            <a:gs pos="100000">
                              <a:srgbClr val="BDF2FF">
                                <a:alpha val="0"/>
                              </a:srgbClr>
                            </a:gs>
                          </a:gsLst>
                          <a:lin ang="5400000" scaled="1"/>
                        </a:gradFill>
                        <a:cs typeface="+mn-ea"/>
                        <a:sym typeface="+mn-lt"/>
                      </a:rPr>
                      <a:t>培训工作</a:t>
                    </a:r>
                  </a:p>
                </p:txBody>
              </p:sp>
              <p:sp>
                <p:nvSpPr>
                  <p:cNvPr id="146" name="文本框 145">
                    <a:extLst>
                      <a:ext uri="{FF2B5EF4-FFF2-40B4-BE49-F238E27FC236}">
                        <a16:creationId xmlns:a16="http://schemas.microsoft.com/office/drawing/2014/main" id="{FDF7E903-B4E4-4967-ADB0-714629067E33}"/>
                      </a:ext>
                    </a:extLst>
                  </p:cNvPr>
                  <p:cNvSpPr txBox="1"/>
                  <p:nvPr>
                    <p:custDataLst>
                      <p:tags r:id="rId41"/>
                    </p:custDataLst>
                  </p:nvPr>
                </p:nvSpPr>
                <p:spPr>
                  <a:xfrm>
                    <a:off x="5425186" y="3405832"/>
                    <a:ext cx="2408647" cy="5545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>
                      <a:lnSpc>
                        <a:spcPct val="120000"/>
                      </a:lnSpc>
                      <a:buClr>
                        <a:srgbClr val="275691"/>
                      </a:buClr>
                    </a:pPr>
                    <a:r>
                      <a:rPr lang="zh-CN" altLang="en-US" sz="851" dirty="0">
                        <a:gradFill>
                          <a:gsLst>
                            <a:gs pos="26000">
                              <a:schemeClr val="bg1"/>
                            </a:gs>
                            <a:gs pos="52000">
                              <a:srgbClr val="BDF2FF"/>
                            </a:gs>
                            <a:gs pos="100000">
                              <a:srgbClr val="BDF2FF">
                                <a:alpha val="0"/>
                              </a:srgbClr>
                            </a:gs>
                          </a:gsLst>
                          <a:lin ang="5400000" scaled="1"/>
                        </a:gradFill>
                        <a:cs typeface="+mn-ea"/>
                        <a:sym typeface="+mn-lt"/>
                      </a:rPr>
                      <a:t>开展第五期新员工入职培训；开展微笑服务培训；重新规划员工宣传栏；加强对公司的服务质量检查</a:t>
                    </a:r>
                  </a:p>
                </p:txBody>
              </p:sp>
              <p:sp>
                <p:nvSpPr>
                  <p:cNvPr id="147" name="文本框 146">
                    <a:extLst>
                      <a:ext uri="{FF2B5EF4-FFF2-40B4-BE49-F238E27FC236}">
                        <a16:creationId xmlns:a16="http://schemas.microsoft.com/office/drawing/2014/main" id="{07926F39-9C55-4055-AD5B-8BC3AED739B7}"/>
                      </a:ext>
                    </a:extLst>
                  </p:cNvPr>
                  <p:cNvSpPr txBox="1"/>
                  <p:nvPr>
                    <p:custDataLst>
                      <p:tags r:id="rId42"/>
                    </p:custDataLst>
                  </p:nvPr>
                </p:nvSpPr>
                <p:spPr>
                  <a:xfrm>
                    <a:off x="8682949" y="2864343"/>
                    <a:ext cx="1650596" cy="5233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2801" dirty="0">
                        <a:gradFill>
                          <a:gsLst>
                            <a:gs pos="26000">
                              <a:schemeClr val="bg1"/>
                            </a:gs>
                            <a:gs pos="52000">
                              <a:srgbClr val="BDF2FF"/>
                            </a:gs>
                            <a:gs pos="100000">
                              <a:srgbClr val="BDF2FF">
                                <a:alpha val="0"/>
                              </a:srgbClr>
                            </a:gs>
                          </a:gsLst>
                          <a:lin ang="5400000" scaled="1"/>
                        </a:gradFill>
                        <a:cs typeface="+mn-ea"/>
                        <a:sym typeface="+mn-lt"/>
                      </a:rPr>
                      <a:t>其他工作</a:t>
                    </a:r>
                  </a:p>
                </p:txBody>
              </p:sp>
              <p:sp>
                <p:nvSpPr>
                  <p:cNvPr id="148" name="文本框 147">
                    <a:extLst>
                      <a:ext uri="{FF2B5EF4-FFF2-40B4-BE49-F238E27FC236}">
                        <a16:creationId xmlns:a16="http://schemas.microsoft.com/office/drawing/2014/main" id="{80BC22D8-440B-4541-AE07-F95CE24BFC7A}"/>
                      </a:ext>
                    </a:extLst>
                  </p:cNvPr>
                  <p:cNvSpPr txBox="1"/>
                  <p:nvPr>
                    <p:custDataLst>
                      <p:tags r:id="rId43"/>
                    </p:custDataLst>
                  </p:nvPr>
                </p:nvSpPr>
                <p:spPr>
                  <a:xfrm>
                    <a:off x="8682951" y="3405832"/>
                    <a:ext cx="2408647" cy="5545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>
                      <a:lnSpc>
                        <a:spcPct val="120000"/>
                      </a:lnSpc>
                      <a:buClr>
                        <a:srgbClr val="275691"/>
                      </a:buClr>
                    </a:pPr>
                    <a:r>
                      <a:rPr lang="zh-CN" altLang="en-US" sz="851" dirty="0">
                        <a:gradFill>
                          <a:gsLst>
                            <a:gs pos="26000">
                              <a:schemeClr val="bg1"/>
                            </a:gs>
                            <a:gs pos="52000">
                              <a:srgbClr val="BDF2FF"/>
                            </a:gs>
                            <a:gs pos="100000">
                              <a:srgbClr val="BDF2FF">
                                <a:alpha val="0"/>
                              </a:srgbClr>
                            </a:gs>
                          </a:gsLst>
                          <a:lin ang="5400000" scaled="1"/>
                        </a:gradFill>
                        <a:cs typeface="+mn-ea"/>
                        <a:sym typeface="+mn-lt"/>
                      </a:rPr>
                      <a:t>员工餐厅调查问卷；召开第六期公司会议；开展公司高管年级量化考核；在现有的模式下完成战略扩张</a:t>
                    </a:r>
                  </a:p>
                </p:txBody>
              </p:sp>
              <p:sp>
                <p:nvSpPr>
                  <p:cNvPr id="123" name="文本框 122">
                    <a:extLst>
                      <a:ext uri="{FF2B5EF4-FFF2-40B4-BE49-F238E27FC236}">
                        <a16:creationId xmlns:a16="http://schemas.microsoft.com/office/drawing/2014/main" id="{3BC641FB-65B3-4B97-A7F9-B3C563E93A19}"/>
                      </a:ext>
                    </a:extLst>
                  </p:cNvPr>
                  <p:cNvSpPr txBox="1"/>
                  <p:nvPr>
                    <p:custDataLst>
                      <p:tags r:id="rId44"/>
                    </p:custDataLst>
                  </p:nvPr>
                </p:nvSpPr>
                <p:spPr>
                  <a:xfrm>
                    <a:off x="2157340" y="2864343"/>
                    <a:ext cx="1650596" cy="5233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2801" dirty="0">
                        <a:gradFill>
                          <a:gsLst>
                            <a:gs pos="26000">
                              <a:schemeClr val="bg1"/>
                            </a:gs>
                            <a:gs pos="52000">
                              <a:srgbClr val="BDF2FF"/>
                            </a:gs>
                            <a:gs pos="100000">
                              <a:srgbClr val="BDF2FF">
                                <a:alpha val="0"/>
                              </a:srgbClr>
                            </a:gs>
                          </a:gsLst>
                          <a:lin ang="5400000" scaled="1"/>
                        </a:gradFill>
                        <a:cs typeface="+mn-ea"/>
                        <a:sym typeface="+mn-lt"/>
                      </a:rPr>
                      <a:t>人事工作</a:t>
                    </a:r>
                  </a:p>
                </p:txBody>
              </p:sp>
            </p:grpSp>
            <p:grpSp>
              <p:nvGrpSpPr>
                <p:cNvPr id="82" name="组合 81">
                  <a:extLst>
                    <a:ext uri="{FF2B5EF4-FFF2-40B4-BE49-F238E27FC236}">
                      <a16:creationId xmlns:a16="http://schemas.microsoft.com/office/drawing/2014/main" id="{ABE15357-E75F-4E7B-9EE4-6DBDCCD0E86E}"/>
                    </a:ext>
                  </a:extLst>
                </p:cNvPr>
                <p:cNvGrpSpPr/>
                <p:nvPr/>
              </p:nvGrpSpPr>
              <p:grpSpPr>
                <a:xfrm>
                  <a:off x="1552571" y="3146323"/>
                  <a:ext cx="2224163" cy="229285"/>
                  <a:chOff x="-459464" y="3146323"/>
                  <a:chExt cx="2224163" cy="229285"/>
                </a:xfrm>
              </p:grpSpPr>
              <p:sp>
                <p:nvSpPr>
                  <p:cNvPr id="176" name="平行四边形 175">
                    <a:extLst>
                      <a:ext uri="{FF2B5EF4-FFF2-40B4-BE49-F238E27FC236}">
                        <a16:creationId xmlns:a16="http://schemas.microsoft.com/office/drawing/2014/main" id="{520B1AA6-D727-408C-AE47-9561BCCD27CC}"/>
                      </a:ext>
                    </a:extLst>
                  </p:cNvPr>
                  <p:cNvSpPr/>
                  <p:nvPr>
                    <p:custDataLst>
                      <p:tags r:id="rId35"/>
                    </p:custDataLst>
                  </p:nvPr>
                </p:nvSpPr>
                <p:spPr>
                  <a:xfrm rot="21540000">
                    <a:off x="-459464" y="3350904"/>
                    <a:ext cx="1714567" cy="24704"/>
                  </a:xfrm>
                  <a:prstGeom prst="parallelogram">
                    <a:avLst/>
                  </a:prstGeom>
                  <a:noFill/>
                  <a:ln w="3175">
                    <a:gradFill>
                      <a:gsLst>
                        <a:gs pos="42000">
                          <a:srgbClr val="04C8F8">
                            <a:alpha val="0"/>
                          </a:srgbClr>
                        </a:gs>
                        <a:gs pos="100000">
                          <a:srgbClr val="28C365">
                            <a:alpha val="40000"/>
                          </a:srgbClr>
                        </a:gs>
                      </a:gsLst>
                      <a:lin ang="0" scaled="0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851"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68" name="组合 67">
                    <a:extLst>
                      <a:ext uri="{FF2B5EF4-FFF2-40B4-BE49-F238E27FC236}">
                        <a16:creationId xmlns:a16="http://schemas.microsoft.com/office/drawing/2014/main" id="{92D31EA4-1DEB-4B9B-B97E-E02EEF5C78C2}"/>
                      </a:ext>
                    </a:extLst>
                  </p:cNvPr>
                  <p:cNvGrpSpPr/>
                  <p:nvPr/>
                </p:nvGrpSpPr>
                <p:grpSpPr>
                  <a:xfrm>
                    <a:off x="-402922" y="3146323"/>
                    <a:ext cx="2167621" cy="203580"/>
                    <a:chOff x="-402922" y="3146323"/>
                    <a:chExt cx="2167621" cy="203580"/>
                  </a:xfrm>
                </p:grpSpPr>
                <p:grpSp>
                  <p:nvGrpSpPr>
                    <p:cNvPr id="67" name="组合 66">
                      <a:extLst>
                        <a:ext uri="{FF2B5EF4-FFF2-40B4-BE49-F238E27FC236}">
                          <a16:creationId xmlns:a16="http://schemas.microsoft.com/office/drawing/2014/main" id="{E778C01F-FCDE-41FE-95AB-C7741A210E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6410" y="3146323"/>
                      <a:ext cx="1771109" cy="150188"/>
                      <a:chOff x="-6410" y="3146323"/>
                      <a:chExt cx="1771109" cy="150188"/>
                    </a:xfrm>
                  </p:grpSpPr>
                  <p:sp>
                    <p:nvSpPr>
                      <p:cNvPr id="178" name="平行四边形 177">
                        <a:extLst>
                          <a:ext uri="{FF2B5EF4-FFF2-40B4-BE49-F238E27FC236}">
                            <a16:creationId xmlns:a16="http://schemas.microsoft.com/office/drawing/2014/main" id="{6C1F453C-9E07-4240-938B-8646C6CDC31D}"/>
                          </a:ext>
                        </a:extLst>
                      </p:cNvPr>
                      <p:cNvSpPr/>
                      <p:nvPr>
                        <p:custDataLst>
                          <p:tags r:id="rId37"/>
                        </p:custDataLst>
                      </p:nvPr>
                    </p:nvSpPr>
                    <p:spPr>
                      <a:xfrm rot="21540000">
                        <a:off x="-6410" y="3271807"/>
                        <a:ext cx="1714567" cy="24704"/>
                      </a:xfrm>
                      <a:prstGeom prst="parallelogram">
                        <a:avLst/>
                      </a:prstGeom>
                      <a:noFill/>
                      <a:ln w="3175">
                        <a:gradFill>
                          <a:gsLst>
                            <a:gs pos="42000">
                              <a:srgbClr val="04C8F8">
                                <a:alpha val="0"/>
                              </a:srgbClr>
                            </a:gs>
                            <a:gs pos="100000">
                              <a:srgbClr val="28C365">
                                <a:alpha val="40000"/>
                              </a:srgbClr>
                            </a:gs>
                          </a:gsLst>
                          <a:lin ang="0" scaled="0"/>
                        </a:gra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851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79" name="平行四边形 178">
                        <a:extLst>
                          <a:ext uri="{FF2B5EF4-FFF2-40B4-BE49-F238E27FC236}">
                            <a16:creationId xmlns:a16="http://schemas.microsoft.com/office/drawing/2014/main" id="{158CF9FD-4970-44A9-9F21-84585E1266F2}"/>
                          </a:ext>
                        </a:extLst>
                      </p:cNvPr>
                      <p:cNvSpPr/>
                      <p:nvPr>
                        <p:custDataLst>
                          <p:tags r:id="rId38"/>
                        </p:custDataLst>
                      </p:nvPr>
                    </p:nvSpPr>
                    <p:spPr>
                      <a:xfrm rot="21540000">
                        <a:off x="50132" y="3146323"/>
                        <a:ext cx="1714567" cy="124483"/>
                      </a:xfrm>
                      <a:prstGeom prst="parallelogram">
                        <a:avLst/>
                      </a:prstGeom>
                      <a:gradFill>
                        <a:gsLst>
                          <a:gs pos="33000">
                            <a:srgbClr val="28C365">
                              <a:alpha val="0"/>
                            </a:srgbClr>
                          </a:gs>
                          <a:gs pos="83000">
                            <a:srgbClr val="04C8F8">
                              <a:alpha val="30000"/>
                            </a:srgbClr>
                          </a:gs>
                        </a:gsLst>
                        <a:lin ang="0" scaled="0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851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177" name="平行四边形 176">
                      <a:extLst>
                        <a:ext uri="{FF2B5EF4-FFF2-40B4-BE49-F238E27FC236}">
                          <a16:creationId xmlns:a16="http://schemas.microsoft.com/office/drawing/2014/main" id="{CFF13D71-A109-4705-BB42-E12F80AC1C78}"/>
                        </a:ext>
                      </a:extLst>
                    </p:cNvPr>
                    <p:cNvSpPr/>
                    <p:nvPr>
                      <p:custDataLst>
                        <p:tags r:id="rId36"/>
                      </p:custDataLst>
                    </p:nvPr>
                  </p:nvSpPr>
                  <p:spPr>
                    <a:xfrm rot="21540000">
                      <a:off x="-402922" y="3225420"/>
                      <a:ext cx="1714567" cy="124483"/>
                    </a:xfrm>
                    <a:prstGeom prst="parallelogram">
                      <a:avLst/>
                    </a:prstGeom>
                    <a:gradFill>
                      <a:gsLst>
                        <a:gs pos="33000">
                          <a:srgbClr val="28C365">
                            <a:alpha val="0"/>
                          </a:srgbClr>
                        </a:gs>
                        <a:gs pos="83000">
                          <a:srgbClr val="04C8F8">
                            <a:alpha val="30000"/>
                          </a:srgbClr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851"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  <p:grpSp>
              <p:nvGrpSpPr>
                <p:cNvPr id="181" name="组合 180">
                  <a:extLst>
                    <a:ext uri="{FF2B5EF4-FFF2-40B4-BE49-F238E27FC236}">
                      <a16:creationId xmlns:a16="http://schemas.microsoft.com/office/drawing/2014/main" id="{A31D0511-51A7-4255-8E6C-A170BBE14F4C}"/>
                    </a:ext>
                  </a:extLst>
                </p:cNvPr>
                <p:cNvGrpSpPr/>
                <p:nvPr/>
              </p:nvGrpSpPr>
              <p:grpSpPr>
                <a:xfrm>
                  <a:off x="4816421" y="3146323"/>
                  <a:ext cx="2224163" cy="229285"/>
                  <a:chOff x="-459464" y="3146323"/>
                  <a:chExt cx="2224163" cy="229285"/>
                </a:xfrm>
              </p:grpSpPr>
              <p:sp>
                <p:nvSpPr>
                  <p:cNvPr id="182" name="平行四边形 181">
                    <a:extLst>
                      <a:ext uri="{FF2B5EF4-FFF2-40B4-BE49-F238E27FC236}">
                        <a16:creationId xmlns:a16="http://schemas.microsoft.com/office/drawing/2014/main" id="{03FC0F2A-8387-48FE-A044-3B033799316C}"/>
                      </a:ext>
                    </a:extLst>
                  </p:cNvPr>
                  <p:cNvSpPr/>
                  <p:nvPr>
                    <p:custDataLst>
                      <p:tags r:id="rId31"/>
                    </p:custDataLst>
                  </p:nvPr>
                </p:nvSpPr>
                <p:spPr>
                  <a:xfrm rot="21540000">
                    <a:off x="-459464" y="3350904"/>
                    <a:ext cx="1714567" cy="24704"/>
                  </a:xfrm>
                  <a:prstGeom prst="parallelogram">
                    <a:avLst/>
                  </a:prstGeom>
                  <a:noFill/>
                  <a:ln w="3175">
                    <a:gradFill>
                      <a:gsLst>
                        <a:gs pos="42000">
                          <a:srgbClr val="04C8F8">
                            <a:alpha val="0"/>
                          </a:srgbClr>
                        </a:gs>
                        <a:gs pos="100000">
                          <a:srgbClr val="28C365">
                            <a:alpha val="40000"/>
                          </a:srgbClr>
                        </a:gs>
                      </a:gsLst>
                      <a:lin ang="0" scaled="0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851"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183" name="组合 182">
                    <a:extLst>
                      <a:ext uri="{FF2B5EF4-FFF2-40B4-BE49-F238E27FC236}">
                        <a16:creationId xmlns:a16="http://schemas.microsoft.com/office/drawing/2014/main" id="{11A98792-E77C-4343-9427-3E169517C600}"/>
                      </a:ext>
                    </a:extLst>
                  </p:cNvPr>
                  <p:cNvGrpSpPr/>
                  <p:nvPr/>
                </p:nvGrpSpPr>
                <p:grpSpPr>
                  <a:xfrm>
                    <a:off x="-402922" y="3146323"/>
                    <a:ext cx="2167621" cy="203580"/>
                    <a:chOff x="-402922" y="3146323"/>
                    <a:chExt cx="2167621" cy="203580"/>
                  </a:xfrm>
                </p:grpSpPr>
                <p:grpSp>
                  <p:nvGrpSpPr>
                    <p:cNvPr id="184" name="组合 183">
                      <a:extLst>
                        <a:ext uri="{FF2B5EF4-FFF2-40B4-BE49-F238E27FC236}">
                          <a16:creationId xmlns:a16="http://schemas.microsoft.com/office/drawing/2014/main" id="{29056401-04A5-4C75-A922-21FF0A39B4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6410" y="3146323"/>
                      <a:ext cx="1771109" cy="150188"/>
                      <a:chOff x="-6410" y="3146323"/>
                      <a:chExt cx="1771109" cy="150188"/>
                    </a:xfrm>
                  </p:grpSpPr>
                  <p:sp>
                    <p:nvSpPr>
                      <p:cNvPr id="186" name="平行四边形 185">
                        <a:extLst>
                          <a:ext uri="{FF2B5EF4-FFF2-40B4-BE49-F238E27FC236}">
                            <a16:creationId xmlns:a16="http://schemas.microsoft.com/office/drawing/2014/main" id="{9F7D1070-5B04-44C8-9CA8-B0A934400C7E}"/>
                          </a:ext>
                        </a:extLst>
                      </p:cNvPr>
                      <p:cNvSpPr/>
                      <p:nvPr>
                        <p:custDataLst>
                          <p:tags r:id="rId33"/>
                        </p:custDataLst>
                      </p:nvPr>
                    </p:nvSpPr>
                    <p:spPr>
                      <a:xfrm rot="21540000">
                        <a:off x="-6410" y="3271807"/>
                        <a:ext cx="1714567" cy="24704"/>
                      </a:xfrm>
                      <a:prstGeom prst="parallelogram">
                        <a:avLst/>
                      </a:prstGeom>
                      <a:noFill/>
                      <a:ln w="3175">
                        <a:gradFill>
                          <a:gsLst>
                            <a:gs pos="42000">
                              <a:srgbClr val="04C8F8">
                                <a:alpha val="0"/>
                              </a:srgbClr>
                            </a:gs>
                            <a:gs pos="100000">
                              <a:srgbClr val="28C365">
                                <a:alpha val="40000"/>
                              </a:srgbClr>
                            </a:gs>
                          </a:gsLst>
                          <a:lin ang="0" scaled="0"/>
                        </a:gra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851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87" name="平行四边形 186">
                        <a:extLst>
                          <a:ext uri="{FF2B5EF4-FFF2-40B4-BE49-F238E27FC236}">
                            <a16:creationId xmlns:a16="http://schemas.microsoft.com/office/drawing/2014/main" id="{FE776116-697B-4DAF-93AE-2695CC6C3B2A}"/>
                          </a:ext>
                        </a:extLst>
                      </p:cNvPr>
                      <p:cNvSpPr/>
                      <p:nvPr>
                        <p:custDataLst>
                          <p:tags r:id="rId34"/>
                        </p:custDataLst>
                      </p:nvPr>
                    </p:nvSpPr>
                    <p:spPr>
                      <a:xfrm rot="21540000">
                        <a:off x="50132" y="3146323"/>
                        <a:ext cx="1714567" cy="124483"/>
                      </a:xfrm>
                      <a:prstGeom prst="parallelogram">
                        <a:avLst/>
                      </a:prstGeom>
                      <a:gradFill>
                        <a:gsLst>
                          <a:gs pos="33000">
                            <a:srgbClr val="28C365">
                              <a:alpha val="0"/>
                            </a:srgbClr>
                          </a:gs>
                          <a:gs pos="83000">
                            <a:srgbClr val="04C8F8">
                              <a:alpha val="30000"/>
                            </a:srgbClr>
                          </a:gs>
                        </a:gsLst>
                        <a:lin ang="0" scaled="0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851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185" name="平行四边形 184">
                      <a:extLst>
                        <a:ext uri="{FF2B5EF4-FFF2-40B4-BE49-F238E27FC236}">
                          <a16:creationId xmlns:a16="http://schemas.microsoft.com/office/drawing/2014/main" id="{A6FF80B4-6626-44B1-8D57-C3C814A40692}"/>
                        </a:ext>
                      </a:extLst>
                    </p:cNvPr>
                    <p:cNvSpPr/>
                    <p:nvPr>
                      <p:custDataLst>
                        <p:tags r:id="rId32"/>
                      </p:custDataLst>
                    </p:nvPr>
                  </p:nvSpPr>
                  <p:spPr>
                    <a:xfrm rot="21540000">
                      <a:off x="-402922" y="3225420"/>
                      <a:ext cx="1714567" cy="124483"/>
                    </a:xfrm>
                    <a:prstGeom prst="parallelogram">
                      <a:avLst/>
                    </a:prstGeom>
                    <a:gradFill>
                      <a:gsLst>
                        <a:gs pos="33000">
                          <a:srgbClr val="28C365">
                            <a:alpha val="0"/>
                          </a:srgbClr>
                        </a:gs>
                        <a:gs pos="83000">
                          <a:srgbClr val="04C8F8">
                            <a:alpha val="30000"/>
                          </a:srgbClr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851"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  <p:grpSp>
              <p:nvGrpSpPr>
                <p:cNvPr id="188" name="组合 187">
                  <a:extLst>
                    <a:ext uri="{FF2B5EF4-FFF2-40B4-BE49-F238E27FC236}">
                      <a16:creationId xmlns:a16="http://schemas.microsoft.com/office/drawing/2014/main" id="{BA3EC77B-3451-4AD8-A2E2-4286529988AA}"/>
                    </a:ext>
                  </a:extLst>
                </p:cNvPr>
                <p:cNvGrpSpPr/>
                <p:nvPr/>
              </p:nvGrpSpPr>
              <p:grpSpPr>
                <a:xfrm>
                  <a:off x="8091925" y="3146323"/>
                  <a:ext cx="2224163" cy="229285"/>
                  <a:chOff x="-459464" y="3146323"/>
                  <a:chExt cx="2224163" cy="229285"/>
                </a:xfrm>
              </p:grpSpPr>
              <p:sp>
                <p:nvSpPr>
                  <p:cNvPr id="189" name="平行四边形 188">
                    <a:extLst>
                      <a:ext uri="{FF2B5EF4-FFF2-40B4-BE49-F238E27FC236}">
                        <a16:creationId xmlns:a16="http://schemas.microsoft.com/office/drawing/2014/main" id="{1C9DF447-50F8-4A9D-B5F8-9CBA3D1D3B3A}"/>
                      </a:ext>
                    </a:extLst>
                  </p:cNvPr>
                  <p:cNvSpPr/>
                  <p:nvPr>
                    <p:custDataLst>
                      <p:tags r:id="rId27"/>
                    </p:custDataLst>
                  </p:nvPr>
                </p:nvSpPr>
                <p:spPr>
                  <a:xfrm rot="21540000">
                    <a:off x="-459464" y="3350904"/>
                    <a:ext cx="1714567" cy="24704"/>
                  </a:xfrm>
                  <a:prstGeom prst="parallelogram">
                    <a:avLst/>
                  </a:prstGeom>
                  <a:noFill/>
                  <a:ln w="3175">
                    <a:gradFill>
                      <a:gsLst>
                        <a:gs pos="42000">
                          <a:srgbClr val="04C8F8">
                            <a:alpha val="0"/>
                          </a:srgbClr>
                        </a:gs>
                        <a:gs pos="100000">
                          <a:srgbClr val="28C365">
                            <a:alpha val="40000"/>
                          </a:srgbClr>
                        </a:gs>
                      </a:gsLst>
                      <a:lin ang="0" scaled="0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851"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190" name="组合 189">
                    <a:extLst>
                      <a:ext uri="{FF2B5EF4-FFF2-40B4-BE49-F238E27FC236}">
                        <a16:creationId xmlns:a16="http://schemas.microsoft.com/office/drawing/2014/main" id="{F863891E-88DF-4DEA-917F-44D051E41F2C}"/>
                      </a:ext>
                    </a:extLst>
                  </p:cNvPr>
                  <p:cNvGrpSpPr/>
                  <p:nvPr/>
                </p:nvGrpSpPr>
                <p:grpSpPr>
                  <a:xfrm>
                    <a:off x="-402922" y="3146323"/>
                    <a:ext cx="2167621" cy="203580"/>
                    <a:chOff x="-402922" y="3146323"/>
                    <a:chExt cx="2167621" cy="203580"/>
                  </a:xfrm>
                </p:grpSpPr>
                <p:grpSp>
                  <p:nvGrpSpPr>
                    <p:cNvPr id="191" name="组合 190">
                      <a:extLst>
                        <a:ext uri="{FF2B5EF4-FFF2-40B4-BE49-F238E27FC236}">
                          <a16:creationId xmlns:a16="http://schemas.microsoft.com/office/drawing/2014/main" id="{28E03906-EC2A-46D1-B457-9234C00AB6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6410" y="3146323"/>
                      <a:ext cx="1771109" cy="150188"/>
                      <a:chOff x="-6410" y="3146323"/>
                      <a:chExt cx="1771109" cy="150188"/>
                    </a:xfrm>
                  </p:grpSpPr>
                  <p:sp>
                    <p:nvSpPr>
                      <p:cNvPr id="193" name="平行四边形 192">
                        <a:extLst>
                          <a:ext uri="{FF2B5EF4-FFF2-40B4-BE49-F238E27FC236}">
                            <a16:creationId xmlns:a16="http://schemas.microsoft.com/office/drawing/2014/main" id="{7ABCFA1E-3B47-4762-B07D-AFDCE7AD2583}"/>
                          </a:ext>
                        </a:extLst>
                      </p:cNvPr>
                      <p:cNvSpPr/>
                      <p:nvPr>
                        <p:custDataLst>
                          <p:tags r:id="rId29"/>
                        </p:custDataLst>
                      </p:nvPr>
                    </p:nvSpPr>
                    <p:spPr>
                      <a:xfrm rot="21540000">
                        <a:off x="-6410" y="3271807"/>
                        <a:ext cx="1714567" cy="24704"/>
                      </a:xfrm>
                      <a:prstGeom prst="parallelogram">
                        <a:avLst/>
                      </a:prstGeom>
                      <a:noFill/>
                      <a:ln w="3175">
                        <a:gradFill>
                          <a:gsLst>
                            <a:gs pos="42000">
                              <a:srgbClr val="04C8F8">
                                <a:alpha val="0"/>
                              </a:srgbClr>
                            </a:gs>
                            <a:gs pos="100000">
                              <a:srgbClr val="28C365">
                                <a:alpha val="40000"/>
                              </a:srgbClr>
                            </a:gs>
                          </a:gsLst>
                          <a:lin ang="0" scaled="0"/>
                        </a:gra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851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94" name="平行四边形 193">
                        <a:extLst>
                          <a:ext uri="{FF2B5EF4-FFF2-40B4-BE49-F238E27FC236}">
                            <a16:creationId xmlns:a16="http://schemas.microsoft.com/office/drawing/2014/main" id="{7DC10B46-86A7-4D69-B26D-FF9BFE0929FC}"/>
                          </a:ext>
                        </a:extLst>
                      </p:cNvPr>
                      <p:cNvSpPr/>
                      <p:nvPr>
                        <p:custDataLst>
                          <p:tags r:id="rId30"/>
                        </p:custDataLst>
                      </p:nvPr>
                    </p:nvSpPr>
                    <p:spPr>
                      <a:xfrm rot="21540000">
                        <a:off x="50132" y="3146323"/>
                        <a:ext cx="1714567" cy="124483"/>
                      </a:xfrm>
                      <a:prstGeom prst="parallelogram">
                        <a:avLst/>
                      </a:prstGeom>
                      <a:gradFill>
                        <a:gsLst>
                          <a:gs pos="33000">
                            <a:srgbClr val="28C365">
                              <a:alpha val="0"/>
                            </a:srgbClr>
                          </a:gs>
                          <a:gs pos="83000">
                            <a:srgbClr val="04C8F8">
                              <a:alpha val="30000"/>
                            </a:srgbClr>
                          </a:gs>
                        </a:gsLst>
                        <a:lin ang="0" scaled="0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851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192" name="平行四边形 191">
                      <a:extLst>
                        <a:ext uri="{FF2B5EF4-FFF2-40B4-BE49-F238E27FC236}">
                          <a16:creationId xmlns:a16="http://schemas.microsoft.com/office/drawing/2014/main" id="{AE23CF29-DC11-4EFC-AF7E-355992AC9688}"/>
                        </a:ext>
                      </a:extLst>
                    </p:cNvPr>
                    <p:cNvSpPr/>
                    <p:nvPr>
                      <p:custDataLst>
                        <p:tags r:id="rId28"/>
                      </p:custDataLst>
                    </p:nvPr>
                  </p:nvSpPr>
                  <p:spPr>
                    <a:xfrm rot="21540000">
                      <a:off x="-402922" y="3225420"/>
                      <a:ext cx="1714567" cy="124483"/>
                    </a:xfrm>
                    <a:prstGeom prst="parallelogram">
                      <a:avLst/>
                    </a:prstGeom>
                    <a:gradFill>
                      <a:gsLst>
                        <a:gs pos="33000">
                          <a:srgbClr val="28C365">
                            <a:alpha val="0"/>
                          </a:srgbClr>
                        </a:gs>
                        <a:gs pos="83000">
                          <a:srgbClr val="04C8F8">
                            <a:alpha val="30000"/>
                          </a:srgbClr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851"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</p:grp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F70BB4A1-9A7A-4313-9A7C-0C477A4C671E}"/>
                  </a:ext>
                </a:extLst>
              </p:cNvPr>
              <p:cNvGrpSpPr/>
              <p:nvPr/>
            </p:nvGrpSpPr>
            <p:grpSpPr>
              <a:xfrm>
                <a:off x="2827471" y="5605970"/>
                <a:ext cx="400298" cy="104172"/>
                <a:chOff x="2827471" y="5605970"/>
                <a:chExt cx="400298" cy="104172"/>
              </a:xfrm>
            </p:grpSpPr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87839126-6B37-45E0-8CBF-DA4D20C308E7}"/>
                    </a:ext>
                  </a:extLst>
                </p:cNvPr>
                <p:cNvSpPr>
                  <a:spLocks/>
                </p:cNvSpPr>
                <p:nvPr>
                  <p:custDataLst>
                    <p:tags r:id="rId24"/>
                  </p:custDataLst>
                </p:nvPr>
              </p:nvSpPr>
              <p:spPr>
                <a:xfrm>
                  <a:off x="2827471" y="5605970"/>
                  <a:ext cx="104172" cy="104172"/>
                </a:xfrm>
                <a:prstGeom prst="ellipse">
                  <a:avLst/>
                </a:prstGeom>
                <a:solidFill>
                  <a:srgbClr val="04C8F8">
                    <a:alpha val="75000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1">
                    <a:cs typeface="+mn-ea"/>
                    <a:sym typeface="+mn-lt"/>
                  </a:endParaRPr>
                </a:p>
              </p:txBody>
            </p:sp>
            <p:sp>
              <p:nvSpPr>
                <p:cNvPr id="169" name="椭圆 168">
                  <a:extLst>
                    <a:ext uri="{FF2B5EF4-FFF2-40B4-BE49-F238E27FC236}">
                      <a16:creationId xmlns:a16="http://schemas.microsoft.com/office/drawing/2014/main" id="{741DAEBB-819D-47AB-9F1A-A72261447CE5}"/>
                    </a:ext>
                  </a:extLst>
                </p:cNvPr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3123597" y="5605970"/>
                  <a:ext cx="104172" cy="104172"/>
                </a:xfrm>
                <a:prstGeom prst="ellipse">
                  <a:avLst/>
                </a:prstGeom>
                <a:solidFill>
                  <a:srgbClr val="04C8F8">
                    <a:alpha val="40000"/>
                  </a:srgbClr>
                </a:solidFill>
                <a:ln>
                  <a:noFill/>
                </a:ln>
                <a:effectLst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1">
                    <a:cs typeface="+mn-ea"/>
                    <a:sym typeface="+mn-lt"/>
                  </a:endParaRPr>
                </a:p>
              </p:txBody>
            </p:sp>
            <p:sp>
              <p:nvSpPr>
                <p:cNvPr id="170" name="椭圆 169">
                  <a:extLst>
                    <a:ext uri="{FF2B5EF4-FFF2-40B4-BE49-F238E27FC236}">
                      <a16:creationId xmlns:a16="http://schemas.microsoft.com/office/drawing/2014/main" id="{6FF82C7F-9BE7-4035-9FBA-66249A2031AF}"/>
                    </a:ext>
                  </a:extLst>
                </p:cNvPr>
                <p:cNvSpPr>
                  <a:spLocks/>
                </p:cNvSpPr>
                <p:nvPr>
                  <p:custDataLst>
                    <p:tags r:id="rId26"/>
                  </p:custDataLst>
                </p:nvPr>
              </p:nvSpPr>
              <p:spPr>
                <a:xfrm>
                  <a:off x="2975534" y="5605970"/>
                  <a:ext cx="104172" cy="104172"/>
                </a:xfrm>
                <a:prstGeom prst="ellipse">
                  <a:avLst/>
                </a:prstGeom>
                <a:solidFill>
                  <a:srgbClr val="04C8F8">
                    <a:alpha val="40000"/>
                  </a:srgbClr>
                </a:solidFill>
                <a:ln>
                  <a:noFill/>
                </a:ln>
                <a:effectLst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1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33" name="组合 232">
                <a:extLst>
                  <a:ext uri="{FF2B5EF4-FFF2-40B4-BE49-F238E27FC236}">
                    <a16:creationId xmlns:a16="http://schemas.microsoft.com/office/drawing/2014/main" id="{0D6ED73F-FE65-4B97-A6BE-CAC336066CB2}"/>
                  </a:ext>
                </a:extLst>
              </p:cNvPr>
              <p:cNvGrpSpPr/>
              <p:nvPr/>
            </p:nvGrpSpPr>
            <p:grpSpPr>
              <a:xfrm>
                <a:off x="6128991" y="5605970"/>
                <a:ext cx="400298" cy="104172"/>
                <a:chOff x="2845787" y="5605970"/>
                <a:chExt cx="400298" cy="104172"/>
              </a:xfrm>
            </p:grpSpPr>
            <p:sp>
              <p:nvSpPr>
                <p:cNvPr id="234" name="椭圆 233">
                  <a:extLst>
                    <a:ext uri="{FF2B5EF4-FFF2-40B4-BE49-F238E27FC236}">
                      <a16:creationId xmlns:a16="http://schemas.microsoft.com/office/drawing/2014/main" id="{72C1B6E5-6BC3-4038-9833-45E87CE93FB6}"/>
                    </a:ext>
                  </a:extLst>
                </p:cNvPr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2993850" y="5605970"/>
                  <a:ext cx="104172" cy="104172"/>
                </a:xfrm>
                <a:prstGeom prst="ellipse">
                  <a:avLst/>
                </a:prstGeom>
                <a:solidFill>
                  <a:srgbClr val="04C8F8">
                    <a:alpha val="75000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1">
                    <a:cs typeface="+mn-ea"/>
                    <a:sym typeface="+mn-lt"/>
                  </a:endParaRPr>
                </a:p>
              </p:txBody>
            </p:sp>
            <p:sp>
              <p:nvSpPr>
                <p:cNvPr id="235" name="椭圆 234">
                  <a:extLst>
                    <a:ext uri="{FF2B5EF4-FFF2-40B4-BE49-F238E27FC236}">
                      <a16:creationId xmlns:a16="http://schemas.microsoft.com/office/drawing/2014/main" id="{7C9A660A-C335-415E-99E1-F06D03DAD943}"/>
                    </a:ext>
                  </a:extLst>
                </p:cNvPr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3141913" y="5605970"/>
                  <a:ext cx="104172" cy="104172"/>
                </a:xfrm>
                <a:prstGeom prst="ellipse">
                  <a:avLst/>
                </a:prstGeom>
                <a:solidFill>
                  <a:srgbClr val="04C8F8">
                    <a:alpha val="40000"/>
                  </a:srgbClr>
                </a:solidFill>
                <a:ln>
                  <a:noFill/>
                </a:ln>
                <a:effectLst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1">
                    <a:cs typeface="+mn-ea"/>
                    <a:sym typeface="+mn-lt"/>
                  </a:endParaRPr>
                </a:p>
              </p:txBody>
            </p:sp>
            <p:sp>
              <p:nvSpPr>
                <p:cNvPr id="236" name="椭圆 235">
                  <a:extLst>
                    <a:ext uri="{FF2B5EF4-FFF2-40B4-BE49-F238E27FC236}">
                      <a16:creationId xmlns:a16="http://schemas.microsoft.com/office/drawing/2014/main" id="{3A7DA930-D7A3-49A8-8F26-CF2AD84FB2FE}"/>
                    </a:ext>
                  </a:extLst>
                </p:cNvPr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2845787" y="5605970"/>
                  <a:ext cx="104172" cy="104172"/>
                </a:xfrm>
                <a:prstGeom prst="ellipse">
                  <a:avLst/>
                </a:prstGeom>
                <a:solidFill>
                  <a:srgbClr val="04C8F8">
                    <a:alpha val="40000"/>
                  </a:srgbClr>
                </a:solidFill>
                <a:ln>
                  <a:noFill/>
                </a:ln>
                <a:effectLst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1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37" name="组合 236">
                <a:extLst>
                  <a:ext uri="{FF2B5EF4-FFF2-40B4-BE49-F238E27FC236}">
                    <a16:creationId xmlns:a16="http://schemas.microsoft.com/office/drawing/2014/main" id="{0D106C45-4FEE-4271-9412-E0905264C5F9}"/>
                  </a:ext>
                </a:extLst>
              </p:cNvPr>
              <p:cNvGrpSpPr/>
              <p:nvPr/>
            </p:nvGrpSpPr>
            <p:grpSpPr>
              <a:xfrm>
                <a:off x="9412195" y="5605970"/>
                <a:ext cx="400298" cy="104172"/>
                <a:chOff x="2845787" y="5605970"/>
                <a:chExt cx="400298" cy="104172"/>
              </a:xfrm>
            </p:grpSpPr>
            <p:sp>
              <p:nvSpPr>
                <p:cNvPr id="238" name="椭圆 237">
                  <a:extLst>
                    <a:ext uri="{FF2B5EF4-FFF2-40B4-BE49-F238E27FC236}">
                      <a16:creationId xmlns:a16="http://schemas.microsoft.com/office/drawing/2014/main" id="{6D9C15EF-ADC3-4CA7-BDEF-A164C7225FCB}"/>
                    </a:ext>
                  </a:extLst>
                </p:cNvPr>
                <p:cNvSpPr>
                  <a:spLocks/>
                </p:cNvSpPr>
                <p:nvPr>
                  <p:custDataLst>
                    <p:tags r:id="rId18"/>
                  </p:custDataLst>
                </p:nvPr>
              </p:nvSpPr>
              <p:spPr>
                <a:xfrm>
                  <a:off x="3141913" y="5605970"/>
                  <a:ext cx="104172" cy="104172"/>
                </a:xfrm>
                <a:prstGeom prst="ellipse">
                  <a:avLst/>
                </a:prstGeom>
                <a:solidFill>
                  <a:srgbClr val="04C8F8">
                    <a:alpha val="75000"/>
                  </a:srgbClr>
                </a:solidFill>
                <a:ln>
                  <a:noFill/>
                </a:ln>
                <a:effectLst>
                  <a:softEdge rad="127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1">
                    <a:cs typeface="+mn-ea"/>
                    <a:sym typeface="+mn-lt"/>
                  </a:endParaRPr>
                </a:p>
              </p:txBody>
            </p:sp>
            <p:sp>
              <p:nvSpPr>
                <p:cNvPr id="239" name="椭圆 238">
                  <a:extLst>
                    <a:ext uri="{FF2B5EF4-FFF2-40B4-BE49-F238E27FC236}">
                      <a16:creationId xmlns:a16="http://schemas.microsoft.com/office/drawing/2014/main" id="{3F009872-8604-45CF-BE9C-0ACB6114D571}"/>
                    </a:ext>
                  </a:extLst>
                </p:cNvPr>
                <p:cNvSpPr>
                  <a:spLocks/>
                </p:cNvSpPr>
                <p:nvPr>
                  <p:custDataLst>
                    <p:tags r:id="rId19"/>
                  </p:custDataLst>
                </p:nvPr>
              </p:nvSpPr>
              <p:spPr>
                <a:xfrm>
                  <a:off x="2993850" y="5605970"/>
                  <a:ext cx="104172" cy="104172"/>
                </a:xfrm>
                <a:prstGeom prst="ellipse">
                  <a:avLst/>
                </a:prstGeom>
                <a:solidFill>
                  <a:srgbClr val="04C8F8">
                    <a:alpha val="40000"/>
                  </a:srgbClr>
                </a:solidFill>
                <a:ln>
                  <a:noFill/>
                </a:ln>
                <a:effectLst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1">
                    <a:cs typeface="+mn-ea"/>
                    <a:sym typeface="+mn-lt"/>
                  </a:endParaRPr>
                </a:p>
              </p:txBody>
            </p:sp>
            <p:sp>
              <p:nvSpPr>
                <p:cNvPr id="240" name="椭圆 239">
                  <a:extLst>
                    <a:ext uri="{FF2B5EF4-FFF2-40B4-BE49-F238E27FC236}">
                      <a16:creationId xmlns:a16="http://schemas.microsoft.com/office/drawing/2014/main" id="{9EC6ABE7-7507-4CB5-9245-84690431AA60}"/>
                    </a:ext>
                  </a:extLst>
                </p:cNvPr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2845787" y="5605970"/>
                  <a:ext cx="104172" cy="104172"/>
                </a:xfrm>
                <a:prstGeom prst="ellipse">
                  <a:avLst/>
                </a:prstGeom>
                <a:solidFill>
                  <a:srgbClr val="04C8F8">
                    <a:alpha val="40000"/>
                  </a:srgbClr>
                </a:solidFill>
                <a:ln>
                  <a:noFill/>
                </a:ln>
                <a:effectLst>
                  <a:softEdge rad="254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1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39" name="组合 138">
              <a:extLst>
                <a:ext uri="{FF2B5EF4-FFF2-40B4-BE49-F238E27FC236}">
                  <a16:creationId xmlns:a16="http://schemas.microsoft.com/office/drawing/2014/main" id="{695F9F0B-29BA-4C2A-9E2D-50B9AF2DA24B}"/>
                </a:ext>
              </a:extLst>
            </p:cNvPr>
            <p:cNvGrpSpPr/>
            <p:nvPr/>
          </p:nvGrpSpPr>
          <p:grpSpPr>
            <a:xfrm>
              <a:off x="8560529" y="2355040"/>
              <a:ext cx="412922" cy="386364"/>
              <a:chOff x="3944289" y="-1717673"/>
              <a:chExt cx="765176" cy="715963"/>
            </a:xfrm>
            <a:solidFill>
              <a:schemeClr val="bg1"/>
            </a:solidFill>
          </p:grpSpPr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FCC871A9-849B-4F89-B3B4-87F63A2756F6}"/>
                  </a:ext>
                </a:extLst>
              </p:cNvPr>
              <p:cNvSpPr>
                <a:spLocks noEditPoint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944289" y="-1606548"/>
                <a:ext cx="765176" cy="604838"/>
              </a:xfrm>
              <a:custGeom>
                <a:avLst/>
                <a:gdLst>
                  <a:gd name="T0" fmla="*/ 221 w 240"/>
                  <a:gd name="T1" fmla="*/ 190 h 190"/>
                  <a:gd name="T2" fmla="*/ 19 w 240"/>
                  <a:gd name="T3" fmla="*/ 190 h 190"/>
                  <a:gd name="T4" fmla="*/ 0 w 240"/>
                  <a:gd name="T5" fmla="*/ 171 h 190"/>
                  <a:gd name="T6" fmla="*/ 0 w 240"/>
                  <a:gd name="T7" fmla="*/ 29 h 190"/>
                  <a:gd name="T8" fmla="*/ 19 w 240"/>
                  <a:gd name="T9" fmla="*/ 10 h 190"/>
                  <a:gd name="T10" fmla="*/ 213 w 240"/>
                  <a:gd name="T11" fmla="*/ 10 h 190"/>
                  <a:gd name="T12" fmla="*/ 232 w 240"/>
                  <a:gd name="T13" fmla="*/ 4 h 190"/>
                  <a:gd name="T14" fmla="*/ 236 w 240"/>
                  <a:gd name="T15" fmla="*/ 0 h 190"/>
                  <a:gd name="T16" fmla="*/ 240 w 240"/>
                  <a:gd name="T17" fmla="*/ 5 h 190"/>
                  <a:gd name="T18" fmla="*/ 239 w 240"/>
                  <a:gd name="T19" fmla="*/ 8 h 190"/>
                  <a:gd name="T20" fmla="*/ 240 w 240"/>
                  <a:gd name="T21" fmla="*/ 10 h 190"/>
                  <a:gd name="T22" fmla="*/ 240 w 240"/>
                  <a:gd name="T23" fmla="*/ 171 h 190"/>
                  <a:gd name="T24" fmla="*/ 221 w 240"/>
                  <a:gd name="T25" fmla="*/ 190 h 190"/>
                  <a:gd name="T26" fmla="*/ 19 w 240"/>
                  <a:gd name="T27" fmla="*/ 18 h 190"/>
                  <a:gd name="T28" fmla="*/ 8 w 240"/>
                  <a:gd name="T29" fmla="*/ 29 h 190"/>
                  <a:gd name="T30" fmla="*/ 8 w 240"/>
                  <a:gd name="T31" fmla="*/ 171 h 190"/>
                  <a:gd name="T32" fmla="*/ 19 w 240"/>
                  <a:gd name="T33" fmla="*/ 182 h 190"/>
                  <a:gd name="T34" fmla="*/ 221 w 240"/>
                  <a:gd name="T35" fmla="*/ 182 h 190"/>
                  <a:gd name="T36" fmla="*/ 232 w 240"/>
                  <a:gd name="T37" fmla="*/ 171 h 190"/>
                  <a:gd name="T38" fmla="*/ 232 w 240"/>
                  <a:gd name="T39" fmla="*/ 15 h 190"/>
                  <a:gd name="T40" fmla="*/ 213 w 240"/>
                  <a:gd name="T41" fmla="*/ 18 h 190"/>
                  <a:gd name="T42" fmla="*/ 19 w 240"/>
                  <a:gd name="T43" fmla="*/ 18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0" h="190">
                    <a:moveTo>
                      <a:pt x="221" y="190"/>
                    </a:moveTo>
                    <a:cubicBezTo>
                      <a:pt x="19" y="190"/>
                      <a:pt x="19" y="190"/>
                      <a:pt x="19" y="190"/>
                    </a:cubicBezTo>
                    <a:cubicBezTo>
                      <a:pt x="9" y="190"/>
                      <a:pt x="0" y="181"/>
                      <a:pt x="0" y="171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9"/>
                      <a:pt x="9" y="10"/>
                      <a:pt x="19" y="10"/>
                    </a:cubicBezTo>
                    <a:cubicBezTo>
                      <a:pt x="213" y="10"/>
                      <a:pt x="213" y="10"/>
                      <a:pt x="213" y="10"/>
                    </a:cubicBezTo>
                    <a:cubicBezTo>
                      <a:pt x="225" y="10"/>
                      <a:pt x="231" y="8"/>
                      <a:pt x="232" y="4"/>
                    </a:cubicBezTo>
                    <a:cubicBezTo>
                      <a:pt x="232" y="1"/>
                      <a:pt x="234" y="0"/>
                      <a:pt x="236" y="0"/>
                    </a:cubicBezTo>
                    <a:cubicBezTo>
                      <a:pt x="239" y="1"/>
                      <a:pt x="240" y="3"/>
                      <a:pt x="240" y="5"/>
                    </a:cubicBezTo>
                    <a:cubicBezTo>
                      <a:pt x="239" y="6"/>
                      <a:pt x="239" y="7"/>
                      <a:pt x="239" y="8"/>
                    </a:cubicBezTo>
                    <a:cubicBezTo>
                      <a:pt x="240" y="8"/>
                      <a:pt x="240" y="9"/>
                      <a:pt x="240" y="10"/>
                    </a:cubicBezTo>
                    <a:cubicBezTo>
                      <a:pt x="240" y="171"/>
                      <a:pt x="240" y="171"/>
                      <a:pt x="240" y="171"/>
                    </a:cubicBezTo>
                    <a:cubicBezTo>
                      <a:pt x="240" y="181"/>
                      <a:pt x="231" y="190"/>
                      <a:pt x="221" y="190"/>
                    </a:cubicBezTo>
                    <a:close/>
                    <a:moveTo>
                      <a:pt x="19" y="18"/>
                    </a:moveTo>
                    <a:cubicBezTo>
                      <a:pt x="13" y="18"/>
                      <a:pt x="8" y="23"/>
                      <a:pt x="8" y="29"/>
                    </a:cubicBezTo>
                    <a:cubicBezTo>
                      <a:pt x="8" y="171"/>
                      <a:pt x="8" y="171"/>
                      <a:pt x="8" y="171"/>
                    </a:cubicBezTo>
                    <a:cubicBezTo>
                      <a:pt x="8" y="177"/>
                      <a:pt x="13" y="182"/>
                      <a:pt x="19" y="182"/>
                    </a:cubicBezTo>
                    <a:cubicBezTo>
                      <a:pt x="221" y="182"/>
                      <a:pt x="221" y="182"/>
                      <a:pt x="221" y="182"/>
                    </a:cubicBezTo>
                    <a:cubicBezTo>
                      <a:pt x="227" y="182"/>
                      <a:pt x="232" y="177"/>
                      <a:pt x="232" y="171"/>
                    </a:cubicBezTo>
                    <a:cubicBezTo>
                      <a:pt x="232" y="15"/>
                      <a:pt x="232" y="15"/>
                      <a:pt x="232" y="15"/>
                    </a:cubicBezTo>
                    <a:cubicBezTo>
                      <a:pt x="226" y="18"/>
                      <a:pt x="217" y="18"/>
                      <a:pt x="213" y="18"/>
                    </a:cubicBezTo>
                    <a:lnTo>
                      <a:pt x="19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 sz="3808">
                  <a:gradFill>
                    <a:gsLst>
                      <a:gs pos="26000">
                        <a:schemeClr val="bg1"/>
                      </a:gs>
                      <a:gs pos="52000">
                        <a:srgbClr val="BDF2FF"/>
                      </a:gs>
                      <a:gs pos="100000">
                        <a:srgbClr val="BDF2FF">
                          <a:alpha val="0"/>
                        </a:srgbClr>
                      </a:gs>
                    </a:gsLst>
                    <a:lin ang="5400000" scaled="1"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507D9F7F-3805-42CA-8A9D-A8046E83BF2D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033189" y="-1717673"/>
                <a:ext cx="676276" cy="171450"/>
              </a:xfrm>
              <a:custGeom>
                <a:avLst/>
                <a:gdLst>
                  <a:gd name="T0" fmla="*/ 208 w 212"/>
                  <a:gd name="T1" fmla="*/ 54 h 54"/>
                  <a:gd name="T2" fmla="*/ 204 w 212"/>
                  <a:gd name="T3" fmla="*/ 50 h 54"/>
                  <a:gd name="T4" fmla="*/ 204 w 212"/>
                  <a:gd name="T5" fmla="*/ 40 h 54"/>
                  <a:gd name="T6" fmla="*/ 192 w 212"/>
                  <a:gd name="T7" fmla="*/ 32 h 54"/>
                  <a:gd name="T8" fmla="*/ 19 w 212"/>
                  <a:gd name="T9" fmla="*/ 9 h 54"/>
                  <a:gd name="T10" fmla="*/ 11 w 212"/>
                  <a:gd name="T11" fmla="*/ 11 h 54"/>
                  <a:gd name="T12" fmla="*/ 8 w 212"/>
                  <a:gd name="T13" fmla="*/ 18 h 54"/>
                  <a:gd name="T14" fmla="*/ 8 w 212"/>
                  <a:gd name="T15" fmla="*/ 46 h 54"/>
                  <a:gd name="T16" fmla="*/ 4 w 212"/>
                  <a:gd name="T17" fmla="*/ 50 h 54"/>
                  <a:gd name="T18" fmla="*/ 0 w 212"/>
                  <a:gd name="T19" fmla="*/ 46 h 54"/>
                  <a:gd name="T20" fmla="*/ 0 w 212"/>
                  <a:gd name="T21" fmla="*/ 18 h 54"/>
                  <a:gd name="T22" fmla="*/ 6 w 212"/>
                  <a:gd name="T23" fmla="*/ 5 h 54"/>
                  <a:gd name="T24" fmla="*/ 20 w 212"/>
                  <a:gd name="T25" fmla="*/ 1 h 54"/>
                  <a:gd name="T26" fmla="*/ 193 w 212"/>
                  <a:gd name="T27" fmla="*/ 24 h 54"/>
                  <a:gd name="T28" fmla="*/ 212 w 212"/>
                  <a:gd name="T29" fmla="*/ 40 h 54"/>
                  <a:gd name="T30" fmla="*/ 212 w 212"/>
                  <a:gd name="T31" fmla="*/ 50 h 54"/>
                  <a:gd name="T32" fmla="*/ 208 w 212"/>
                  <a:gd name="T3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2" h="54">
                    <a:moveTo>
                      <a:pt x="208" y="54"/>
                    </a:moveTo>
                    <a:cubicBezTo>
                      <a:pt x="206" y="54"/>
                      <a:pt x="204" y="52"/>
                      <a:pt x="204" y="50"/>
                    </a:cubicBezTo>
                    <a:cubicBezTo>
                      <a:pt x="204" y="40"/>
                      <a:pt x="204" y="40"/>
                      <a:pt x="204" y="40"/>
                    </a:cubicBezTo>
                    <a:cubicBezTo>
                      <a:pt x="204" y="40"/>
                      <a:pt x="203" y="34"/>
                      <a:pt x="192" y="32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6" y="9"/>
                      <a:pt x="13" y="9"/>
                      <a:pt x="11" y="11"/>
                    </a:cubicBezTo>
                    <a:cubicBezTo>
                      <a:pt x="9" y="12"/>
                      <a:pt x="8" y="15"/>
                      <a:pt x="8" y="18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8" y="48"/>
                      <a:pt x="6" y="50"/>
                      <a:pt x="4" y="50"/>
                    </a:cubicBezTo>
                    <a:cubicBezTo>
                      <a:pt x="2" y="50"/>
                      <a:pt x="0" y="48"/>
                      <a:pt x="0" y="4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2"/>
                      <a:pt x="2" y="8"/>
                      <a:pt x="6" y="5"/>
                    </a:cubicBezTo>
                    <a:cubicBezTo>
                      <a:pt x="10" y="2"/>
                      <a:pt x="15" y="0"/>
                      <a:pt x="20" y="1"/>
                    </a:cubicBezTo>
                    <a:cubicBezTo>
                      <a:pt x="193" y="24"/>
                      <a:pt x="193" y="24"/>
                      <a:pt x="193" y="24"/>
                    </a:cubicBezTo>
                    <a:cubicBezTo>
                      <a:pt x="212" y="27"/>
                      <a:pt x="212" y="40"/>
                      <a:pt x="212" y="40"/>
                    </a:cubicBezTo>
                    <a:cubicBezTo>
                      <a:pt x="212" y="50"/>
                      <a:pt x="212" y="50"/>
                      <a:pt x="212" y="50"/>
                    </a:cubicBezTo>
                    <a:cubicBezTo>
                      <a:pt x="212" y="52"/>
                      <a:pt x="210" y="54"/>
                      <a:pt x="20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 sz="3808">
                  <a:gradFill>
                    <a:gsLst>
                      <a:gs pos="26000">
                        <a:schemeClr val="bg1"/>
                      </a:gs>
                      <a:gs pos="52000">
                        <a:srgbClr val="BDF2FF"/>
                      </a:gs>
                      <a:gs pos="100000">
                        <a:srgbClr val="BDF2FF">
                          <a:alpha val="0"/>
                        </a:srgbClr>
                      </a:gs>
                    </a:gsLst>
                    <a:lin ang="5400000" scaled="1"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86EF086A-57DE-4064-95E7-AEC56CB46697}"/>
                  </a:ext>
                </a:extLst>
              </p:cNvPr>
              <p:cNvSpPr>
                <a:spLocks noEditPoint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007789" y="-1333498"/>
                <a:ext cx="90488" cy="90488"/>
              </a:xfrm>
              <a:custGeom>
                <a:avLst/>
                <a:gdLst>
                  <a:gd name="T0" fmla="*/ 14 w 28"/>
                  <a:gd name="T1" fmla="*/ 28 h 28"/>
                  <a:gd name="T2" fmla="*/ 0 w 28"/>
                  <a:gd name="T3" fmla="*/ 14 h 28"/>
                  <a:gd name="T4" fmla="*/ 14 w 28"/>
                  <a:gd name="T5" fmla="*/ 0 h 28"/>
                  <a:gd name="T6" fmla="*/ 28 w 28"/>
                  <a:gd name="T7" fmla="*/ 14 h 28"/>
                  <a:gd name="T8" fmla="*/ 14 w 28"/>
                  <a:gd name="T9" fmla="*/ 28 h 28"/>
                  <a:gd name="T10" fmla="*/ 14 w 28"/>
                  <a:gd name="T11" fmla="*/ 8 h 28"/>
                  <a:gd name="T12" fmla="*/ 8 w 28"/>
                  <a:gd name="T13" fmla="*/ 14 h 28"/>
                  <a:gd name="T14" fmla="*/ 14 w 28"/>
                  <a:gd name="T15" fmla="*/ 20 h 28"/>
                  <a:gd name="T16" fmla="*/ 20 w 28"/>
                  <a:gd name="T17" fmla="*/ 14 h 28"/>
                  <a:gd name="T18" fmla="*/ 14 w 28"/>
                  <a:gd name="T19" fmla="*/ 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8">
                    <a:moveTo>
                      <a:pt x="14" y="28"/>
                    </a:moveTo>
                    <a:cubicBezTo>
                      <a:pt x="6" y="28"/>
                      <a:pt x="0" y="22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22" y="0"/>
                      <a:pt x="28" y="6"/>
                      <a:pt x="28" y="14"/>
                    </a:cubicBezTo>
                    <a:cubicBezTo>
                      <a:pt x="28" y="22"/>
                      <a:pt x="22" y="28"/>
                      <a:pt x="14" y="28"/>
                    </a:cubicBezTo>
                    <a:close/>
                    <a:moveTo>
                      <a:pt x="14" y="8"/>
                    </a:moveTo>
                    <a:cubicBezTo>
                      <a:pt x="11" y="8"/>
                      <a:pt x="8" y="11"/>
                      <a:pt x="8" y="14"/>
                    </a:cubicBezTo>
                    <a:cubicBezTo>
                      <a:pt x="8" y="17"/>
                      <a:pt x="11" y="20"/>
                      <a:pt x="14" y="20"/>
                    </a:cubicBezTo>
                    <a:cubicBezTo>
                      <a:pt x="17" y="20"/>
                      <a:pt x="20" y="17"/>
                      <a:pt x="20" y="14"/>
                    </a:cubicBezTo>
                    <a:cubicBezTo>
                      <a:pt x="20" y="11"/>
                      <a:pt x="17" y="8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 sz="3808">
                  <a:gradFill>
                    <a:gsLst>
                      <a:gs pos="26000">
                        <a:schemeClr val="bg1"/>
                      </a:gs>
                      <a:gs pos="52000">
                        <a:srgbClr val="BDF2FF"/>
                      </a:gs>
                      <a:gs pos="100000">
                        <a:srgbClr val="BDF2FF">
                          <a:alpha val="0"/>
                        </a:srgbClr>
                      </a:gs>
                    </a:gsLst>
                    <a:lin ang="5400000" scaled="1"/>
                  </a:gradFill>
                  <a:cs typeface="+mn-ea"/>
                  <a:sym typeface="+mn-lt"/>
                </a:endParaRPr>
              </a:p>
            </p:txBody>
          </p:sp>
        </p:grpSp>
        <p:grpSp>
          <p:nvGrpSpPr>
            <p:cNvPr id="143" name="组合 142">
              <a:extLst>
                <a:ext uri="{FF2B5EF4-FFF2-40B4-BE49-F238E27FC236}">
                  <a16:creationId xmlns:a16="http://schemas.microsoft.com/office/drawing/2014/main" id="{625556C0-F341-454D-BCBF-C0D325DAA9A5}"/>
                </a:ext>
              </a:extLst>
            </p:cNvPr>
            <p:cNvGrpSpPr/>
            <p:nvPr/>
          </p:nvGrpSpPr>
          <p:grpSpPr>
            <a:xfrm>
              <a:off x="5283384" y="2385095"/>
              <a:ext cx="412922" cy="329824"/>
              <a:chOff x="2542525" y="-1663698"/>
              <a:chExt cx="765176" cy="611188"/>
            </a:xfrm>
            <a:solidFill>
              <a:schemeClr val="bg1"/>
            </a:solidFill>
          </p:grpSpPr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91200726-72F8-46C4-91DA-24A17B1F2A94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2542525" y="-1396998"/>
                <a:ext cx="765176" cy="344488"/>
              </a:xfrm>
              <a:custGeom>
                <a:avLst/>
                <a:gdLst>
                  <a:gd name="T0" fmla="*/ 232 w 240"/>
                  <a:gd name="T1" fmla="*/ 108 h 108"/>
                  <a:gd name="T2" fmla="*/ 8 w 240"/>
                  <a:gd name="T3" fmla="*/ 108 h 108"/>
                  <a:gd name="T4" fmla="*/ 0 w 240"/>
                  <a:gd name="T5" fmla="*/ 100 h 108"/>
                  <a:gd name="T6" fmla="*/ 0 w 240"/>
                  <a:gd name="T7" fmla="*/ 4 h 108"/>
                  <a:gd name="T8" fmla="*/ 4 w 240"/>
                  <a:gd name="T9" fmla="*/ 0 h 108"/>
                  <a:gd name="T10" fmla="*/ 8 w 240"/>
                  <a:gd name="T11" fmla="*/ 4 h 108"/>
                  <a:gd name="T12" fmla="*/ 8 w 240"/>
                  <a:gd name="T13" fmla="*/ 100 h 108"/>
                  <a:gd name="T14" fmla="*/ 232 w 240"/>
                  <a:gd name="T15" fmla="*/ 100 h 108"/>
                  <a:gd name="T16" fmla="*/ 232 w 240"/>
                  <a:gd name="T17" fmla="*/ 4 h 108"/>
                  <a:gd name="T18" fmla="*/ 236 w 240"/>
                  <a:gd name="T19" fmla="*/ 0 h 108"/>
                  <a:gd name="T20" fmla="*/ 240 w 240"/>
                  <a:gd name="T21" fmla="*/ 4 h 108"/>
                  <a:gd name="T22" fmla="*/ 240 w 240"/>
                  <a:gd name="T23" fmla="*/ 100 h 108"/>
                  <a:gd name="T24" fmla="*/ 232 w 240"/>
                  <a:gd name="T25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0" h="108">
                    <a:moveTo>
                      <a:pt x="232" y="108"/>
                    </a:moveTo>
                    <a:cubicBezTo>
                      <a:pt x="8" y="108"/>
                      <a:pt x="8" y="108"/>
                      <a:pt x="8" y="108"/>
                    </a:cubicBezTo>
                    <a:cubicBezTo>
                      <a:pt x="4" y="108"/>
                      <a:pt x="0" y="104"/>
                      <a:pt x="0" y="10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32" y="100"/>
                      <a:pt x="232" y="100"/>
                      <a:pt x="232" y="100"/>
                    </a:cubicBezTo>
                    <a:cubicBezTo>
                      <a:pt x="232" y="4"/>
                      <a:pt x="232" y="4"/>
                      <a:pt x="232" y="4"/>
                    </a:cubicBezTo>
                    <a:cubicBezTo>
                      <a:pt x="232" y="2"/>
                      <a:pt x="234" y="0"/>
                      <a:pt x="236" y="0"/>
                    </a:cubicBezTo>
                    <a:cubicBezTo>
                      <a:pt x="238" y="0"/>
                      <a:pt x="240" y="2"/>
                      <a:pt x="240" y="4"/>
                    </a:cubicBezTo>
                    <a:cubicBezTo>
                      <a:pt x="240" y="100"/>
                      <a:pt x="240" y="100"/>
                      <a:pt x="240" y="100"/>
                    </a:cubicBezTo>
                    <a:cubicBezTo>
                      <a:pt x="240" y="104"/>
                      <a:pt x="236" y="108"/>
                      <a:pt x="232" y="1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 sz="3808">
                  <a:gradFill>
                    <a:gsLst>
                      <a:gs pos="26000">
                        <a:schemeClr val="bg1"/>
                      </a:gs>
                      <a:gs pos="52000">
                        <a:srgbClr val="BDF2FF"/>
                      </a:gs>
                      <a:gs pos="100000">
                        <a:srgbClr val="BDF2FF">
                          <a:alpha val="0"/>
                        </a:srgbClr>
                      </a:gs>
                    </a:gsLst>
                    <a:lin ang="5400000" scaled="1"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9CC911DB-A1D1-4EB7-9734-07ECDDE79766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2542525" y="-1663698"/>
                <a:ext cx="765176" cy="295275"/>
              </a:xfrm>
              <a:custGeom>
                <a:avLst/>
                <a:gdLst>
                  <a:gd name="T0" fmla="*/ 236 w 240"/>
                  <a:gd name="T1" fmla="*/ 92 h 93"/>
                  <a:gd name="T2" fmla="*/ 232 w 240"/>
                  <a:gd name="T3" fmla="*/ 89 h 93"/>
                  <a:gd name="T4" fmla="*/ 210 w 240"/>
                  <a:gd name="T5" fmla="*/ 8 h 93"/>
                  <a:gd name="T6" fmla="*/ 30 w 240"/>
                  <a:gd name="T7" fmla="*/ 8 h 93"/>
                  <a:gd name="T8" fmla="*/ 8 w 240"/>
                  <a:gd name="T9" fmla="*/ 89 h 93"/>
                  <a:gd name="T10" fmla="*/ 3 w 240"/>
                  <a:gd name="T11" fmla="*/ 92 h 93"/>
                  <a:gd name="T12" fmla="*/ 0 w 240"/>
                  <a:gd name="T13" fmla="*/ 87 h 93"/>
                  <a:gd name="T14" fmla="*/ 23 w 240"/>
                  <a:gd name="T15" fmla="*/ 3 h 93"/>
                  <a:gd name="T16" fmla="*/ 27 w 240"/>
                  <a:gd name="T17" fmla="*/ 0 h 93"/>
                  <a:gd name="T18" fmla="*/ 213 w 240"/>
                  <a:gd name="T19" fmla="*/ 0 h 93"/>
                  <a:gd name="T20" fmla="*/ 217 w 240"/>
                  <a:gd name="T21" fmla="*/ 3 h 93"/>
                  <a:gd name="T22" fmla="*/ 240 w 240"/>
                  <a:gd name="T23" fmla="*/ 87 h 93"/>
                  <a:gd name="T24" fmla="*/ 237 w 240"/>
                  <a:gd name="T25" fmla="*/ 92 h 93"/>
                  <a:gd name="T26" fmla="*/ 236 w 240"/>
                  <a:gd name="T27" fmla="*/ 9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0" h="93">
                    <a:moveTo>
                      <a:pt x="236" y="92"/>
                    </a:moveTo>
                    <a:cubicBezTo>
                      <a:pt x="234" y="92"/>
                      <a:pt x="233" y="91"/>
                      <a:pt x="232" y="89"/>
                    </a:cubicBezTo>
                    <a:cubicBezTo>
                      <a:pt x="210" y="8"/>
                      <a:pt x="210" y="8"/>
                      <a:pt x="21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7" y="92"/>
                      <a:pt x="5" y="93"/>
                      <a:pt x="3" y="92"/>
                    </a:cubicBezTo>
                    <a:cubicBezTo>
                      <a:pt x="1" y="92"/>
                      <a:pt x="0" y="89"/>
                      <a:pt x="0" y="87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4" y="1"/>
                      <a:pt x="25" y="0"/>
                      <a:pt x="27" y="0"/>
                    </a:cubicBezTo>
                    <a:cubicBezTo>
                      <a:pt x="213" y="0"/>
                      <a:pt x="213" y="0"/>
                      <a:pt x="213" y="0"/>
                    </a:cubicBezTo>
                    <a:cubicBezTo>
                      <a:pt x="215" y="0"/>
                      <a:pt x="216" y="1"/>
                      <a:pt x="217" y="3"/>
                    </a:cubicBezTo>
                    <a:cubicBezTo>
                      <a:pt x="240" y="87"/>
                      <a:pt x="240" y="87"/>
                      <a:pt x="240" y="87"/>
                    </a:cubicBezTo>
                    <a:cubicBezTo>
                      <a:pt x="240" y="89"/>
                      <a:pt x="239" y="92"/>
                      <a:pt x="237" y="92"/>
                    </a:cubicBezTo>
                    <a:cubicBezTo>
                      <a:pt x="237" y="92"/>
                      <a:pt x="236" y="92"/>
                      <a:pt x="236" y="9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 sz="3808">
                  <a:gradFill>
                    <a:gsLst>
                      <a:gs pos="26000">
                        <a:schemeClr val="bg1"/>
                      </a:gs>
                      <a:gs pos="52000">
                        <a:srgbClr val="BDF2FF"/>
                      </a:gs>
                      <a:gs pos="100000">
                        <a:srgbClr val="BDF2FF">
                          <a:alpha val="0"/>
                        </a:srgbClr>
                      </a:gs>
                    </a:gsLst>
                    <a:lin ang="5400000" scaled="1"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B13D861D-9C45-4275-8849-A02C54BCA3AB}"/>
                  </a:ext>
                </a:extLst>
              </p:cNvPr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2542525" y="-1396998"/>
                <a:ext cx="765176" cy="153988"/>
              </a:xfrm>
              <a:custGeom>
                <a:avLst/>
                <a:gdLst>
                  <a:gd name="T0" fmla="*/ 120 w 240"/>
                  <a:gd name="T1" fmla="*/ 48 h 48"/>
                  <a:gd name="T2" fmla="*/ 76 w 240"/>
                  <a:gd name="T3" fmla="*/ 8 h 48"/>
                  <a:gd name="T4" fmla="*/ 4 w 240"/>
                  <a:gd name="T5" fmla="*/ 8 h 48"/>
                  <a:gd name="T6" fmla="*/ 0 w 240"/>
                  <a:gd name="T7" fmla="*/ 4 h 48"/>
                  <a:gd name="T8" fmla="*/ 4 w 240"/>
                  <a:gd name="T9" fmla="*/ 0 h 48"/>
                  <a:gd name="T10" fmla="*/ 80 w 240"/>
                  <a:gd name="T11" fmla="*/ 0 h 48"/>
                  <a:gd name="T12" fmla="*/ 84 w 240"/>
                  <a:gd name="T13" fmla="*/ 4 h 48"/>
                  <a:gd name="T14" fmla="*/ 120 w 240"/>
                  <a:gd name="T15" fmla="*/ 40 h 48"/>
                  <a:gd name="T16" fmla="*/ 156 w 240"/>
                  <a:gd name="T17" fmla="*/ 4 h 48"/>
                  <a:gd name="T18" fmla="*/ 160 w 240"/>
                  <a:gd name="T19" fmla="*/ 0 h 48"/>
                  <a:gd name="T20" fmla="*/ 236 w 240"/>
                  <a:gd name="T21" fmla="*/ 0 h 48"/>
                  <a:gd name="T22" fmla="*/ 240 w 240"/>
                  <a:gd name="T23" fmla="*/ 4 h 48"/>
                  <a:gd name="T24" fmla="*/ 236 w 240"/>
                  <a:gd name="T25" fmla="*/ 8 h 48"/>
                  <a:gd name="T26" fmla="*/ 164 w 240"/>
                  <a:gd name="T27" fmla="*/ 8 h 48"/>
                  <a:gd name="T28" fmla="*/ 120 w 240"/>
                  <a:gd name="T2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0" h="48">
                    <a:moveTo>
                      <a:pt x="120" y="48"/>
                    </a:moveTo>
                    <a:cubicBezTo>
                      <a:pt x="97" y="48"/>
                      <a:pt x="78" y="30"/>
                      <a:pt x="76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2" y="0"/>
                      <a:pt x="84" y="2"/>
                      <a:pt x="84" y="4"/>
                    </a:cubicBezTo>
                    <a:cubicBezTo>
                      <a:pt x="84" y="24"/>
                      <a:pt x="100" y="40"/>
                      <a:pt x="120" y="40"/>
                    </a:cubicBezTo>
                    <a:cubicBezTo>
                      <a:pt x="140" y="40"/>
                      <a:pt x="156" y="24"/>
                      <a:pt x="156" y="4"/>
                    </a:cubicBezTo>
                    <a:cubicBezTo>
                      <a:pt x="156" y="2"/>
                      <a:pt x="158" y="0"/>
                      <a:pt x="160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38" y="0"/>
                      <a:pt x="240" y="2"/>
                      <a:pt x="240" y="4"/>
                    </a:cubicBezTo>
                    <a:cubicBezTo>
                      <a:pt x="240" y="6"/>
                      <a:pt x="238" y="8"/>
                      <a:pt x="236" y="8"/>
                    </a:cubicBezTo>
                    <a:cubicBezTo>
                      <a:pt x="164" y="8"/>
                      <a:pt x="164" y="8"/>
                      <a:pt x="164" y="8"/>
                    </a:cubicBezTo>
                    <a:cubicBezTo>
                      <a:pt x="162" y="30"/>
                      <a:pt x="143" y="48"/>
                      <a:pt x="12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 sz="3808">
                  <a:gradFill>
                    <a:gsLst>
                      <a:gs pos="26000">
                        <a:schemeClr val="bg1"/>
                      </a:gs>
                      <a:gs pos="52000">
                        <a:srgbClr val="BDF2FF"/>
                      </a:gs>
                      <a:gs pos="100000">
                        <a:srgbClr val="BDF2FF">
                          <a:alpha val="0"/>
                        </a:srgbClr>
                      </a:gs>
                    </a:gsLst>
                    <a:lin ang="5400000" scaled="1"/>
                  </a:gradFill>
                  <a:cs typeface="+mn-ea"/>
                  <a:sym typeface="+mn-lt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D93A3A58-62FB-4FA1-99E0-2BB70C55C304}"/>
                </a:ext>
              </a:extLst>
            </p:cNvPr>
            <p:cNvGrpSpPr/>
            <p:nvPr/>
          </p:nvGrpSpPr>
          <p:grpSpPr>
            <a:xfrm>
              <a:off x="2045704" y="2348298"/>
              <a:ext cx="412922" cy="370944"/>
              <a:chOff x="-261003" y="1096966"/>
              <a:chExt cx="765176" cy="687388"/>
            </a:xfrm>
            <a:solidFill>
              <a:schemeClr val="bg1"/>
            </a:solidFill>
          </p:grpSpPr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CDD609BF-8FA0-4BC6-B307-E9A174A6697F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-261003" y="1223966"/>
                <a:ext cx="765176" cy="560388"/>
              </a:xfrm>
              <a:custGeom>
                <a:avLst/>
                <a:gdLst>
                  <a:gd name="T0" fmla="*/ 228 w 240"/>
                  <a:gd name="T1" fmla="*/ 176 h 176"/>
                  <a:gd name="T2" fmla="*/ 12 w 240"/>
                  <a:gd name="T3" fmla="*/ 176 h 176"/>
                  <a:gd name="T4" fmla="*/ 0 w 240"/>
                  <a:gd name="T5" fmla="*/ 164 h 176"/>
                  <a:gd name="T6" fmla="*/ 0 w 240"/>
                  <a:gd name="T7" fmla="*/ 12 h 176"/>
                  <a:gd name="T8" fmla="*/ 12 w 240"/>
                  <a:gd name="T9" fmla="*/ 0 h 176"/>
                  <a:gd name="T10" fmla="*/ 228 w 240"/>
                  <a:gd name="T11" fmla="*/ 0 h 176"/>
                  <a:gd name="T12" fmla="*/ 240 w 240"/>
                  <a:gd name="T13" fmla="*/ 12 h 176"/>
                  <a:gd name="T14" fmla="*/ 240 w 240"/>
                  <a:gd name="T15" fmla="*/ 164 h 176"/>
                  <a:gd name="T16" fmla="*/ 228 w 240"/>
                  <a:gd name="T17" fmla="*/ 176 h 176"/>
                  <a:gd name="T18" fmla="*/ 12 w 240"/>
                  <a:gd name="T19" fmla="*/ 8 h 176"/>
                  <a:gd name="T20" fmla="*/ 8 w 240"/>
                  <a:gd name="T21" fmla="*/ 12 h 176"/>
                  <a:gd name="T22" fmla="*/ 8 w 240"/>
                  <a:gd name="T23" fmla="*/ 164 h 176"/>
                  <a:gd name="T24" fmla="*/ 12 w 240"/>
                  <a:gd name="T25" fmla="*/ 168 h 176"/>
                  <a:gd name="T26" fmla="*/ 228 w 240"/>
                  <a:gd name="T27" fmla="*/ 168 h 176"/>
                  <a:gd name="T28" fmla="*/ 232 w 240"/>
                  <a:gd name="T29" fmla="*/ 164 h 176"/>
                  <a:gd name="T30" fmla="*/ 232 w 240"/>
                  <a:gd name="T31" fmla="*/ 12 h 176"/>
                  <a:gd name="T32" fmla="*/ 228 w 240"/>
                  <a:gd name="T33" fmla="*/ 8 h 176"/>
                  <a:gd name="T34" fmla="*/ 12 w 240"/>
                  <a:gd name="T35" fmla="*/ 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0" h="176">
                    <a:moveTo>
                      <a:pt x="228" y="176"/>
                    </a:moveTo>
                    <a:cubicBezTo>
                      <a:pt x="12" y="176"/>
                      <a:pt x="12" y="176"/>
                      <a:pt x="12" y="176"/>
                    </a:cubicBezTo>
                    <a:cubicBezTo>
                      <a:pt x="5" y="176"/>
                      <a:pt x="0" y="171"/>
                      <a:pt x="0" y="16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228" y="0"/>
                      <a:pt x="228" y="0"/>
                      <a:pt x="228" y="0"/>
                    </a:cubicBezTo>
                    <a:cubicBezTo>
                      <a:pt x="235" y="0"/>
                      <a:pt x="240" y="5"/>
                      <a:pt x="240" y="12"/>
                    </a:cubicBezTo>
                    <a:cubicBezTo>
                      <a:pt x="240" y="164"/>
                      <a:pt x="240" y="164"/>
                      <a:pt x="240" y="164"/>
                    </a:cubicBezTo>
                    <a:cubicBezTo>
                      <a:pt x="240" y="171"/>
                      <a:pt x="235" y="176"/>
                      <a:pt x="228" y="176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64"/>
                      <a:pt x="8" y="164"/>
                      <a:pt x="8" y="164"/>
                    </a:cubicBezTo>
                    <a:cubicBezTo>
                      <a:pt x="8" y="166"/>
                      <a:pt x="10" y="168"/>
                      <a:pt x="12" y="168"/>
                    </a:cubicBezTo>
                    <a:cubicBezTo>
                      <a:pt x="228" y="168"/>
                      <a:pt x="228" y="168"/>
                      <a:pt x="228" y="168"/>
                    </a:cubicBezTo>
                    <a:cubicBezTo>
                      <a:pt x="230" y="168"/>
                      <a:pt x="232" y="166"/>
                      <a:pt x="232" y="164"/>
                    </a:cubicBezTo>
                    <a:cubicBezTo>
                      <a:pt x="232" y="12"/>
                      <a:pt x="232" y="12"/>
                      <a:pt x="232" y="12"/>
                    </a:cubicBezTo>
                    <a:cubicBezTo>
                      <a:pt x="232" y="10"/>
                      <a:pt x="230" y="8"/>
                      <a:pt x="228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 sz="3808">
                  <a:gradFill>
                    <a:gsLst>
                      <a:gs pos="26000">
                        <a:schemeClr val="bg1"/>
                      </a:gs>
                      <a:gs pos="52000">
                        <a:srgbClr val="BDF2FF"/>
                      </a:gs>
                      <a:gs pos="100000">
                        <a:srgbClr val="BDF2FF">
                          <a:alpha val="0"/>
                        </a:srgbClr>
                      </a:gs>
                    </a:gsLst>
                    <a:lin ang="5400000" scaled="1"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73CD87A2-76FD-4C3C-832F-770E50D34F48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-261003" y="1428754"/>
                <a:ext cx="344488" cy="25400"/>
              </a:xfrm>
              <a:custGeom>
                <a:avLst/>
                <a:gdLst>
                  <a:gd name="T0" fmla="*/ 104 w 108"/>
                  <a:gd name="T1" fmla="*/ 8 h 8"/>
                  <a:gd name="T2" fmla="*/ 4 w 108"/>
                  <a:gd name="T3" fmla="*/ 8 h 8"/>
                  <a:gd name="T4" fmla="*/ 0 w 108"/>
                  <a:gd name="T5" fmla="*/ 4 h 8"/>
                  <a:gd name="T6" fmla="*/ 4 w 108"/>
                  <a:gd name="T7" fmla="*/ 0 h 8"/>
                  <a:gd name="T8" fmla="*/ 104 w 108"/>
                  <a:gd name="T9" fmla="*/ 0 h 8"/>
                  <a:gd name="T10" fmla="*/ 108 w 108"/>
                  <a:gd name="T11" fmla="*/ 4 h 8"/>
                  <a:gd name="T12" fmla="*/ 104 w 108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" h="8">
                    <a:moveTo>
                      <a:pt x="10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6" y="0"/>
                      <a:pt x="108" y="2"/>
                      <a:pt x="108" y="4"/>
                    </a:cubicBezTo>
                    <a:cubicBezTo>
                      <a:pt x="108" y="6"/>
                      <a:pt x="106" y="8"/>
                      <a:pt x="10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 sz="3808">
                  <a:gradFill>
                    <a:gsLst>
                      <a:gs pos="26000">
                        <a:schemeClr val="bg1"/>
                      </a:gs>
                      <a:gs pos="52000">
                        <a:srgbClr val="BDF2FF"/>
                      </a:gs>
                      <a:gs pos="100000">
                        <a:srgbClr val="BDF2FF">
                          <a:alpha val="0"/>
                        </a:srgbClr>
                      </a:gs>
                    </a:gsLst>
                    <a:lin ang="5400000" scaled="1"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F7C96344-35C3-4639-B6BC-D706FEC87B0A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59685" y="1428754"/>
                <a:ext cx="344488" cy="25400"/>
              </a:xfrm>
              <a:custGeom>
                <a:avLst/>
                <a:gdLst>
                  <a:gd name="T0" fmla="*/ 104 w 108"/>
                  <a:gd name="T1" fmla="*/ 8 h 8"/>
                  <a:gd name="T2" fmla="*/ 4 w 108"/>
                  <a:gd name="T3" fmla="*/ 8 h 8"/>
                  <a:gd name="T4" fmla="*/ 0 w 108"/>
                  <a:gd name="T5" fmla="*/ 4 h 8"/>
                  <a:gd name="T6" fmla="*/ 4 w 108"/>
                  <a:gd name="T7" fmla="*/ 0 h 8"/>
                  <a:gd name="T8" fmla="*/ 104 w 108"/>
                  <a:gd name="T9" fmla="*/ 0 h 8"/>
                  <a:gd name="T10" fmla="*/ 108 w 108"/>
                  <a:gd name="T11" fmla="*/ 4 h 8"/>
                  <a:gd name="T12" fmla="*/ 104 w 108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" h="8">
                    <a:moveTo>
                      <a:pt x="10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6" y="0"/>
                      <a:pt x="108" y="2"/>
                      <a:pt x="108" y="4"/>
                    </a:cubicBezTo>
                    <a:cubicBezTo>
                      <a:pt x="108" y="6"/>
                      <a:pt x="106" y="8"/>
                      <a:pt x="10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 sz="3808">
                  <a:gradFill>
                    <a:gsLst>
                      <a:gs pos="26000">
                        <a:schemeClr val="bg1"/>
                      </a:gs>
                      <a:gs pos="52000">
                        <a:srgbClr val="BDF2FF"/>
                      </a:gs>
                      <a:gs pos="100000">
                        <a:srgbClr val="BDF2FF">
                          <a:alpha val="0"/>
                        </a:srgbClr>
                      </a:gs>
                    </a:gsLst>
                    <a:lin ang="5400000" scaled="1"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33BB2E64-F981-464A-9B0B-0C3778456520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-18115" y="1096966"/>
                <a:ext cx="279400" cy="152400"/>
              </a:xfrm>
              <a:custGeom>
                <a:avLst/>
                <a:gdLst>
                  <a:gd name="T0" fmla="*/ 84 w 88"/>
                  <a:gd name="T1" fmla="*/ 48 h 48"/>
                  <a:gd name="T2" fmla="*/ 80 w 88"/>
                  <a:gd name="T3" fmla="*/ 44 h 48"/>
                  <a:gd name="T4" fmla="*/ 80 w 88"/>
                  <a:gd name="T5" fmla="*/ 20 h 48"/>
                  <a:gd name="T6" fmla="*/ 68 w 88"/>
                  <a:gd name="T7" fmla="*/ 8 h 48"/>
                  <a:gd name="T8" fmla="*/ 20 w 88"/>
                  <a:gd name="T9" fmla="*/ 8 h 48"/>
                  <a:gd name="T10" fmla="*/ 8 w 88"/>
                  <a:gd name="T11" fmla="*/ 20 h 48"/>
                  <a:gd name="T12" fmla="*/ 8 w 88"/>
                  <a:gd name="T13" fmla="*/ 44 h 48"/>
                  <a:gd name="T14" fmla="*/ 4 w 88"/>
                  <a:gd name="T15" fmla="*/ 48 h 48"/>
                  <a:gd name="T16" fmla="*/ 0 w 88"/>
                  <a:gd name="T17" fmla="*/ 44 h 48"/>
                  <a:gd name="T18" fmla="*/ 0 w 88"/>
                  <a:gd name="T19" fmla="*/ 20 h 48"/>
                  <a:gd name="T20" fmla="*/ 20 w 88"/>
                  <a:gd name="T21" fmla="*/ 0 h 48"/>
                  <a:gd name="T22" fmla="*/ 68 w 88"/>
                  <a:gd name="T23" fmla="*/ 0 h 48"/>
                  <a:gd name="T24" fmla="*/ 88 w 88"/>
                  <a:gd name="T25" fmla="*/ 20 h 48"/>
                  <a:gd name="T26" fmla="*/ 88 w 88"/>
                  <a:gd name="T27" fmla="*/ 44 h 48"/>
                  <a:gd name="T28" fmla="*/ 84 w 88"/>
                  <a:gd name="T2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8" h="48">
                    <a:moveTo>
                      <a:pt x="84" y="48"/>
                    </a:moveTo>
                    <a:cubicBezTo>
                      <a:pt x="82" y="48"/>
                      <a:pt x="80" y="46"/>
                      <a:pt x="80" y="44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80" y="13"/>
                      <a:pt x="75" y="8"/>
                      <a:pt x="68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6"/>
                      <a:pt x="6" y="48"/>
                      <a:pt x="4" y="48"/>
                    </a:cubicBezTo>
                    <a:cubicBezTo>
                      <a:pt x="2" y="48"/>
                      <a:pt x="0" y="46"/>
                      <a:pt x="0" y="4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79" y="0"/>
                      <a:pt x="88" y="9"/>
                      <a:pt x="88" y="20"/>
                    </a:cubicBezTo>
                    <a:cubicBezTo>
                      <a:pt x="88" y="44"/>
                      <a:pt x="88" y="44"/>
                      <a:pt x="88" y="44"/>
                    </a:cubicBezTo>
                    <a:cubicBezTo>
                      <a:pt x="88" y="46"/>
                      <a:pt x="86" y="48"/>
                      <a:pt x="84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 sz="3808">
                  <a:gradFill>
                    <a:gsLst>
                      <a:gs pos="26000">
                        <a:schemeClr val="bg1"/>
                      </a:gs>
                      <a:gs pos="52000">
                        <a:srgbClr val="BDF2FF"/>
                      </a:gs>
                      <a:gs pos="100000">
                        <a:srgbClr val="BDF2FF">
                          <a:alpha val="0"/>
                        </a:srgbClr>
                      </a:gs>
                    </a:gsLst>
                    <a:lin ang="5400000" scaled="1"/>
                  </a:gradFill>
                  <a:cs typeface="+mn-ea"/>
                  <a:sym typeface="+mn-lt"/>
                </a:endParaRPr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543D5198-3FCB-4AA7-94D9-10BB7395668C}"/>
                  </a:ext>
                </a:extLst>
              </p:cNvPr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58085" y="1352554"/>
                <a:ext cx="127000" cy="203200"/>
              </a:xfrm>
              <a:custGeom>
                <a:avLst/>
                <a:gdLst>
                  <a:gd name="T0" fmla="*/ 20 w 40"/>
                  <a:gd name="T1" fmla="*/ 64 h 64"/>
                  <a:gd name="T2" fmla="*/ 6 w 40"/>
                  <a:gd name="T3" fmla="*/ 58 h 64"/>
                  <a:gd name="T4" fmla="*/ 0 w 40"/>
                  <a:gd name="T5" fmla="*/ 44 h 64"/>
                  <a:gd name="T6" fmla="*/ 0 w 40"/>
                  <a:gd name="T7" fmla="*/ 20 h 64"/>
                  <a:gd name="T8" fmla="*/ 20 w 40"/>
                  <a:gd name="T9" fmla="*/ 0 h 64"/>
                  <a:gd name="T10" fmla="*/ 34 w 40"/>
                  <a:gd name="T11" fmla="*/ 6 h 64"/>
                  <a:gd name="T12" fmla="*/ 40 w 40"/>
                  <a:gd name="T13" fmla="*/ 20 h 64"/>
                  <a:gd name="T14" fmla="*/ 40 w 40"/>
                  <a:gd name="T15" fmla="*/ 44 h 64"/>
                  <a:gd name="T16" fmla="*/ 20 w 40"/>
                  <a:gd name="T17" fmla="*/ 64 h 64"/>
                  <a:gd name="T18" fmla="*/ 20 w 40"/>
                  <a:gd name="T19" fmla="*/ 8 h 64"/>
                  <a:gd name="T20" fmla="*/ 8 w 40"/>
                  <a:gd name="T21" fmla="*/ 20 h 64"/>
                  <a:gd name="T22" fmla="*/ 8 w 40"/>
                  <a:gd name="T23" fmla="*/ 44 h 64"/>
                  <a:gd name="T24" fmla="*/ 12 w 40"/>
                  <a:gd name="T25" fmla="*/ 52 h 64"/>
                  <a:gd name="T26" fmla="*/ 20 w 40"/>
                  <a:gd name="T27" fmla="*/ 56 h 64"/>
                  <a:gd name="T28" fmla="*/ 32 w 40"/>
                  <a:gd name="T29" fmla="*/ 44 h 64"/>
                  <a:gd name="T30" fmla="*/ 32 w 40"/>
                  <a:gd name="T31" fmla="*/ 20 h 64"/>
                  <a:gd name="T32" fmla="*/ 28 w 40"/>
                  <a:gd name="T33" fmla="*/ 12 h 64"/>
                  <a:gd name="T34" fmla="*/ 20 w 40"/>
                  <a:gd name="T35" fmla="*/ 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" h="64">
                    <a:moveTo>
                      <a:pt x="20" y="64"/>
                    </a:moveTo>
                    <a:cubicBezTo>
                      <a:pt x="15" y="64"/>
                      <a:pt x="10" y="62"/>
                      <a:pt x="6" y="58"/>
                    </a:cubicBezTo>
                    <a:cubicBezTo>
                      <a:pt x="2" y="54"/>
                      <a:pt x="0" y="49"/>
                      <a:pt x="0" y="4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5" y="0"/>
                      <a:pt x="30" y="2"/>
                      <a:pt x="34" y="6"/>
                    </a:cubicBezTo>
                    <a:cubicBezTo>
                      <a:pt x="38" y="10"/>
                      <a:pt x="40" y="15"/>
                      <a:pt x="40" y="20"/>
                    </a:cubicBezTo>
                    <a:cubicBezTo>
                      <a:pt x="40" y="44"/>
                      <a:pt x="40" y="44"/>
                      <a:pt x="40" y="44"/>
                    </a:cubicBezTo>
                    <a:cubicBezTo>
                      <a:pt x="40" y="55"/>
                      <a:pt x="31" y="64"/>
                      <a:pt x="20" y="64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8" y="13"/>
                      <a:pt x="8" y="20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7"/>
                      <a:pt x="9" y="50"/>
                      <a:pt x="12" y="52"/>
                    </a:cubicBezTo>
                    <a:cubicBezTo>
                      <a:pt x="14" y="55"/>
                      <a:pt x="17" y="56"/>
                      <a:pt x="20" y="56"/>
                    </a:cubicBezTo>
                    <a:cubicBezTo>
                      <a:pt x="27" y="56"/>
                      <a:pt x="32" y="51"/>
                      <a:pt x="32" y="44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17"/>
                      <a:pt x="31" y="14"/>
                      <a:pt x="28" y="12"/>
                    </a:cubicBezTo>
                    <a:cubicBezTo>
                      <a:pt x="26" y="9"/>
                      <a:pt x="23" y="8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fr-FR" sz="3808">
                  <a:gradFill>
                    <a:gsLst>
                      <a:gs pos="26000">
                        <a:schemeClr val="bg1"/>
                      </a:gs>
                      <a:gs pos="52000">
                        <a:srgbClr val="BDF2FF"/>
                      </a:gs>
                      <a:gs pos="100000">
                        <a:srgbClr val="BDF2FF">
                          <a:alpha val="0"/>
                        </a:srgbClr>
                      </a:gs>
                    </a:gsLst>
                    <a:lin ang="5400000" scaled="1"/>
                  </a:gra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25" name="图片 124">
            <a:extLst>
              <a:ext uri="{FF2B5EF4-FFF2-40B4-BE49-F238E27FC236}">
                <a16:creationId xmlns:a16="http://schemas.microsoft.com/office/drawing/2014/main" id="{732EDF86-8BBD-4F94-9EA9-CEAE260854C9}"/>
              </a:ext>
            </a:extLst>
          </p:cNvPr>
          <p:cNvPicPr>
            <a:picLocks noChangeAspect="1"/>
          </p:cNvPicPr>
          <p:nvPr/>
        </p:nvPicPr>
        <p:blipFill>
          <a:blip r:embed="rId87"/>
          <a:srcRect l="75172"/>
          <a:stretch>
            <a:fillRect/>
          </a:stretch>
        </p:blipFill>
        <p:spPr>
          <a:xfrm>
            <a:off x="0" y="580920"/>
            <a:ext cx="731092" cy="615749"/>
          </a:xfrm>
          <a:custGeom>
            <a:avLst/>
            <a:gdLst>
              <a:gd name="connsiteX0" fmla="*/ 0 w 731092"/>
              <a:gd name="connsiteY0" fmla="*/ 0 h 615749"/>
              <a:gd name="connsiteX1" fmla="*/ 731092 w 731092"/>
              <a:gd name="connsiteY1" fmla="*/ 0 h 615749"/>
              <a:gd name="connsiteX2" fmla="*/ 731092 w 731092"/>
              <a:gd name="connsiteY2" fmla="*/ 615749 h 615749"/>
              <a:gd name="connsiteX3" fmla="*/ 0 w 731092"/>
              <a:gd name="connsiteY3" fmla="*/ 615749 h 61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092" h="615749">
                <a:moveTo>
                  <a:pt x="0" y="0"/>
                </a:moveTo>
                <a:lnTo>
                  <a:pt x="731092" y="0"/>
                </a:lnTo>
                <a:lnTo>
                  <a:pt x="731092" y="615749"/>
                </a:lnTo>
                <a:lnTo>
                  <a:pt x="0" y="615749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5619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758C8C6-68A7-497D-BBC9-DCB4117D92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6853" y="4815791"/>
            <a:ext cx="4365114" cy="10425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EC9D4C0-4BB1-4D75-B7F9-EB5A3B7D41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63179" y="1650983"/>
            <a:ext cx="4651651" cy="10546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B33EC71-17D6-421B-91D6-8F196C83D2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7173" y="1650983"/>
            <a:ext cx="4651651" cy="105469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A4CD11F-FBD5-4A72-9C72-97ACC1FB24BD}"/>
              </a:ext>
            </a:extLst>
          </p:cNvPr>
          <p:cNvSpPr txBox="1"/>
          <p:nvPr/>
        </p:nvSpPr>
        <p:spPr>
          <a:xfrm>
            <a:off x="731092" y="644683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联系我们</a:t>
            </a:r>
            <a:endParaRPr lang="en-GB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7" name="平行四边形 206">
            <a:extLst>
              <a:ext uri="{FF2B5EF4-FFF2-40B4-BE49-F238E27FC236}">
                <a16:creationId xmlns:a16="http://schemas.microsoft.com/office/drawing/2014/main" id="{DE520862-759F-43E0-A3F5-9E886C27A7E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92957" y="641242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2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208" name="平行四边形 207">
            <a:extLst>
              <a:ext uri="{FF2B5EF4-FFF2-40B4-BE49-F238E27FC236}">
                <a16:creationId xmlns:a16="http://schemas.microsoft.com/office/drawing/2014/main" id="{E81053A2-F8A8-45F1-8226-3D6F6EA5946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64006" y="750010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278E8902-ED2C-499B-B923-11636A99A06A}"/>
              </a:ext>
            </a:extLst>
          </p:cNvPr>
          <p:cNvSpPr/>
          <p:nvPr/>
        </p:nvSpPr>
        <p:spPr>
          <a:xfrm rot="16200000">
            <a:off x="10480221" y="5146220"/>
            <a:ext cx="1540392" cy="1883166"/>
          </a:xfrm>
          <a:custGeom>
            <a:avLst/>
            <a:gdLst>
              <a:gd name="connsiteX0" fmla="*/ 115481 w 1540392"/>
              <a:gd name="connsiteY0" fmla="*/ 1880258 h 1883166"/>
              <a:gd name="connsiteX1" fmla="*/ 114894 w 1540392"/>
              <a:gd name="connsiteY1" fmla="*/ 1883166 h 1883166"/>
              <a:gd name="connsiteX2" fmla="*/ 0 w 1540392"/>
              <a:gd name="connsiteY2" fmla="*/ 1883166 h 1883166"/>
              <a:gd name="connsiteX3" fmla="*/ 0 w 1540392"/>
              <a:gd name="connsiteY3" fmla="*/ 1777960 h 1883166"/>
              <a:gd name="connsiteX4" fmla="*/ 10968 w 1540392"/>
              <a:gd name="connsiteY4" fmla="*/ 1775746 h 1883166"/>
              <a:gd name="connsiteX5" fmla="*/ 115481 w 1540392"/>
              <a:gd name="connsiteY5" fmla="*/ 1880258 h 1883166"/>
              <a:gd name="connsiteX6" fmla="*/ 115481 w 1540392"/>
              <a:gd name="connsiteY6" fmla="*/ 1626580 h 1883166"/>
              <a:gd name="connsiteX7" fmla="*/ 10968 w 1540392"/>
              <a:gd name="connsiteY7" fmla="*/ 1731094 h 1883166"/>
              <a:gd name="connsiteX8" fmla="*/ 0 w 1540392"/>
              <a:gd name="connsiteY8" fmla="*/ 1728880 h 1883166"/>
              <a:gd name="connsiteX9" fmla="*/ 0 w 1540392"/>
              <a:gd name="connsiteY9" fmla="*/ 1524283 h 1883166"/>
              <a:gd name="connsiteX10" fmla="*/ 10968 w 1540392"/>
              <a:gd name="connsiteY10" fmla="*/ 1522068 h 1883166"/>
              <a:gd name="connsiteX11" fmla="*/ 115481 w 1540392"/>
              <a:gd name="connsiteY11" fmla="*/ 1626580 h 1883166"/>
              <a:gd name="connsiteX12" fmla="*/ 115481 w 1540392"/>
              <a:gd name="connsiteY12" fmla="*/ 1372902 h 1883166"/>
              <a:gd name="connsiteX13" fmla="*/ 10968 w 1540392"/>
              <a:gd name="connsiteY13" fmla="*/ 1477416 h 1883166"/>
              <a:gd name="connsiteX14" fmla="*/ 0 w 1540392"/>
              <a:gd name="connsiteY14" fmla="*/ 1475202 h 1883166"/>
              <a:gd name="connsiteX15" fmla="*/ 0 w 1540392"/>
              <a:gd name="connsiteY15" fmla="*/ 1270604 h 1883166"/>
              <a:gd name="connsiteX16" fmla="*/ 10968 w 1540392"/>
              <a:gd name="connsiteY16" fmla="*/ 1268390 h 1883166"/>
              <a:gd name="connsiteX17" fmla="*/ 115481 w 1540392"/>
              <a:gd name="connsiteY17" fmla="*/ 1372902 h 1883166"/>
              <a:gd name="connsiteX18" fmla="*/ 115481 w 1540392"/>
              <a:gd name="connsiteY18" fmla="*/ 1119224 h 1883166"/>
              <a:gd name="connsiteX19" fmla="*/ 10968 w 1540392"/>
              <a:gd name="connsiteY19" fmla="*/ 1223738 h 1883166"/>
              <a:gd name="connsiteX20" fmla="*/ 0 w 1540392"/>
              <a:gd name="connsiteY20" fmla="*/ 1221524 h 1883166"/>
              <a:gd name="connsiteX21" fmla="*/ 0 w 1540392"/>
              <a:gd name="connsiteY21" fmla="*/ 1016926 h 1883166"/>
              <a:gd name="connsiteX22" fmla="*/ 10968 w 1540392"/>
              <a:gd name="connsiteY22" fmla="*/ 1014712 h 1883166"/>
              <a:gd name="connsiteX23" fmla="*/ 115481 w 1540392"/>
              <a:gd name="connsiteY23" fmla="*/ 1119224 h 1883166"/>
              <a:gd name="connsiteX24" fmla="*/ 115481 w 1540392"/>
              <a:gd name="connsiteY24" fmla="*/ 865546 h 1883166"/>
              <a:gd name="connsiteX25" fmla="*/ 10968 w 1540392"/>
              <a:gd name="connsiteY25" fmla="*/ 970060 h 1883166"/>
              <a:gd name="connsiteX26" fmla="*/ 0 w 1540392"/>
              <a:gd name="connsiteY26" fmla="*/ 967846 h 1883166"/>
              <a:gd name="connsiteX27" fmla="*/ 0 w 1540392"/>
              <a:gd name="connsiteY27" fmla="*/ 763248 h 1883166"/>
              <a:gd name="connsiteX28" fmla="*/ 10968 w 1540392"/>
              <a:gd name="connsiteY28" fmla="*/ 761034 h 1883166"/>
              <a:gd name="connsiteX29" fmla="*/ 115481 w 1540392"/>
              <a:gd name="connsiteY29" fmla="*/ 865546 h 1883166"/>
              <a:gd name="connsiteX30" fmla="*/ 115481 w 1540392"/>
              <a:gd name="connsiteY30" fmla="*/ 611868 h 1883166"/>
              <a:gd name="connsiteX31" fmla="*/ 10968 w 1540392"/>
              <a:gd name="connsiteY31" fmla="*/ 716382 h 1883166"/>
              <a:gd name="connsiteX32" fmla="*/ 0 w 1540392"/>
              <a:gd name="connsiteY32" fmla="*/ 714168 h 1883166"/>
              <a:gd name="connsiteX33" fmla="*/ 0 w 1540392"/>
              <a:gd name="connsiteY33" fmla="*/ 509570 h 1883166"/>
              <a:gd name="connsiteX34" fmla="*/ 10968 w 1540392"/>
              <a:gd name="connsiteY34" fmla="*/ 507356 h 1883166"/>
              <a:gd name="connsiteX35" fmla="*/ 115481 w 1540392"/>
              <a:gd name="connsiteY35" fmla="*/ 611868 h 1883166"/>
              <a:gd name="connsiteX36" fmla="*/ 115481 w 1540392"/>
              <a:gd name="connsiteY36" fmla="*/ 358190 h 1883166"/>
              <a:gd name="connsiteX37" fmla="*/ 10968 w 1540392"/>
              <a:gd name="connsiteY37" fmla="*/ 462704 h 1883166"/>
              <a:gd name="connsiteX38" fmla="*/ 0 w 1540392"/>
              <a:gd name="connsiteY38" fmla="*/ 460490 h 1883166"/>
              <a:gd name="connsiteX39" fmla="*/ 0 w 1540392"/>
              <a:gd name="connsiteY39" fmla="*/ 255892 h 1883166"/>
              <a:gd name="connsiteX40" fmla="*/ 10968 w 1540392"/>
              <a:gd name="connsiteY40" fmla="*/ 253678 h 1883166"/>
              <a:gd name="connsiteX41" fmla="*/ 115481 w 1540392"/>
              <a:gd name="connsiteY41" fmla="*/ 358190 h 1883166"/>
              <a:gd name="connsiteX42" fmla="*/ 115481 w 1540392"/>
              <a:gd name="connsiteY42" fmla="*/ 104512 h 1883166"/>
              <a:gd name="connsiteX43" fmla="*/ 10968 w 1540392"/>
              <a:gd name="connsiteY43" fmla="*/ 209026 h 1883166"/>
              <a:gd name="connsiteX44" fmla="*/ 0 w 1540392"/>
              <a:gd name="connsiteY44" fmla="*/ 206812 h 1883166"/>
              <a:gd name="connsiteX45" fmla="*/ 0 w 1540392"/>
              <a:gd name="connsiteY45" fmla="*/ 2214 h 1883166"/>
              <a:gd name="connsiteX46" fmla="*/ 10968 w 1540392"/>
              <a:gd name="connsiteY46" fmla="*/ 0 h 1883166"/>
              <a:gd name="connsiteX47" fmla="*/ 115481 w 1540392"/>
              <a:gd name="connsiteY47" fmla="*/ 104512 h 1883166"/>
              <a:gd name="connsiteX48" fmla="*/ 400464 w 1540392"/>
              <a:gd name="connsiteY48" fmla="*/ 1880258 h 1883166"/>
              <a:gd name="connsiteX49" fmla="*/ 399877 w 1540392"/>
              <a:gd name="connsiteY49" fmla="*/ 1883166 h 1883166"/>
              <a:gd name="connsiteX50" fmla="*/ 192024 w 1540392"/>
              <a:gd name="connsiteY50" fmla="*/ 1883166 h 1883166"/>
              <a:gd name="connsiteX51" fmla="*/ 191437 w 1540392"/>
              <a:gd name="connsiteY51" fmla="*/ 1880258 h 1883166"/>
              <a:gd name="connsiteX52" fmla="*/ 295951 w 1540392"/>
              <a:gd name="connsiteY52" fmla="*/ 1775746 h 1883166"/>
              <a:gd name="connsiteX53" fmla="*/ 400464 w 1540392"/>
              <a:gd name="connsiteY53" fmla="*/ 1880258 h 1883166"/>
              <a:gd name="connsiteX54" fmla="*/ 400464 w 1540392"/>
              <a:gd name="connsiteY54" fmla="*/ 1626580 h 1883166"/>
              <a:gd name="connsiteX55" fmla="*/ 295951 w 1540392"/>
              <a:gd name="connsiteY55" fmla="*/ 1731094 h 1883166"/>
              <a:gd name="connsiteX56" fmla="*/ 191437 w 1540392"/>
              <a:gd name="connsiteY56" fmla="*/ 1626580 h 1883166"/>
              <a:gd name="connsiteX57" fmla="*/ 295951 w 1540392"/>
              <a:gd name="connsiteY57" fmla="*/ 1522068 h 1883166"/>
              <a:gd name="connsiteX58" fmla="*/ 400464 w 1540392"/>
              <a:gd name="connsiteY58" fmla="*/ 1626580 h 1883166"/>
              <a:gd name="connsiteX59" fmla="*/ 400464 w 1540392"/>
              <a:gd name="connsiteY59" fmla="*/ 1372902 h 1883166"/>
              <a:gd name="connsiteX60" fmla="*/ 295951 w 1540392"/>
              <a:gd name="connsiteY60" fmla="*/ 1477416 h 1883166"/>
              <a:gd name="connsiteX61" fmla="*/ 191437 w 1540392"/>
              <a:gd name="connsiteY61" fmla="*/ 1372902 h 1883166"/>
              <a:gd name="connsiteX62" fmla="*/ 295951 w 1540392"/>
              <a:gd name="connsiteY62" fmla="*/ 1268390 h 1883166"/>
              <a:gd name="connsiteX63" fmla="*/ 400464 w 1540392"/>
              <a:gd name="connsiteY63" fmla="*/ 1372902 h 1883166"/>
              <a:gd name="connsiteX64" fmla="*/ 400464 w 1540392"/>
              <a:gd name="connsiteY64" fmla="*/ 1119224 h 1883166"/>
              <a:gd name="connsiteX65" fmla="*/ 295951 w 1540392"/>
              <a:gd name="connsiteY65" fmla="*/ 1223738 h 1883166"/>
              <a:gd name="connsiteX66" fmla="*/ 191437 w 1540392"/>
              <a:gd name="connsiteY66" fmla="*/ 1119224 h 1883166"/>
              <a:gd name="connsiteX67" fmla="*/ 295951 w 1540392"/>
              <a:gd name="connsiteY67" fmla="*/ 1014712 h 1883166"/>
              <a:gd name="connsiteX68" fmla="*/ 400464 w 1540392"/>
              <a:gd name="connsiteY68" fmla="*/ 1119224 h 1883166"/>
              <a:gd name="connsiteX69" fmla="*/ 400464 w 1540392"/>
              <a:gd name="connsiteY69" fmla="*/ 865546 h 1883166"/>
              <a:gd name="connsiteX70" fmla="*/ 295951 w 1540392"/>
              <a:gd name="connsiteY70" fmla="*/ 970060 h 1883166"/>
              <a:gd name="connsiteX71" fmla="*/ 191437 w 1540392"/>
              <a:gd name="connsiteY71" fmla="*/ 865546 h 1883166"/>
              <a:gd name="connsiteX72" fmla="*/ 295951 w 1540392"/>
              <a:gd name="connsiteY72" fmla="*/ 761034 h 1883166"/>
              <a:gd name="connsiteX73" fmla="*/ 400464 w 1540392"/>
              <a:gd name="connsiteY73" fmla="*/ 865546 h 1883166"/>
              <a:gd name="connsiteX74" fmla="*/ 400464 w 1540392"/>
              <a:gd name="connsiteY74" fmla="*/ 611868 h 1883166"/>
              <a:gd name="connsiteX75" fmla="*/ 295951 w 1540392"/>
              <a:gd name="connsiteY75" fmla="*/ 716382 h 1883166"/>
              <a:gd name="connsiteX76" fmla="*/ 191437 w 1540392"/>
              <a:gd name="connsiteY76" fmla="*/ 611868 h 1883166"/>
              <a:gd name="connsiteX77" fmla="*/ 295951 w 1540392"/>
              <a:gd name="connsiteY77" fmla="*/ 507356 h 1883166"/>
              <a:gd name="connsiteX78" fmla="*/ 400464 w 1540392"/>
              <a:gd name="connsiteY78" fmla="*/ 611868 h 1883166"/>
              <a:gd name="connsiteX79" fmla="*/ 400464 w 1540392"/>
              <a:gd name="connsiteY79" fmla="*/ 358190 h 1883166"/>
              <a:gd name="connsiteX80" fmla="*/ 295951 w 1540392"/>
              <a:gd name="connsiteY80" fmla="*/ 462704 h 1883166"/>
              <a:gd name="connsiteX81" fmla="*/ 191437 w 1540392"/>
              <a:gd name="connsiteY81" fmla="*/ 358190 h 1883166"/>
              <a:gd name="connsiteX82" fmla="*/ 295951 w 1540392"/>
              <a:gd name="connsiteY82" fmla="*/ 253678 h 1883166"/>
              <a:gd name="connsiteX83" fmla="*/ 400464 w 1540392"/>
              <a:gd name="connsiteY83" fmla="*/ 358190 h 1883166"/>
              <a:gd name="connsiteX84" fmla="*/ 400464 w 1540392"/>
              <a:gd name="connsiteY84" fmla="*/ 104512 h 1883166"/>
              <a:gd name="connsiteX85" fmla="*/ 295951 w 1540392"/>
              <a:gd name="connsiteY85" fmla="*/ 209026 h 1883166"/>
              <a:gd name="connsiteX86" fmla="*/ 191437 w 1540392"/>
              <a:gd name="connsiteY86" fmla="*/ 104512 h 1883166"/>
              <a:gd name="connsiteX87" fmla="*/ 295951 w 1540392"/>
              <a:gd name="connsiteY87" fmla="*/ 0 h 1883166"/>
              <a:gd name="connsiteX88" fmla="*/ 400464 w 1540392"/>
              <a:gd name="connsiteY88" fmla="*/ 104512 h 1883166"/>
              <a:gd name="connsiteX89" fmla="*/ 685446 w 1540392"/>
              <a:gd name="connsiteY89" fmla="*/ 1880258 h 1883166"/>
              <a:gd name="connsiteX90" fmla="*/ 684859 w 1540392"/>
              <a:gd name="connsiteY90" fmla="*/ 1883166 h 1883166"/>
              <a:gd name="connsiteX91" fmla="*/ 477007 w 1540392"/>
              <a:gd name="connsiteY91" fmla="*/ 1883166 h 1883166"/>
              <a:gd name="connsiteX92" fmla="*/ 476420 w 1540392"/>
              <a:gd name="connsiteY92" fmla="*/ 1880258 h 1883166"/>
              <a:gd name="connsiteX93" fmla="*/ 580933 w 1540392"/>
              <a:gd name="connsiteY93" fmla="*/ 1775746 h 1883166"/>
              <a:gd name="connsiteX94" fmla="*/ 685446 w 1540392"/>
              <a:gd name="connsiteY94" fmla="*/ 1880258 h 1883166"/>
              <a:gd name="connsiteX95" fmla="*/ 685446 w 1540392"/>
              <a:gd name="connsiteY95" fmla="*/ 1626580 h 1883166"/>
              <a:gd name="connsiteX96" fmla="*/ 580933 w 1540392"/>
              <a:gd name="connsiteY96" fmla="*/ 1731094 h 1883166"/>
              <a:gd name="connsiteX97" fmla="*/ 476420 w 1540392"/>
              <a:gd name="connsiteY97" fmla="*/ 1626580 h 1883166"/>
              <a:gd name="connsiteX98" fmla="*/ 580933 w 1540392"/>
              <a:gd name="connsiteY98" fmla="*/ 1522068 h 1883166"/>
              <a:gd name="connsiteX99" fmla="*/ 685446 w 1540392"/>
              <a:gd name="connsiteY99" fmla="*/ 1626580 h 1883166"/>
              <a:gd name="connsiteX100" fmla="*/ 685446 w 1540392"/>
              <a:gd name="connsiteY100" fmla="*/ 1372902 h 1883166"/>
              <a:gd name="connsiteX101" fmla="*/ 580933 w 1540392"/>
              <a:gd name="connsiteY101" fmla="*/ 1477416 h 1883166"/>
              <a:gd name="connsiteX102" fmla="*/ 476420 w 1540392"/>
              <a:gd name="connsiteY102" fmla="*/ 1372902 h 1883166"/>
              <a:gd name="connsiteX103" fmla="*/ 580933 w 1540392"/>
              <a:gd name="connsiteY103" fmla="*/ 1268390 h 1883166"/>
              <a:gd name="connsiteX104" fmla="*/ 685446 w 1540392"/>
              <a:gd name="connsiteY104" fmla="*/ 1372902 h 1883166"/>
              <a:gd name="connsiteX105" fmla="*/ 685446 w 1540392"/>
              <a:gd name="connsiteY105" fmla="*/ 1119224 h 1883166"/>
              <a:gd name="connsiteX106" fmla="*/ 580933 w 1540392"/>
              <a:gd name="connsiteY106" fmla="*/ 1223738 h 1883166"/>
              <a:gd name="connsiteX107" fmla="*/ 476420 w 1540392"/>
              <a:gd name="connsiteY107" fmla="*/ 1119224 h 1883166"/>
              <a:gd name="connsiteX108" fmla="*/ 580933 w 1540392"/>
              <a:gd name="connsiteY108" fmla="*/ 1014712 h 1883166"/>
              <a:gd name="connsiteX109" fmla="*/ 685446 w 1540392"/>
              <a:gd name="connsiteY109" fmla="*/ 1119224 h 1883166"/>
              <a:gd name="connsiteX110" fmla="*/ 685446 w 1540392"/>
              <a:gd name="connsiteY110" fmla="*/ 865546 h 1883166"/>
              <a:gd name="connsiteX111" fmla="*/ 580933 w 1540392"/>
              <a:gd name="connsiteY111" fmla="*/ 970060 h 1883166"/>
              <a:gd name="connsiteX112" fmla="*/ 476420 w 1540392"/>
              <a:gd name="connsiteY112" fmla="*/ 865546 h 1883166"/>
              <a:gd name="connsiteX113" fmla="*/ 580933 w 1540392"/>
              <a:gd name="connsiteY113" fmla="*/ 761034 h 1883166"/>
              <a:gd name="connsiteX114" fmla="*/ 685446 w 1540392"/>
              <a:gd name="connsiteY114" fmla="*/ 865546 h 1883166"/>
              <a:gd name="connsiteX115" fmla="*/ 685446 w 1540392"/>
              <a:gd name="connsiteY115" fmla="*/ 611868 h 1883166"/>
              <a:gd name="connsiteX116" fmla="*/ 580933 w 1540392"/>
              <a:gd name="connsiteY116" fmla="*/ 716382 h 1883166"/>
              <a:gd name="connsiteX117" fmla="*/ 476420 w 1540392"/>
              <a:gd name="connsiteY117" fmla="*/ 611868 h 1883166"/>
              <a:gd name="connsiteX118" fmla="*/ 580933 w 1540392"/>
              <a:gd name="connsiteY118" fmla="*/ 507356 h 1883166"/>
              <a:gd name="connsiteX119" fmla="*/ 685446 w 1540392"/>
              <a:gd name="connsiteY119" fmla="*/ 611868 h 1883166"/>
              <a:gd name="connsiteX120" fmla="*/ 685446 w 1540392"/>
              <a:gd name="connsiteY120" fmla="*/ 358190 h 1883166"/>
              <a:gd name="connsiteX121" fmla="*/ 580933 w 1540392"/>
              <a:gd name="connsiteY121" fmla="*/ 462704 h 1883166"/>
              <a:gd name="connsiteX122" fmla="*/ 476420 w 1540392"/>
              <a:gd name="connsiteY122" fmla="*/ 358190 h 1883166"/>
              <a:gd name="connsiteX123" fmla="*/ 580933 w 1540392"/>
              <a:gd name="connsiteY123" fmla="*/ 253678 h 1883166"/>
              <a:gd name="connsiteX124" fmla="*/ 685446 w 1540392"/>
              <a:gd name="connsiteY124" fmla="*/ 358190 h 1883166"/>
              <a:gd name="connsiteX125" fmla="*/ 685446 w 1540392"/>
              <a:gd name="connsiteY125" fmla="*/ 104512 h 1883166"/>
              <a:gd name="connsiteX126" fmla="*/ 580933 w 1540392"/>
              <a:gd name="connsiteY126" fmla="*/ 209026 h 1883166"/>
              <a:gd name="connsiteX127" fmla="*/ 476420 w 1540392"/>
              <a:gd name="connsiteY127" fmla="*/ 104512 h 1883166"/>
              <a:gd name="connsiteX128" fmla="*/ 580933 w 1540392"/>
              <a:gd name="connsiteY128" fmla="*/ 0 h 1883166"/>
              <a:gd name="connsiteX129" fmla="*/ 685446 w 1540392"/>
              <a:gd name="connsiteY129" fmla="*/ 104512 h 1883166"/>
              <a:gd name="connsiteX130" fmla="*/ 970428 w 1540392"/>
              <a:gd name="connsiteY130" fmla="*/ 1880258 h 1883166"/>
              <a:gd name="connsiteX131" fmla="*/ 969841 w 1540392"/>
              <a:gd name="connsiteY131" fmla="*/ 1883166 h 1883166"/>
              <a:gd name="connsiteX132" fmla="*/ 761989 w 1540392"/>
              <a:gd name="connsiteY132" fmla="*/ 1883166 h 1883166"/>
              <a:gd name="connsiteX133" fmla="*/ 761402 w 1540392"/>
              <a:gd name="connsiteY133" fmla="*/ 1880258 h 1883166"/>
              <a:gd name="connsiteX134" fmla="*/ 865915 w 1540392"/>
              <a:gd name="connsiteY134" fmla="*/ 1775746 h 1883166"/>
              <a:gd name="connsiteX135" fmla="*/ 970428 w 1540392"/>
              <a:gd name="connsiteY135" fmla="*/ 1880258 h 1883166"/>
              <a:gd name="connsiteX136" fmla="*/ 970428 w 1540392"/>
              <a:gd name="connsiteY136" fmla="*/ 1626580 h 1883166"/>
              <a:gd name="connsiteX137" fmla="*/ 865915 w 1540392"/>
              <a:gd name="connsiteY137" fmla="*/ 1731094 h 1883166"/>
              <a:gd name="connsiteX138" fmla="*/ 761402 w 1540392"/>
              <a:gd name="connsiteY138" fmla="*/ 1626580 h 1883166"/>
              <a:gd name="connsiteX139" fmla="*/ 865915 w 1540392"/>
              <a:gd name="connsiteY139" fmla="*/ 1522068 h 1883166"/>
              <a:gd name="connsiteX140" fmla="*/ 970428 w 1540392"/>
              <a:gd name="connsiteY140" fmla="*/ 1626580 h 1883166"/>
              <a:gd name="connsiteX141" fmla="*/ 970428 w 1540392"/>
              <a:gd name="connsiteY141" fmla="*/ 1372902 h 1883166"/>
              <a:gd name="connsiteX142" fmla="*/ 865915 w 1540392"/>
              <a:gd name="connsiteY142" fmla="*/ 1477416 h 1883166"/>
              <a:gd name="connsiteX143" fmla="*/ 761402 w 1540392"/>
              <a:gd name="connsiteY143" fmla="*/ 1372902 h 1883166"/>
              <a:gd name="connsiteX144" fmla="*/ 865915 w 1540392"/>
              <a:gd name="connsiteY144" fmla="*/ 1268390 h 1883166"/>
              <a:gd name="connsiteX145" fmla="*/ 970428 w 1540392"/>
              <a:gd name="connsiteY145" fmla="*/ 1372902 h 1883166"/>
              <a:gd name="connsiteX146" fmla="*/ 970428 w 1540392"/>
              <a:gd name="connsiteY146" fmla="*/ 1119224 h 1883166"/>
              <a:gd name="connsiteX147" fmla="*/ 865915 w 1540392"/>
              <a:gd name="connsiteY147" fmla="*/ 1223738 h 1883166"/>
              <a:gd name="connsiteX148" fmla="*/ 761402 w 1540392"/>
              <a:gd name="connsiteY148" fmla="*/ 1119224 h 1883166"/>
              <a:gd name="connsiteX149" fmla="*/ 865915 w 1540392"/>
              <a:gd name="connsiteY149" fmla="*/ 1014712 h 1883166"/>
              <a:gd name="connsiteX150" fmla="*/ 970428 w 1540392"/>
              <a:gd name="connsiteY150" fmla="*/ 1119224 h 1883166"/>
              <a:gd name="connsiteX151" fmla="*/ 970428 w 1540392"/>
              <a:gd name="connsiteY151" fmla="*/ 865546 h 1883166"/>
              <a:gd name="connsiteX152" fmla="*/ 865915 w 1540392"/>
              <a:gd name="connsiteY152" fmla="*/ 970060 h 1883166"/>
              <a:gd name="connsiteX153" fmla="*/ 761402 w 1540392"/>
              <a:gd name="connsiteY153" fmla="*/ 865546 h 1883166"/>
              <a:gd name="connsiteX154" fmla="*/ 865915 w 1540392"/>
              <a:gd name="connsiteY154" fmla="*/ 761034 h 1883166"/>
              <a:gd name="connsiteX155" fmla="*/ 970428 w 1540392"/>
              <a:gd name="connsiteY155" fmla="*/ 865546 h 1883166"/>
              <a:gd name="connsiteX156" fmla="*/ 970428 w 1540392"/>
              <a:gd name="connsiteY156" fmla="*/ 611868 h 1883166"/>
              <a:gd name="connsiteX157" fmla="*/ 865915 w 1540392"/>
              <a:gd name="connsiteY157" fmla="*/ 716382 h 1883166"/>
              <a:gd name="connsiteX158" fmla="*/ 761402 w 1540392"/>
              <a:gd name="connsiteY158" fmla="*/ 611868 h 1883166"/>
              <a:gd name="connsiteX159" fmla="*/ 865915 w 1540392"/>
              <a:gd name="connsiteY159" fmla="*/ 507356 h 1883166"/>
              <a:gd name="connsiteX160" fmla="*/ 970428 w 1540392"/>
              <a:gd name="connsiteY160" fmla="*/ 611868 h 1883166"/>
              <a:gd name="connsiteX161" fmla="*/ 970428 w 1540392"/>
              <a:gd name="connsiteY161" fmla="*/ 358190 h 1883166"/>
              <a:gd name="connsiteX162" fmla="*/ 865915 w 1540392"/>
              <a:gd name="connsiteY162" fmla="*/ 462704 h 1883166"/>
              <a:gd name="connsiteX163" fmla="*/ 761402 w 1540392"/>
              <a:gd name="connsiteY163" fmla="*/ 358190 h 1883166"/>
              <a:gd name="connsiteX164" fmla="*/ 865915 w 1540392"/>
              <a:gd name="connsiteY164" fmla="*/ 253678 h 1883166"/>
              <a:gd name="connsiteX165" fmla="*/ 970428 w 1540392"/>
              <a:gd name="connsiteY165" fmla="*/ 358190 h 1883166"/>
              <a:gd name="connsiteX166" fmla="*/ 970428 w 1540392"/>
              <a:gd name="connsiteY166" fmla="*/ 104512 h 1883166"/>
              <a:gd name="connsiteX167" fmla="*/ 865915 w 1540392"/>
              <a:gd name="connsiteY167" fmla="*/ 209026 h 1883166"/>
              <a:gd name="connsiteX168" fmla="*/ 761402 w 1540392"/>
              <a:gd name="connsiteY168" fmla="*/ 104512 h 1883166"/>
              <a:gd name="connsiteX169" fmla="*/ 865915 w 1540392"/>
              <a:gd name="connsiteY169" fmla="*/ 0 h 1883166"/>
              <a:gd name="connsiteX170" fmla="*/ 970428 w 1540392"/>
              <a:gd name="connsiteY170" fmla="*/ 104512 h 1883166"/>
              <a:gd name="connsiteX171" fmla="*/ 1255410 w 1540392"/>
              <a:gd name="connsiteY171" fmla="*/ 1880258 h 1883166"/>
              <a:gd name="connsiteX172" fmla="*/ 1254823 w 1540392"/>
              <a:gd name="connsiteY172" fmla="*/ 1883166 h 1883166"/>
              <a:gd name="connsiteX173" fmla="*/ 1046971 w 1540392"/>
              <a:gd name="connsiteY173" fmla="*/ 1883166 h 1883166"/>
              <a:gd name="connsiteX174" fmla="*/ 1046384 w 1540392"/>
              <a:gd name="connsiteY174" fmla="*/ 1880258 h 1883166"/>
              <a:gd name="connsiteX175" fmla="*/ 1150897 w 1540392"/>
              <a:gd name="connsiteY175" fmla="*/ 1775746 h 1883166"/>
              <a:gd name="connsiteX176" fmla="*/ 1255410 w 1540392"/>
              <a:gd name="connsiteY176" fmla="*/ 1880258 h 1883166"/>
              <a:gd name="connsiteX177" fmla="*/ 1255410 w 1540392"/>
              <a:gd name="connsiteY177" fmla="*/ 1626580 h 1883166"/>
              <a:gd name="connsiteX178" fmla="*/ 1150897 w 1540392"/>
              <a:gd name="connsiteY178" fmla="*/ 1731094 h 1883166"/>
              <a:gd name="connsiteX179" fmla="*/ 1046384 w 1540392"/>
              <a:gd name="connsiteY179" fmla="*/ 1626580 h 1883166"/>
              <a:gd name="connsiteX180" fmla="*/ 1150897 w 1540392"/>
              <a:gd name="connsiteY180" fmla="*/ 1522068 h 1883166"/>
              <a:gd name="connsiteX181" fmla="*/ 1255410 w 1540392"/>
              <a:gd name="connsiteY181" fmla="*/ 1626580 h 1883166"/>
              <a:gd name="connsiteX182" fmla="*/ 1255410 w 1540392"/>
              <a:gd name="connsiteY182" fmla="*/ 1372902 h 1883166"/>
              <a:gd name="connsiteX183" fmla="*/ 1150897 w 1540392"/>
              <a:gd name="connsiteY183" fmla="*/ 1477416 h 1883166"/>
              <a:gd name="connsiteX184" fmla="*/ 1046384 w 1540392"/>
              <a:gd name="connsiteY184" fmla="*/ 1372902 h 1883166"/>
              <a:gd name="connsiteX185" fmla="*/ 1150897 w 1540392"/>
              <a:gd name="connsiteY185" fmla="*/ 1268390 h 1883166"/>
              <a:gd name="connsiteX186" fmla="*/ 1255410 w 1540392"/>
              <a:gd name="connsiteY186" fmla="*/ 1372902 h 1883166"/>
              <a:gd name="connsiteX187" fmla="*/ 1255410 w 1540392"/>
              <a:gd name="connsiteY187" fmla="*/ 1119224 h 1883166"/>
              <a:gd name="connsiteX188" fmla="*/ 1150897 w 1540392"/>
              <a:gd name="connsiteY188" fmla="*/ 1223738 h 1883166"/>
              <a:gd name="connsiteX189" fmla="*/ 1046384 w 1540392"/>
              <a:gd name="connsiteY189" fmla="*/ 1119224 h 1883166"/>
              <a:gd name="connsiteX190" fmla="*/ 1150897 w 1540392"/>
              <a:gd name="connsiteY190" fmla="*/ 1014712 h 1883166"/>
              <a:gd name="connsiteX191" fmla="*/ 1255410 w 1540392"/>
              <a:gd name="connsiteY191" fmla="*/ 1119224 h 1883166"/>
              <a:gd name="connsiteX192" fmla="*/ 1255410 w 1540392"/>
              <a:gd name="connsiteY192" fmla="*/ 865546 h 1883166"/>
              <a:gd name="connsiteX193" fmla="*/ 1150897 w 1540392"/>
              <a:gd name="connsiteY193" fmla="*/ 970060 h 1883166"/>
              <a:gd name="connsiteX194" fmla="*/ 1046384 w 1540392"/>
              <a:gd name="connsiteY194" fmla="*/ 865546 h 1883166"/>
              <a:gd name="connsiteX195" fmla="*/ 1150897 w 1540392"/>
              <a:gd name="connsiteY195" fmla="*/ 761034 h 1883166"/>
              <a:gd name="connsiteX196" fmla="*/ 1255410 w 1540392"/>
              <a:gd name="connsiteY196" fmla="*/ 865546 h 1883166"/>
              <a:gd name="connsiteX197" fmla="*/ 1255410 w 1540392"/>
              <a:gd name="connsiteY197" fmla="*/ 611868 h 1883166"/>
              <a:gd name="connsiteX198" fmla="*/ 1150897 w 1540392"/>
              <a:gd name="connsiteY198" fmla="*/ 716382 h 1883166"/>
              <a:gd name="connsiteX199" fmla="*/ 1046384 w 1540392"/>
              <a:gd name="connsiteY199" fmla="*/ 611868 h 1883166"/>
              <a:gd name="connsiteX200" fmla="*/ 1150897 w 1540392"/>
              <a:gd name="connsiteY200" fmla="*/ 507356 h 1883166"/>
              <a:gd name="connsiteX201" fmla="*/ 1255410 w 1540392"/>
              <a:gd name="connsiteY201" fmla="*/ 611868 h 1883166"/>
              <a:gd name="connsiteX202" fmla="*/ 1255410 w 1540392"/>
              <a:gd name="connsiteY202" fmla="*/ 358190 h 1883166"/>
              <a:gd name="connsiteX203" fmla="*/ 1150897 w 1540392"/>
              <a:gd name="connsiteY203" fmla="*/ 462704 h 1883166"/>
              <a:gd name="connsiteX204" fmla="*/ 1046384 w 1540392"/>
              <a:gd name="connsiteY204" fmla="*/ 358190 h 1883166"/>
              <a:gd name="connsiteX205" fmla="*/ 1150897 w 1540392"/>
              <a:gd name="connsiteY205" fmla="*/ 253678 h 1883166"/>
              <a:gd name="connsiteX206" fmla="*/ 1255410 w 1540392"/>
              <a:gd name="connsiteY206" fmla="*/ 358190 h 1883166"/>
              <a:gd name="connsiteX207" fmla="*/ 1255410 w 1540392"/>
              <a:gd name="connsiteY207" fmla="*/ 104512 h 1883166"/>
              <a:gd name="connsiteX208" fmla="*/ 1150897 w 1540392"/>
              <a:gd name="connsiteY208" fmla="*/ 209026 h 1883166"/>
              <a:gd name="connsiteX209" fmla="*/ 1046384 w 1540392"/>
              <a:gd name="connsiteY209" fmla="*/ 104512 h 1883166"/>
              <a:gd name="connsiteX210" fmla="*/ 1150897 w 1540392"/>
              <a:gd name="connsiteY210" fmla="*/ 0 h 1883166"/>
              <a:gd name="connsiteX211" fmla="*/ 1255410 w 1540392"/>
              <a:gd name="connsiteY211" fmla="*/ 104512 h 1883166"/>
              <a:gd name="connsiteX212" fmla="*/ 1540392 w 1540392"/>
              <a:gd name="connsiteY212" fmla="*/ 1880258 h 1883166"/>
              <a:gd name="connsiteX213" fmla="*/ 1539805 w 1540392"/>
              <a:gd name="connsiteY213" fmla="*/ 1883166 h 1883166"/>
              <a:gd name="connsiteX214" fmla="*/ 1331953 w 1540392"/>
              <a:gd name="connsiteY214" fmla="*/ 1883166 h 1883166"/>
              <a:gd name="connsiteX215" fmla="*/ 1331366 w 1540392"/>
              <a:gd name="connsiteY215" fmla="*/ 1880258 h 1883166"/>
              <a:gd name="connsiteX216" fmla="*/ 1435879 w 1540392"/>
              <a:gd name="connsiteY216" fmla="*/ 1775746 h 1883166"/>
              <a:gd name="connsiteX217" fmla="*/ 1540392 w 1540392"/>
              <a:gd name="connsiteY217" fmla="*/ 1880258 h 1883166"/>
              <a:gd name="connsiteX218" fmla="*/ 1540392 w 1540392"/>
              <a:gd name="connsiteY218" fmla="*/ 1626580 h 1883166"/>
              <a:gd name="connsiteX219" fmla="*/ 1435879 w 1540392"/>
              <a:gd name="connsiteY219" fmla="*/ 1731094 h 1883166"/>
              <a:gd name="connsiteX220" fmla="*/ 1331366 w 1540392"/>
              <a:gd name="connsiteY220" fmla="*/ 1626580 h 1883166"/>
              <a:gd name="connsiteX221" fmla="*/ 1435879 w 1540392"/>
              <a:gd name="connsiteY221" fmla="*/ 1522068 h 1883166"/>
              <a:gd name="connsiteX222" fmla="*/ 1540392 w 1540392"/>
              <a:gd name="connsiteY222" fmla="*/ 1626580 h 1883166"/>
              <a:gd name="connsiteX223" fmla="*/ 1540392 w 1540392"/>
              <a:gd name="connsiteY223" fmla="*/ 1372902 h 1883166"/>
              <a:gd name="connsiteX224" fmla="*/ 1435879 w 1540392"/>
              <a:gd name="connsiteY224" fmla="*/ 1477416 h 1883166"/>
              <a:gd name="connsiteX225" fmla="*/ 1331366 w 1540392"/>
              <a:gd name="connsiteY225" fmla="*/ 1372902 h 1883166"/>
              <a:gd name="connsiteX226" fmla="*/ 1435879 w 1540392"/>
              <a:gd name="connsiteY226" fmla="*/ 1268390 h 1883166"/>
              <a:gd name="connsiteX227" fmla="*/ 1540392 w 1540392"/>
              <a:gd name="connsiteY227" fmla="*/ 1372902 h 1883166"/>
              <a:gd name="connsiteX228" fmla="*/ 1540392 w 1540392"/>
              <a:gd name="connsiteY228" fmla="*/ 1119224 h 1883166"/>
              <a:gd name="connsiteX229" fmla="*/ 1435879 w 1540392"/>
              <a:gd name="connsiteY229" fmla="*/ 1223738 h 1883166"/>
              <a:gd name="connsiteX230" fmla="*/ 1331366 w 1540392"/>
              <a:gd name="connsiteY230" fmla="*/ 1119224 h 1883166"/>
              <a:gd name="connsiteX231" fmla="*/ 1435879 w 1540392"/>
              <a:gd name="connsiteY231" fmla="*/ 1014712 h 1883166"/>
              <a:gd name="connsiteX232" fmla="*/ 1540392 w 1540392"/>
              <a:gd name="connsiteY232" fmla="*/ 1119224 h 1883166"/>
              <a:gd name="connsiteX233" fmla="*/ 1540392 w 1540392"/>
              <a:gd name="connsiteY233" fmla="*/ 865546 h 1883166"/>
              <a:gd name="connsiteX234" fmla="*/ 1435879 w 1540392"/>
              <a:gd name="connsiteY234" fmla="*/ 970060 h 1883166"/>
              <a:gd name="connsiteX235" fmla="*/ 1331366 w 1540392"/>
              <a:gd name="connsiteY235" fmla="*/ 865546 h 1883166"/>
              <a:gd name="connsiteX236" fmla="*/ 1435879 w 1540392"/>
              <a:gd name="connsiteY236" fmla="*/ 761034 h 1883166"/>
              <a:gd name="connsiteX237" fmla="*/ 1540392 w 1540392"/>
              <a:gd name="connsiteY237" fmla="*/ 865546 h 1883166"/>
              <a:gd name="connsiteX238" fmla="*/ 1540392 w 1540392"/>
              <a:gd name="connsiteY238" fmla="*/ 611868 h 1883166"/>
              <a:gd name="connsiteX239" fmla="*/ 1435879 w 1540392"/>
              <a:gd name="connsiteY239" fmla="*/ 716382 h 1883166"/>
              <a:gd name="connsiteX240" fmla="*/ 1331366 w 1540392"/>
              <a:gd name="connsiteY240" fmla="*/ 611868 h 1883166"/>
              <a:gd name="connsiteX241" fmla="*/ 1435879 w 1540392"/>
              <a:gd name="connsiteY241" fmla="*/ 507356 h 1883166"/>
              <a:gd name="connsiteX242" fmla="*/ 1540392 w 1540392"/>
              <a:gd name="connsiteY242" fmla="*/ 611868 h 1883166"/>
              <a:gd name="connsiteX243" fmla="*/ 1540392 w 1540392"/>
              <a:gd name="connsiteY243" fmla="*/ 358190 h 1883166"/>
              <a:gd name="connsiteX244" fmla="*/ 1435879 w 1540392"/>
              <a:gd name="connsiteY244" fmla="*/ 462704 h 1883166"/>
              <a:gd name="connsiteX245" fmla="*/ 1331366 w 1540392"/>
              <a:gd name="connsiteY245" fmla="*/ 358190 h 1883166"/>
              <a:gd name="connsiteX246" fmla="*/ 1435879 w 1540392"/>
              <a:gd name="connsiteY246" fmla="*/ 253678 h 1883166"/>
              <a:gd name="connsiteX247" fmla="*/ 1540392 w 1540392"/>
              <a:gd name="connsiteY247" fmla="*/ 358190 h 1883166"/>
              <a:gd name="connsiteX248" fmla="*/ 1540392 w 1540392"/>
              <a:gd name="connsiteY248" fmla="*/ 104512 h 1883166"/>
              <a:gd name="connsiteX249" fmla="*/ 1435879 w 1540392"/>
              <a:gd name="connsiteY249" fmla="*/ 209026 h 1883166"/>
              <a:gd name="connsiteX250" fmla="*/ 1331366 w 1540392"/>
              <a:gd name="connsiteY250" fmla="*/ 104512 h 1883166"/>
              <a:gd name="connsiteX251" fmla="*/ 1435879 w 1540392"/>
              <a:gd name="connsiteY251" fmla="*/ 0 h 1883166"/>
              <a:gd name="connsiteX252" fmla="*/ 1540392 w 1540392"/>
              <a:gd name="connsiteY252" fmla="*/ 104512 h 188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1540392" h="1883166">
                <a:moveTo>
                  <a:pt x="115481" y="1880258"/>
                </a:moveTo>
                <a:lnTo>
                  <a:pt x="114894" y="1883166"/>
                </a:lnTo>
                <a:lnTo>
                  <a:pt x="0" y="1883166"/>
                </a:lnTo>
                <a:lnTo>
                  <a:pt x="0" y="1777960"/>
                </a:lnTo>
                <a:lnTo>
                  <a:pt x="10968" y="1775746"/>
                </a:lnTo>
                <a:cubicBezTo>
                  <a:pt x="68689" y="1775746"/>
                  <a:pt x="115481" y="1822538"/>
                  <a:pt x="115481" y="1880258"/>
                </a:cubicBezTo>
                <a:close/>
                <a:moveTo>
                  <a:pt x="115481" y="1626580"/>
                </a:moveTo>
                <a:cubicBezTo>
                  <a:pt x="115481" y="1684302"/>
                  <a:pt x="68689" y="1731094"/>
                  <a:pt x="10968" y="1731094"/>
                </a:cubicBezTo>
                <a:lnTo>
                  <a:pt x="0" y="1728880"/>
                </a:lnTo>
                <a:lnTo>
                  <a:pt x="0" y="1524283"/>
                </a:lnTo>
                <a:lnTo>
                  <a:pt x="10968" y="1522068"/>
                </a:lnTo>
                <a:cubicBezTo>
                  <a:pt x="68689" y="1522068"/>
                  <a:pt x="115481" y="1568860"/>
                  <a:pt x="115481" y="1626580"/>
                </a:cubicBezTo>
                <a:close/>
                <a:moveTo>
                  <a:pt x="115481" y="1372902"/>
                </a:moveTo>
                <a:cubicBezTo>
                  <a:pt x="115481" y="1430624"/>
                  <a:pt x="68689" y="1477416"/>
                  <a:pt x="10968" y="1477416"/>
                </a:cubicBezTo>
                <a:lnTo>
                  <a:pt x="0" y="1475202"/>
                </a:lnTo>
                <a:lnTo>
                  <a:pt x="0" y="1270604"/>
                </a:lnTo>
                <a:lnTo>
                  <a:pt x="10968" y="1268390"/>
                </a:lnTo>
                <a:cubicBezTo>
                  <a:pt x="68689" y="1268390"/>
                  <a:pt x="115481" y="1315182"/>
                  <a:pt x="115481" y="1372902"/>
                </a:cubicBezTo>
                <a:close/>
                <a:moveTo>
                  <a:pt x="115481" y="1119224"/>
                </a:moveTo>
                <a:cubicBezTo>
                  <a:pt x="115481" y="1176946"/>
                  <a:pt x="68689" y="1223738"/>
                  <a:pt x="10968" y="1223738"/>
                </a:cubicBezTo>
                <a:lnTo>
                  <a:pt x="0" y="1221524"/>
                </a:lnTo>
                <a:lnTo>
                  <a:pt x="0" y="1016926"/>
                </a:lnTo>
                <a:lnTo>
                  <a:pt x="10968" y="1014712"/>
                </a:lnTo>
                <a:cubicBezTo>
                  <a:pt x="68689" y="1014712"/>
                  <a:pt x="115481" y="1061504"/>
                  <a:pt x="115481" y="1119224"/>
                </a:cubicBezTo>
                <a:close/>
                <a:moveTo>
                  <a:pt x="115481" y="865546"/>
                </a:moveTo>
                <a:cubicBezTo>
                  <a:pt x="115481" y="923268"/>
                  <a:pt x="68689" y="970060"/>
                  <a:pt x="10968" y="970060"/>
                </a:cubicBezTo>
                <a:lnTo>
                  <a:pt x="0" y="967846"/>
                </a:lnTo>
                <a:lnTo>
                  <a:pt x="0" y="763248"/>
                </a:lnTo>
                <a:lnTo>
                  <a:pt x="10968" y="761034"/>
                </a:lnTo>
                <a:cubicBezTo>
                  <a:pt x="68689" y="761034"/>
                  <a:pt x="115481" y="807826"/>
                  <a:pt x="115481" y="865546"/>
                </a:cubicBezTo>
                <a:close/>
                <a:moveTo>
                  <a:pt x="115481" y="611868"/>
                </a:moveTo>
                <a:cubicBezTo>
                  <a:pt x="115481" y="669590"/>
                  <a:pt x="68689" y="716382"/>
                  <a:pt x="10968" y="716382"/>
                </a:cubicBezTo>
                <a:lnTo>
                  <a:pt x="0" y="714168"/>
                </a:lnTo>
                <a:lnTo>
                  <a:pt x="0" y="509570"/>
                </a:lnTo>
                <a:lnTo>
                  <a:pt x="10968" y="507356"/>
                </a:lnTo>
                <a:cubicBezTo>
                  <a:pt x="68689" y="507356"/>
                  <a:pt x="115481" y="554148"/>
                  <a:pt x="115481" y="611868"/>
                </a:cubicBezTo>
                <a:close/>
                <a:moveTo>
                  <a:pt x="115481" y="358190"/>
                </a:moveTo>
                <a:cubicBezTo>
                  <a:pt x="115481" y="415912"/>
                  <a:pt x="68689" y="462704"/>
                  <a:pt x="10968" y="462704"/>
                </a:cubicBezTo>
                <a:lnTo>
                  <a:pt x="0" y="460490"/>
                </a:lnTo>
                <a:lnTo>
                  <a:pt x="0" y="255892"/>
                </a:lnTo>
                <a:lnTo>
                  <a:pt x="10968" y="253678"/>
                </a:lnTo>
                <a:cubicBezTo>
                  <a:pt x="68689" y="253678"/>
                  <a:pt x="115481" y="300470"/>
                  <a:pt x="115481" y="358190"/>
                </a:cubicBezTo>
                <a:close/>
                <a:moveTo>
                  <a:pt x="115481" y="104512"/>
                </a:moveTo>
                <a:cubicBezTo>
                  <a:pt x="115481" y="162234"/>
                  <a:pt x="68689" y="209026"/>
                  <a:pt x="10968" y="209026"/>
                </a:cubicBezTo>
                <a:lnTo>
                  <a:pt x="0" y="206812"/>
                </a:lnTo>
                <a:lnTo>
                  <a:pt x="0" y="2214"/>
                </a:lnTo>
                <a:lnTo>
                  <a:pt x="10968" y="0"/>
                </a:lnTo>
                <a:cubicBezTo>
                  <a:pt x="68689" y="0"/>
                  <a:pt x="115481" y="46792"/>
                  <a:pt x="115481" y="104512"/>
                </a:cubicBezTo>
                <a:close/>
                <a:moveTo>
                  <a:pt x="400464" y="1880258"/>
                </a:moveTo>
                <a:lnTo>
                  <a:pt x="399877" y="1883166"/>
                </a:lnTo>
                <a:lnTo>
                  <a:pt x="192024" y="1883166"/>
                </a:lnTo>
                <a:lnTo>
                  <a:pt x="191437" y="1880258"/>
                </a:lnTo>
                <a:cubicBezTo>
                  <a:pt x="191437" y="1822538"/>
                  <a:pt x="238229" y="1775746"/>
                  <a:pt x="295951" y="1775746"/>
                </a:cubicBezTo>
                <a:cubicBezTo>
                  <a:pt x="353672" y="1775746"/>
                  <a:pt x="400464" y="1822538"/>
                  <a:pt x="400464" y="1880258"/>
                </a:cubicBezTo>
                <a:close/>
                <a:moveTo>
                  <a:pt x="400464" y="1626580"/>
                </a:moveTo>
                <a:cubicBezTo>
                  <a:pt x="400464" y="1684302"/>
                  <a:pt x="353672" y="1731094"/>
                  <a:pt x="295951" y="1731094"/>
                </a:cubicBezTo>
                <a:cubicBezTo>
                  <a:pt x="238229" y="1731094"/>
                  <a:pt x="191437" y="1684302"/>
                  <a:pt x="191437" y="1626580"/>
                </a:cubicBezTo>
                <a:cubicBezTo>
                  <a:pt x="191437" y="1568860"/>
                  <a:pt x="238229" y="1522068"/>
                  <a:pt x="295951" y="1522068"/>
                </a:cubicBezTo>
                <a:cubicBezTo>
                  <a:pt x="353672" y="1522068"/>
                  <a:pt x="400464" y="1568860"/>
                  <a:pt x="400464" y="1626580"/>
                </a:cubicBezTo>
                <a:close/>
                <a:moveTo>
                  <a:pt x="400464" y="1372902"/>
                </a:moveTo>
                <a:cubicBezTo>
                  <a:pt x="400464" y="1430624"/>
                  <a:pt x="353672" y="1477416"/>
                  <a:pt x="295951" y="1477416"/>
                </a:cubicBezTo>
                <a:cubicBezTo>
                  <a:pt x="238229" y="1477416"/>
                  <a:pt x="191437" y="1430624"/>
                  <a:pt x="191437" y="1372902"/>
                </a:cubicBezTo>
                <a:cubicBezTo>
                  <a:pt x="191437" y="1315182"/>
                  <a:pt x="238229" y="1268390"/>
                  <a:pt x="295951" y="1268390"/>
                </a:cubicBezTo>
                <a:cubicBezTo>
                  <a:pt x="353672" y="1268390"/>
                  <a:pt x="400464" y="1315182"/>
                  <a:pt x="400464" y="1372902"/>
                </a:cubicBezTo>
                <a:close/>
                <a:moveTo>
                  <a:pt x="400464" y="1119224"/>
                </a:moveTo>
                <a:cubicBezTo>
                  <a:pt x="400464" y="1176946"/>
                  <a:pt x="353672" y="1223738"/>
                  <a:pt x="295951" y="1223738"/>
                </a:cubicBezTo>
                <a:cubicBezTo>
                  <a:pt x="238229" y="1223738"/>
                  <a:pt x="191437" y="1176946"/>
                  <a:pt x="191437" y="1119224"/>
                </a:cubicBezTo>
                <a:cubicBezTo>
                  <a:pt x="191437" y="1061504"/>
                  <a:pt x="238229" y="1014712"/>
                  <a:pt x="295951" y="1014712"/>
                </a:cubicBezTo>
                <a:cubicBezTo>
                  <a:pt x="353672" y="1014712"/>
                  <a:pt x="400464" y="1061504"/>
                  <a:pt x="400464" y="1119224"/>
                </a:cubicBezTo>
                <a:close/>
                <a:moveTo>
                  <a:pt x="400464" y="865546"/>
                </a:moveTo>
                <a:cubicBezTo>
                  <a:pt x="400464" y="923268"/>
                  <a:pt x="353672" y="970060"/>
                  <a:pt x="295951" y="970060"/>
                </a:cubicBezTo>
                <a:cubicBezTo>
                  <a:pt x="238229" y="970060"/>
                  <a:pt x="191437" y="923268"/>
                  <a:pt x="191437" y="865546"/>
                </a:cubicBezTo>
                <a:cubicBezTo>
                  <a:pt x="191437" y="807826"/>
                  <a:pt x="238229" y="761034"/>
                  <a:pt x="295951" y="761034"/>
                </a:cubicBezTo>
                <a:cubicBezTo>
                  <a:pt x="353672" y="761034"/>
                  <a:pt x="400464" y="807826"/>
                  <a:pt x="400464" y="865546"/>
                </a:cubicBezTo>
                <a:close/>
                <a:moveTo>
                  <a:pt x="400464" y="611868"/>
                </a:moveTo>
                <a:cubicBezTo>
                  <a:pt x="400464" y="669590"/>
                  <a:pt x="353672" y="716382"/>
                  <a:pt x="295951" y="716382"/>
                </a:cubicBezTo>
                <a:cubicBezTo>
                  <a:pt x="238229" y="716382"/>
                  <a:pt x="191437" y="669590"/>
                  <a:pt x="191437" y="611868"/>
                </a:cubicBezTo>
                <a:cubicBezTo>
                  <a:pt x="191437" y="554148"/>
                  <a:pt x="238229" y="507356"/>
                  <a:pt x="295951" y="507356"/>
                </a:cubicBezTo>
                <a:cubicBezTo>
                  <a:pt x="353672" y="507356"/>
                  <a:pt x="400464" y="554148"/>
                  <a:pt x="400464" y="611868"/>
                </a:cubicBezTo>
                <a:close/>
                <a:moveTo>
                  <a:pt x="400464" y="358190"/>
                </a:moveTo>
                <a:cubicBezTo>
                  <a:pt x="400464" y="415912"/>
                  <a:pt x="353672" y="462704"/>
                  <a:pt x="295951" y="462704"/>
                </a:cubicBezTo>
                <a:cubicBezTo>
                  <a:pt x="238229" y="462704"/>
                  <a:pt x="191437" y="415912"/>
                  <a:pt x="191437" y="358190"/>
                </a:cubicBezTo>
                <a:cubicBezTo>
                  <a:pt x="191437" y="300470"/>
                  <a:pt x="238229" y="253678"/>
                  <a:pt x="295951" y="253678"/>
                </a:cubicBezTo>
                <a:cubicBezTo>
                  <a:pt x="353672" y="253678"/>
                  <a:pt x="400464" y="300470"/>
                  <a:pt x="400464" y="358190"/>
                </a:cubicBezTo>
                <a:close/>
                <a:moveTo>
                  <a:pt x="400464" y="104512"/>
                </a:moveTo>
                <a:cubicBezTo>
                  <a:pt x="400464" y="162234"/>
                  <a:pt x="353672" y="209026"/>
                  <a:pt x="295951" y="209026"/>
                </a:cubicBezTo>
                <a:cubicBezTo>
                  <a:pt x="238229" y="209026"/>
                  <a:pt x="191437" y="162234"/>
                  <a:pt x="191437" y="104512"/>
                </a:cubicBezTo>
                <a:cubicBezTo>
                  <a:pt x="191437" y="46792"/>
                  <a:pt x="238229" y="0"/>
                  <a:pt x="295951" y="0"/>
                </a:cubicBezTo>
                <a:cubicBezTo>
                  <a:pt x="353672" y="0"/>
                  <a:pt x="400464" y="46792"/>
                  <a:pt x="400464" y="104512"/>
                </a:cubicBezTo>
                <a:close/>
                <a:moveTo>
                  <a:pt x="685446" y="1880258"/>
                </a:moveTo>
                <a:lnTo>
                  <a:pt x="684859" y="1883166"/>
                </a:lnTo>
                <a:lnTo>
                  <a:pt x="477007" y="1883166"/>
                </a:lnTo>
                <a:lnTo>
                  <a:pt x="476420" y="1880258"/>
                </a:lnTo>
                <a:cubicBezTo>
                  <a:pt x="476420" y="1822538"/>
                  <a:pt x="523212" y="1775746"/>
                  <a:pt x="580933" y="1775746"/>
                </a:cubicBezTo>
                <a:cubicBezTo>
                  <a:pt x="638654" y="1775746"/>
                  <a:pt x="685446" y="1822538"/>
                  <a:pt x="685446" y="1880258"/>
                </a:cubicBezTo>
                <a:close/>
                <a:moveTo>
                  <a:pt x="685446" y="1626580"/>
                </a:moveTo>
                <a:cubicBezTo>
                  <a:pt x="685446" y="1684302"/>
                  <a:pt x="638654" y="1731094"/>
                  <a:pt x="580933" y="1731094"/>
                </a:cubicBezTo>
                <a:cubicBezTo>
                  <a:pt x="523212" y="1731094"/>
                  <a:pt x="476420" y="1684302"/>
                  <a:pt x="476420" y="1626580"/>
                </a:cubicBezTo>
                <a:cubicBezTo>
                  <a:pt x="476420" y="1568860"/>
                  <a:pt x="523212" y="1522068"/>
                  <a:pt x="580933" y="1522068"/>
                </a:cubicBezTo>
                <a:cubicBezTo>
                  <a:pt x="638654" y="1522068"/>
                  <a:pt x="685446" y="1568860"/>
                  <a:pt x="685446" y="1626580"/>
                </a:cubicBezTo>
                <a:close/>
                <a:moveTo>
                  <a:pt x="685446" y="1372902"/>
                </a:moveTo>
                <a:cubicBezTo>
                  <a:pt x="685446" y="1430624"/>
                  <a:pt x="638654" y="1477416"/>
                  <a:pt x="580933" y="1477416"/>
                </a:cubicBezTo>
                <a:cubicBezTo>
                  <a:pt x="523212" y="1477416"/>
                  <a:pt x="476420" y="1430624"/>
                  <a:pt x="476420" y="1372902"/>
                </a:cubicBezTo>
                <a:cubicBezTo>
                  <a:pt x="476420" y="1315182"/>
                  <a:pt x="523212" y="1268390"/>
                  <a:pt x="580933" y="1268390"/>
                </a:cubicBezTo>
                <a:cubicBezTo>
                  <a:pt x="638654" y="1268390"/>
                  <a:pt x="685446" y="1315182"/>
                  <a:pt x="685446" y="1372902"/>
                </a:cubicBezTo>
                <a:close/>
                <a:moveTo>
                  <a:pt x="685446" y="1119224"/>
                </a:moveTo>
                <a:cubicBezTo>
                  <a:pt x="685446" y="1176946"/>
                  <a:pt x="638654" y="1223738"/>
                  <a:pt x="580933" y="1223738"/>
                </a:cubicBezTo>
                <a:cubicBezTo>
                  <a:pt x="523212" y="1223738"/>
                  <a:pt x="476420" y="1176946"/>
                  <a:pt x="476420" y="1119224"/>
                </a:cubicBezTo>
                <a:cubicBezTo>
                  <a:pt x="476420" y="1061504"/>
                  <a:pt x="523212" y="1014712"/>
                  <a:pt x="580933" y="1014712"/>
                </a:cubicBezTo>
                <a:cubicBezTo>
                  <a:pt x="638654" y="1014712"/>
                  <a:pt x="685446" y="1061504"/>
                  <a:pt x="685446" y="1119224"/>
                </a:cubicBezTo>
                <a:close/>
                <a:moveTo>
                  <a:pt x="685446" y="865546"/>
                </a:moveTo>
                <a:cubicBezTo>
                  <a:pt x="685446" y="923268"/>
                  <a:pt x="638654" y="970060"/>
                  <a:pt x="580933" y="970060"/>
                </a:cubicBezTo>
                <a:cubicBezTo>
                  <a:pt x="523212" y="970060"/>
                  <a:pt x="476420" y="923268"/>
                  <a:pt x="476420" y="865546"/>
                </a:cubicBezTo>
                <a:cubicBezTo>
                  <a:pt x="476420" y="807826"/>
                  <a:pt x="523212" y="761034"/>
                  <a:pt x="580933" y="761034"/>
                </a:cubicBezTo>
                <a:cubicBezTo>
                  <a:pt x="638654" y="761034"/>
                  <a:pt x="685446" y="807826"/>
                  <a:pt x="685446" y="865546"/>
                </a:cubicBezTo>
                <a:close/>
                <a:moveTo>
                  <a:pt x="685446" y="611868"/>
                </a:moveTo>
                <a:cubicBezTo>
                  <a:pt x="685446" y="669590"/>
                  <a:pt x="638654" y="716382"/>
                  <a:pt x="580933" y="716382"/>
                </a:cubicBezTo>
                <a:cubicBezTo>
                  <a:pt x="523212" y="716382"/>
                  <a:pt x="476420" y="669590"/>
                  <a:pt x="476420" y="611868"/>
                </a:cubicBezTo>
                <a:cubicBezTo>
                  <a:pt x="476420" y="554148"/>
                  <a:pt x="523212" y="507356"/>
                  <a:pt x="580933" y="507356"/>
                </a:cubicBezTo>
                <a:cubicBezTo>
                  <a:pt x="638654" y="507356"/>
                  <a:pt x="685446" y="554148"/>
                  <a:pt x="685446" y="611868"/>
                </a:cubicBezTo>
                <a:close/>
                <a:moveTo>
                  <a:pt x="685446" y="358190"/>
                </a:moveTo>
                <a:cubicBezTo>
                  <a:pt x="685446" y="415912"/>
                  <a:pt x="638654" y="462704"/>
                  <a:pt x="580933" y="462704"/>
                </a:cubicBezTo>
                <a:cubicBezTo>
                  <a:pt x="523212" y="462704"/>
                  <a:pt x="476420" y="415912"/>
                  <a:pt x="476420" y="358190"/>
                </a:cubicBezTo>
                <a:cubicBezTo>
                  <a:pt x="476420" y="300470"/>
                  <a:pt x="523212" y="253678"/>
                  <a:pt x="580933" y="253678"/>
                </a:cubicBezTo>
                <a:cubicBezTo>
                  <a:pt x="638654" y="253678"/>
                  <a:pt x="685446" y="300470"/>
                  <a:pt x="685446" y="358190"/>
                </a:cubicBezTo>
                <a:close/>
                <a:moveTo>
                  <a:pt x="685446" y="104512"/>
                </a:moveTo>
                <a:cubicBezTo>
                  <a:pt x="685446" y="162234"/>
                  <a:pt x="638654" y="209026"/>
                  <a:pt x="580933" y="209026"/>
                </a:cubicBezTo>
                <a:cubicBezTo>
                  <a:pt x="523212" y="209026"/>
                  <a:pt x="476420" y="162234"/>
                  <a:pt x="476420" y="104512"/>
                </a:cubicBezTo>
                <a:cubicBezTo>
                  <a:pt x="476420" y="46792"/>
                  <a:pt x="523212" y="0"/>
                  <a:pt x="580933" y="0"/>
                </a:cubicBezTo>
                <a:cubicBezTo>
                  <a:pt x="638654" y="0"/>
                  <a:pt x="685446" y="46792"/>
                  <a:pt x="685446" y="104512"/>
                </a:cubicBezTo>
                <a:close/>
                <a:moveTo>
                  <a:pt x="970428" y="1880258"/>
                </a:moveTo>
                <a:lnTo>
                  <a:pt x="969841" y="1883166"/>
                </a:lnTo>
                <a:lnTo>
                  <a:pt x="761989" y="1883166"/>
                </a:lnTo>
                <a:lnTo>
                  <a:pt x="761402" y="1880258"/>
                </a:lnTo>
                <a:cubicBezTo>
                  <a:pt x="761402" y="1822538"/>
                  <a:pt x="808194" y="1775746"/>
                  <a:pt x="865915" y="1775746"/>
                </a:cubicBezTo>
                <a:cubicBezTo>
                  <a:pt x="923636" y="1775746"/>
                  <a:pt x="970428" y="1822538"/>
                  <a:pt x="970428" y="1880258"/>
                </a:cubicBezTo>
                <a:close/>
                <a:moveTo>
                  <a:pt x="970428" y="1626580"/>
                </a:moveTo>
                <a:cubicBezTo>
                  <a:pt x="970428" y="1684302"/>
                  <a:pt x="923636" y="1731094"/>
                  <a:pt x="865915" y="1731094"/>
                </a:cubicBezTo>
                <a:cubicBezTo>
                  <a:pt x="808194" y="1731094"/>
                  <a:pt x="761402" y="1684302"/>
                  <a:pt x="761402" y="1626580"/>
                </a:cubicBezTo>
                <a:cubicBezTo>
                  <a:pt x="761402" y="1568860"/>
                  <a:pt x="808194" y="1522068"/>
                  <a:pt x="865915" y="1522068"/>
                </a:cubicBezTo>
                <a:cubicBezTo>
                  <a:pt x="923636" y="1522068"/>
                  <a:pt x="970428" y="1568860"/>
                  <a:pt x="970428" y="1626580"/>
                </a:cubicBezTo>
                <a:close/>
                <a:moveTo>
                  <a:pt x="970428" y="1372902"/>
                </a:moveTo>
                <a:cubicBezTo>
                  <a:pt x="970428" y="1430624"/>
                  <a:pt x="923636" y="1477416"/>
                  <a:pt x="865915" y="1477416"/>
                </a:cubicBezTo>
                <a:cubicBezTo>
                  <a:pt x="808194" y="1477416"/>
                  <a:pt x="761402" y="1430624"/>
                  <a:pt x="761402" y="1372902"/>
                </a:cubicBezTo>
                <a:cubicBezTo>
                  <a:pt x="761402" y="1315182"/>
                  <a:pt x="808194" y="1268390"/>
                  <a:pt x="865915" y="1268390"/>
                </a:cubicBezTo>
                <a:cubicBezTo>
                  <a:pt x="923636" y="1268390"/>
                  <a:pt x="970428" y="1315182"/>
                  <a:pt x="970428" y="1372902"/>
                </a:cubicBezTo>
                <a:close/>
                <a:moveTo>
                  <a:pt x="970428" y="1119224"/>
                </a:moveTo>
                <a:cubicBezTo>
                  <a:pt x="970428" y="1176946"/>
                  <a:pt x="923636" y="1223738"/>
                  <a:pt x="865915" y="1223738"/>
                </a:cubicBezTo>
                <a:cubicBezTo>
                  <a:pt x="808194" y="1223738"/>
                  <a:pt x="761402" y="1176946"/>
                  <a:pt x="761402" y="1119224"/>
                </a:cubicBezTo>
                <a:cubicBezTo>
                  <a:pt x="761402" y="1061504"/>
                  <a:pt x="808194" y="1014712"/>
                  <a:pt x="865915" y="1014712"/>
                </a:cubicBezTo>
                <a:cubicBezTo>
                  <a:pt x="923636" y="1014712"/>
                  <a:pt x="970428" y="1061504"/>
                  <a:pt x="970428" y="1119224"/>
                </a:cubicBezTo>
                <a:close/>
                <a:moveTo>
                  <a:pt x="970428" y="865546"/>
                </a:moveTo>
                <a:cubicBezTo>
                  <a:pt x="970428" y="923268"/>
                  <a:pt x="923636" y="970060"/>
                  <a:pt x="865915" y="970060"/>
                </a:cubicBezTo>
                <a:cubicBezTo>
                  <a:pt x="808194" y="970060"/>
                  <a:pt x="761402" y="923268"/>
                  <a:pt x="761402" y="865546"/>
                </a:cubicBezTo>
                <a:cubicBezTo>
                  <a:pt x="761402" y="807826"/>
                  <a:pt x="808194" y="761034"/>
                  <a:pt x="865915" y="761034"/>
                </a:cubicBezTo>
                <a:cubicBezTo>
                  <a:pt x="923636" y="761034"/>
                  <a:pt x="970428" y="807826"/>
                  <a:pt x="970428" y="865546"/>
                </a:cubicBezTo>
                <a:close/>
                <a:moveTo>
                  <a:pt x="970428" y="611868"/>
                </a:moveTo>
                <a:cubicBezTo>
                  <a:pt x="970428" y="669590"/>
                  <a:pt x="923636" y="716382"/>
                  <a:pt x="865915" y="716382"/>
                </a:cubicBezTo>
                <a:cubicBezTo>
                  <a:pt x="808194" y="716382"/>
                  <a:pt x="761402" y="669590"/>
                  <a:pt x="761402" y="611868"/>
                </a:cubicBezTo>
                <a:cubicBezTo>
                  <a:pt x="761402" y="554148"/>
                  <a:pt x="808194" y="507356"/>
                  <a:pt x="865915" y="507356"/>
                </a:cubicBezTo>
                <a:cubicBezTo>
                  <a:pt x="923636" y="507356"/>
                  <a:pt x="970428" y="554148"/>
                  <a:pt x="970428" y="611868"/>
                </a:cubicBezTo>
                <a:close/>
                <a:moveTo>
                  <a:pt x="970428" y="358190"/>
                </a:moveTo>
                <a:cubicBezTo>
                  <a:pt x="970428" y="415912"/>
                  <a:pt x="923636" y="462704"/>
                  <a:pt x="865915" y="462704"/>
                </a:cubicBezTo>
                <a:cubicBezTo>
                  <a:pt x="808194" y="462704"/>
                  <a:pt x="761402" y="415912"/>
                  <a:pt x="761402" y="358190"/>
                </a:cubicBezTo>
                <a:cubicBezTo>
                  <a:pt x="761402" y="300470"/>
                  <a:pt x="808194" y="253678"/>
                  <a:pt x="865915" y="253678"/>
                </a:cubicBezTo>
                <a:cubicBezTo>
                  <a:pt x="923636" y="253678"/>
                  <a:pt x="970428" y="300470"/>
                  <a:pt x="970428" y="358190"/>
                </a:cubicBezTo>
                <a:close/>
                <a:moveTo>
                  <a:pt x="970428" y="104512"/>
                </a:moveTo>
                <a:cubicBezTo>
                  <a:pt x="970428" y="162234"/>
                  <a:pt x="923636" y="209026"/>
                  <a:pt x="865915" y="209026"/>
                </a:cubicBezTo>
                <a:cubicBezTo>
                  <a:pt x="808194" y="209026"/>
                  <a:pt x="761402" y="162234"/>
                  <a:pt x="761402" y="104512"/>
                </a:cubicBezTo>
                <a:cubicBezTo>
                  <a:pt x="761402" y="46792"/>
                  <a:pt x="808194" y="0"/>
                  <a:pt x="865915" y="0"/>
                </a:cubicBezTo>
                <a:cubicBezTo>
                  <a:pt x="923636" y="0"/>
                  <a:pt x="970428" y="46792"/>
                  <a:pt x="970428" y="104512"/>
                </a:cubicBezTo>
                <a:close/>
                <a:moveTo>
                  <a:pt x="1255410" y="1880258"/>
                </a:moveTo>
                <a:lnTo>
                  <a:pt x="1254823" y="1883166"/>
                </a:lnTo>
                <a:lnTo>
                  <a:pt x="1046971" y="1883166"/>
                </a:lnTo>
                <a:lnTo>
                  <a:pt x="1046384" y="1880258"/>
                </a:lnTo>
                <a:cubicBezTo>
                  <a:pt x="1046384" y="1822538"/>
                  <a:pt x="1093176" y="1775746"/>
                  <a:pt x="1150897" y="1775746"/>
                </a:cubicBezTo>
                <a:cubicBezTo>
                  <a:pt x="1208618" y="1775746"/>
                  <a:pt x="1255410" y="1822538"/>
                  <a:pt x="1255410" y="1880258"/>
                </a:cubicBezTo>
                <a:close/>
                <a:moveTo>
                  <a:pt x="1255410" y="1626580"/>
                </a:moveTo>
                <a:cubicBezTo>
                  <a:pt x="1255410" y="1684302"/>
                  <a:pt x="1208618" y="1731094"/>
                  <a:pt x="1150897" y="1731094"/>
                </a:cubicBezTo>
                <a:cubicBezTo>
                  <a:pt x="1093176" y="1731094"/>
                  <a:pt x="1046384" y="1684302"/>
                  <a:pt x="1046384" y="1626580"/>
                </a:cubicBezTo>
                <a:cubicBezTo>
                  <a:pt x="1046384" y="1568860"/>
                  <a:pt x="1093176" y="1522068"/>
                  <a:pt x="1150897" y="1522068"/>
                </a:cubicBezTo>
                <a:cubicBezTo>
                  <a:pt x="1208618" y="1522068"/>
                  <a:pt x="1255410" y="1568860"/>
                  <a:pt x="1255410" y="1626580"/>
                </a:cubicBezTo>
                <a:close/>
                <a:moveTo>
                  <a:pt x="1255410" y="1372902"/>
                </a:moveTo>
                <a:cubicBezTo>
                  <a:pt x="1255410" y="1430624"/>
                  <a:pt x="1208618" y="1477416"/>
                  <a:pt x="1150897" y="1477416"/>
                </a:cubicBezTo>
                <a:cubicBezTo>
                  <a:pt x="1093176" y="1477416"/>
                  <a:pt x="1046384" y="1430624"/>
                  <a:pt x="1046384" y="1372902"/>
                </a:cubicBezTo>
                <a:cubicBezTo>
                  <a:pt x="1046384" y="1315182"/>
                  <a:pt x="1093176" y="1268390"/>
                  <a:pt x="1150897" y="1268390"/>
                </a:cubicBezTo>
                <a:cubicBezTo>
                  <a:pt x="1208618" y="1268390"/>
                  <a:pt x="1255410" y="1315182"/>
                  <a:pt x="1255410" y="1372902"/>
                </a:cubicBezTo>
                <a:close/>
                <a:moveTo>
                  <a:pt x="1255410" y="1119224"/>
                </a:moveTo>
                <a:cubicBezTo>
                  <a:pt x="1255410" y="1176946"/>
                  <a:pt x="1208618" y="1223738"/>
                  <a:pt x="1150897" y="1223738"/>
                </a:cubicBezTo>
                <a:cubicBezTo>
                  <a:pt x="1093176" y="1223738"/>
                  <a:pt x="1046384" y="1176946"/>
                  <a:pt x="1046384" y="1119224"/>
                </a:cubicBezTo>
                <a:cubicBezTo>
                  <a:pt x="1046384" y="1061504"/>
                  <a:pt x="1093176" y="1014712"/>
                  <a:pt x="1150897" y="1014712"/>
                </a:cubicBezTo>
                <a:cubicBezTo>
                  <a:pt x="1208618" y="1014712"/>
                  <a:pt x="1255410" y="1061504"/>
                  <a:pt x="1255410" y="1119224"/>
                </a:cubicBezTo>
                <a:close/>
                <a:moveTo>
                  <a:pt x="1255410" y="865546"/>
                </a:moveTo>
                <a:cubicBezTo>
                  <a:pt x="1255410" y="923268"/>
                  <a:pt x="1208618" y="970060"/>
                  <a:pt x="1150897" y="970060"/>
                </a:cubicBezTo>
                <a:cubicBezTo>
                  <a:pt x="1093176" y="970060"/>
                  <a:pt x="1046384" y="923268"/>
                  <a:pt x="1046384" y="865546"/>
                </a:cubicBezTo>
                <a:cubicBezTo>
                  <a:pt x="1046384" y="807826"/>
                  <a:pt x="1093176" y="761034"/>
                  <a:pt x="1150897" y="761034"/>
                </a:cubicBezTo>
                <a:cubicBezTo>
                  <a:pt x="1208618" y="761034"/>
                  <a:pt x="1255410" y="807826"/>
                  <a:pt x="1255410" y="865546"/>
                </a:cubicBezTo>
                <a:close/>
                <a:moveTo>
                  <a:pt x="1255410" y="611868"/>
                </a:moveTo>
                <a:cubicBezTo>
                  <a:pt x="1255410" y="669590"/>
                  <a:pt x="1208618" y="716382"/>
                  <a:pt x="1150897" y="716382"/>
                </a:cubicBezTo>
                <a:cubicBezTo>
                  <a:pt x="1093176" y="716382"/>
                  <a:pt x="1046384" y="669590"/>
                  <a:pt x="1046384" y="611868"/>
                </a:cubicBezTo>
                <a:cubicBezTo>
                  <a:pt x="1046384" y="554148"/>
                  <a:pt x="1093176" y="507356"/>
                  <a:pt x="1150897" y="507356"/>
                </a:cubicBezTo>
                <a:cubicBezTo>
                  <a:pt x="1208618" y="507356"/>
                  <a:pt x="1255410" y="554148"/>
                  <a:pt x="1255410" y="611868"/>
                </a:cubicBezTo>
                <a:close/>
                <a:moveTo>
                  <a:pt x="1255410" y="358190"/>
                </a:moveTo>
                <a:cubicBezTo>
                  <a:pt x="1255410" y="415912"/>
                  <a:pt x="1208618" y="462704"/>
                  <a:pt x="1150897" y="462704"/>
                </a:cubicBezTo>
                <a:cubicBezTo>
                  <a:pt x="1093176" y="462704"/>
                  <a:pt x="1046384" y="415912"/>
                  <a:pt x="1046384" y="358190"/>
                </a:cubicBezTo>
                <a:cubicBezTo>
                  <a:pt x="1046384" y="300470"/>
                  <a:pt x="1093176" y="253678"/>
                  <a:pt x="1150897" y="253678"/>
                </a:cubicBezTo>
                <a:cubicBezTo>
                  <a:pt x="1208618" y="253678"/>
                  <a:pt x="1255410" y="300470"/>
                  <a:pt x="1255410" y="358190"/>
                </a:cubicBezTo>
                <a:close/>
                <a:moveTo>
                  <a:pt x="1255410" y="104512"/>
                </a:moveTo>
                <a:cubicBezTo>
                  <a:pt x="1255410" y="162234"/>
                  <a:pt x="1208618" y="209026"/>
                  <a:pt x="1150897" y="209026"/>
                </a:cubicBezTo>
                <a:cubicBezTo>
                  <a:pt x="1093176" y="209026"/>
                  <a:pt x="1046384" y="162234"/>
                  <a:pt x="1046384" y="104512"/>
                </a:cubicBezTo>
                <a:cubicBezTo>
                  <a:pt x="1046384" y="46792"/>
                  <a:pt x="1093176" y="0"/>
                  <a:pt x="1150897" y="0"/>
                </a:cubicBezTo>
                <a:cubicBezTo>
                  <a:pt x="1208618" y="0"/>
                  <a:pt x="1255410" y="46792"/>
                  <a:pt x="1255410" y="104512"/>
                </a:cubicBezTo>
                <a:close/>
                <a:moveTo>
                  <a:pt x="1540392" y="1880258"/>
                </a:moveTo>
                <a:lnTo>
                  <a:pt x="1539805" y="1883166"/>
                </a:lnTo>
                <a:lnTo>
                  <a:pt x="1331953" y="1883166"/>
                </a:lnTo>
                <a:lnTo>
                  <a:pt x="1331366" y="1880258"/>
                </a:lnTo>
                <a:cubicBezTo>
                  <a:pt x="1331366" y="1822538"/>
                  <a:pt x="1378158" y="1775746"/>
                  <a:pt x="1435879" y="1775746"/>
                </a:cubicBezTo>
                <a:cubicBezTo>
                  <a:pt x="1493600" y="1775746"/>
                  <a:pt x="1540392" y="1822538"/>
                  <a:pt x="1540392" y="1880258"/>
                </a:cubicBezTo>
                <a:close/>
                <a:moveTo>
                  <a:pt x="1540392" y="1626580"/>
                </a:moveTo>
                <a:cubicBezTo>
                  <a:pt x="1540392" y="1684302"/>
                  <a:pt x="1493600" y="1731094"/>
                  <a:pt x="1435879" y="1731094"/>
                </a:cubicBezTo>
                <a:cubicBezTo>
                  <a:pt x="1378158" y="1731094"/>
                  <a:pt x="1331366" y="1684302"/>
                  <a:pt x="1331366" y="1626580"/>
                </a:cubicBezTo>
                <a:cubicBezTo>
                  <a:pt x="1331366" y="1568860"/>
                  <a:pt x="1378158" y="1522068"/>
                  <a:pt x="1435879" y="1522068"/>
                </a:cubicBezTo>
                <a:cubicBezTo>
                  <a:pt x="1493600" y="1522068"/>
                  <a:pt x="1540392" y="1568860"/>
                  <a:pt x="1540392" y="1626580"/>
                </a:cubicBezTo>
                <a:close/>
                <a:moveTo>
                  <a:pt x="1540392" y="1372902"/>
                </a:moveTo>
                <a:cubicBezTo>
                  <a:pt x="1540392" y="1430624"/>
                  <a:pt x="1493600" y="1477416"/>
                  <a:pt x="1435879" y="1477416"/>
                </a:cubicBezTo>
                <a:cubicBezTo>
                  <a:pt x="1378158" y="1477416"/>
                  <a:pt x="1331366" y="1430624"/>
                  <a:pt x="1331366" y="1372902"/>
                </a:cubicBezTo>
                <a:cubicBezTo>
                  <a:pt x="1331366" y="1315182"/>
                  <a:pt x="1378158" y="1268390"/>
                  <a:pt x="1435879" y="1268390"/>
                </a:cubicBezTo>
                <a:cubicBezTo>
                  <a:pt x="1493600" y="1268390"/>
                  <a:pt x="1540392" y="1315182"/>
                  <a:pt x="1540392" y="1372902"/>
                </a:cubicBezTo>
                <a:close/>
                <a:moveTo>
                  <a:pt x="1540392" y="1119224"/>
                </a:moveTo>
                <a:cubicBezTo>
                  <a:pt x="1540392" y="1176946"/>
                  <a:pt x="1493600" y="1223738"/>
                  <a:pt x="1435879" y="1223738"/>
                </a:cubicBezTo>
                <a:cubicBezTo>
                  <a:pt x="1378158" y="1223738"/>
                  <a:pt x="1331366" y="1176946"/>
                  <a:pt x="1331366" y="1119224"/>
                </a:cubicBezTo>
                <a:cubicBezTo>
                  <a:pt x="1331366" y="1061504"/>
                  <a:pt x="1378158" y="1014712"/>
                  <a:pt x="1435879" y="1014712"/>
                </a:cubicBezTo>
                <a:cubicBezTo>
                  <a:pt x="1493600" y="1014712"/>
                  <a:pt x="1540392" y="1061504"/>
                  <a:pt x="1540392" y="1119224"/>
                </a:cubicBezTo>
                <a:close/>
                <a:moveTo>
                  <a:pt x="1540392" y="865546"/>
                </a:moveTo>
                <a:cubicBezTo>
                  <a:pt x="1540392" y="923268"/>
                  <a:pt x="1493600" y="970060"/>
                  <a:pt x="1435879" y="970060"/>
                </a:cubicBezTo>
                <a:cubicBezTo>
                  <a:pt x="1378158" y="970060"/>
                  <a:pt x="1331366" y="923268"/>
                  <a:pt x="1331366" y="865546"/>
                </a:cubicBezTo>
                <a:cubicBezTo>
                  <a:pt x="1331366" y="807826"/>
                  <a:pt x="1378158" y="761034"/>
                  <a:pt x="1435879" y="761034"/>
                </a:cubicBezTo>
                <a:cubicBezTo>
                  <a:pt x="1493600" y="761034"/>
                  <a:pt x="1540392" y="807826"/>
                  <a:pt x="1540392" y="865546"/>
                </a:cubicBezTo>
                <a:close/>
                <a:moveTo>
                  <a:pt x="1540392" y="611868"/>
                </a:moveTo>
                <a:cubicBezTo>
                  <a:pt x="1540392" y="669590"/>
                  <a:pt x="1493600" y="716382"/>
                  <a:pt x="1435879" y="716382"/>
                </a:cubicBezTo>
                <a:cubicBezTo>
                  <a:pt x="1378158" y="716382"/>
                  <a:pt x="1331366" y="669590"/>
                  <a:pt x="1331366" y="611868"/>
                </a:cubicBezTo>
                <a:cubicBezTo>
                  <a:pt x="1331366" y="554148"/>
                  <a:pt x="1378158" y="507356"/>
                  <a:pt x="1435879" y="507356"/>
                </a:cubicBezTo>
                <a:cubicBezTo>
                  <a:pt x="1493600" y="507356"/>
                  <a:pt x="1540392" y="554148"/>
                  <a:pt x="1540392" y="611868"/>
                </a:cubicBezTo>
                <a:close/>
                <a:moveTo>
                  <a:pt x="1540392" y="358190"/>
                </a:moveTo>
                <a:cubicBezTo>
                  <a:pt x="1540392" y="415912"/>
                  <a:pt x="1493600" y="462704"/>
                  <a:pt x="1435879" y="462704"/>
                </a:cubicBezTo>
                <a:cubicBezTo>
                  <a:pt x="1378158" y="462704"/>
                  <a:pt x="1331366" y="415912"/>
                  <a:pt x="1331366" y="358190"/>
                </a:cubicBezTo>
                <a:cubicBezTo>
                  <a:pt x="1331366" y="300470"/>
                  <a:pt x="1378158" y="253678"/>
                  <a:pt x="1435879" y="253678"/>
                </a:cubicBezTo>
                <a:cubicBezTo>
                  <a:pt x="1493600" y="253678"/>
                  <a:pt x="1540392" y="300470"/>
                  <a:pt x="1540392" y="358190"/>
                </a:cubicBezTo>
                <a:close/>
                <a:moveTo>
                  <a:pt x="1540392" y="104512"/>
                </a:moveTo>
                <a:cubicBezTo>
                  <a:pt x="1540392" y="162234"/>
                  <a:pt x="1493600" y="209026"/>
                  <a:pt x="1435879" y="209026"/>
                </a:cubicBezTo>
                <a:cubicBezTo>
                  <a:pt x="1378158" y="209026"/>
                  <a:pt x="1331366" y="162234"/>
                  <a:pt x="1331366" y="104512"/>
                </a:cubicBezTo>
                <a:cubicBezTo>
                  <a:pt x="1331366" y="46792"/>
                  <a:pt x="1378158" y="0"/>
                  <a:pt x="1435879" y="0"/>
                </a:cubicBezTo>
                <a:cubicBezTo>
                  <a:pt x="1493600" y="0"/>
                  <a:pt x="1540392" y="46792"/>
                  <a:pt x="1540392" y="104512"/>
                </a:cubicBezTo>
                <a:close/>
              </a:path>
            </a:pathLst>
          </a:custGeom>
          <a:gradFill>
            <a:gsLst>
              <a:gs pos="100000">
                <a:srgbClr val="28C365">
                  <a:alpha val="47000"/>
                </a:srgbClr>
              </a:gs>
              <a:gs pos="48000">
                <a:srgbClr val="04C8F8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83EDB2B1-2B10-437D-84CB-A98E657E5FE2}"/>
              </a:ext>
            </a:extLst>
          </p:cNvPr>
          <p:cNvGrpSpPr/>
          <p:nvPr/>
        </p:nvGrpSpPr>
        <p:grpSpPr>
          <a:xfrm flipH="1">
            <a:off x="4731463" y="2672593"/>
            <a:ext cx="2806742" cy="2274038"/>
            <a:chOff x="1424722" y="1969696"/>
            <a:chExt cx="3733432" cy="3024850"/>
          </a:xfrm>
        </p:grpSpPr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0A0F3C11-8B12-4C99-80AC-C52521D07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4800" y="2755268"/>
              <a:ext cx="1474582" cy="1474581"/>
            </a:xfrm>
            <a:prstGeom prst="ellipse">
              <a:avLst/>
            </a:prstGeom>
            <a:ln w="31750">
              <a:gradFill flip="none" rotWithShape="1">
                <a:gsLst>
                  <a:gs pos="0">
                    <a:srgbClr val="28C365"/>
                  </a:gs>
                  <a:gs pos="70000">
                    <a:srgbClr val="04C8F8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203200" sx="102000" sy="102000" algn="ctr" rotWithShape="0">
                <a:schemeClr val="accent5">
                  <a:lumMod val="20000"/>
                  <a:lumOff val="80000"/>
                  <a:alpha val="7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09606">
                <a:defRPr/>
              </a:pPr>
              <a:endParaRPr lang="zh-CN" altLang="en-US" sz="2401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597E225F-9719-4497-8161-1A2DA1B49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9539" y="2649570"/>
              <a:ext cx="1663798" cy="1675542"/>
            </a:xfrm>
            <a:prstGeom prst="ellipse">
              <a:avLst/>
            </a:prstGeom>
            <a:noFill/>
            <a:ln w="12700" cap="flat">
              <a:gradFill flip="none" rotWithShape="1">
                <a:gsLst>
                  <a:gs pos="0">
                    <a:srgbClr val="28C365"/>
                  </a:gs>
                  <a:gs pos="70000">
                    <a:srgbClr val="04C8F8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rtlCol="0" anchor="ctr"/>
            <a:lstStyle/>
            <a:p>
              <a:pPr algn="ctr" defTabSz="609606">
                <a:defRPr/>
              </a:pPr>
              <a:endParaRPr lang="zh-CN" altLang="en-US" sz="2401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3138FA1E-A6DD-4BE3-B745-6C40F50B0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7781" y="2607812"/>
              <a:ext cx="1747314" cy="1759058"/>
            </a:xfrm>
            <a:prstGeom prst="ellipse">
              <a:avLst/>
            </a:prstGeom>
            <a:noFill/>
            <a:ln w="12700" cap="flat">
              <a:gradFill flip="none" rotWithShape="1">
                <a:gsLst>
                  <a:gs pos="0">
                    <a:srgbClr val="28C365"/>
                  </a:gs>
                  <a:gs pos="70000">
                    <a:srgbClr val="04C8F8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rtlCol="0" anchor="ctr"/>
            <a:lstStyle/>
            <a:p>
              <a:pPr algn="ctr" defTabSz="609606">
                <a:defRPr/>
              </a:pPr>
              <a:endParaRPr lang="zh-CN" altLang="en-US" sz="2401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67185CF3-F3F9-45EC-AE83-767D74A9C8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2947" y="2492977"/>
              <a:ext cx="1976984" cy="1988727"/>
            </a:xfrm>
            <a:prstGeom prst="ellipse">
              <a:avLst/>
            </a:prstGeom>
            <a:noFill/>
            <a:ln w="12700" cap="flat">
              <a:gradFill flip="none" rotWithShape="1">
                <a:gsLst>
                  <a:gs pos="0">
                    <a:srgbClr val="28C365"/>
                  </a:gs>
                  <a:gs pos="70000">
                    <a:srgbClr val="04C8F8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rtlCol="0" anchor="ctr"/>
            <a:lstStyle/>
            <a:p>
              <a:pPr algn="ctr" defTabSz="609606">
                <a:defRPr/>
              </a:pPr>
              <a:endParaRPr lang="zh-CN" altLang="en-US" sz="2401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671A4DEB-7E37-4E63-B217-6ED5333B1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552" y="4250104"/>
              <a:ext cx="1389761" cy="293612"/>
            </a:xfrm>
            <a:custGeom>
              <a:avLst/>
              <a:gdLst>
                <a:gd name="T0" fmla="*/ 0 w 133"/>
                <a:gd name="T1" fmla="*/ 0 h 28"/>
                <a:gd name="T2" fmla="*/ 66 w 133"/>
                <a:gd name="T3" fmla="*/ 28 h 28"/>
                <a:gd name="T4" fmla="*/ 133 w 133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28">
                  <a:moveTo>
                    <a:pt x="0" y="0"/>
                  </a:moveTo>
                  <a:cubicBezTo>
                    <a:pt x="17" y="17"/>
                    <a:pt x="40" y="28"/>
                    <a:pt x="66" y="28"/>
                  </a:cubicBezTo>
                  <a:cubicBezTo>
                    <a:pt x="93" y="28"/>
                    <a:pt x="116" y="17"/>
                    <a:pt x="133" y="0"/>
                  </a:cubicBezTo>
                </a:path>
              </a:pathLst>
            </a:custGeom>
            <a:ln w="76200">
              <a:gradFill flip="none" rotWithShape="1">
                <a:gsLst>
                  <a:gs pos="0">
                    <a:srgbClr val="28C365"/>
                  </a:gs>
                  <a:gs pos="70000">
                    <a:srgbClr val="04C8F8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203200" sx="102000" sy="102000" algn="ctr" rotWithShape="0">
                <a:schemeClr val="accent5">
                  <a:lumMod val="20000"/>
                  <a:lumOff val="80000"/>
                  <a:alpha val="7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09606">
                <a:defRPr/>
              </a:pPr>
              <a:endParaRPr lang="zh-CN" altLang="en-US" sz="2401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172B34EB-B3AE-41A8-9C3A-D835473430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4722" y="2388582"/>
              <a:ext cx="3733432" cy="2197518"/>
            </a:xfrm>
            <a:custGeom>
              <a:avLst/>
              <a:gdLst>
                <a:gd name="T0" fmla="*/ 3 w 357"/>
                <a:gd name="T1" fmla="*/ 72 h 210"/>
                <a:gd name="T2" fmla="*/ 0 w 357"/>
                <a:gd name="T3" fmla="*/ 105 h 210"/>
                <a:gd name="T4" fmla="*/ 34 w 357"/>
                <a:gd name="T5" fmla="*/ 210 h 210"/>
                <a:gd name="T6" fmla="*/ 354 w 357"/>
                <a:gd name="T7" fmla="*/ 138 h 210"/>
                <a:gd name="T8" fmla="*/ 357 w 357"/>
                <a:gd name="T9" fmla="*/ 105 h 210"/>
                <a:gd name="T10" fmla="*/ 323 w 357"/>
                <a:gd name="T1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210">
                  <a:moveTo>
                    <a:pt x="3" y="72"/>
                  </a:moveTo>
                  <a:cubicBezTo>
                    <a:pt x="1" y="83"/>
                    <a:pt x="0" y="94"/>
                    <a:pt x="0" y="105"/>
                  </a:cubicBezTo>
                  <a:cubicBezTo>
                    <a:pt x="0" y="144"/>
                    <a:pt x="13" y="180"/>
                    <a:pt x="34" y="210"/>
                  </a:cubicBezTo>
                  <a:moveTo>
                    <a:pt x="354" y="138"/>
                  </a:moveTo>
                  <a:cubicBezTo>
                    <a:pt x="356" y="127"/>
                    <a:pt x="357" y="116"/>
                    <a:pt x="357" y="105"/>
                  </a:cubicBezTo>
                  <a:cubicBezTo>
                    <a:pt x="357" y="66"/>
                    <a:pt x="344" y="30"/>
                    <a:pt x="323" y="0"/>
                  </a:cubicBezTo>
                </a:path>
              </a:pathLst>
            </a:custGeom>
            <a:ln w="117475">
              <a:gradFill flip="none" rotWithShape="1">
                <a:gsLst>
                  <a:gs pos="0">
                    <a:srgbClr val="28C365"/>
                  </a:gs>
                  <a:gs pos="70000">
                    <a:srgbClr val="04C8F8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203200" sx="102000" sy="102000" algn="ctr" rotWithShape="0">
                <a:schemeClr val="accent5">
                  <a:lumMod val="20000"/>
                  <a:lumOff val="80000"/>
                  <a:alpha val="7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09606">
                <a:defRPr/>
              </a:pPr>
              <a:endParaRPr lang="zh-CN" altLang="en-US" sz="2401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BB238CA1-9EDB-4054-BE07-7CF79B788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2897" y="2231989"/>
              <a:ext cx="438460" cy="438460"/>
            </a:xfrm>
            <a:custGeom>
              <a:avLst/>
              <a:gdLst>
                <a:gd name="T0" fmla="*/ 2 w 42"/>
                <a:gd name="T1" fmla="*/ 34 h 42"/>
                <a:gd name="T2" fmla="*/ 35 w 42"/>
                <a:gd name="T3" fmla="*/ 2 h 42"/>
                <a:gd name="T4" fmla="*/ 40 w 42"/>
                <a:gd name="T5" fmla="*/ 2 h 42"/>
                <a:gd name="T6" fmla="*/ 40 w 42"/>
                <a:gd name="T7" fmla="*/ 2 h 42"/>
                <a:gd name="T8" fmla="*/ 40 w 42"/>
                <a:gd name="T9" fmla="*/ 7 h 42"/>
                <a:gd name="T10" fmla="*/ 7 w 42"/>
                <a:gd name="T11" fmla="*/ 40 h 42"/>
                <a:gd name="T12" fmla="*/ 2 w 42"/>
                <a:gd name="T13" fmla="*/ 40 h 42"/>
                <a:gd name="T14" fmla="*/ 2 w 42"/>
                <a:gd name="T15" fmla="*/ 40 h 42"/>
                <a:gd name="T16" fmla="*/ 2 w 42"/>
                <a:gd name="T17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2">
                  <a:moveTo>
                    <a:pt x="2" y="34"/>
                  </a:moveTo>
                  <a:lnTo>
                    <a:pt x="35" y="2"/>
                  </a:lnTo>
                  <a:cubicBezTo>
                    <a:pt x="36" y="0"/>
                    <a:pt x="39" y="0"/>
                    <a:pt x="40" y="2"/>
                  </a:cubicBezTo>
                  <a:lnTo>
                    <a:pt x="40" y="2"/>
                  </a:lnTo>
                  <a:cubicBezTo>
                    <a:pt x="42" y="3"/>
                    <a:pt x="42" y="6"/>
                    <a:pt x="40" y="7"/>
                  </a:cubicBezTo>
                  <a:lnTo>
                    <a:pt x="7" y="40"/>
                  </a:lnTo>
                  <a:cubicBezTo>
                    <a:pt x="6" y="42"/>
                    <a:pt x="3" y="42"/>
                    <a:pt x="2" y="40"/>
                  </a:cubicBezTo>
                  <a:lnTo>
                    <a:pt x="2" y="40"/>
                  </a:lnTo>
                  <a:cubicBezTo>
                    <a:pt x="0" y="38"/>
                    <a:pt x="0" y="36"/>
                    <a:pt x="2" y="34"/>
                  </a:cubicBezTo>
                  <a:close/>
                </a:path>
              </a:pathLst>
            </a:custGeom>
            <a:ln w="12700">
              <a:gradFill flip="none" rotWithShape="1">
                <a:gsLst>
                  <a:gs pos="0">
                    <a:srgbClr val="28C365"/>
                  </a:gs>
                  <a:gs pos="70000">
                    <a:srgbClr val="04C8F8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203200" sx="102000" sy="102000" algn="ctr" rotWithShape="0">
                <a:schemeClr val="accent5">
                  <a:lumMod val="20000"/>
                  <a:lumOff val="80000"/>
                  <a:alpha val="7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09606">
                <a:defRPr/>
              </a:pPr>
              <a:endParaRPr lang="zh-CN" altLang="en-US" sz="2401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AC7A1430-DDD6-498F-B81E-D424B0162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675" y="1969696"/>
              <a:ext cx="230975" cy="229669"/>
            </a:xfrm>
            <a:custGeom>
              <a:avLst/>
              <a:gdLst>
                <a:gd name="T0" fmla="*/ 2 w 22"/>
                <a:gd name="T1" fmla="*/ 14 h 22"/>
                <a:gd name="T2" fmla="*/ 15 w 22"/>
                <a:gd name="T3" fmla="*/ 2 h 22"/>
                <a:gd name="T4" fmla="*/ 20 w 22"/>
                <a:gd name="T5" fmla="*/ 2 h 22"/>
                <a:gd name="T6" fmla="*/ 20 w 22"/>
                <a:gd name="T7" fmla="*/ 2 h 22"/>
                <a:gd name="T8" fmla="*/ 20 w 22"/>
                <a:gd name="T9" fmla="*/ 7 h 22"/>
                <a:gd name="T10" fmla="*/ 7 w 22"/>
                <a:gd name="T11" fmla="*/ 20 h 22"/>
                <a:gd name="T12" fmla="*/ 2 w 22"/>
                <a:gd name="T13" fmla="*/ 20 h 22"/>
                <a:gd name="T14" fmla="*/ 2 w 22"/>
                <a:gd name="T15" fmla="*/ 20 h 22"/>
                <a:gd name="T16" fmla="*/ 2 w 22"/>
                <a:gd name="T17" fmla="*/ 1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2">
                  <a:moveTo>
                    <a:pt x="2" y="14"/>
                  </a:moveTo>
                  <a:lnTo>
                    <a:pt x="15" y="2"/>
                  </a:lnTo>
                  <a:cubicBezTo>
                    <a:pt x="16" y="0"/>
                    <a:pt x="19" y="0"/>
                    <a:pt x="20" y="2"/>
                  </a:cubicBezTo>
                  <a:lnTo>
                    <a:pt x="20" y="2"/>
                  </a:lnTo>
                  <a:cubicBezTo>
                    <a:pt x="22" y="3"/>
                    <a:pt x="22" y="6"/>
                    <a:pt x="20" y="7"/>
                  </a:cubicBezTo>
                  <a:lnTo>
                    <a:pt x="7" y="20"/>
                  </a:lnTo>
                  <a:cubicBezTo>
                    <a:pt x="6" y="22"/>
                    <a:pt x="3" y="22"/>
                    <a:pt x="2" y="20"/>
                  </a:cubicBezTo>
                  <a:lnTo>
                    <a:pt x="2" y="20"/>
                  </a:lnTo>
                  <a:cubicBezTo>
                    <a:pt x="0" y="18"/>
                    <a:pt x="0" y="16"/>
                    <a:pt x="2" y="14"/>
                  </a:cubicBezTo>
                  <a:close/>
                </a:path>
              </a:pathLst>
            </a:custGeom>
            <a:ln w="12700">
              <a:gradFill flip="none" rotWithShape="1">
                <a:gsLst>
                  <a:gs pos="0">
                    <a:srgbClr val="28C365"/>
                  </a:gs>
                  <a:gs pos="70000">
                    <a:srgbClr val="04C8F8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203200" sx="102000" sy="102000" algn="ctr" rotWithShape="0">
                <a:schemeClr val="accent5">
                  <a:lumMod val="20000"/>
                  <a:lumOff val="80000"/>
                  <a:alpha val="7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09606">
                <a:defRPr/>
              </a:pPr>
              <a:endParaRPr lang="zh-CN" altLang="en-US" sz="2401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A41450FB-346F-434F-B148-5D52F7D04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0971" y="4554781"/>
              <a:ext cx="438460" cy="439765"/>
            </a:xfrm>
            <a:custGeom>
              <a:avLst/>
              <a:gdLst>
                <a:gd name="T0" fmla="*/ 2 w 42"/>
                <a:gd name="T1" fmla="*/ 35 h 42"/>
                <a:gd name="T2" fmla="*/ 35 w 42"/>
                <a:gd name="T3" fmla="*/ 2 h 42"/>
                <a:gd name="T4" fmla="*/ 40 w 42"/>
                <a:gd name="T5" fmla="*/ 2 h 42"/>
                <a:gd name="T6" fmla="*/ 40 w 42"/>
                <a:gd name="T7" fmla="*/ 2 h 42"/>
                <a:gd name="T8" fmla="*/ 40 w 42"/>
                <a:gd name="T9" fmla="*/ 8 h 42"/>
                <a:gd name="T10" fmla="*/ 8 w 42"/>
                <a:gd name="T11" fmla="*/ 40 h 42"/>
                <a:gd name="T12" fmla="*/ 2 w 42"/>
                <a:gd name="T13" fmla="*/ 40 h 42"/>
                <a:gd name="T14" fmla="*/ 2 w 42"/>
                <a:gd name="T15" fmla="*/ 40 h 42"/>
                <a:gd name="T16" fmla="*/ 2 w 42"/>
                <a:gd name="T17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42">
                  <a:moveTo>
                    <a:pt x="2" y="35"/>
                  </a:moveTo>
                  <a:lnTo>
                    <a:pt x="35" y="2"/>
                  </a:lnTo>
                  <a:cubicBezTo>
                    <a:pt x="36" y="0"/>
                    <a:pt x="39" y="0"/>
                    <a:pt x="40" y="2"/>
                  </a:cubicBezTo>
                  <a:lnTo>
                    <a:pt x="40" y="2"/>
                  </a:lnTo>
                  <a:cubicBezTo>
                    <a:pt x="42" y="4"/>
                    <a:pt x="42" y="6"/>
                    <a:pt x="40" y="8"/>
                  </a:cubicBezTo>
                  <a:lnTo>
                    <a:pt x="8" y="40"/>
                  </a:lnTo>
                  <a:cubicBezTo>
                    <a:pt x="6" y="42"/>
                    <a:pt x="3" y="42"/>
                    <a:pt x="2" y="40"/>
                  </a:cubicBezTo>
                  <a:lnTo>
                    <a:pt x="2" y="40"/>
                  </a:lnTo>
                  <a:cubicBezTo>
                    <a:pt x="0" y="39"/>
                    <a:pt x="0" y="36"/>
                    <a:pt x="2" y="35"/>
                  </a:cubicBezTo>
                  <a:close/>
                </a:path>
              </a:pathLst>
            </a:custGeom>
            <a:ln w="12700">
              <a:gradFill flip="none" rotWithShape="1">
                <a:gsLst>
                  <a:gs pos="0">
                    <a:srgbClr val="28C365"/>
                  </a:gs>
                  <a:gs pos="70000">
                    <a:srgbClr val="04C8F8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203200" sx="102000" sy="102000" algn="ctr" rotWithShape="0">
                <a:schemeClr val="accent5">
                  <a:lumMod val="20000"/>
                  <a:lumOff val="80000"/>
                  <a:alpha val="7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09606">
                <a:defRPr/>
              </a:pPr>
              <a:endParaRPr lang="zh-CN" altLang="en-US" sz="2401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AE931381-E2A7-4D1C-AA91-9954D0DE9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0310" y="4314672"/>
              <a:ext cx="219230" cy="229669"/>
            </a:xfrm>
            <a:custGeom>
              <a:avLst/>
              <a:gdLst>
                <a:gd name="T0" fmla="*/ 1 w 21"/>
                <a:gd name="T1" fmla="*/ 15 h 22"/>
                <a:gd name="T2" fmla="*/ 14 w 21"/>
                <a:gd name="T3" fmla="*/ 2 h 22"/>
                <a:gd name="T4" fmla="*/ 20 w 21"/>
                <a:gd name="T5" fmla="*/ 2 h 22"/>
                <a:gd name="T6" fmla="*/ 20 w 21"/>
                <a:gd name="T7" fmla="*/ 2 h 22"/>
                <a:gd name="T8" fmla="*/ 20 w 21"/>
                <a:gd name="T9" fmla="*/ 7 h 22"/>
                <a:gd name="T10" fmla="*/ 7 w 21"/>
                <a:gd name="T11" fmla="*/ 20 h 22"/>
                <a:gd name="T12" fmla="*/ 1 w 21"/>
                <a:gd name="T13" fmla="*/ 20 h 22"/>
                <a:gd name="T14" fmla="*/ 1 w 21"/>
                <a:gd name="T15" fmla="*/ 20 h 22"/>
                <a:gd name="T16" fmla="*/ 1 w 21"/>
                <a:gd name="T17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1" y="15"/>
                  </a:moveTo>
                  <a:lnTo>
                    <a:pt x="14" y="2"/>
                  </a:lnTo>
                  <a:cubicBezTo>
                    <a:pt x="16" y="0"/>
                    <a:pt x="18" y="0"/>
                    <a:pt x="20" y="2"/>
                  </a:cubicBezTo>
                  <a:lnTo>
                    <a:pt x="20" y="2"/>
                  </a:lnTo>
                  <a:cubicBezTo>
                    <a:pt x="21" y="3"/>
                    <a:pt x="21" y="6"/>
                    <a:pt x="20" y="7"/>
                  </a:cubicBezTo>
                  <a:lnTo>
                    <a:pt x="7" y="20"/>
                  </a:lnTo>
                  <a:cubicBezTo>
                    <a:pt x="5" y="22"/>
                    <a:pt x="3" y="22"/>
                    <a:pt x="1" y="20"/>
                  </a:cubicBezTo>
                  <a:lnTo>
                    <a:pt x="1" y="20"/>
                  </a:lnTo>
                  <a:cubicBezTo>
                    <a:pt x="0" y="19"/>
                    <a:pt x="0" y="16"/>
                    <a:pt x="1" y="15"/>
                  </a:cubicBezTo>
                  <a:close/>
                </a:path>
              </a:pathLst>
            </a:custGeom>
            <a:ln w="12700">
              <a:gradFill flip="none" rotWithShape="1">
                <a:gsLst>
                  <a:gs pos="0">
                    <a:srgbClr val="28C365"/>
                  </a:gs>
                  <a:gs pos="70000">
                    <a:srgbClr val="04C8F8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203200" sx="102000" sy="102000" algn="ctr" rotWithShape="0">
                <a:schemeClr val="accent5">
                  <a:lumMod val="20000"/>
                  <a:lumOff val="80000"/>
                  <a:alpha val="7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09606">
                <a:defRPr/>
              </a:pPr>
              <a:endParaRPr lang="zh-CN" altLang="en-US" sz="2401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04DF74FC-75C7-4F30-A13C-7491BEDC7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5914" y="2147168"/>
              <a:ext cx="2509399" cy="2732543"/>
            </a:xfrm>
            <a:custGeom>
              <a:avLst/>
              <a:gdLst>
                <a:gd name="T0" fmla="*/ 240 w 240"/>
                <a:gd name="T1" fmla="*/ 158 h 261"/>
                <a:gd name="T2" fmla="*/ 110 w 240"/>
                <a:gd name="T3" fmla="*/ 261 h 261"/>
                <a:gd name="T4" fmla="*/ 0 w 240"/>
                <a:gd name="T5" fmla="*/ 54 h 261"/>
                <a:gd name="T6" fmla="*/ 73 w 240"/>
                <a:gd name="T7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0" h="261">
                  <a:moveTo>
                    <a:pt x="240" y="158"/>
                  </a:moveTo>
                  <a:cubicBezTo>
                    <a:pt x="227" y="217"/>
                    <a:pt x="174" y="261"/>
                    <a:pt x="110" y="261"/>
                  </a:cubicBezTo>
                  <a:moveTo>
                    <a:pt x="0" y="54"/>
                  </a:moveTo>
                  <a:cubicBezTo>
                    <a:pt x="17" y="28"/>
                    <a:pt x="43" y="9"/>
                    <a:pt x="73" y="0"/>
                  </a:cubicBezTo>
                </a:path>
              </a:pathLst>
            </a:custGeom>
            <a:noFill/>
            <a:ln w="12700" cap="flat">
              <a:gradFill flip="none" rotWithShape="1">
                <a:gsLst>
                  <a:gs pos="0">
                    <a:srgbClr val="28C365"/>
                  </a:gs>
                  <a:gs pos="70000">
                    <a:srgbClr val="04C8F8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rtlCol="0" anchor="ctr"/>
            <a:lstStyle/>
            <a:p>
              <a:pPr algn="ctr" defTabSz="609606">
                <a:defRPr/>
              </a:pPr>
              <a:endParaRPr lang="zh-CN" altLang="en-US" sz="2401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03" name="矩形 202">
            <a:extLst>
              <a:ext uri="{FF2B5EF4-FFF2-40B4-BE49-F238E27FC236}">
                <a16:creationId xmlns:a16="http://schemas.microsoft.com/office/drawing/2014/main" id="{C8D9F58F-DFC7-4509-A7F9-C65E149F2866}"/>
              </a:ext>
            </a:extLst>
          </p:cNvPr>
          <p:cNvSpPr/>
          <p:nvPr/>
        </p:nvSpPr>
        <p:spPr>
          <a:xfrm>
            <a:off x="7464126" y="5128509"/>
            <a:ext cx="3408363" cy="450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</a:pPr>
            <a:r>
              <a:rPr lang="en-US" altLang="zh-CN" sz="20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XXXXXXXXXXX</a:t>
            </a:r>
            <a:endParaRPr lang="zh-CN" altLang="en-US" sz="2000" spc="99" dirty="0">
              <a:gradFill>
                <a:gsLst>
                  <a:gs pos="100000">
                    <a:srgbClr val="BDF2FF"/>
                  </a:gs>
                  <a:gs pos="77000">
                    <a:srgbClr val="ADEDFD"/>
                  </a:gs>
                  <a:gs pos="44000">
                    <a:prstClr val="white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206" name="矩形 205">
            <a:extLst>
              <a:ext uri="{FF2B5EF4-FFF2-40B4-BE49-F238E27FC236}">
                <a16:creationId xmlns:a16="http://schemas.microsoft.com/office/drawing/2014/main" id="{36362CFB-5D4E-492E-8775-C7D85BF1AC7F}"/>
              </a:ext>
            </a:extLst>
          </p:cNvPr>
          <p:cNvSpPr/>
          <p:nvPr/>
        </p:nvSpPr>
        <p:spPr>
          <a:xfrm>
            <a:off x="1270527" y="1966769"/>
            <a:ext cx="3669317" cy="450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</a:pPr>
            <a:r>
              <a:rPr lang="en-US" altLang="zh-CN" sz="20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XXXXXXXXXXX</a:t>
            </a:r>
            <a:endParaRPr lang="zh-CN" altLang="en-US" sz="2000" spc="99" dirty="0">
              <a:gradFill>
                <a:gsLst>
                  <a:gs pos="100000">
                    <a:srgbClr val="BDF2FF"/>
                  </a:gs>
                  <a:gs pos="77000">
                    <a:srgbClr val="ADEDFD"/>
                  </a:gs>
                  <a:gs pos="44000">
                    <a:prstClr val="white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210" name="文本框 209">
            <a:extLst>
              <a:ext uri="{FF2B5EF4-FFF2-40B4-BE49-F238E27FC236}">
                <a16:creationId xmlns:a16="http://schemas.microsoft.com/office/drawing/2014/main" id="{939F2354-D4EE-4E48-9143-C0296E1B11B5}"/>
              </a:ext>
            </a:extLst>
          </p:cNvPr>
          <p:cNvSpPr txBox="1"/>
          <p:nvPr/>
        </p:nvSpPr>
        <p:spPr>
          <a:xfrm>
            <a:off x="2503739" y="1464535"/>
            <a:ext cx="777962" cy="46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  <a:defRPr/>
            </a:pPr>
            <a:r>
              <a:rPr lang="zh-CN" altLang="en-US" sz="2000" b="1" spc="99" dirty="0">
                <a:gradFill flip="none" rotWithShape="1">
                  <a:gsLst>
                    <a:gs pos="23000">
                      <a:srgbClr val="82E4FC"/>
                    </a:gs>
                    <a:gs pos="100000">
                      <a:prstClr val="white"/>
                    </a:gs>
                    <a:gs pos="0">
                      <a:srgbClr val="04C8F8">
                        <a:alpha val="51000"/>
                      </a:srgbClr>
                    </a:gs>
                  </a:gsLst>
                  <a:lin ang="16200000" scaled="1"/>
                  <a:tileRect/>
                </a:gradFill>
                <a:cs typeface="+mn-ea"/>
                <a:sym typeface="+mn-lt"/>
              </a:rPr>
              <a:t>公司</a:t>
            </a:r>
          </a:p>
        </p:txBody>
      </p:sp>
      <p:sp>
        <p:nvSpPr>
          <p:cNvPr id="211" name="文本框 210">
            <a:extLst>
              <a:ext uri="{FF2B5EF4-FFF2-40B4-BE49-F238E27FC236}">
                <a16:creationId xmlns:a16="http://schemas.microsoft.com/office/drawing/2014/main" id="{1C7B51BC-F978-4E28-BB10-D444B34699B3}"/>
              </a:ext>
            </a:extLst>
          </p:cNvPr>
          <p:cNvSpPr txBox="1"/>
          <p:nvPr/>
        </p:nvSpPr>
        <p:spPr>
          <a:xfrm>
            <a:off x="8545897" y="4588078"/>
            <a:ext cx="1363615" cy="46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  <a:defRPr/>
            </a:pPr>
            <a:r>
              <a:rPr lang="zh-CN" altLang="en-US" sz="2000" b="1" spc="99" dirty="0">
                <a:gradFill flip="none" rotWithShape="1">
                  <a:gsLst>
                    <a:gs pos="23000">
                      <a:srgbClr val="82E4FC"/>
                    </a:gs>
                    <a:gs pos="100000">
                      <a:prstClr val="white"/>
                    </a:gs>
                    <a:gs pos="0">
                      <a:srgbClr val="04C8F8">
                        <a:alpha val="51000"/>
                      </a:srgbClr>
                    </a:gs>
                  </a:gsLst>
                  <a:lin ang="16200000" scaled="1"/>
                  <a:tileRect/>
                </a:gradFill>
                <a:cs typeface="+mn-ea"/>
                <a:sym typeface="+mn-lt"/>
              </a:rPr>
              <a:t>联系方式</a:t>
            </a:r>
          </a:p>
        </p:txBody>
      </p:sp>
      <p:sp>
        <p:nvSpPr>
          <p:cNvPr id="212" name="文本框 211">
            <a:extLst>
              <a:ext uri="{FF2B5EF4-FFF2-40B4-BE49-F238E27FC236}">
                <a16:creationId xmlns:a16="http://schemas.microsoft.com/office/drawing/2014/main" id="{F613F50E-8CA2-45AF-ABEE-E51AD58791C6}"/>
              </a:ext>
            </a:extLst>
          </p:cNvPr>
          <p:cNvSpPr txBox="1"/>
          <p:nvPr/>
        </p:nvSpPr>
        <p:spPr>
          <a:xfrm>
            <a:off x="8316578" y="1464535"/>
            <a:ext cx="1101932" cy="46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  <a:defRPr/>
            </a:pPr>
            <a:r>
              <a:rPr lang="zh-CN" altLang="en-US" sz="2000" b="1" spc="99" dirty="0">
                <a:gradFill flip="none" rotWithShape="1">
                  <a:gsLst>
                    <a:gs pos="23000">
                      <a:srgbClr val="82E4FC"/>
                    </a:gs>
                    <a:gs pos="100000">
                      <a:prstClr val="white"/>
                    </a:gs>
                    <a:gs pos="0">
                      <a:srgbClr val="04C8F8">
                        <a:alpha val="51000"/>
                      </a:srgbClr>
                    </a:gs>
                  </a:gsLst>
                  <a:lin ang="16200000" scaled="1"/>
                  <a:tileRect/>
                </a:gradFill>
                <a:cs typeface="+mn-ea"/>
                <a:sym typeface="+mn-lt"/>
              </a:rPr>
              <a:t>联系人</a:t>
            </a:r>
          </a:p>
        </p:txBody>
      </p:sp>
      <p:sp>
        <p:nvSpPr>
          <p:cNvPr id="217" name="平行四边形 216">
            <a:extLst>
              <a:ext uri="{FF2B5EF4-FFF2-40B4-BE49-F238E27FC236}">
                <a16:creationId xmlns:a16="http://schemas.microsoft.com/office/drawing/2014/main" id="{52502FC1-FC48-4A4C-987F-5F6A6B2EAE9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858626" y="2895036"/>
            <a:ext cx="1186890" cy="119319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2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8" name="平行四边形 217">
            <a:extLst>
              <a:ext uri="{FF2B5EF4-FFF2-40B4-BE49-F238E27FC236}">
                <a16:creationId xmlns:a16="http://schemas.microsoft.com/office/drawing/2014/main" id="{3CF120A7-DF2D-41A4-A6FE-7C702F96998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509716" y="2473592"/>
            <a:ext cx="982439" cy="33212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77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9" name="平行四边形 218">
            <a:extLst>
              <a:ext uri="{FF2B5EF4-FFF2-40B4-BE49-F238E27FC236}">
                <a16:creationId xmlns:a16="http://schemas.microsoft.com/office/drawing/2014/main" id="{3247128E-6D83-4BDC-BFD1-C798F925642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483743" y="4350070"/>
            <a:ext cx="670228" cy="106709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8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0" name="平行四边形 219">
            <a:extLst>
              <a:ext uri="{FF2B5EF4-FFF2-40B4-BE49-F238E27FC236}">
                <a16:creationId xmlns:a16="http://schemas.microsoft.com/office/drawing/2014/main" id="{0A4B3A95-11EE-43CB-BD3E-990206E122E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574328" y="4053472"/>
            <a:ext cx="1219880" cy="106709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8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2" name="平行四边形 221">
            <a:extLst>
              <a:ext uri="{FF2B5EF4-FFF2-40B4-BE49-F238E27FC236}">
                <a16:creationId xmlns:a16="http://schemas.microsoft.com/office/drawing/2014/main" id="{B27CC260-B243-4205-BCC9-4E86B62B62A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H="1">
            <a:off x="9699846" y="2473592"/>
            <a:ext cx="982439" cy="33212"/>
          </a:xfrm>
          <a:prstGeom prst="parallelogram">
            <a:avLst/>
          </a:prstGeom>
          <a:gradFill>
            <a:gsLst>
              <a:gs pos="0">
                <a:srgbClr val="28C365">
                  <a:alpha val="0"/>
                </a:srgbClr>
              </a:gs>
              <a:gs pos="100000">
                <a:srgbClr val="28C365">
                  <a:alpha val="77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58" name="矩形 257">
            <a:extLst>
              <a:ext uri="{FF2B5EF4-FFF2-40B4-BE49-F238E27FC236}">
                <a16:creationId xmlns:a16="http://schemas.microsoft.com/office/drawing/2014/main" id="{24BEF0EA-D1C7-4782-88B0-9107C0573A65}"/>
              </a:ext>
            </a:extLst>
          </p:cNvPr>
          <p:cNvSpPr/>
          <p:nvPr/>
        </p:nvSpPr>
        <p:spPr>
          <a:xfrm>
            <a:off x="7124789" y="1953498"/>
            <a:ext cx="3669317" cy="46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</a:pPr>
            <a:r>
              <a:rPr lang="en-US" altLang="zh-CN" sz="20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XXXXXXXXXXX</a:t>
            </a:r>
            <a:endParaRPr lang="zh-CN" altLang="en-US" sz="2000" spc="99" dirty="0">
              <a:gradFill>
                <a:gsLst>
                  <a:gs pos="100000">
                    <a:srgbClr val="BDF2FF"/>
                  </a:gs>
                  <a:gs pos="77000">
                    <a:srgbClr val="ADEDFD"/>
                  </a:gs>
                  <a:gs pos="44000">
                    <a:prstClr val="white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288" name="平行四边形 287">
            <a:extLst>
              <a:ext uri="{FF2B5EF4-FFF2-40B4-BE49-F238E27FC236}">
                <a16:creationId xmlns:a16="http://schemas.microsoft.com/office/drawing/2014/main" id="{1C40B1B3-0989-4BF2-9A43-41F5001626C9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flipH="1">
            <a:off x="9937392" y="3352404"/>
            <a:ext cx="1186890" cy="119319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2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89" name="平行四边形 288">
            <a:extLst>
              <a:ext uri="{FF2B5EF4-FFF2-40B4-BE49-F238E27FC236}">
                <a16:creationId xmlns:a16="http://schemas.microsoft.com/office/drawing/2014/main" id="{69D615DA-E936-42DC-BD80-45E5E9FA1C0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flipH="1">
            <a:off x="8941387" y="4321956"/>
            <a:ext cx="670228" cy="106709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8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90" name="平行四边形 289">
            <a:extLst>
              <a:ext uri="{FF2B5EF4-FFF2-40B4-BE49-F238E27FC236}">
                <a16:creationId xmlns:a16="http://schemas.microsoft.com/office/drawing/2014/main" id="{6D49B258-8BC2-40D0-97EF-5DCF4386991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flipH="1">
            <a:off x="8031972" y="4025358"/>
            <a:ext cx="1219880" cy="106709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8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C01A12D2-DAF3-4A94-A18A-F582E6F559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8382" y="4671414"/>
            <a:ext cx="4651651" cy="1054699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C406F956-D0C3-4553-9562-A0CCFDCE4628}"/>
              </a:ext>
            </a:extLst>
          </p:cNvPr>
          <p:cNvSpPr txBox="1"/>
          <p:nvPr/>
        </p:nvSpPr>
        <p:spPr>
          <a:xfrm>
            <a:off x="1927053" y="4456779"/>
            <a:ext cx="1101932" cy="46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  <a:defRPr/>
            </a:pPr>
            <a:r>
              <a:rPr lang="zh-CN" altLang="en-US" sz="2000" b="1" spc="99" dirty="0">
                <a:gradFill flip="none" rotWithShape="1">
                  <a:gsLst>
                    <a:gs pos="23000">
                      <a:srgbClr val="82E4FC"/>
                    </a:gs>
                    <a:gs pos="100000">
                      <a:prstClr val="white"/>
                    </a:gs>
                    <a:gs pos="0">
                      <a:srgbClr val="04C8F8">
                        <a:alpha val="51000"/>
                      </a:srgbClr>
                    </a:gs>
                  </a:gsLst>
                  <a:lin ang="16200000" scaled="1"/>
                  <a:tileRect/>
                </a:gradFill>
                <a:cs typeface="+mn-ea"/>
                <a:sym typeface="+mn-lt"/>
              </a:rPr>
              <a:t>地址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DA5BF5B7-3344-4390-A62D-E15D94F5A110}"/>
              </a:ext>
            </a:extLst>
          </p:cNvPr>
          <p:cNvSpPr/>
          <p:nvPr/>
        </p:nvSpPr>
        <p:spPr>
          <a:xfrm>
            <a:off x="929992" y="4973929"/>
            <a:ext cx="3669317" cy="46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</a:pPr>
            <a:r>
              <a:rPr lang="en-US" altLang="zh-CN" sz="20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XXXXXXXXXXX</a:t>
            </a:r>
            <a:endParaRPr lang="zh-CN" altLang="en-US" sz="2000" spc="99" dirty="0">
              <a:gradFill>
                <a:gsLst>
                  <a:gs pos="100000">
                    <a:srgbClr val="BDF2FF"/>
                  </a:gs>
                  <a:gs pos="77000">
                    <a:srgbClr val="ADEDFD"/>
                  </a:gs>
                  <a:gs pos="44000">
                    <a:prstClr val="white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1DC049F9-88CA-4670-A495-F531B2A69D5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75172"/>
          <a:stretch>
            <a:fillRect/>
          </a:stretch>
        </p:blipFill>
        <p:spPr>
          <a:xfrm>
            <a:off x="0" y="580920"/>
            <a:ext cx="731092" cy="615749"/>
          </a:xfrm>
          <a:custGeom>
            <a:avLst/>
            <a:gdLst>
              <a:gd name="connsiteX0" fmla="*/ 0 w 731092"/>
              <a:gd name="connsiteY0" fmla="*/ 0 h 615749"/>
              <a:gd name="connsiteX1" fmla="*/ 731092 w 731092"/>
              <a:gd name="connsiteY1" fmla="*/ 0 h 615749"/>
              <a:gd name="connsiteX2" fmla="*/ 731092 w 731092"/>
              <a:gd name="connsiteY2" fmla="*/ 615749 h 615749"/>
              <a:gd name="connsiteX3" fmla="*/ 0 w 731092"/>
              <a:gd name="connsiteY3" fmla="*/ 615749 h 61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092" h="615749">
                <a:moveTo>
                  <a:pt x="0" y="0"/>
                </a:moveTo>
                <a:lnTo>
                  <a:pt x="731092" y="0"/>
                </a:lnTo>
                <a:lnTo>
                  <a:pt x="731092" y="615749"/>
                </a:lnTo>
                <a:lnTo>
                  <a:pt x="0" y="6157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4201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C979EF0-C1A6-4875-A17F-68A4CC22A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173" y="2214635"/>
            <a:ext cx="6456224" cy="24081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022E754-AB5A-4BDC-A4DE-03F7B91C33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950" t="28395" r="11385" b="25970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A4A64408-C2DA-4380-BB3A-C78BAB696579}"/>
              </a:ext>
            </a:extLst>
          </p:cNvPr>
          <p:cNvSpPr txBox="1"/>
          <p:nvPr/>
        </p:nvSpPr>
        <p:spPr>
          <a:xfrm>
            <a:off x="2501017" y="2880694"/>
            <a:ext cx="3262432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440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zh-CN" altLang="en-US" sz="4000" dirty="0">
                <a:latin typeface="+mn-lt"/>
                <a:ea typeface="+mn-ea"/>
                <a:cs typeface="+mn-ea"/>
                <a:sym typeface="+mn-lt"/>
              </a:rPr>
              <a:t>选择决定未来</a:t>
            </a:r>
            <a:endParaRPr lang="en-US" altLang="zh-CN" sz="4000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sz="4000" dirty="0">
                <a:latin typeface="+mn-lt"/>
                <a:ea typeface="+mn-ea"/>
                <a:cs typeface="+mn-ea"/>
                <a:sym typeface="+mn-lt"/>
              </a:rPr>
              <a:t>骄傲皆成序曲</a:t>
            </a:r>
            <a:endParaRPr lang="en-GB" sz="4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平行四边形 1">
            <a:extLst>
              <a:ext uri="{FF2B5EF4-FFF2-40B4-BE49-F238E27FC236}">
                <a16:creationId xmlns:a16="http://schemas.microsoft.com/office/drawing/2014/main" id="{0130E556-4A90-425C-A5E1-F7D3559BD2C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1493524" y="2019897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2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B5D37D53-72E5-40CA-8F96-D72ADC30602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1">
            <a:off x="664573" y="2128664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121" name="平行四边形 120">
            <a:extLst>
              <a:ext uri="{FF2B5EF4-FFF2-40B4-BE49-F238E27FC236}">
                <a16:creationId xmlns:a16="http://schemas.microsoft.com/office/drawing/2014/main" id="{A53DE9F0-A9F7-4C25-B494-0B94B5DAEF5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H="1">
            <a:off x="5208743" y="4718363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2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122" name="平行四边形 121">
            <a:extLst>
              <a:ext uri="{FF2B5EF4-FFF2-40B4-BE49-F238E27FC236}">
                <a16:creationId xmlns:a16="http://schemas.microsoft.com/office/drawing/2014/main" id="{BF2061D0-40D4-42BC-9019-88EC6B0E21F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1">
            <a:off x="4379790" y="4827131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E33C0182-B336-4CCF-9943-52CAC515E1E0}"/>
              </a:ext>
            </a:extLst>
          </p:cNvPr>
          <p:cNvSpPr/>
          <p:nvPr/>
        </p:nvSpPr>
        <p:spPr>
          <a:xfrm rot="16200000">
            <a:off x="10480221" y="5146220"/>
            <a:ext cx="1540392" cy="1883166"/>
          </a:xfrm>
          <a:custGeom>
            <a:avLst/>
            <a:gdLst>
              <a:gd name="connsiteX0" fmla="*/ 115481 w 1540392"/>
              <a:gd name="connsiteY0" fmla="*/ 1880258 h 1883166"/>
              <a:gd name="connsiteX1" fmla="*/ 114894 w 1540392"/>
              <a:gd name="connsiteY1" fmla="*/ 1883166 h 1883166"/>
              <a:gd name="connsiteX2" fmla="*/ 0 w 1540392"/>
              <a:gd name="connsiteY2" fmla="*/ 1883166 h 1883166"/>
              <a:gd name="connsiteX3" fmla="*/ 0 w 1540392"/>
              <a:gd name="connsiteY3" fmla="*/ 1777960 h 1883166"/>
              <a:gd name="connsiteX4" fmla="*/ 10968 w 1540392"/>
              <a:gd name="connsiteY4" fmla="*/ 1775746 h 1883166"/>
              <a:gd name="connsiteX5" fmla="*/ 115481 w 1540392"/>
              <a:gd name="connsiteY5" fmla="*/ 1880258 h 1883166"/>
              <a:gd name="connsiteX6" fmla="*/ 115481 w 1540392"/>
              <a:gd name="connsiteY6" fmla="*/ 1626580 h 1883166"/>
              <a:gd name="connsiteX7" fmla="*/ 10968 w 1540392"/>
              <a:gd name="connsiteY7" fmla="*/ 1731094 h 1883166"/>
              <a:gd name="connsiteX8" fmla="*/ 0 w 1540392"/>
              <a:gd name="connsiteY8" fmla="*/ 1728880 h 1883166"/>
              <a:gd name="connsiteX9" fmla="*/ 0 w 1540392"/>
              <a:gd name="connsiteY9" fmla="*/ 1524283 h 1883166"/>
              <a:gd name="connsiteX10" fmla="*/ 10968 w 1540392"/>
              <a:gd name="connsiteY10" fmla="*/ 1522068 h 1883166"/>
              <a:gd name="connsiteX11" fmla="*/ 115481 w 1540392"/>
              <a:gd name="connsiteY11" fmla="*/ 1626580 h 1883166"/>
              <a:gd name="connsiteX12" fmla="*/ 115481 w 1540392"/>
              <a:gd name="connsiteY12" fmla="*/ 1372902 h 1883166"/>
              <a:gd name="connsiteX13" fmla="*/ 10968 w 1540392"/>
              <a:gd name="connsiteY13" fmla="*/ 1477416 h 1883166"/>
              <a:gd name="connsiteX14" fmla="*/ 0 w 1540392"/>
              <a:gd name="connsiteY14" fmla="*/ 1475202 h 1883166"/>
              <a:gd name="connsiteX15" fmla="*/ 0 w 1540392"/>
              <a:gd name="connsiteY15" fmla="*/ 1270604 h 1883166"/>
              <a:gd name="connsiteX16" fmla="*/ 10968 w 1540392"/>
              <a:gd name="connsiteY16" fmla="*/ 1268390 h 1883166"/>
              <a:gd name="connsiteX17" fmla="*/ 115481 w 1540392"/>
              <a:gd name="connsiteY17" fmla="*/ 1372902 h 1883166"/>
              <a:gd name="connsiteX18" fmla="*/ 115481 w 1540392"/>
              <a:gd name="connsiteY18" fmla="*/ 1119224 h 1883166"/>
              <a:gd name="connsiteX19" fmla="*/ 10968 w 1540392"/>
              <a:gd name="connsiteY19" fmla="*/ 1223738 h 1883166"/>
              <a:gd name="connsiteX20" fmla="*/ 0 w 1540392"/>
              <a:gd name="connsiteY20" fmla="*/ 1221524 h 1883166"/>
              <a:gd name="connsiteX21" fmla="*/ 0 w 1540392"/>
              <a:gd name="connsiteY21" fmla="*/ 1016926 h 1883166"/>
              <a:gd name="connsiteX22" fmla="*/ 10968 w 1540392"/>
              <a:gd name="connsiteY22" fmla="*/ 1014712 h 1883166"/>
              <a:gd name="connsiteX23" fmla="*/ 115481 w 1540392"/>
              <a:gd name="connsiteY23" fmla="*/ 1119224 h 1883166"/>
              <a:gd name="connsiteX24" fmla="*/ 115481 w 1540392"/>
              <a:gd name="connsiteY24" fmla="*/ 865546 h 1883166"/>
              <a:gd name="connsiteX25" fmla="*/ 10968 w 1540392"/>
              <a:gd name="connsiteY25" fmla="*/ 970060 h 1883166"/>
              <a:gd name="connsiteX26" fmla="*/ 0 w 1540392"/>
              <a:gd name="connsiteY26" fmla="*/ 967846 h 1883166"/>
              <a:gd name="connsiteX27" fmla="*/ 0 w 1540392"/>
              <a:gd name="connsiteY27" fmla="*/ 763248 h 1883166"/>
              <a:gd name="connsiteX28" fmla="*/ 10968 w 1540392"/>
              <a:gd name="connsiteY28" fmla="*/ 761034 h 1883166"/>
              <a:gd name="connsiteX29" fmla="*/ 115481 w 1540392"/>
              <a:gd name="connsiteY29" fmla="*/ 865546 h 1883166"/>
              <a:gd name="connsiteX30" fmla="*/ 115481 w 1540392"/>
              <a:gd name="connsiteY30" fmla="*/ 611868 h 1883166"/>
              <a:gd name="connsiteX31" fmla="*/ 10968 w 1540392"/>
              <a:gd name="connsiteY31" fmla="*/ 716382 h 1883166"/>
              <a:gd name="connsiteX32" fmla="*/ 0 w 1540392"/>
              <a:gd name="connsiteY32" fmla="*/ 714168 h 1883166"/>
              <a:gd name="connsiteX33" fmla="*/ 0 w 1540392"/>
              <a:gd name="connsiteY33" fmla="*/ 509570 h 1883166"/>
              <a:gd name="connsiteX34" fmla="*/ 10968 w 1540392"/>
              <a:gd name="connsiteY34" fmla="*/ 507356 h 1883166"/>
              <a:gd name="connsiteX35" fmla="*/ 115481 w 1540392"/>
              <a:gd name="connsiteY35" fmla="*/ 611868 h 1883166"/>
              <a:gd name="connsiteX36" fmla="*/ 115481 w 1540392"/>
              <a:gd name="connsiteY36" fmla="*/ 358190 h 1883166"/>
              <a:gd name="connsiteX37" fmla="*/ 10968 w 1540392"/>
              <a:gd name="connsiteY37" fmla="*/ 462704 h 1883166"/>
              <a:gd name="connsiteX38" fmla="*/ 0 w 1540392"/>
              <a:gd name="connsiteY38" fmla="*/ 460490 h 1883166"/>
              <a:gd name="connsiteX39" fmla="*/ 0 w 1540392"/>
              <a:gd name="connsiteY39" fmla="*/ 255892 h 1883166"/>
              <a:gd name="connsiteX40" fmla="*/ 10968 w 1540392"/>
              <a:gd name="connsiteY40" fmla="*/ 253678 h 1883166"/>
              <a:gd name="connsiteX41" fmla="*/ 115481 w 1540392"/>
              <a:gd name="connsiteY41" fmla="*/ 358190 h 1883166"/>
              <a:gd name="connsiteX42" fmla="*/ 115481 w 1540392"/>
              <a:gd name="connsiteY42" fmla="*/ 104512 h 1883166"/>
              <a:gd name="connsiteX43" fmla="*/ 10968 w 1540392"/>
              <a:gd name="connsiteY43" fmla="*/ 209026 h 1883166"/>
              <a:gd name="connsiteX44" fmla="*/ 0 w 1540392"/>
              <a:gd name="connsiteY44" fmla="*/ 206812 h 1883166"/>
              <a:gd name="connsiteX45" fmla="*/ 0 w 1540392"/>
              <a:gd name="connsiteY45" fmla="*/ 2214 h 1883166"/>
              <a:gd name="connsiteX46" fmla="*/ 10968 w 1540392"/>
              <a:gd name="connsiteY46" fmla="*/ 0 h 1883166"/>
              <a:gd name="connsiteX47" fmla="*/ 115481 w 1540392"/>
              <a:gd name="connsiteY47" fmla="*/ 104512 h 1883166"/>
              <a:gd name="connsiteX48" fmla="*/ 400464 w 1540392"/>
              <a:gd name="connsiteY48" fmla="*/ 1880258 h 1883166"/>
              <a:gd name="connsiteX49" fmla="*/ 399877 w 1540392"/>
              <a:gd name="connsiteY49" fmla="*/ 1883166 h 1883166"/>
              <a:gd name="connsiteX50" fmla="*/ 192024 w 1540392"/>
              <a:gd name="connsiteY50" fmla="*/ 1883166 h 1883166"/>
              <a:gd name="connsiteX51" fmla="*/ 191437 w 1540392"/>
              <a:gd name="connsiteY51" fmla="*/ 1880258 h 1883166"/>
              <a:gd name="connsiteX52" fmla="*/ 295951 w 1540392"/>
              <a:gd name="connsiteY52" fmla="*/ 1775746 h 1883166"/>
              <a:gd name="connsiteX53" fmla="*/ 400464 w 1540392"/>
              <a:gd name="connsiteY53" fmla="*/ 1880258 h 1883166"/>
              <a:gd name="connsiteX54" fmla="*/ 400464 w 1540392"/>
              <a:gd name="connsiteY54" fmla="*/ 1626580 h 1883166"/>
              <a:gd name="connsiteX55" fmla="*/ 295951 w 1540392"/>
              <a:gd name="connsiteY55" fmla="*/ 1731094 h 1883166"/>
              <a:gd name="connsiteX56" fmla="*/ 191437 w 1540392"/>
              <a:gd name="connsiteY56" fmla="*/ 1626580 h 1883166"/>
              <a:gd name="connsiteX57" fmla="*/ 295951 w 1540392"/>
              <a:gd name="connsiteY57" fmla="*/ 1522068 h 1883166"/>
              <a:gd name="connsiteX58" fmla="*/ 400464 w 1540392"/>
              <a:gd name="connsiteY58" fmla="*/ 1626580 h 1883166"/>
              <a:gd name="connsiteX59" fmla="*/ 400464 w 1540392"/>
              <a:gd name="connsiteY59" fmla="*/ 1372902 h 1883166"/>
              <a:gd name="connsiteX60" fmla="*/ 295951 w 1540392"/>
              <a:gd name="connsiteY60" fmla="*/ 1477416 h 1883166"/>
              <a:gd name="connsiteX61" fmla="*/ 191437 w 1540392"/>
              <a:gd name="connsiteY61" fmla="*/ 1372902 h 1883166"/>
              <a:gd name="connsiteX62" fmla="*/ 295951 w 1540392"/>
              <a:gd name="connsiteY62" fmla="*/ 1268390 h 1883166"/>
              <a:gd name="connsiteX63" fmla="*/ 400464 w 1540392"/>
              <a:gd name="connsiteY63" fmla="*/ 1372902 h 1883166"/>
              <a:gd name="connsiteX64" fmla="*/ 400464 w 1540392"/>
              <a:gd name="connsiteY64" fmla="*/ 1119224 h 1883166"/>
              <a:gd name="connsiteX65" fmla="*/ 295951 w 1540392"/>
              <a:gd name="connsiteY65" fmla="*/ 1223738 h 1883166"/>
              <a:gd name="connsiteX66" fmla="*/ 191437 w 1540392"/>
              <a:gd name="connsiteY66" fmla="*/ 1119224 h 1883166"/>
              <a:gd name="connsiteX67" fmla="*/ 295951 w 1540392"/>
              <a:gd name="connsiteY67" fmla="*/ 1014712 h 1883166"/>
              <a:gd name="connsiteX68" fmla="*/ 400464 w 1540392"/>
              <a:gd name="connsiteY68" fmla="*/ 1119224 h 1883166"/>
              <a:gd name="connsiteX69" fmla="*/ 400464 w 1540392"/>
              <a:gd name="connsiteY69" fmla="*/ 865546 h 1883166"/>
              <a:gd name="connsiteX70" fmla="*/ 295951 w 1540392"/>
              <a:gd name="connsiteY70" fmla="*/ 970060 h 1883166"/>
              <a:gd name="connsiteX71" fmla="*/ 191437 w 1540392"/>
              <a:gd name="connsiteY71" fmla="*/ 865546 h 1883166"/>
              <a:gd name="connsiteX72" fmla="*/ 295951 w 1540392"/>
              <a:gd name="connsiteY72" fmla="*/ 761034 h 1883166"/>
              <a:gd name="connsiteX73" fmla="*/ 400464 w 1540392"/>
              <a:gd name="connsiteY73" fmla="*/ 865546 h 1883166"/>
              <a:gd name="connsiteX74" fmla="*/ 400464 w 1540392"/>
              <a:gd name="connsiteY74" fmla="*/ 611868 h 1883166"/>
              <a:gd name="connsiteX75" fmla="*/ 295951 w 1540392"/>
              <a:gd name="connsiteY75" fmla="*/ 716382 h 1883166"/>
              <a:gd name="connsiteX76" fmla="*/ 191437 w 1540392"/>
              <a:gd name="connsiteY76" fmla="*/ 611868 h 1883166"/>
              <a:gd name="connsiteX77" fmla="*/ 295951 w 1540392"/>
              <a:gd name="connsiteY77" fmla="*/ 507356 h 1883166"/>
              <a:gd name="connsiteX78" fmla="*/ 400464 w 1540392"/>
              <a:gd name="connsiteY78" fmla="*/ 611868 h 1883166"/>
              <a:gd name="connsiteX79" fmla="*/ 400464 w 1540392"/>
              <a:gd name="connsiteY79" fmla="*/ 358190 h 1883166"/>
              <a:gd name="connsiteX80" fmla="*/ 295951 w 1540392"/>
              <a:gd name="connsiteY80" fmla="*/ 462704 h 1883166"/>
              <a:gd name="connsiteX81" fmla="*/ 191437 w 1540392"/>
              <a:gd name="connsiteY81" fmla="*/ 358190 h 1883166"/>
              <a:gd name="connsiteX82" fmla="*/ 295951 w 1540392"/>
              <a:gd name="connsiteY82" fmla="*/ 253678 h 1883166"/>
              <a:gd name="connsiteX83" fmla="*/ 400464 w 1540392"/>
              <a:gd name="connsiteY83" fmla="*/ 358190 h 1883166"/>
              <a:gd name="connsiteX84" fmla="*/ 400464 w 1540392"/>
              <a:gd name="connsiteY84" fmla="*/ 104512 h 1883166"/>
              <a:gd name="connsiteX85" fmla="*/ 295951 w 1540392"/>
              <a:gd name="connsiteY85" fmla="*/ 209026 h 1883166"/>
              <a:gd name="connsiteX86" fmla="*/ 191437 w 1540392"/>
              <a:gd name="connsiteY86" fmla="*/ 104512 h 1883166"/>
              <a:gd name="connsiteX87" fmla="*/ 295951 w 1540392"/>
              <a:gd name="connsiteY87" fmla="*/ 0 h 1883166"/>
              <a:gd name="connsiteX88" fmla="*/ 400464 w 1540392"/>
              <a:gd name="connsiteY88" fmla="*/ 104512 h 1883166"/>
              <a:gd name="connsiteX89" fmla="*/ 685446 w 1540392"/>
              <a:gd name="connsiteY89" fmla="*/ 1880258 h 1883166"/>
              <a:gd name="connsiteX90" fmla="*/ 684859 w 1540392"/>
              <a:gd name="connsiteY90" fmla="*/ 1883166 h 1883166"/>
              <a:gd name="connsiteX91" fmla="*/ 477007 w 1540392"/>
              <a:gd name="connsiteY91" fmla="*/ 1883166 h 1883166"/>
              <a:gd name="connsiteX92" fmla="*/ 476420 w 1540392"/>
              <a:gd name="connsiteY92" fmla="*/ 1880258 h 1883166"/>
              <a:gd name="connsiteX93" fmla="*/ 580933 w 1540392"/>
              <a:gd name="connsiteY93" fmla="*/ 1775746 h 1883166"/>
              <a:gd name="connsiteX94" fmla="*/ 685446 w 1540392"/>
              <a:gd name="connsiteY94" fmla="*/ 1880258 h 1883166"/>
              <a:gd name="connsiteX95" fmla="*/ 685446 w 1540392"/>
              <a:gd name="connsiteY95" fmla="*/ 1626580 h 1883166"/>
              <a:gd name="connsiteX96" fmla="*/ 580933 w 1540392"/>
              <a:gd name="connsiteY96" fmla="*/ 1731094 h 1883166"/>
              <a:gd name="connsiteX97" fmla="*/ 476420 w 1540392"/>
              <a:gd name="connsiteY97" fmla="*/ 1626580 h 1883166"/>
              <a:gd name="connsiteX98" fmla="*/ 580933 w 1540392"/>
              <a:gd name="connsiteY98" fmla="*/ 1522068 h 1883166"/>
              <a:gd name="connsiteX99" fmla="*/ 685446 w 1540392"/>
              <a:gd name="connsiteY99" fmla="*/ 1626580 h 1883166"/>
              <a:gd name="connsiteX100" fmla="*/ 685446 w 1540392"/>
              <a:gd name="connsiteY100" fmla="*/ 1372902 h 1883166"/>
              <a:gd name="connsiteX101" fmla="*/ 580933 w 1540392"/>
              <a:gd name="connsiteY101" fmla="*/ 1477416 h 1883166"/>
              <a:gd name="connsiteX102" fmla="*/ 476420 w 1540392"/>
              <a:gd name="connsiteY102" fmla="*/ 1372902 h 1883166"/>
              <a:gd name="connsiteX103" fmla="*/ 580933 w 1540392"/>
              <a:gd name="connsiteY103" fmla="*/ 1268390 h 1883166"/>
              <a:gd name="connsiteX104" fmla="*/ 685446 w 1540392"/>
              <a:gd name="connsiteY104" fmla="*/ 1372902 h 1883166"/>
              <a:gd name="connsiteX105" fmla="*/ 685446 w 1540392"/>
              <a:gd name="connsiteY105" fmla="*/ 1119224 h 1883166"/>
              <a:gd name="connsiteX106" fmla="*/ 580933 w 1540392"/>
              <a:gd name="connsiteY106" fmla="*/ 1223738 h 1883166"/>
              <a:gd name="connsiteX107" fmla="*/ 476420 w 1540392"/>
              <a:gd name="connsiteY107" fmla="*/ 1119224 h 1883166"/>
              <a:gd name="connsiteX108" fmla="*/ 580933 w 1540392"/>
              <a:gd name="connsiteY108" fmla="*/ 1014712 h 1883166"/>
              <a:gd name="connsiteX109" fmla="*/ 685446 w 1540392"/>
              <a:gd name="connsiteY109" fmla="*/ 1119224 h 1883166"/>
              <a:gd name="connsiteX110" fmla="*/ 685446 w 1540392"/>
              <a:gd name="connsiteY110" fmla="*/ 865546 h 1883166"/>
              <a:gd name="connsiteX111" fmla="*/ 580933 w 1540392"/>
              <a:gd name="connsiteY111" fmla="*/ 970060 h 1883166"/>
              <a:gd name="connsiteX112" fmla="*/ 476420 w 1540392"/>
              <a:gd name="connsiteY112" fmla="*/ 865546 h 1883166"/>
              <a:gd name="connsiteX113" fmla="*/ 580933 w 1540392"/>
              <a:gd name="connsiteY113" fmla="*/ 761034 h 1883166"/>
              <a:gd name="connsiteX114" fmla="*/ 685446 w 1540392"/>
              <a:gd name="connsiteY114" fmla="*/ 865546 h 1883166"/>
              <a:gd name="connsiteX115" fmla="*/ 685446 w 1540392"/>
              <a:gd name="connsiteY115" fmla="*/ 611868 h 1883166"/>
              <a:gd name="connsiteX116" fmla="*/ 580933 w 1540392"/>
              <a:gd name="connsiteY116" fmla="*/ 716382 h 1883166"/>
              <a:gd name="connsiteX117" fmla="*/ 476420 w 1540392"/>
              <a:gd name="connsiteY117" fmla="*/ 611868 h 1883166"/>
              <a:gd name="connsiteX118" fmla="*/ 580933 w 1540392"/>
              <a:gd name="connsiteY118" fmla="*/ 507356 h 1883166"/>
              <a:gd name="connsiteX119" fmla="*/ 685446 w 1540392"/>
              <a:gd name="connsiteY119" fmla="*/ 611868 h 1883166"/>
              <a:gd name="connsiteX120" fmla="*/ 685446 w 1540392"/>
              <a:gd name="connsiteY120" fmla="*/ 358190 h 1883166"/>
              <a:gd name="connsiteX121" fmla="*/ 580933 w 1540392"/>
              <a:gd name="connsiteY121" fmla="*/ 462704 h 1883166"/>
              <a:gd name="connsiteX122" fmla="*/ 476420 w 1540392"/>
              <a:gd name="connsiteY122" fmla="*/ 358190 h 1883166"/>
              <a:gd name="connsiteX123" fmla="*/ 580933 w 1540392"/>
              <a:gd name="connsiteY123" fmla="*/ 253678 h 1883166"/>
              <a:gd name="connsiteX124" fmla="*/ 685446 w 1540392"/>
              <a:gd name="connsiteY124" fmla="*/ 358190 h 1883166"/>
              <a:gd name="connsiteX125" fmla="*/ 685446 w 1540392"/>
              <a:gd name="connsiteY125" fmla="*/ 104512 h 1883166"/>
              <a:gd name="connsiteX126" fmla="*/ 580933 w 1540392"/>
              <a:gd name="connsiteY126" fmla="*/ 209026 h 1883166"/>
              <a:gd name="connsiteX127" fmla="*/ 476420 w 1540392"/>
              <a:gd name="connsiteY127" fmla="*/ 104512 h 1883166"/>
              <a:gd name="connsiteX128" fmla="*/ 580933 w 1540392"/>
              <a:gd name="connsiteY128" fmla="*/ 0 h 1883166"/>
              <a:gd name="connsiteX129" fmla="*/ 685446 w 1540392"/>
              <a:gd name="connsiteY129" fmla="*/ 104512 h 1883166"/>
              <a:gd name="connsiteX130" fmla="*/ 970428 w 1540392"/>
              <a:gd name="connsiteY130" fmla="*/ 1880258 h 1883166"/>
              <a:gd name="connsiteX131" fmla="*/ 969841 w 1540392"/>
              <a:gd name="connsiteY131" fmla="*/ 1883166 h 1883166"/>
              <a:gd name="connsiteX132" fmla="*/ 761989 w 1540392"/>
              <a:gd name="connsiteY132" fmla="*/ 1883166 h 1883166"/>
              <a:gd name="connsiteX133" fmla="*/ 761402 w 1540392"/>
              <a:gd name="connsiteY133" fmla="*/ 1880258 h 1883166"/>
              <a:gd name="connsiteX134" fmla="*/ 865915 w 1540392"/>
              <a:gd name="connsiteY134" fmla="*/ 1775746 h 1883166"/>
              <a:gd name="connsiteX135" fmla="*/ 970428 w 1540392"/>
              <a:gd name="connsiteY135" fmla="*/ 1880258 h 1883166"/>
              <a:gd name="connsiteX136" fmla="*/ 970428 w 1540392"/>
              <a:gd name="connsiteY136" fmla="*/ 1626580 h 1883166"/>
              <a:gd name="connsiteX137" fmla="*/ 865915 w 1540392"/>
              <a:gd name="connsiteY137" fmla="*/ 1731094 h 1883166"/>
              <a:gd name="connsiteX138" fmla="*/ 761402 w 1540392"/>
              <a:gd name="connsiteY138" fmla="*/ 1626580 h 1883166"/>
              <a:gd name="connsiteX139" fmla="*/ 865915 w 1540392"/>
              <a:gd name="connsiteY139" fmla="*/ 1522068 h 1883166"/>
              <a:gd name="connsiteX140" fmla="*/ 970428 w 1540392"/>
              <a:gd name="connsiteY140" fmla="*/ 1626580 h 1883166"/>
              <a:gd name="connsiteX141" fmla="*/ 970428 w 1540392"/>
              <a:gd name="connsiteY141" fmla="*/ 1372902 h 1883166"/>
              <a:gd name="connsiteX142" fmla="*/ 865915 w 1540392"/>
              <a:gd name="connsiteY142" fmla="*/ 1477416 h 1883166"/>
              <a:gd name="connsiteX143" fmla="*/ 761402 w 1540392"/>
              <a:gd name="connsiteY143" fmla="*/ 1372902 h 1883166"/>
              <a:gd name="connsiteX144" fmla="*/ 865915 w 1540392"/>
              <a:gd name="connsiteY144" fmla="*/ 1268390 h 1883166"/>
              <a:gd name="connsiteX145" fmla="*/ 970428 w 1540392"/>
              <a:gd name="connsiteY145" fmla="*/ 1372902 h 1883166"/>
              <a:gd name="connsiteX146" fmla="*/ 970428 w 1540392"/>
              <a:gd name="connsiteY146" fmla="*/ 1119224 h 1883166"/>
              <a:gd name="connsiteX147" fmla="*/ 865915 w 1540392"/>
              <a:gd name="connsiteY147" fmla="*/ 1223738 h 1883166"/>
              <a:gd name="connsiteX148" fmla="*/ 761402 w 1540392"/>
              <a:gd name="connsiteY148" fmla="*/ 1119224 h 1883166"/>
              <a:gd name="connsiteX149" fmla="*/ 865915 w 1540392"/>
              <a:gd name="connsiteY149" fmla="*/ 1014712 h 1883166"/>
              <a:gd name="connsiteX150" fmla="*/ 970428 w 1540392"/>
              <a:gd name="connsiteY150" fmla="*/ 1119224 h 1883166"/>
              <a:gd name="connsiteX151" fmla="*/ 970428 w 1540392"/>
              <a:gd name="connsiteY151" fmla="*/ 865546 h 1883166"/>
              <a:gd name="connsiteX152" fmla="*/ 865915 w 1540392"/>
              <a:gd name="connsiteY152" fmla="*/ 970060 h 1883166"/>
              <a:gd name="connsiteX153" fmla="*/ 761402 w 1540392"/>
              <a:gd name="connsiteY153" fmla="*/ 865546 h 1883166"/>
              <a:gd name="connsiteX154" fmla="*/ 865915 w 1540392"/>
              <a:gd name="connsiteY154" fmla="*/ 761034 h 1883166"/>
              <a:gd name="connsiteX155" fmla="*/ 970428 w 1540392"/>
              <a:gd name="connsiteY155" fmla="*/ 865546 h 1883166"/>
              <a:gd name="connsiteX156" fmla="*/ 970428 w 1540392"/>
              <a:gd name="connsiteY156" fmla="*/ 611868 h 1883166"/>
              <a:gd name="connsiteX157" fmla="*/ 865915 w 1540392"/>
              <a:gd name="connsiteY157" fmla="*/ 716382 h 1883166"/>
              <a:gd name="connsiteX158" fmla="*/ 761402 w 1540392"/>
              <a:gd name="connsiteY158" fmla="*/ 611868 h 1883166"/>
              <a:gd name="connsiteX159" fmla="*/ 865915 w 1540392"/>
              <a:gd name="connsiteY159" fmla="*/ 507356 h 1883166"/>
              <a:gd name="connsiteX160" fmla="*/ 970428 w 1540392"/>
              <a:gd name="connsiteY160" fmla="*/ 611868 h 1883166"/>
              <a:gd name="connsiteX161" fmla="*/ 970428 w 1540392"/>
              <a:gd name="connsiteY161" fmla="*/ 358190 h 1883166"/>
              <a:gd name="connsiteX162" fmla="*/ 865915 w 1540392"/>
              <a:gd name="connsiteY162" fmla="*/ 462704 h 1883166"/>
              <a:gd name="connsiteX163" fmla="*/ 761402 w 1540392"/>
              <a:gd name="connsiteY163" fmla="*/ 358190 h 1883166"/>
              <a:gd name="connsiteX164" fmla="*/ 865915 w 1540392"/>
              <a:gd name="connsiteY164" fmla="*/ 253678 h 1883166"/>
              <a:gd name="connsiteX165" fmla="*/ 970428 w 1540392"/>
              <a:gd name="connsiteY165" fmla="*/ 358190 h 1883166"/>
              <a:gd name="connsiteX166" fmla="*/ 970428 w 1540392"/>
              <a:gd name="connsiteY166" fmla="*/ 104512 h 1883166"/>
              <a:gd name="connsiteX167" fmla="*/ 865915 w 1540392"/>
              <a:gd name="connsiteY167" fmla="*/ 209026 h 1883166"/>
              <a:gd name="connsiteX168" fmla="*/ 761402 w 1540392"/>
              <a:gd name="connsiteY168" fmla="*/ 104512 h 1883166"/>
              <a:gd name="connsiteX169" fmla="*/ 865915 w 1540392"/>
              <a:gd name="connsiteY169" fmla="*/ 0 h 1883166"/>
              <a:gd name="connsiteX170" fmla="*/ 970428 w 1540392"/>
              <a:gd name="connsiteY170" fmla="*/ 104512 h 1883166"/>
              <a:gd name="connsiteX171" fmla="*/ 1255410 w 1540392"/>
              <a:gd name="connsiteY171" fmla="*/ 1880258 h 1883166"/>
              <a:gd name="connsiteX172" fmla="*/ 1254823 w 1540392"/>
              <a:gd name="connsiteY172" fmla="*/ 1883166 h 1883166"/>
              <a:gd name="connsiteX173" fmla="*/ 1046971 w 1540392"/>
              <a:gd name="connsiteY173" fmla="*/ 1883166 h 1883166"/>
              <a:gd name="connsiteX174" fmla="*/ 1046384 w 1540392"/>
              <a:gd name="connsiteY174" fmla="*/ 1880258 h 1883166"/>
              <a:gd name="connsiteX175" fmla="*/ 1150897 w 1540392"/>
              <a:gd name="connsiteY175" fmla="*/ 1775746 h 1883166"/>
              <a:gd name="connsiteX176" fmla="*/ 1255410 w 1540392"/>
              <a:gd name="connsiteY176" fmla="*/ 1880258 h 1883166"/>
              <a:gd name="connsiteX177" fmla="*/ 1255410 w 1540392"/>
              <a:gd name="connsiteY177" fmla="*/ 1626580 h 1883166"/>
              <a:gd name="connsiteX178" fmla="*/ 1150897 w 1540392"/>
              <a:gd name="connsiteY178" fmla="*/ 1731094 h 1883166"/>
              <a:gd name="connsiteX179" fmla="*/ 1046384 w 1540392"/>
              <a:gd name="connsiteY179" fmla="*/ 1626580 h 1883166"/>
              <a:gd name="connsiteX180" fmla="*/ 1150897 w 1540392"/>
              <a:gd name="connsiteY180" fmla="*/ 1522068 h 1883166"/>
              <a:gd name="connsiteX181" fmla="*/ 1255410 w 1540392"/>
              <a:gd name="connsiteY181" fmla="*/ 1626580 h 1883166"/>
              <a:gd name="connsiteX182" fmla="*/ 1255410 w 1540392"/>
              <a:gd name="connsiteY182" fmla="*/ 1372902 h 1883166"/>
              <a:gd name="connsiteX183" fmla="*/ 1150897 w 1540392"/>
              <a:gd name="connsiteY183" fmla="*/ 1477416 h 1883166"/>
              <a:gd name="connsiteX184" fmla="*/ 1046384 w 1540392"/>
              <a:gd name="connsiteY184" fmla="*/ 1372902 h 1883166"/>
              <a:gd name="connsiteX185" fmla="*/ 1150897 w 1540392"/>
              <a:gd name="connsiteY185" fmla="*/ 1268390 h 1883166"/>
              <a:gd name="connsiteX186" fmla="*/ 1255410 w 1540392"/>
              <a:gd name="connsiteY186" fmla="*/ 1372902 h 1883166"/>
              <a:gd name="connsiteX187" fmla="*/ 1255410 w 1540392"/>
              <a:gd name="connsiteY187" fmla="*/ 1119224 h 1883166"/>
              <a:gd name="connsiteX188" fmla="*/ 1150897 w 1540392"/>
              <a:gd name="connsiteY188" fmla="*/ 1223738 h 1883166"/>
              <a:gd name="connsiteX189" fmla="*/ 1046384 w 1540392"/>
              <a:gd name="connsiteY189" fmla="*/ 1119224 h 1883166"/>
              <a:gd name="connsiteX190" fmla="*/ 1150897 w 1540392"/>
              <a:gd name="connsiteY190" fmla="*/ 1014712 h 1883166"/>
              <a:gd name="connsiteX191" fmla="*/ 1255410 w 1540392"/>
              <a:gd name="connsiteY191" fmla="*/ 1119224 h 1883166"/>
              <a:gd name="connsiteX192" fmla="*/ 1255410 w 1540392"/>
              <a:gd name="connsiteY192" fmla="*/ 865546 h 1883166"/>
              <a:gd name="connsiteX193" fmla="*/ 1150897 w 1540392"/>
              <a:gd name="connsiteY193" fmla="*/ 970060 h 1883166"/>
              <a:gd name="connsiteX194" fmla="*/ 1046384 w 1540392"/>
              <a:gd name="connsiteY194" fmla="*/ 865546 h 1883166"/>
              <a:gd name="connsiteX195" fmla="*/ 1150897 w 1540392"/>
              <a:gd name="connsiteY195" fmla="*/ 761034 h 1883166"/>
              <a:gd name="connsiteX196" fmla="*/ 1255410 w 1540392"/>
              <a:gd name="connsiteY196" fmla="*/ 865546 h 1883166"/>
              <a:gd name="connsiteX197" fmla="*/ 1255410 w 1540392"/>
              <a:gd name="connsiteY197" fmla="*/ 611868 h 1883166"/>
              <a:gd name="connsiteX198" fmla="*/ 1150897 w 1540392"/>
              <a:gd name="connsiteY198" fmla="*/ 716382 h 1883166"/>
              <a:gd name="connsiteX199" fmla="*/ 1046384 w 1540392"/>
              <a:gd name="connsiteY199" fmla="*/ 611868 h 1883166"/>
              <a:gd name="connsiteX200" fmla="*/ 1150897 w 1540392"/>
              <a:gd name="connsiteY200" fmla="*/ 507356 h 1883166"/>
              <a:gd name="connsiteX201" fmla="*/ 1255410 w 1540392"/>
              <a:gd name="connsiteY201" fmla="*/ 611868 h 1883166"/>
              <a:gd name="connsiteX202" fmla="*/ 1255410 w 1540392"/>
              <a:gd name="connsiteY202" fmla="*/ 358190 h 1883166"/>
              <a:gd name="connsiteX203" fmla="*/ 1150897 w 1540392"/>
              <a:gd name="connsiteY203" fmla="*/ 462704 h 1883166"/>
              <a:gd name="connsiteX204" fmla="*/ 1046384 w 1540392"/>
              <a:gd name="connsiteY204" fmla="*/ 358190 h 1883166"/>
              <a:gd name="connsiteX205" fmla="*/ 1150897 w 1540392"/>
              <a:gd name="connsiteY205" fmla="*/ 253678 h 1883166"/>
              <a:gd name="connsiteX206" fmla="*/ 1255410 w 1540392"/>
              <a:gd name="connsiteY206" fmla="*/ 358190 h 1883166"/>
              <a:gd name="connsiteX207" fmla="*/ 1255410 w 1540392"/>
              <a:gd name="connsiteY207" fmla="*/ 104512 h 1883166"/>
              <a:gd name="connsiteX208" fmla="*/ 1150897 w 1540392"/>
              <a:gd name="connsiteY208" fmla="*/ 209026 h 1883166"/>
              <a:gd name="connsiteX209" fmla="*/ 1046384 w 1540392"/>
              <a:gd name="connsiteY209" fmla="*/ 104512 h 1883166"/>
              <a:gd name="connsiteX210" fmla="*/ 1150897 w 1540392"/>
              <a:gd name="connsiteY210" fmla="*/ 0 h 1883166"/>
              <a:gd name="connsiteX211" fmla="*/ 1255410 w 1540392"/>
              <a:gd name="connsiteY211" fmla="*/ 104512 h 1883166"/>
              <a:gd name="connsiteX212" fmla="*/ 1540392 w 1540392"/>
              <a:gd name="connsiteY212" fmla="*/ 1880258 h 1883166"/>
              <a:gd name="connsiteX213" fmla="*/ 1539805 w 1540392"/>
              <a:gd name="connsiteY213" fmla="*/ 1883166 h 1883166"/>
              <a:gd name="connsiteX214" fmla="*/ 1331953 w 1540392"/>
              <a:gd name="connsiteY214" fmla="*/ 1883166 h 1883166"/>
              <a:gd name="connsiteX215" fmla="*/ 1331366 w 1540392"/>
              <a:gd name="connsiteY215" fmla="*/ 1880258 h 1883166"/>
              <a:gd name="connsiteX216" fmla="*/ 1435879 w 1540392"/>
              <a:gd name="connsiteY216" fmla="*/ 1775746 h 1883166"/>
              <a:gd name="connsiteX217" fmla="*/ 1540392 w 1540392"/>
              <a:gd name="connsiteY217" fmla="*/ 1880258 h 1883166"/>
              <a:gd name="connsiteX218" fmla="*/ 1540392 w 1540392"/>
              <a:gd name="connsiteY218" fmla="*/ 1626580 h 1883166"/>
              <a:gd name="connsiteX219" fmla="*/ 1435879 w 1540392"/>
              <a:gd name="connsiteY219" fmla="*/ 1731094 h 1883166"/>
              <a:gd name="connsiteX220" fmla="*/ 1331366 w 1540392"/>
              <a:gd name="connsiteY220" fmla="*/ 1626580 h 1883166"/>
              <a:gd name="connsiteX221" fmla="*/ 1435879 w 1540392"/>
              <a:gd name="connsiteY221" fmla="*/ 1522068 h 1883166"/>
              <a:gd name="connsiteX222" fmla="*/ 1540392 w 1540392"/>
              <a:gd name="connsiteY222" fmla="*/ 1626580 h 1883166"/>
              <a:gd name="connsiteX223" fmla="*/ 1540392 w 1540392"/>
              <a:gd name="connsiteY223" fmla="*/ 1372902 h 1883166"/>
              <a:gd name="connsiteX224" fmla="*/ 1435879 w 1540392"/>
              <a:gd name="connsiteY224" fmla="*/ 1477416 h 1883166"/>
              <a:gd name="connsiteX225" fmla="*/ 1331366 w 1540392"/>
              <a:gd name="connsiteY225" fmla="*/ 1372902 h 1883166"/>
              <a:gd name="connsiteX226" fmla="*/ 1435879 w 1540392"/>
              <a:gd name="connsiteY226" fmla="*/ 1268390 h 1883166"/>
              <a:gd name="connsiteX227" fmla="*/ 1540392 w 1540392"/>
              <a:gd name="connsiteY227" fmla="*/ 1372902 h 1883166"/>
              <a:gd name="connsiteX228" fmla="*/ 1540392 w 1540392"/>
              <a:gd name="connsiteY228" fmla="*/ 1119224 h 1883166"/>
              <a:gd name="connsiteX229" fmla="*/ 1435879 w 1540392"/>
              <a:gd name="connsiteY229" fmla="*/ 1223738 h 1883166"/>
              <a:gd name="connsiteX230" fmla="*/ 1331366 w 1540392"/>
              <a:gd name="connsiteY230" fmla="*/ 1119224 h 1883166"/>
              <a:gd name="connsiteX231" fmla="*/ 1435879 w 1540392"/>
              <a:gd name="connsiteY231" fmla="*/ 1014712 h 1883166"/>
              <a:gd name="connsiteX232" fmla="*/ 1540392 w 1540392"/>
              <a:gd name="connsiteY232" fmla="*/ 1119224 h 1883166"/>
              <a:gd name="connsiteX233" fmla="*/ 1540392 w 1540392"/>
              <a:gd name="connsiteY233" fmla="*/ 865546 h 1883166"/>
              <a:gd name="connsiteX234" fmla="*/ 1435879 w 1540392"/>
              <a:gd name="connsiteY234" fmla="*/ 970060 h 1883166"/>
              <a:gd name="connsiteX235" fmla="*/ 1331366 w 1540392"/>
              <a:gd name="connsiteY235" fmla="*/ 865546 h 1883166"/>
              <a:gd name="connsiteX236" fmla="*/ 1435879 w 1540392"/>
              <a:gd name="connsiteY236" fmla="*/ 761034 h 1883166"/>
              <a:gd name="connsiteX237" fmla="*/ 1540392 w 1540392"/>
              <a:gd name="connsiteY237" fmla="*/ 865546 h 1883166"/>
              <a:gd name="connsiteX238" fmla="*/ 1540392 w 1540392"/>
              <a:gd name="connsiteY238" fmla="*/ 611868 h 1883166"/>
              <a:gd name="connsiteX239" fmla="*/ 1435879 w 1540392"/>
              <a:gd name="connsiteY239" fmla="*/ 716382 h 1883166"/>
              <a:gd name="connsiteX240" fmla="*/ 1331366 w 1540392"/>
              <a:gd name="connsiteY240" fmla="*/ 611868 h 1883166"/>
              <a:gd name="connsiteX241" fmla="*/ 1435879 w 1540392"/>
              <a:gd name="connsiteY241" fmla="*/ 507356 h 1883166"/>
              <a:gd name="connsiteX242" fmla="*/ 1540392 w 1540392"/>
              <a:gd name="connsiteY242" fmla="*/ 611868 h 1883166"/>
              <a:gd name="connsiteX243" fmla="*/ 1540392 w 1540392"/>
              <a:gd name="connsiteY243" fmla="*/ 358190 h 1883166"/>
              <a:gd name="connsiteX244" fmla="*/ 1435879 w 1540392"/>
              <a:gd name="connsiteY244" fmla="*/ 462704 h 1883166"/>
              <a:gd name="connsiteX245" fmla="*/ 1331366 w 1540392"/>
              <a:gd name="connsiteY245" fmla="*/ 358190 h 1883166"/>
              <a:gd name="connsiteX246" fmla="*/ 1435879 w 1540392"/>
              <a:gd name="connsiteY246" fmla="*/ 253678 h 1883166"/>
              <a:gd name="connsiteX247" fmla="*/ 1540392 w 1540392"/>
              <a:gd name="connsiteY247" fmla="*/ 358190 h 1883166"/>
              <a:gd name="connsiteX248" fmla="*/ 1540392 w 1540392"/>
              <a:gd name="connsiteY248" fmla="*/ 104512 h 1883166"/>
              <a:gd name="connsiteX249" fmla="*/ 1435879 w 1540392"/>
              <a:gd name="connsiteY249" fmla="*/ 209026 h 1883166"/>
              <a:gd name="connsiteX250" fmla="*/ 1331366 w 1540392"/>
              <a:gd name="connsiteY250" fmla="*/ 104512 h 1883166"/>
              <a:gd name="connsiteX251" fmla="*/ 1435879 w 1540392"/>
              <a:gd name="connsiteY251" fmla="*/ 0 h 1883166"/>
              <a:gd name="connsiteX252" fmla="*/ 1540392 w 1540392"/>
              <a:gd name="connsiteY252" fmla="*/ 104512 h 188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1540392" h="1883166">
                <a:moveTo>
                  <a:pt x="115481" y="1880258"/>
                </a:moveTo>
                <a:lnTo>
                  <a:pt x="114894" y="1883166"/>
                </a:lnTo>
                <a:lnTo>
                  <a:pt x="0" y="1883166"/>
                </a:lnTo>
                <a:lnTo>
                  <a:pt x="0" y="1777960"/>
                </a:lnTo>
                <a:lnTo>
                  <a:pt x="10968" y="1775746"/>
                </a:lnTo>
                <a:cubicBezTo>
                  <a:pt x="68689" y="1775746"/>
                  <a:pt x="115481" y="1822538"/>
                  <a:pt x="115481" y="1880258"/>
                </a:cubicBezTo>
                <a:close/>
                <a:moveTo>
                  <a:pt x="115481" y="1626580"/>
                </a:moveTo>
                <a:cubicBezTo>
                  <a:pt x="115481" y="1684302"/>
                  <a:pt x="68689" y="1731094"/>
                  <a:pt x="10968" y="1731094"/>
                </a:cubicBezTo>
                <a:lnTo>
                  <a:pt x="0" y="1728880"/>
                </a:lnTo>
                <a:lnTo>
                  <a:pt x="0" y="1524283"/>
                </a:lnTo>
                <a:lnTo>
                  <a:pt x="10968" y="1522068"/>
                </a:lnTo>
                <a:cubicBezTo>
                  <a:pt x="68689" y="1522068"/>
                  <a:pt x="115481" y="1568860"/>
                  <a:pt x="115481" y="1626580"/>
                </a:cubicBezTo>
                <a:close/>
                <a:moveTo>
                  <a:pt x="115481" y="1372902"/>
                </a:moveTo>
                <a:cubicBezTo>
                  <a:pt x="115481" y="1430624"/>
                  <a:pt x="68689" y="1477416"/>
                  <a:pt x="10968" y="1477416"/>
                </a:cubicBezTo>
                <a:lnTo>
                  <a:pt x="0" y="1475202"/>
                </a:lnTo>
                <a:lnTo>
                  <a:pt x="0" y="1270604"/>
                </a:lnTo>
                <a:lnTo>
                  <a:pt x="10968" y="1268390"/>
                </a:lnTo>
                <a:cubicBezTo>
                  <a:pt x="68689" y="1268390"/>
                  <a:pt x="115481" y="1315182"/>
                  <a:pt x="115481" y="1372902"/>
                </a:cubicBezTo>
                <a:close/>
                <a:moveTo>
                  <a:pt x="115481" y="1119224"/>
                </a:moveTo>
                <a:cubicBezTo>
                  <a:pt x="115481" y="1176946"/>
                  <a:pt x="68689" y="1223738"/>
                  <a:pt x="10968" y="1223738"/>
                </a:cubicBezTo>
                <a:lnTo>
                  <a:pt x="0" y="1221524"/>
                </a:lnTo>
                <a:lnTo>
                  <a:pt x="0" y="1016926"/>
                </a:lnTo>
                <a:lnTo>
                  <a:pt x="10968" y="1014712"/>
                </a:lnTo>
                <a:cubicBezTo>
                  <a:pt x="68689" y="1014712"/>
                  <a:pt x="115481" y="1061504"/>
                  <a:pt x="115481" y="1119224"/>
                </a:cubicBezTo>
                <a:close/>
                <a:moveTo>
                  <a:pt x="115481" y="865546"/>
                </a:moveTo>
                <a:cubicBezTo>
                  <a:pt x="115481" y="923268"/>
                  <a:pt x="68689" y="970060"/>
                  <a:pt x="10968" y="970060"/>
                </a:cubicBezTo>
                <a:lnTo>
                  <a:pt x="0" y="967846"/>
                </a:lnTo>
                <a:lnTo>
                  <a:pt x="0" y="763248"/>
                </a:lnTo>
                <a:lnTo>
                  <a:pt x="10968" y="761034"/>
                </a:lnTo>
                <a:cubicBezTo>
                  <a:pt x="68689" y="761034"/>
                  <a:pt x="115481" y="807826"/>
                  <a:pt x="115481" y="865546"/>
                </a:cubicBezTo>
                <a:close/>
                <a:moveTo>
                  <a:pt x="115481" y="611868"/>
                </a:moveTo>
                <a:cubicBezTo>
                  <a:pt x="115481" y="669590"/>
                  <a:pt x="68689" y="716382"/>
                  <a:pt x="10968" y="716382"/>
                </a:cubicBezTo>
                <a:lnTo>
                  <a:pt x="0" y="714168"/>
                </a:lnTo>
                <a:lnTo>
                  <a:pt x="0" y="509570"/>
                </a:lnTo>
                <a:lnTo>
                  <a:pt x="10968" y="507356"/>
                </a:lnTo>
                <a:cubicBezTo>
                  <a:pt x="68689" y="507356"/>
                  <a:pt x="115481" y="554148"/>
                  <a:pt x="115481" y="611868"/>
                </a:cubicBezTo>
                <a:close/>
                <a:moveTo>
                  <a:pt x="115481" y="358190"/>
                </a:moveTo>
                <a:cubicBezTo>
                  <a:pt x="115481" y="415912"/>
                  <a:pt x="68689" y="462704"/>
                  <a:pt x="10968" y="462704"/>
                </a:cubicBezTo>
                <a:lnTo>
                  <a:pt x="0" y="460490"/>
                </a:lnTo>
                <a:lnTo>
                  <a:pt x="0" y="255892"/>
                </a:lnTo>
                <a:lnTo>
                  <a:pt x="10968" y="253678"/>
                </a:lnTo>
                <a:cubicBezTo>
                  <a:pt x="68689" y="253678"/>
                  <a:pt x="115481" y="300470"/>
                  <a:pt x="115481" y="358190"/>
                </a:cubicBezTo>
                <a:close/>
                <a:moveTo>
                  <a:pt x="115481" y="104512"/>
                </a:moveTo>
                <a:cubicBezTo>
                  <a:pt x="115481" y="162234"/>
                  <a:pt x="68689" y="209026"/>
                  <a:pt x="10968" y="209026"/>
                </a:cubicBezTo>
                <a:lnTo>
                  <a:pt x="0" y="206812"/>
                </a:lnTo>
                <a:lnTo>
                  <a:pt x="0" y="2214"/>
                </a:lnTo>
                <a:lnTo>
                  <a:pt x="10968" y="0"/>
                </a:lnTo>
                <a:cubicBezTo>
                  <a:pt x="68689" y="0"/>
                  <a:pt x="115481" y="46792"/>
                  <a:pt x="115481" y="104512"/>
                </a:cubicBezTo>
                <a:close/>
                <a:moveTo>
                  <a:pt x="400464" y="1880258"/>
                </a:moveTo>
                <a:lnTo>
                  <a:pt x="399877" y="1883166"/>
                </a:lnTo>
                <a:lnTo>
                  <a:pt x="192024" y="1883166"/>
                </a:lnTo>
                <a:lnTo>
                  <a:pt x="191437" y="1880258"/>
                </a:lnTo>
                <a:cubicBezTo>
                  <a:pt x="191437" y="1822538"/>
                  <a:pt x="238229" y="1775746"/>
                  <a:pt x="295951" y="1775746"/>
                </a:cubicBezTo>
                <a:cubicBezTo>
                  <a:pt x="353672" y="1775746"/>
                  <a:pt x="400464" y="1822538"/>
                  <a:pt x="400464" y="1880258"/>
                </a:cubicBezTo>
                <a:close/>
                <a:moveTo>
                  <a:pt x="400464" y="1626580"/>
                </a:moveTo>
                <a:cubicBezTo>
                  <a:pt x="400464" y="1684302"/>
                  <a:pt x="353672" y="1731094"/>
                  <a:pt x="295951" y="1731094"/>
                </a:cubicBezTo>
                <a:cubicBezTo>
                  <a:pt x="238229" y="1731094"/>
                  <a:pt x="191437" y="1684302"/>
                  <a:pt x="191437" y="1626580"/>
                </a:cubicBezTo>
                <a:cubicBezTo>
                  <a:pt x="191437" y="1568860"/>
                  <a:pt x="238229" y="1522068"/>
                  <a:pt x="295951" y="1522068"/>
                </a:cubicBezTo>
                <a:cubicBezTo>
                  <a:pt x="353672" y="1522068"/>
                  <a:pt x="400464" y="1568860"/>
                  <a:pt x="400464" y="1626580"/>
                </a:cubicBezTo>
                <a:close/>
                <a:moveTo>
                  <a:pt x="400464" y="1372902"/>
                </a:moveTo>
                <a:cubicBezTo>
                  <a:pt x="400464" y="1430624"/>
                  <a:pt x="353672" y="1477416"/>
                  <a:pt x="295951" y="1477416"/>
                </a:cubicBezTo>
                <a:cubicBezTo>
                  <a:pt x="238229" y="1477416"/>
                  <a:pt x="191437" y="1430624"/>
                  <a:pt x="191437" y="1372902"/>
                </a:cubicBezTo>
                <a:cubicBezTo>
                  <a:pt x="191437" y="1315182"/>
                  <a:pt x="238229" y="1268390"/>
                  <a:pt x="295951" y="1268390"/>
                </a:cubicBezTo>
                <a:cubicBezTo>
                  <a:pt x="353672" y="1268390"/>
                  <a:pt x="400464" y="1315182"/>
                  <a:pt x="400464" y="1372902"/>
                </a:cubicBezTo>
                <a:close/>
                <a:moveTo>
                  <a:pt x="400464" y="1119224"/>
                </a:moveTo>
                <a:cubicBezTo>
                  <a:pt x="400464" y="1176946"/>
                  <a:pt x="353672" y="1223738"/>
                  <a:pt x="295951" y="1223738"/>
                </a:cubicBezTo>
                <a:cubicBezTo>
                  <a:pt x="238229" y="1223738"/>
                  <a:pt x="191437" y="1176946"/>
                  <a:pt x="191437" y="1119224"/>
                </a:cubicBezTo>
                <a:cubicBezTo>
                  <a:pt x="191437" y="1061504"/>
                  <a:pt x="238229" y="1014712"/>
                  <a:pt x="295951" y="1014712"/>
                </a:cubicBezTo>
                <a:cubicBezTo>
                  <a:pt x="353672" y="1014712"/>
                  <a:pt x="400464" y="1061504"/>
                  <a:pt x="400464" y="1119224"/>
                </a:cubicBezTo>
                <a:close/>
                <a:moveTo>
                  <a:pt x="400464" y="865546"/>
                </a:moveTo>
                <a:cubicBezTo>
                  <a:pt x="400464" y="923268"/>
                  <a:pt x="353672" y="970060"/>
                  <a:pt x="295951" y="970060"/>
                </a:cubicBezTo>
                <a:cubicBezTo>
                  <a:pt x="238229" y="970060"/>
                  <a:pt x="191437" y="923268"/>
                  <a:pt x="191437" y="865546"/>
                </a:cubicBezTo>
                <a:cubicBezTo>
                  <a:pt x="191437" y="807826"/>
                  <a:pt x="238229" y="761034"/>
                  <a:pt x="295951" y="761034"/>
                </a:cubicBezTo>
                <a:cubicBezTo>
                  <a:pt x="353672" y="761034"/>
                  <a:pt x="400464" y="807826"/>
                  <a:pt x="400464" y="865546"/>
                </a:cubicBezTo>
                <a:close/>
                <a:moveTo>
                  <a:pt x="400464" y="611868"/>
                </a:moveTo>
                <a:cubicBezTo>
                  <a:pt x="400464" y="669590"/>
                  <a:pt x="353672" y="716382"/>
                  <a:pt x="295951" y="716382"/>
                </a:cubicBezTo>
                <a:cubicBezTo>
                  <a:pt x="238229" y="716382"/>
                  <a:pt x="191437" y="669590"/>
                  <a:pt x="191437" y="611868"/>
                </a:cubicBezTo>
                <a:cubicBezTo>
                  <a:pt x="191437" y="554148"/>
                  <a:pt x="238229" y="507356"/>
                  <a:pt x="295951" y="507356"/>
                </a:cubicBezTo>
                <a:cubicBezTo>
                  <a:pt x="353672" y="507356"/>
                  <a:pt x="400464" y="554148"/>
                  <a:pt x="400464" y="611868"/>
                </a:cubicBezTo>
                <a:close/>
                <a:moveTo>
                  <a:pt x="400464" y="358190"/>
                </a:moveTo>
                <a:cubicBezTo>
                  <a:pt x="400464" y="415912"/>
                  <a:pt x="353672" y="462704"/>
                  <a:pt x="295951" y="462704"/>
                </a:cubicBezTo>
                <a:cubicBezTo>
                  <a:pt x="238229" y="462704"/>
                  <a:pt x="191437" y="415912"/>
                  <a:pt x="191437" y="358190"/>
                </a:cubicBezTo>
                <a:cubicBezTo>
                  <a:pt x="191437" y="300470"/>
                  <a:pt x="238229" y="253678"/>
                  <a:pt x="295951" y="253678"/>
                </a:cubicBezTo>
                <a:cubicBezTo>
                  <a:pt x="353672" y="253678"/>
                  <a:pt x="400464" y="300470"/>
                  <a:pt x="400464" y="358190"/>
                </a:cubicBezTo>
                <a:close/>
                <a:moveTo>
                  <a:pt x="400464" y="104512"/>
                </a:moveTo>
                <a:cubicBezTo>
                  <a:pt x="400464" y="162234"/>
                  <a:pt x="353672" y="209026"/>
                  <a:pt x="295951" y="209026"/>
                </a:cubicBezTo>
                <a:cubicBezTo>
                  <a:pt x="238229" y="209026"/>
                  <a:pt x="191437" y="162234"/>
                  <a:pt x="191437" y="104512"/>
                </a:cubicBezTo>
                <a:cubicBezTo>
                  <a:pt x="191437" y="46792"/>
                  <a:pt x="238229" y="0"/>
                  <a:pt x="295951" y="0"/>
                </a:cubicBezTo>
                <a:cubicBezTo>
                  <a:pt x="353672" y="0"/>
                  <a:pt x="400464" y="46792"/>
                  <a:pt x="400464" y="104512"/>
                </a:cubicBezTo>
                <a:close/>
                <a:moveTo>
                  <a:pt x="685446" y="1880258"/>
                </a:moveTo>
                <a:lnTo>
                  <a:pt x="684859" y="1883166"/>
                </a:lnTo>
                <a:lnTo>
                  <a:pt x="477007" y="1883166"/>
                </a:lnTo>
                <a:lnTo>
                  <a:pt x="476420" y="1880258"/>
                </a:lnTo>
                <a:cubicBezTo>
                  <a:pt x="476420" y="1822538"/>
                  <a:pt x="523212" y="1775746"/>
                  <a:pt x="580933" y="1775746"/>
                </a:cubicBezTo>
                <a:cubicBezTo>
                  <a:pt x="638654" y="1775746"/>
                  <a:pt x="685446" y="1822538"/>
                  <a:pt x="685446" y="1880258"/>
                </a:cubicBezTo>
                <a:close/>
                <a:moveTo>
                  <a:pt x="685446" y="1626580"/>
                </a:moveTo>
                <a:cubicBezTo>
                  <a:pt x="685446" y="1684302"/>
                  <a:pt x="638654" y="1731094"/>
                  <a:pt x="580933" y="1731094"/>
                </a:cubicBezTo>
                <a:cubicBezTo>
                  <a:pt x="523212" y="1731094"/>
                  <a:pt x="476420" y="1684302"/>
                  <a:pt x="476420" y="1626580"/>
                </a:cubicBezTo>
                <a:cubicBezTo>
                  <a:pt x="476420" y="1568860"/>
                  <a:pt x="523212" y="1522068"/>
                  <a:pt x="580933" y="1522068"/>
                </a:cubicBezTo>
                <a:cubicBezTo>
                  <a:pt x="638654" y="1522068"/>
                  <a:pt x="685446" y="1568860"/>
                  <a:pt x="685446" y="1626580"/>
                </a:cubicBezTo>
                <a:close/>
                <a:moveTo>
                  <a:pt x="685446" y="1372902"/>
                </a:moveTo>
                <a:cubicBezTo>
                  <a:pt x="685446" y="1430624"/>
                  <a:pt x="638654" y="1477416"/>
                  <a:pt x="580933" y="1477416"/>
                </a:cubicBezTo>
                <a:cubicBezTo>
                  <a:pt x="523212" y="1477416"/>
                  <a:pt x="476420" y="1430624"/>
                  <a:pt x="476420" y="1372902"/>
                </a:cubicBezTo>
                <a:cubicBezTo>
                  <a:pt x="476420" y="1315182"/>
                  <a:pt x="523212" y="1268390"/>
                  <a:pt x="580933" y="1268390"/>
                </a:cubicBezTo>
                <a:cubicBezTo>
                  <a:pt x="638654" y="1268390"/>
                  <a:pt x="685446" y="1315182"/>
                  <a:pt x="685446" y="1372902"/>
                </a:cubicBezTo>
                <a:close/>
                <a:moveTo>
                  <a:pt x="685446" y="1119224"/>
                </a:moveTo>
                <a:cubicBezTo>
                  <a:pt x="685446" y="1176946"/>
                  <a:pt x="638654" y="1223738"/>
                  <a:pt x="580933" y="1223738"/>
                </a:cubicBezTo>
                <a:cubicBezTo>
                  <a:pt x="523212" y="1223738"/>
                  <a:pt x="476420" y="1176946"/>
                  <a:pt x="476420" y="1119224"/>
                </a:cubicBezTo>
                <a:cubicBezTo>
                  <a:pt x="476420" y="1061504"/>
                  <a:pt x="523212" y="1014712"/>
                  <a:pt x="580933" y="1014712"/>
                </a:cubicBezTo>
                <a:cubicBezTo>
                  <a:pt x="638654" y="1014712"/>
                  <a:pt x="685446" y="1061504"/>
                  <a:pt x="685446" y="1119224"/>
                </a:cubicBezTo>
                <a:close/>
                <a:moveTo>
                  <a:pt x="685446" y="865546"/>
                </a:moveTo>
                <a:cubicBezTo>
                  <a:pt x="685446" y="923268"/>
                  <a:pt x="638654" y="970060"/>
                  <a:pt x="580933" y="970060"/>
                </a:cubicBezTo>
                <a:cubicBezTo>
                  <a:pt x="523212" y="970060"/>
                  <a:pt x="476420" y="923268"/>
                  <a:pt x="476420" y="865546"/>
                </a:cubicBezTo>
                <a:cubicBezTo>
                  <a:pt x="476420" y="807826"/>
                  <a:pt x="523212" y="761034"/>
                  <a:pt x="580933" y="761034"/>
                </a:cubicBezTo>
                <a:cubicBezTo>
                  <a:pt x="638654" y="761034"/>
                  <a:pt x="685446" y="807826"/>
                  <a:pt x="685446" y="865546"/>
                </a:cubicBezTo>
                <a:close/>
                <a:moveTo>
                  <a:pt x="685446" y="611868"/>
                </a:moveTo>
                <a:cubicBezTo>
                  <a:pt x="685446" y="669590"/>
                  <a:pt x="638654" y="716382"/>
                  <a:pt x="580933" y="716382"/>
                </a:cubicBezTo>
                <a:cubicBezTo>
                  <a:pt x="523212" y="716382"/>
                  <a:pt x="476420" y="669590"/>
                  <a:pt x="476420" y="611868"/>
                </a:cubicBezTo>
                <a:cubicBezTo>
                  <a:pt x="476420" y="554148"/>
                  <a:pt x="523212" y="507356"/>
                  <a:pt x="580933" y="507356"/>
                </a:cubicBezTo>
                <a:cubicBezTo>
                  <a:pt x="638654" y="507356"/>
                  <a:pt x="685446" y="554148"/>
                  <a:pt x="685446" y="611868"/>
                </a:cubicBezTo>
                <a:close/>
                <a:moveTo>
                  <a:pt x="685446" y="358190"/>
                </a:moveTo>
                <a:cubicBezTo>
                  <a:pt x="685446" y="415912"/>
                  <a:pt x="638654" y="462704"/>
                  <a:pt x="580933" y="462704"/>
                </a:cubicBezTo>
                <a:cubicBezTo>
                  <a:pt x="523212" y="462704"/>
                  <a:pt x="476420" y="415912"/>
                  <a:pt x="476420" y="358190"/>
                </a:cubicBezTo>
                <a:cubicBezTo>
                  <a:pt x="476420" y="300470"/>
                  <a:pt x="523212" y="253678"/>
                  <a:pt x="580933" y="253678"/>
                </a:cubicBezTo>
                <a:cubicBezTo>
                  <a:pt x="638654" y="253678"/>
                  <a:pt x="685446" y="300470"/>
                  <a:pt x="685446" y="358190"/>
                </a:cubicBezTo>
                <a:close/>
                <a:moveTo>
                  <a:pt x="685446" y="104512"/>
                </a:moveTo>
                <a:cubicBezTo>
                  <a:pt x="685446" y="162234"/>
                  <a:pt x="638654" y="209026"/>
                  <a:pt x="580933" y="209026"/>
                </a:cubicBezTo>
                <a:cubicBezTo>
                  <a:pt x="523212" y="209026"/>
                  <a:pt x="476420" y="162234"/>
                  <a:pt x="476420" y="104512"/>
                </a:cubicBezTo>
                <a:cubicBezTo>
                  <a:pt x="476420" y="46792"/>
                  <a:pt x="523212" y="0"/>
                  <a:pt x="580933" y="0"/>
                </a:cubicBezTo>
                <a:cubicBezTo>
                  <a:pt x="638654" y="0"/>
                  <a:pt x="685446" y="46792"/>
                  <a:pt x="685446" y="104512"/>
                </a:cubicBezTo>
                <a:close/>
                <a:moveTo>
                  <a:pt x="970428" y="1880258"/>
                </a:moveTo>
                <a:lnTo>
                  <a:pt x="969841" y="1883166"/>
                </a:lnTo>
                <a:lnTo>
                  <a:pt x="761989" y="1883166"/>
                </a:lnTo>
                <a:lnTo>
                  <a:pt x="761402" y="1880258"/>
                </a:lnTo>
                <a:cubicBezTo>
                  <a:pt x="761402" y="1822538"/>
                  <a:pt x="808194" y="1775746"/>
                  <a:pt x="865915" y="1775746"/>
                </a:cubicBezTo>
                <a:cubicBezTo>
                  <a:pt x="923636" y="1775746"/>
                  <a:pt x="970428" y="1822538"/>
                  <a:pt x="970428" y="1880258"/>
                </a:cubicBezTo>
                <a:close/>
                <a:moveTo>
                  <a:pt x="970428" y="1626580"/>
                </a:moveTo>
                <a:cubicBezTo>
                  <a:pt x="970428" y="1684302"/>
                  <a:pt x="923636" y="1731094"/>
                  <a:pt x="865915" y="1731094"/>
                </a:cubicBezTo>
                <a:cubicBezTo>
                  <a:pt x="808194" y="1731094"/>
                  <a:pt x="761402" y="1684302"/>
                  <a:pt x="761402" y="1626580"/>
                </a:cubicBezTo>
                <a:cubicBezTo>
                  <a:pt x="761402" y="1568860"/>
                  <a:pt x="808194" y="1522068"/>
                  <a:pt x="865915" y="1522068"/>
                </a:cubicBezTo>
                <a:cubicBezTo>
                  <a:pt x="923636" y="1522068"/>
                  <a:pt x="970428" y="1568860"/>
                  <a:pt x="970428" y="1626580"/>
                </a:cubicBezTo>
                <a:close/>
                <a:moveTo>
                  <a:pt x="970428" y="1372902"/>
                </a:moveTo>
                <a:cubicBezTo>
                  <a:pt x="970428" y="1430624"/>
                  <a:pt x="923636" y="1477416"/>
                  <a:pt x="865915" y="1477416"/>
                </a:cubicBezTo>
                <a:cubicBezTo>
                  <a:pt x="808194" y="1477416"/>
                  <a:pt x="761402" y="1430624"/>
                  <a:pt x="761402" y="1372902"/>
                </a:cubicBezTo>
                <a:cubicBezTo>
                  <a:pt x="761402" y="1315182"/>
                  <a:pt x="808194" y="1268390"/>
                  <a:pt x="865915" y="1268390"/>
                </a:cubicBezTo>
                <a:cubicBezTo>
                  <a:pt x="923636" y="1268390"/>
                  <a:pt x="970428" y="1315182"/>
                  <a:pt x="970428" y="1372902"/>
                </a:cubicBezTo>
                <a:close/>
                <a:moveTo>
                  <a:pt x="970428" y="1119224"/>
                </a:moveTo>
                <a:cubicBezTo>
                  <a:pt x="970428" y="1176946"/>
                  <a:pt x="923636" y="1223738"/>
                  <a:pt x="865915" y="1223738"/>
                </a:cubicBezTo>
                <a:cubicBezTo>
                  <a:pt x="808194" y="1223738"/>
                  <a:pt x="761402" y="1176946"/>
                  <a:pt x="761402" y="1119224"/>
                </a:cubicBezTo>
                <a:cubicBezTo>
                  <a:pt x="761402" y="1061504"/>
                  <a:pt x="808194" y="1014712"/>
                  <a:pt x="865915" y="1014712"/>
                </a:cubicBezTo>
                <a:cubicBezTo>
                  <a:pt x="923636" y="1014712"/>
                  <a:pt x="970428" y="1061504"/>
                  <a:pt x="970428" y="1119224"/>
                </a:cubicBezTo>
                <a:close/>
                <a:moveTo>
                  <a:pt x="970428" y="865546"/>
                </a:moveTo>
                <a:cubicBezTo>
                  <a:pt x="970428" y="923268"/>
                  <a:pt x="923636" y="970060"/>
                  <a:pt x="865915" y="970060"/>
                </a:cubicBezTo>
                <a:cubicBezTo>
                  <a:pt x="808194" y="970060"/>
                  <a:pt x="761402" y="923268"/>
                  <a:pt x="761402" y="865546"/>
                </a:cubicBezTo>
                <a:cubicBezTo>
                  <a:pt x="761402" y="807826"/>
                  <a:pt x="808194" y="761034"/>
                  <a:pt x="865915" y="761034"/>
                </a:cubicBezTo>
                <a:cubicBezTo>
                  <a:pt x="923636" y="761034"/>
                  <a:pt x="970428" y="807826"/>
                  <a:pt x="970428" y="865546"/>
                </a:cubicBezTo>
                <a:close/>
                <a:moveTo>
                  <a:pt x="970428" y="611868"/>
                </a:moveTo>
                <a:cubicBezTo>
                  <a:pt x="970428" y="669590"/>
                  <a:pt x="923636" y="716382"/>
                  <a:pt x="865915" y="716382"/>
                </a:cubicBezTo>
                <a:cubicBezTo>
                  <a:pt x="808194" y="716382"/>
                  <a:pt x="761402" y="669590"/>
                  <a:pt x="761402" y="611868"/>
                </a:cubicBezTo>
                <a:cubicBezTo>
                  <a:pt x="761402" y="554148"/>
                  <a:pt x="808194" y="507356"/>
                  <a:pt x="865915" y="507356"/>
                </a:cubicBezTo>
                <a:cubicBezTo>
                  <a:pt x="923636" y="507356"/>
                  <a:pt x="970428" y="554148"/>
                  <a:pt x="970428" y="611868"/>
                </a:cubicBezTo>
                <a:close/>
                <a:moveTo>
                  <a:pt x="970428" y="358190"/>
                </a:moveTo>
                <a:cubicBezTo>
                  <a:pt x="970428" y="415912"/>
                  <a:pt x="923636" y="462704"/>
                  <a:pt x="865915" y="462704"/>
                </a:cubicBezTo>
                <a:cubicBezTo>
                  <a:pt x="808194" y="462704"/>
                  <a:pt x="761402" y="415912"/>
                  <a:pt x="761402" y="358190"/>
                </a:cubicBezTo>
                <a:cubicBezTo>
                  <a:pt x="761402" y="300470"/>
                  <a:pt x="808194" y="253678"/>
                  <a:pt x="865915" y="253678"/>
                </a:cubicBezTo>
                <a:cubicBezTo>
                  <a:pt x="923636" y="253678"/>
                  <a:pt x="970428" y="300470"/>
                  <a:pt x="970428" y="358190"/>
                </a:cubicBezTo>
                <a:close/>
                <a:moveTo>
                  <a:pt x="970428" y="104512"/>
                </a:moveTo>
                <a:cubicBezTo>
                  <a:pt x="970428" y="162234"/>
                  <a:pt x="923636" y="209026"/>
                  <a:pt x="865915" y="209026"/>
                </a:cubicBezTo>
                <a:cubicBezTo>
                  <a:pt x="808194" y="209026"/>
                  <a:pt x="761402" y="162234"/>
                  <a:pt x="761402" y="104512"/>
                </a:cubicBezTo>
                <a:cubicBezTo>
                  <a:pt x="761402" y="46792"/>
                  <a:pt x="808194" y="0"/>
                  <a:pt x="865915" y="0"/>
                </a:cubicBezTo>
                <a:cubicBezTo>
                  <a:pt x="923636" y="0"/>
                  <a:pt x="970428" y="46792"/>
                  <a:pt x="970428" y="104512"/>
                </a:cubicBezTo>
                <a:close/>
                <a:moveTo>
                  <a:pt x="1255410" y="1880258"/>
                </a:moveTo>
                <a:lnTo>
                  <a:pt x="1254823" y="1883166"/>
                </a:lnTo>
                <a:lnTo>
                  <a:pt x="1046971" y="1883166"/>
                </a:lnTo>
                <a:lnTo>
                  <a:pt x="1046384" y="1880258"/>
                </a:lnTo>
                <a:cubicBezTo>
                  <a:pt x="1046384" y="1822538"/>
                  <a:pt x="1093176" y="1775746"/>
                  <a:pt x="1150897" y="1775746"/>
                </a:cubicBezTo>
                <a:cubicBezTo>
                  <a:pt x="1208618" y="1775746"/>
                  <a:pt x="1255410" y="1822538"/>
                  <a:pt x="1255410" y="1880258"/>
                </a:cubicBezTo>
                <a:close/>
                <a:moveTo>
                  <a:pt x="1255410" y="1626580"/>
                </a:moveTo>
                <a:cubicBezTo>
                  <a:pt x="1255410" y="1684302"/>
                  <a:pt x="1208618" y="1731094"/>
                  <a:pt x="1150897" y="1731094"/>
                </a:cubicBezTo>
                <a:cubicBezTo>
                  <a:pt x="1093176" y="1731094"/>
                  <a:pt x="1046384" y="1684302"/>
                  <a:pt x="1046384" y="1626580"/>
                </a:cubicBezTo>
                <a:cubicBezTo>
                  <a:pt x="1046384" y="1568860"/>
                  <a:pt x="1093176" y="1522068"/>
                  <a:pt x="1150897" y="1522068"/>
                </a:cubicBezTo>
                <a:cubicBezTo>
                  <a:pt x="1208618" y="1522068"/>
                  <a:pt x="1255410" y="1568860"/>
                  <a:pt x="1255410" y="1626580"/>
                </a:cubicBezTo>
                <a:close/>
                <a:moveTo>
                  <a:pt x="1255410" y="1372902"/>
                </a:moveTo>
                <a:cubicBezTo>
                  <a:pt x="1255410" y="1430624"/>
                  <a:pt x="1208618" y="1477416"/>
                  <a:pt x="1150897" y="1477416"/>
                </a:cubicBezTo>
                <a:cubicBezTo>
                  <a:pt x="1093176" y="1477416"/>
                  <a:pt x="1046384" y="1430624"/>
                  <a:pt x="1046384" y="1372902"/>
                </a:cubicBezTo>
                <a:cubicBezTo>
                  <a:pt x="1046384" y="1315182"/>
                  <a:pt x="1093176" y="1268390"/>
                  <a:pt x="1150897" y="1268390"/>
                </a:cubicBezTo>
                <a:cubicBezTo>
                  <a:pt x="1208618" y="1268390"/>
                  <a:pt x="1255410" y="1315182"/>
                  <a:pt x="1255410" y="1372902"/>
                </a:cubicBezTo>
                <a:close/>
                <a:moveTo>
                  <a:pt x="1255410" y="1119224"/>
                </a:moveTo>
                <a:cubicBezTo>
                  <a:pt x="1255410" y="1176946"/>
                  <a:pt x="1208618" y="1223738"/>
                  <a:pt x="1150897" y="1223738"/>
                </a:cubicBezTo>
                <a:cubicBezTo>
                  <a:pt x="1093176" y="1223738"/>
                  <a:pt x="1046384" y="1176946"/>
                  <a:pt x="1046384" y="1119224"/>
                </a:cubicBezTo>
                <a:cubicBezTo>
                  <a:pt x="1046384" y="1061504"/>
                  <a:pt x="1093176" y="1014712"/>
                  <a:pt x="1150897" y="1014712"/>
                </a:cubicBezTo>
                <a:cubicBezTo>
                  <a:pt x="1208618" y="1014712"/>
                  <a:pt x="1255410" y="1061504"/>
                  <a:pt x="1255410" y="1119224"/>
                </a:cubicBezTo>
                <a:close/>
                <a:moveTo>
                  <a:pt x="1255410" y="865546"/>
                </a:moveTo>
                <a:cubicBezTo>
                  <a:pt x="1255410" y="923268"/>
                  <a:pt x="1208618" y="970060"/>
                  <a:pt x="1150897" y="970060"/>
                </a:cubicBezTo>
                <a:cubicBezTo>
                  <a:pt x="1093176" y="970060"/>
                  <a:pt x="1046384" y="923268"/>
                  <a:pt x="1046384" y="865546"/>
                </a:cubicBezTo>
                <a:cubicBezTo>
                  <a:pt x="1046384" y="807826"/>
                  <a:pt x="1093176" y="761034"/>
                  <a:pt x="1150897" y="761034"/>
                </a:cubicBezTo>
                <a:cubicBezTo>
                  <a:pt x="1208618" y="761034"/>
                  <a:pt x="1255410" y="807826"/>
                  <a:pt x="1255410" y="865546"/>
                </a:cubicBezTo>
                <a:close/>
                <a:moveTo>
                  <a:pt x="1255410" y="611868"/>
                </a:moveTo>
                <a:cubicBezTo>
                  <a:pt x="1255410" y="669590"/>
                  <a:pt x="1208618" y="716382"/>
                  <a:pt x="1150897" y="716382"/>
                </a:cubicBezTo>
                <a:cubicBezTo>
                  <a:pt x="1093176" y="716382"/>
                  <a:pt x="1046384" y="669590"/>
                  <a:pt x="1046384" y="611868"/>
                </a:cubicBezTo>
                <a:cubicBezTo>
                  <a:pt x="1046384" y="554148"/>
                  <a:pt x="1093176" y="507356"/>
                  <a:pt x="1150897" y="507356"/>
                </a:cubicBezTo>
                <a:cubicBezTo>
                  <a:pt x="1208618" y="507356"/>
                  <a:pt x="1255410" y="554148"/>
                  <a:pt x="1255410" y="611868"/>
                </a:cubicBezTo>
                <a:close/>
                <a:moveTo>
                  <a:pt x="1255410" y="358190"/>
                </a:moveTo>
                <a:cubicBezTo>
                  <a:pt x="1255410" y="415912"/>
                  <a:pt x="1208618" y="462704"/>
                  <a:pt x="1150897" y="462704"/>
                </a:cubicBezTo>
                <a:cubicBezTo>
                  <a:pt x="1093176" y="462704"/>
                  <a:pt x="1046384" y="415912"/>
                  <a:pt x="1046384" y="358190"/>
                </a:cubicBezTo>
                <a:cubicBezTo>
                  <a:pt x="1046384" y="300470"/>
                  <a:pt x="1093176" y="253678"/>
                  <a:pt x="1150897" y="253678"/>
                </a:cubicBezTo>
                <a:cubicBezTo>
                  <a:pt x="1208618" y="253678"/>
                  <a:pt x="1255410" y="300470"/>
                  <a:pt x="1255410" y="358190"/>
                </a:cubicBezTo>
                <a:close/>
                <a:moveTo>
                  <a:pt x="1255410" y="104512"/>
                </a:moveTo>
                <a:cubicBezTo>
                  <a:pt x="1255410" y="162234"/>
                  <a:pt x="1208618" y="209026"/>
                  <a:pt x="1150897" y="209026"/>
                </a:cubicBezTo>
                <a:cubicBezTo>
                  <a:pt x="1093176" y="209026"/>
                  <a:pt x="1046384" y="162234"/>
                  <a:pt x="1046384" y="104512"/>
                </a:cubicBezTo>
                <a:cubicBezTo>
                  <a:pt x="1046384" y="46792"/>
                  <a:pt x="1093176" y="0"/>
                  <a:pt x="1150897" y="0"/>
                </a:cubicBezTo>
                <a:cubicBezTo>
                  <a:pt x="1208618" y="0"/>
                  <a:pt x="1255410" y="46792"/>
                  <a:pt x="1255410" y="104512"/>
                </a:cubicBezTo>
                <a:close/>
                <a:moveTo>
                  <a:pt x="1540392" y="1880258"/>
                </a:moveTo>
                <a:lnTo>
                  <a:pt x="1539805" y="1883166"/>
                </a:lnTo>
                <a:lnTo>
                  <a:pt x="1331953" y="1883166"/>
                </a:lnTo>
                <a:lnTo>
                  <a:pt x="1331366" y="1880258"/>
                </a:lnTo>
                <a:cubicBezTo>
                  <a:pt x="1331366" y="1822538"/>
                  <a:pt x="1378158" y="1775746"/>
                  <a:pt x="1435879" y="1775746"/>
                </a:cubicBezTo>
                <a:cubicBezTo>
                  <a:pt x="1493600" y="1775746"/>
                  <a:pt x="1540392" y="1822538"/>
                  <a:pt x="1540392" y="1880258"/>
                </a:cubicBezTo>
                <a:close/>
                <a:moveTo>
                  <a:pt x="1540392" y="1626580"/>
                </a:moveTo>
                <a:cubicBezTo>
                  <a:pt x="1540392" y="1684302"/>
                  <a:pt x="1493600" y="1731094"/>
                  <a:pt x="1435879" y="1731094"/>
                </a:cubicBezTo>
                <a:cubicBezTo>
                  <a:pt x="1378158" y="1731094"/>
                  <a:pt x="1331366" y="1684302"/>
                  <a:pt x="1331366" y="1626580"/>
                </a:cubicBezTo>
                <a:cubicBezTo>
                  <a:pt x="1331366" y="1568860"/>
                  <a:pt x="1378158" y="1522068"/>
                  <a:pt x="1435879" y="1522068"/>
                </a:cubicBezTo>
                <a:cubicBezTo>
                  <a:pt x="1493600" y="1522068"/>
                  <a:pt x="1540392" y="1568860"/>
                  <a:pt x="1540392" y="1626580"/>
                </a:cubicBezTo>
                <a:close/>
                <a:moveTo>
                  <a:pt x="1540392" y="1372902"/>
                </a:moveTo>
                <a:cubicBezTo>
                  <a:pt x="1540392" y="1430624"/>
                  <a:pt x="1493600" y="1477416"/>
                  <a:pt x="1435879" y="1477416"/>
                </a:cubicBezTo>
                <a:cubicBezTo>
                  <a:pt x="1378158" y="1477416"/>
                  <a:pt x="1331366" y="1430624"/>
                  <a:pt x="1331366" y="1372902"/>
                </a:cubicBezTo>
                <a:cubicBezTo>
                  <a:pt x="1331366" y="1315182"/>
                  <a:pt x="1378158" y="1268390"/>
                  <a:pt x="1435879" y="1268390"/>
                </a:cubicBezTo>
                <a:cubicBezTo>
                  <a:pt x="1493600" y="1268390"/>
                  <a:pt x="1540392" y="1315182"/>
                  <a:pt x="1540392" y="1372902"/>
                </a:cubicBezTo>
                <a:close/>
                <a:moveTo>
                  <a:pt x="1540392" y="1119224"/>
                </a:moveTo>
                <a:cubicBezTo>
                  <a:pt x="1540392" y="1176946"/>
                  <a:pt x="1493600" y="1223738"/>
                  <a:pt x="1435879" y="1223738"/>
                </a:cubicBezTo>
                <a:cubicBezTo>
                  <a:pt x="1378158" y="1223738"/>
                  <a:pt x="1331366" y="1176946"/>
                  <a:pt x="1331366" y="1119224"/>
                </a:cubicBezTo>
                <a:cubicBezTo>
                  <a:pt x="1331366" y="1061504"/>
                  <a:pt x="1378158" y="1014712"/>
                  <a:pt x="1435879" y="1014712"/>
                </a:cubicBezTo>
                <a:cubicBezTo>
                  <a:pt x="1493600" y="1014712"/>
                  <a:pt x="1540392" y="1061504"/>
                  <a:pt x="1540392" y="1119224"/>
                </a:cubicBezTo>
                <a:close/>
                <a:moveTo>
                  <a:pt x="1540392" y="865546"/>
                </a:moveTo>
                <a:cubicBezTo>
                  <a:pt x="1540392" y="923268"/>
                  <a:pt x="1493600" y="970060"/>
                  <a:pt x="1435879" y="970060"/>
                </a:cubicBezTo>
                <a:cubicBezTo>
                  <a:pt x="1378158" y="970060"/>
                  <a:pt x="1331366" y="923268"/>
                  <a:pt x="1331366" y="865546"/>
                </a:cubicBezTo>
                <a:cubicBezTo>
                  <a:pt x="1331366" y="807826"/>
                  <a:pt x="1378158" y="761034"/>
                  <a:pt x="1435879" y="761034"/>
                </a:cubicBezTo>
                <a:cubicBezTo>
                  <a:pt x="1493600" y="761034"/>
                  <a:pt x="1540392" y="807826"/>
                  <a:pt x="1540392" y="865546"/>
                </a:cubicBezTo>
                <a:close/>
                <a:moveTo>
                  <a:pt x="1540392" y="611868"/>
                </a:moveTo>
                <a:cubicBezTo>
                  <a:pt x="1540392" y="669590"/>
                  <a:pt x="1493600" y="716382"/>
                  <a:pt x="1435879" y="716382"/>
                </a:cubicBezTo>
                <a:cubicBezTo>
                  <a:pt x="1378158" y="716382"/>
                  <a:pt x="1331366" y="669590"/>
                  <a:pt x="1331366" y="611868"/>
                </a:cubicBezTo>
                <a:cubicBezTo>
                  <a:pt x="1331366" y="554148"/>
                  <a:pt x="1378158" y="507356"/>
                  <a:pt x="1435879" y="507356"/>
                </a:cubicBezTo>
                <a:cubicBezTo>
                  <a:pt x="1493600" y="507356"/>
                  <a:pt x="1540392" y="554148"/>
                  <a:pt x="1540392" y="611868"/>
                </a:cubicBezTo>
                <a:close/>
                <a:moveTo>
                  <a:pt x="1540392" y="358190"/>
                </a:moveTo>
                <a:cubicBezTo>
                  <a:pt x="1540392" y="415912"/>
                  <a:pt x="1493600" y="462704"/>
                  <a:pt x="1435879" y="462704"/>
                </a:cubicBezTo>
                <a:cubicBezTo>
                  <a:pt x="1378158" y="462704"/>
                  <a:pt x="1331366" y="415912"/>
                  <a:pt x="1331366" y="358190"/>
                </a:cubicBezTo>
                <a:cubicBezTo>
                  <a:pt x="1331366" y="300470"/>
                  <a:pt x="1378158" y="253678"/>
                  <a:pt x="1435879" y="253678"/>
                </a:cubicBezTo>
                <a:cubicBezTo>
                  <a:pt x="1493600" y="253678"/>
                  <a:pt x="1540392" y="300470"/>
                  <a:pt x="1540392" y="358190"/>
                </a:cubicBezTo>
                <a:close/>
                <a:moveTo>
                  <a:pt x="1540392" y="104512"/>
                </a:moveTo>
                <a:cubicBezTo>
                  <a:pt x="1540392" y="162234"/>
                  <a:pt x="1493600" y="209026"/>
                  <a:pt x="1435879" y="209026"/>
                </a:cubicBezTo>
                <a:cubicBezTo>
                  <a:pt x="1378158" y="209026"/>
                  <a:pt x="1331366" y="162234"/>
                  <a:pt x="1331366" y="104512"/>
                </a:cubicBezTo>
                <a:cubicBezTo>
                  <a:pt x="1331366" y="46792"/>
                  <a:pt x="1378158" y="0"/>
                  <a:pt x="1435879" y="0"/>
                </a:cubicBezTo>
                <a:cubicBezTo>
                  <a:pt x="1493600" y="0"/>
                  <a:pt x="1540392" y="46792"/>
                  <a:pt x="1540392" y="104512"/>
                </a:cubicBezTo>
                <a:close/>
              </a:path>
            </a:pathLst>
          </a:custGeom>
          <a:gradFill>
            <a:gsLst>
              <a:gs pos="100000">
                <a:srgbClr val="28C365">
                  <a:alpha val="47000"/>
                </a:srgbClr>
              </a:gs>
              <a:gs pos="48000">
                <a:srgbClr val="04C8F8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DB87F8A-C783-4F69-A48B-B72B7656CE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542" r="560" b="8534"/>
          <a:stretch/>
        </p:blipFill>
        <p:spPr>
          <a:xfrm>
            <a:off x="5822847" y="948857"/>
            <a:ext cx="6347302" cy="5829300"/>
          </a:xfrm>
          <a:custGeom>
            <a:avLst/>
            <a:gdLst>
              <a:gd name="connsiteX0" fmla="*/ 0 w 6347302"/>
              <a:gd name="connsiteY0" fmla="*/ 0 h 5829300"/>
              <a:gd name="connsiteX1" fmla="*/ 6347302 w 6347302"/>
              <a:gd name="connsiteY1" fmla="*/ 0 h 5829300"/>
              <a:gd name="connsiteX2" fmla="*/ 6347302 w 6347302"/>
              <a:gd name="connsiteY2" fmla="*/ 5829300 h 5829300"/>
              <a:gd name="connsiteX3" fmla="*/ 0 w 6347302"/>
              <a:gd name="connsiteY3" fmla="*/ 5829300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7302" h="5829300">
                <a:moveTo>
                  <a:pt x="0" y="0"/>
                </a:moveTo>
                <a:lnTo>
                  <a:pt x="6347302" y="0"/>
                </a:lnTo>
                <a:lnTo>
                  <a:pt x="6347302" y="5829300"/>
                </a:lnTo>
                <a:lnTo>
                  <a:pt x="0" y="582930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93D99D3-8506-438C-83AE-A4CBF5EEBA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927" y="431413"/>
            <a:ext cx="4066384" cy="1072989"/>
          </a:xfrm>
          <a:prstGeom prst="rect">
            <a:avLst/>
          </a:prstGeom>
        </p:spPr>
      </p:pic>
      <p:sp>
        <p:nvSpPr>
          <p:cNvPr id="90" name="文本框 89">
            <a:extLst>
              <a:ext uri="{FF2B5EF4-FFF2-40B4-BE49-F238E27FC236}">
                <a16:creationId xmlns:a16="http://schemas.microsoft.com/office/drawing/2014/main" id="{8B863FB2-42A8-4F01-B855-53CF002B2DE8}"/>
              </a:ext>
            </a:extLst>
          </p:cNvPr>
          <p:cNvSpPr txBox="1"/>
          <p:nvPr/>
        </p:nvSpPr>
        <p:spPr>
          <a:xfrm>
            <a:off x="1602253" y="714642"/>
            <a:ext cx="226441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440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个人介绍</a:t>
            </a:r>
          </a:p>
        </p:txBody>
      </p:sp>
    </p:spTree>
    <p:extLst>
      <p:ext uri="{BB962C8B-B14F-4D97-AF65-F5344CB8AC3E}">
        <p14:creationId xmlns:p14="http://schemas.microsoft.com/office/powerpoint/2010/main" val="1900280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F88CA57-9571-4F5A-AB20-CB8FB2BA6B0E}"/>
              </a:ext>
            </a:extLst>
          </p:cNvPr>
          <p:cNvGrpSpPr/>
          <p:nvPr/>
        </p:nvGrpSpPr>
        <p:grpSpPr>
          <a:xfrm flipH="1">
            <a:off x="-101600" y="-34290"/>
            <a:ext cx="12293600" cy="6951544"/>
            <a:chOff x="0" y="0"/>
            <a:chExt cx="12293600" cy="6951544"/>
          </a:xfrm>
        </p:grpSpPr>
        <p:pic>
          <p:nvPicPr>
            <p:cNvPr id="40" name="图片 39" descr="图片包含 游戏机, 餐具, 碗, 杯子&#10;&#10;描述已自动生成">
              <a:extLst>
                <a:ext uri="{FF2B5EF4-FFF2-40B4-BE49-F238E27FC236}">
                  <a16:creationId xmlns:a16="http://schemas.microsoft.com/office/drawing/2014/main" id="{F4A25710-B15F-4E94-B722-DF82E89FC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73" r="9476" b="8758"/>
            <a:stretch/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D1F31101-CC16-4748-B621-1B6BD930608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rgbClr val="104F55">
                    <a:alpha val="0"/>
                  </a:srgbClr>
                </a:gs>
                <a:gs pos="85000">
                  <a:srgbClr val="13345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551E057F-E77D-42E9-8F9E-619B955DEE55}"/>
                </a:ext>
              </a:extLst>
            </p:cNvPr>
            <p:cNvSpPr/>
            <p:nvPr/>
          </p:nvSpPr>
          <p:spPr>
            <a:xfrm rot="16200000">
              <a:off x="10484246" y="5142190"/>
              <a:ext cx="1633936" cy="1984772"/>
            </a:xfrm>
            <a:custGeom>
              <a:avLst/>
              <a:gdLst>
                <a:gd name="connsiteX0" fmla="*/ 1529423 w 1633936"/>
                <a:gd name="connsiteY0" fmla="*/ 1775746 h 1984772"/>
                <a:gd name="connsiteX1" fmla="*/ 1633936 w 1633936"/>
                <a:gd name="connsiteY1" fmla="*/ 1880259 h 1984772"/>
                <a:gd name="connsiteX2" fmla="*/ 1529423 w 1633936"/>
                <a:gd name="connsiteY2" fmla="*/ 1984772 h 1984772"/>
                <a:gd name="connsiteX3" fmla="*/ 1424910 w 1633936"/>
                <a:gd name="connsiteY3" fmla="*/ 1880259 h 1984772"/>
                <a:gd name="connsiteX4" fmla="*/ 1529423 w 1633936"/>
                <a:gd name="connsiteY4" fmla="*/ 1775746 h 1984772"/>
                <a:gd name="connsiteX5" fmla="*/ 1244441 w 1633936"/>
                <a:gd name="connsiteY5" fmla="*/ 1775746 h 1984772"/>
                <a:gd name="connsiteX6" fmla="*/ 1348954 w 1633936"/>
                <a:gd name="connsiteY6" fmla="*/ 1880259 h 1984772"/>
                <a:gd name="connsiteX7" fmla="*/ 1244441 w 1633936"/>
                <a:gd name="connsiteY7" fmla="*/ 1984772 h 1984772"/>
                <a:gd name="connsiteX8" fmla="*/ 1139928 w 1633936"/>
                <a:gd name="connsiteY8" fmla="*/ 1880259 h 1984772"/>
                <a:gd name="connsiteX9" fmla="*/ 1244441 w 1633936"/>
                <a:gd name="connsiteY9" fmla="*/ 1775746 h 1984772"/>
                <a:gd name="connsiteX10" fmla="*/ 959459 w 1633936"/>
                <a:gd name="connsiteY10" fmla="*/ 1775746 h 1984772"/>
                <a:gd name="connsiteX11" fmla="*/ 1063972 w 1633936"/>
                <a:gd name="connsiteY11" fmla="*/ 1880259 h 1984772"/>
                <a:gd name="connsiteX12" fmla="*/ 959459 w 1633936"/>
                <a:gd name="connsiteY12" fmla="*/ 1984772 h 1984772"/>
                <a:gd name="connsiteX13" fmla="*/ 854946 w 1633936"/>
                <a:gd name="connsiteY13" fmla="*/ 1880259 h 1984772"/>
                <a:gd name="connsiteX14" fmla="*/ 959459 w 1633936"/>
                <a:gd name="connsiteY14" fmla="*/ 1775746 h 1984772"/>
                <a:gd name="connsiteX15" fmla="*/ 674477 w 1633936"/>
                <a:gd name="connsiteY15" fmla="*/ 1775746 h 1984772"/>
                <a:gd name="connsiteX16" fmla="*/ 778990 w 1633936"/>
                <a:gd name="connsiteY16" fmla="*/ 1880259 h 1984772"/>
                <a:gd name="connsiteX17" fmla="*/ 674477 w 1633936"/>
                <a:gd name="connsiteY17" fmla="*/ 1984772 h 1984772"/>
                <a:gd name="connsiteX18" fmla="*/ 569964 w 1633936"/>
                <a:gd name="connsiteY18" fmla="*/ 1880259 h 1984772"/>
                <a:gd name="connsiteX19" fmla="*/ 674477 w 1633936"/>
                <a:gd name="connsiteY19" fmla="*/ 1775746 h 1984772"/>
                <a:gd name="connsiteX20" fmla="*/ 389495 w 1633936"/>
                <a:gd name="connsiteY20" fmla="*/ 1775746 h 1984772"/>
                <a:gd name="connsiteX21" fmla="*/ 494008 w 1633936"/>
                <a:gd name="connsiteY21" fmla="*/ 1880259 h 1984772"/>
                <a:gd name="connsiteX22" fmla="*/ 389495 w 1633936"/>
                <a:gd name="connsiteY22" fmla="*/ 1984772 h 1984772"/>
                <a:gd name="connsiteX23" fmla="*/ 284982 w 1633936"/>
                <a:gd name="connsiteY23" fmla="*/ 1880259 h 1984772"/>
                <a:gd name="connsiteX24" fmla="*/ 389495 w 1633936"/>
                <a:gd name="connsiteY24" fmla="*/ 1775746 h 1984772"/>
                <a:gd name="connsiteX25" fmla="*/ 104513 w 1633936"/>
                <a:gd name="connsiteY25" fmla="*/ 1775746 h 1984772"/>
                <a:gd name="connsiteX26" fmla="*/ 209026 w 1633936"/>
                <a:gd name="connsiteY26" fmla="*/ 1880259 h 1984772"/>
                <a:gd name="connsiteX27" fmla="*/ 104513 w 1633936"/>
                <a:gd name="connsiteY27" fmla="*/ 1984772 h 1984772"/>
                <a:gd name="connsiteX28" fmla="*/ 0 w 1633936"/>
                <a:gd name="connsiteY28" fmla="*/ 1880259 h 1984772"/>
                <a:gd name="connsiteX29" fmla="*/ 104513 w 1633936"/>
                <a:gd name="connsiteY29" fmla="*/ 1775746 h 1984772"/>
                <a:gd name="connsiteX30" fmla="*/ 1529423 w 1633936"/>
                <a:gd name="connsiteY30" fmla="*/ 1522068 h 1984772"/>
                <a:gd name="connsiteX31" fmla="*/ 1633936 w 1633936"/>
                <a:gd name="connsiteY31" fmla="*/ 1626581 h 1984772"/>
                <a:gd name="connsiteX32" fmla="*/ 1529423 w 1633936"/>
                <a:gd name="connsiteY32" fmla="*/ 1731094 h 1984772"/>
                <a:gd name="connsiteX33" fmla="*/ 1424910 w 1633936"/>
                <a:gd name="connsiteY33" fmla="*/ 1626581 h 1984772"/>
                <a:gd name="connsiteX34" fmla="*/ 1529423 w 1633936"/>
                <a:gd name="connsiteY34" fmla="*/ 1522068 h 1984772"/>
                <a:gd name="connsiteX35" fmla="*/ 1244441 w 1633936"/>
                <a:gd name="connsiteY35" fmla="*/ 1522068 h 1984772"/>
                <a:gd name="connsiteX36" fmla="*/ 1348954 w 1633936"/>
                <a:gd name="connsiteY36" fmla="*/ 1626581 h 1984772"/>
                <a:gd name="connsiteX37" fmla="*/ 1244441 w 1633936"/>
                <a:gd name="connsiteY37" fmla="*/ 1731094 h 1984772"/>
                <a:gd name="connsiteX38" fmla="*/ 1139928 w 1633936"/>
                <a:gd name="connsiteY38" fmla="*/ 1626581 h 1984772"/>
                <a:gd name="connsiteX39" fmla="*/ 1244441 w 1633936"/>
                <a:gd name="connsiteY39" fmla="*/ 1522068 h 1984772"/>
                <a:gd name="connsiteX40" fmla="*/ 959459 w 1633936"/>
                <a:gd name="connsiteY40" fmla="*/ 1522068 h 1984772"/>
                <a:gd name="connsiteX41" fmla="*/ 1063972 w 1633936"/>
                <a:gd name="connsiteY41" fmla="*/ 1626581 h 1984772"/>
                <a:gd name="connsiteX42" fmla="*/ 959459 w 1633936"/>
                <a:gd name="connsiteY42" fmla="*/ 1731094 h 1984772"/>
                <a:gd name="connsiteX43" fmla="*/ 854946 w 1633936"/>
                <a:gd name="connsiteY43" fmla="*/ 1626581 h 1984772"/>
                <a:gd name="connsiteX44" fmla="*/ 959459 w 1633936"/>
                <a:gd name="connsiteY44" fmla="*/ 1522068 h 1984772"/>
                <a:gd name="connsiteX45" fmla="*/ 674477 w 1633936"/>
                <a:gd name="connsiteY45" fmla="*/ 1522068 h 1984772"/>
                <a:gd name="connsiteX46" fmla="*/ 778990 w 1633936"/>
                <a:gd name="connsiteY46" fmla="*/ 1626581 h 1984772"/>
                <a:gd name="connsiteX47" fmla="*/ 674477 w 1633936"/>
                <a:gd name="connsiteY47" fmla="*/ 1731094 h 1984772"/>
                <a:gd name="connsiteX48" fmla="*/ 569964 w 1633936"/>
                <a:gd name="connsiteY48" fmla="*/ 1626581 h 1984772"/>
                <a:gd name="connsiteX49" fmla="*/ 674477 w 1633936"/>
                <a:gd name="connsiteY49" fmla="*/ 1522068 h 1984772"/>
                <a:gd name="connsiteX50" fmla="*/ 389495 w 1633936"/>
                <a:gd name="connsiteY50" fmla="*/ 1522068 h 1984772"/>
                <a:gd name="connsiteX51" fmla="*/ 494008 w 1633936"/>
                <a:gd name="connsiteY51" fmla="*/ 1626581 h 1984772"/>
                <a:gd name="connsiteX52" fmla="*/ 389495 w 1633936"/>
                <a:gd name="connsiteY52" fmla="*/ 1731094 h 1984772"/>
                <a:gd name="connsiteX53" fmla="*/ 284982 w 1633936"/>
                <a:gd name="connsiteY53" fmla="*/ 1626581 h 1984772"/>
                <a:gd name="connsiteX54" fmla="*/ 389495 w 1633936"/>
                <a:gd name="connsiteY54" fmla="*/ 1522068 h 1984772"/>
                <a:gd name="connsiteX55" fmla="*/ 104513 w 1633936"/>
                <a:gd name="connsiteY55" fmla="*/ 1522068 h 1984772"/>
                <a:gd name="connsiteX56" fmla="*/ 209026 w 1633936"/>
                <a:gd name="connsiteY56" fmla="*/ 1626581 h 1984772"/>
                <a:gd name="connsiteX57" fmla="*/ 104513 w 1633936"/>
                <a:gd name="connsiteY57" fmla="*/ 1731094 h 1984772"/>
                <a:gd name="connsiteX58" fmla="*/ 0 w 1633936"/>
                <a:gd name="connsiteY58" fmla="*/ 1626581 h 1984772"/>
                <a:gd name="connsiteX59" fmla="*/ 104513 w 1633936"/>
                <a:gd name="connsiteY59" fmla="*/ 1522068 h 1984772"/>
                <a:gd name="connsiteX60" fmla="*/ 1529423 w 1633936"/>
                <a:gd name="connsiteY60" fmla="*/ 1268390 h 1984772"/>
                <a:gd name="connsiteX61" fmla="*/ 1633936 w 1633936"/>
                <a:gd name="connsiteY61" fmla="*/ 1372903 h 1984772"/>
                <a:gd name="connsiteX62" fmla="*/ 1529423 w 1633936"/>
                <a:gd name="connsiteY62" fmla="*/ 1477416 h 1984772"/>
                <a:gd name="connsiteX63" fmla="*/ 1424910 w 1633936"/>
                <a:gd name="connsiteY63" fmla="*/ 1372903 h 1984772"/>
                <a:gd name="connsiteX64" fmla="*/ 1529423 w 1633936"/>
                <a:gd name="connsiteY64" fmla="*/ 1268390 h 1984772"/>
                <a:gd name="connsiteX65" fmla="*/ 1244441 w 1633936"/>
                <a:gd name="connsiteY65" fmla="*/ 1268390 h 1984772"/>
                <a:gd name="connsiteX66" fmla="*/ 1348954 w 1633936"/>
                <a:gd name="connsiteY66" fmla="*/ 1372903 h 1984772"/>
                <a:gd name="connsiteX67" fmla="*/ 1244441 w 1633936"/>
                <a:gd name="connsiteY67" fmla="*/ 1477416 h 1984772"/>
                <a:gd name="connsiteX68" fmla="*/ 1139928 w 1633936"/>
                <a:gd name="connsiteY68" fmla="*/ 1372903 h 1984772"/>
                <a:gd name="connsiteX69" fmla="*/ 1244441 w 1633936"/>
                <a:gd name="connsiteY69" fmla="*/ 1268390 h 1984772"/>
                <a:gd name="connsiteX70" fmla="*/ 959459 w 1633936"/>
                <a:gd name="connsiteY70" fmla="*/ 1268390 h 1984772"/>
                <a:gd name="connsiteX71" fmla="*/ 1063972 w 1633936"/>
                <a:gd name="connsiteY71" fmla="*/ 1372903 h 1984772"/>
                <a:gd name="connsiteX72" fmla="*/ 959459 w 1633936"/>
                <a:gd name="connsiteY72" fmla="*/ 1477416 h 1984772"/>
                <a:gd name="connsiteX73" fmla="*/ 854946 w 1633936"/>
                <a:gd name="connsiteY73" fmla="*/ 1372903 h 1984772"/>
                <a:gd name="connsiteX74" fmla="*/ 959459 w 1633936"/>
                <a:gd name="connsiteY74" fmla="*/ 1268390 h 1984772"/>
                <a:gd name="connsiteX75" fmla="*/ 674477 w 1633936"/>
                <a:gd name="connsiteY75" fmla="*/ 1268390 h 1984772"/>
                <a:gd name="connsiteX76" fmla="*/ 778990 w 1633936"/>
                <a:gd name="connsiteY76" fmla="*/ 1372903 h 1984772"/>
                <a:gd name="connsiteX77" fmla="*/ 674477 w 1633936"/>
                <a:gd name="connsiteY77" fmla="*/ 1477416 h 1984772"/>
                <a:gd name="connsiteX78" fmla="*/ 569964 w 1633936"/>
                <a:gd name="connsiteY78" fmla="*/ 1372903 h 1984772"/>
                <a:gd name="connsiteX79" fmla="*/ 674477 w 1633936"/>
                <a:gd name="connsiteY79" fmla="*/ 1268390 h 1984772"/>
                <a:gd name="connsiteX80" fmla="*/ 389495 w 1633936"/>
                <a:gd name="connsiteY80" fmla="*/ 1268390 h 1984772"/>
                <a:gd name="connsiteX81" fmla="*/ 494008 w 1633936"/>
                <a:gd name="connsiteY81" fmla="*/ 1372903 h 1984772"/>
                <a:gd name="connsiteX82" fmla="*/ 389495 w 1633936"/>
                <a:gd name="connsiteY82" fmla="*/ 1477416 h 1984772"/>
                <a:gd name="connsiteX83" fmla="*/ 284982 w 1633936"/>
                <a:gd name="connsiteY83" fmla="*/ 1372903 h 1984772"/>
                <a:gd name="connsiteX84" fmla="*/ 389495 w 1633936"/>
                <a:gd name="connsiteY84" fmla="*/ 1268390 h 1984772"/>
                <a:gd name="connsiteX85" fmla="*/ 104513 w 1633936"/>
                <a:gd name="connsiteY85" fmla="*/ 1268390 h 1984772"/>
                <a:gd name="connsiteX86" fmla="*/ 209026 w 1633936"/>
                <a:gd name="connsiteY86" fmla="*/ 1372903 h 1984772"/>
                <a:gd name="connsiteX87" fmla="*/ 104513 w 1633936"/>
                <a:gd name="connsiteY87" fmla="*/ 1477416 h 1984772"/>
                <a:gd name="connsiteX88" fmla="*/ 0 w 1633936"/>
                <a:gd name="connsiteY88" fmla="*/ 1372903 h 1984772"/>
                <a:gd name="connsiteX89" fmla="*/ 104513 w 1633936"/>
                <a:gd name="connsiteY89" fmla="*/ 1268390 h 1984772"/>
                <a:gd name="connsiteX90" fmla="*/ 1529423 w 1633936"/>
                <a:gd name="connsiteY90" fmla="*/ 1014712 h 1984772"/>
                <a:gd name="connsiteX91" fmla="*/ 1633936 w 1633936"/>
                <a:gd name="connsiteY91" fmla="*/ 1119225 h 1984772"/>
                <a:gd name="connsiteX92" fmla="*/ 1529423 w 1633936"/>
                <a:gd name="connsiteY92" fmla="*/ 1223738 h 1984772"/>
                <a:gd name="connsiteX93" fmla="*/ 1424910 w 1633936"/>
                <a:gd name="connsiteY93" fmla="*/ 1119225 h 1984772"/>
                <a:gd name="connsiteX94" fmla="*/ 1529423 w 1633936"/>
                <a:gd name="connsiteY94" fmla="*/ 1014712 h 1984772"/>
                <a:gd name="connsiteX95" fmla="*/ 1244441 w 1633936"/>
                <a:gd name="connsiteY95" fmla="*/ 1014712 h 1984772"/>
                <a:gd name="connsiteX96" fmla="*/ 1348954 w 1633936"/>
                <a:gd name="connsiteY96" fmla="*/ 1119225 h 1984772"/>
                <a:gd name="connsiteX97" fmla="*/ 1244441 w 1633936"/>
                <a:gd name="connsiteY97" fmla="*/ 1223738 h 1984772"/>
                <a:gd name="connsiteX98" fmla="*/ 1139928 w 1633936"/>
                <a:gd name="connsiteY98" fmla="*/ 1119225 h 1984772"/>
                <a:gd name="connsiteX99" fmla="*/ 1244441 w 1633936"/>
                <a:gd name="connsiteY99" fmla="*/ 1014712 h 1984772"/>
                <a:gd name="connsiteX100" fmla="*/ 959459 w 1633936"/>
                <a:gd name="connsiteY100" fmla="*/ 1014712 h 1984772"/>
                <a:gd name="connsiteX101" fmla="*/ 1063972 w 1633936"/>
                <a:gd name="connsiteY101" fmla="*/ 1119225 h 1984772"/>
                <a:gd name="connsiteX102" fmla="*/ 959459 w 1633936"/>
                <a:gd name="connsiteY102" fmla="*/ 1223738 h 1984772"/>
                <a:gd name="connsiteX103" fmla="*/ 854946 w 1633936"/>
                <a:gd name="connsiteY103" fmla="*/ 1119225 h 1984772"/>
                <a:gd name="connsiteX104" fmla="*/ 959459 w 1633936"/>
                <a:gd name="connsiteY104" fmla="*/ 1014712 h 1984772"/>
                <a:gd name="connsiteX105" fmla="*/ 674477 w 1633936"/>
                <a:gd name="connsiteY105" fmla="*/ 1014712 h 1984772"/>
                <a:gd name="connsiteX106" fmla="*/ 778990 w 1633936"/>
                <a:gd name="connsiteY106" fmla="*/ 1119225 h 1984772"/>
                <a:gd name="connsiteX107" fmla="*/ 674477 w 1633936"/>
                <a:gd name="connsiteY107" fmla="*/ 1223738 h 1984772"/>
                <a:gd name="connsiteX108" fmla="*/ 569964 w 1633936"/>
                <a:gd name="connsiteY108" fmla="*/ 1119225 h 1984772"/>
                <a:gd name="connsiteX109" fmla="*/ 674477 w 1633936"/>
                <a:gd name="connsiteY109" fmla="*/ 1014712 h 1984772"/>
                <a:gd name="connsiteX110" fmla="*/ 389495 w 1633936"/>
                <a:gd name="connsiteY110" fmla="*/ 1014712 h 1984772"/>
                <a:gd name="connsiteX111" fmla="*/ 494008 w 1633936"/>
                <a:gd name="connsiteY111" fmla="*/ 1119225 h 1984772"/>
                <a:gd name="connsiteX112" fmla="*/ 389495 w 1633936"/>
                <a:gd name="connsiteY112" fmla="*/ 1223738 h 1984772"/>
                <a:gd name="connsiteX113" fmla="*/ 284982 w 1633936"/>
                <a:gd name="connsiteY113" fmla="*/ 1119225 h 1984772"/>
                <a:gd name="connsiteX114" fmla="*/ 389495 w 1633936"/>
                <a:gd name="connsiteY114" fmla="*/ 1014712 h 1984772"/>
                <a:gd name="connsiteX115" fmla="*/ 104513 w 1633936"/>
                <a:gd name="connsiteY115" fmla="*/ 1014712 h 1984772"/>
                <a:gd name="connsiteX116" fmla="*/ 209026 w 1633936"/>
                <a:gd name="connsiteY116" fmla="*/ 1119225 h 1984772"/>
                <a:gd name="connsiteX117" fmla="*/ 104513 w 1633936"/>
                <a:gd name="connsiteY117" fmla="*/ 1223738 h 1984772"/>
                <a:gd name="connsiteX118" fmla="*/ 0 w 1633936"/>
                <a:gd name="connsiteY118" fmla="*/ 1119225 h 1984772"/>
                <a:gd name="connsiteX119" fmla="*/ 104513 w 1633936"/>
                <a:gd name="connsiteY119" fmla="*/ 1014712 h 1984772"/>
                <a:gd name="connsiteX120" fmla="*/ 1529423 w 1633936"/>
                <a:gd name="connsiteY120" fmla="*/ 761034 h 1984772"/>
                <a:gd name="connsiteX121" fmla="*/ 1633936 w 1633936"/>
                <a:gd name="connsiteY121" fmla="*/ 865547 h 1984772"/>
                <a:gd name="connsiteX122" fmla="*/ 1529423 w 1633936"/>
                <a:gd name="connsiteY122" fmla="*/ 970060 h 1984772"/>
                <a:gd name="connsiteX123" fmla="*/ 1424910 w 1633936"/>
                <a:gd name="connsiteY123" fmla="*/ 865547 h 1984772"/>
                <a:gd name="connsiteX124" fmla="*/ 1529423 w 1633936"/>
                <a:gd name="connsiteY124" fmla="*/ 761034 h 1984772"/>
                <a:gd name="connsiteX125" fmla="*/ 1244441 w 1633936"/>
                <a:gd name="connsiteY125" fmla="*/ 761034 h 1984772"/>
                <a:gd name="connsiteX126" fmla="*/ 1348954 w 1633936"/>
                <a:gd name="connsiteY126" fmla="*/ 865547 h 1984772"/>
                <a:gd name="connsiteX127" fmla="*/ 1244441 w 1633936"/>
                <a:gd name="connsiteY127" fmla="*/ 970060 h 1984772"/>
                <a:gd name="connsiteX128" fmla="*/ 1139928 w 1633936"/>
                <a:gd name="connsiteY128" fmla="*/ 865547 h 1984772"/>
                <a:gd name="connsiteX129" fmla="*/ 1244441 w 1633936"/>
                <a:gd name="connsiteY129" fmla="*/ 761034 h 1984772"/>
                <a:gd name="connsiteX130" fmla="*/ 959459 w 1633936"/>
                <a:gd name="connsiteY130" fmla="*/ 761034 h 1984772"/>
                <a:gd name="connsiteX131" fmla="*/ 1063972 w 1633936"/>
                <a:gd name="connsiteY131" fmla="*/ 865547 h 1984772"/>
                <a:gd name="connsiteX132" fmla="*/ 959459 w 1633936"/>
                <a:gd name="connsiteY132" fmla="*/ 970060 h 1984772"/>
                <a:gd name="connsiteX133" fmla="*/ 854946 w 1633936"/>
                <a:gd name="connsiteY133" fmla="*/ 865547 h 1984772"/>
                <a:gd name="connsiteX134" fmla="*/ 959459 w 1633936"/>
                <a:gd name="connsiteY134" fmla="*/ 761034 h 1984772"/>
                <a:gd name="connsiteX135" fmla="*/ 674477 w 1633936"/>
                <a:gd name="connsiteY135" fmla="*/ 761034 h 1984772"/>
                <a:gd name="connsiteX136" fmla="*/ 778990 w 1633936"/>
                <a:gd name="connsiteY136" fmla="*/ 865547 h 1984772"/>
                <a:gd name="connsiteX137" fmla="*/ 674477 w 1633936"/>
                <a:gd name="connsiteY137" fmla="*/ 970060 h 1984772"/>
                <a:gd name="connsiteX138" fmla="*/ 569964 w 1633936"/>
                <a:gd name="connsiteY138" fmla="*/ 865547 h 1984772"/>
                <a:gd name="connsiteX139" fmla="*/ 674477 w 1633936"/>
                <a:gd name="connsiteY139" fmla="*/ 761034 h 1984772"/>
                <a:gd name="connsiteX140" fmla="*/ 389495 w 1633936"/>
                <a:gd name="connsiteY140" fmla="*/ 761034 h 1984772"/>
                <a:gd name="connsiteX141" fmla="*/ 494008 w 1633936"/>
                <a:gd name="connsiteY141" fmla="*/ 865547 h 1984772"/>
                <a:gd name="connsiteX142" fmla="*/ 389495 w 1633936"/>
                <a:gd name="connsiteY142" fmla="*/ 970060 h 1984772"/>
                <a:gd name="connsiteX143" fmla="*/ 284982 w 1633936"/>
                <a:gd name="connsiteY143" fmla="*/ 865547 h 1984772"/>
                <a:gd name="connsiteX144" fmla="*/ 389495 w 1633936"/>
                <a:gd name="connsiteY144" fmla="*/ 761034 h 1984772"/>
                <a:gd name="connsiteX145" fmla="*/ 104513 w 1633936"/>
                <a:gd name="connsiteY145" fmla="*/ 761034 h 1984772"/>
                <a:gd name="connsiteX146" fmla="*/ 209026 w 1633936"/>
                <a:gd name="connsiteY146" fmla="*/ 865547 h 1984772"/>
                <a:gd name="connsiteX147" fmla="*/ 104513 w 1633936"/>
                <a:gd name="connsiteY147" fmla="*/ 970060 h 1984772"/>
                <a:gd name="connsiteX148" fmla="*/ 0 w 1633936"/>
                <a:gd name="connsiteY148" fmla="*/ 865547 h 1984772"/>
                <a:gd name="connsiteX149" fmla="*/ 104513 w 1633936"/>
                <a:gd name="connsiteY149" fmla="*/ 761034 h 1984772"/>
                <a:gd name="connsiteX150" fmla="*/ 1529423 w 1633936"/>
                <a:gd name="connsiteY150" fmla="*/ 507356 h 1984772"/>
                <a:gd name="connsiteX151" fmla="*/ 1633936 w 1633936"/>
                <a:gd name="connsiteY151" fmla="*/ 611869 h 1984772"/>
                <a:gd name="connsiteX152" fmla="*/ 1529423 w 1633936"/>
                <a:gd name="connsiteY152" fmla="*/ 716382 h 1984772"/>
                <a:gd name="connsiteX153" fmla="*/ 1424910 w 1633936"/>
                <a:gd name="connsiteY153" fmla="*/ 611869 h 1984772"/>
                <a:gd name="connsiteX154" fmla="*/ 1529423 w 1633936"/>
                <a:gd name="connsiteY154" fmla="*/ 507356 h 1984772"/>
                <a:gd name="connsiteX155" fmla="*/ 1244441 w 1633936"/>
                <a:gd name="connsiteY155" fmla="*/ 507356 h 1984772"/>
                <a:gd name="connsiteX156" fmla="*/ 1348954 w 1633936"/>
                <a:gd name="connsiteY156" fmla="*/ 611869 h 1984772"/>
                <a:gd name="connsiteX157" fmla="*/ 1244441 w 1633936"/>
                <a:gd name="connsiteY157" fmla="*/ 716382 h 1984772"/>
                <a:gd name="connsiteX158" fmla="*/ 1139928 w 1633936"/>
                <a:gd name="connsiteY158" fmla="*/ 611869 h 1984772"/>
                <a:gd name="connsiteX159" fmla="*/ 1244441 w 1633936"/>
                <a:gd name="connsiteY159" fmla="*/ 507356 h 1984772"/>
                <a:gd name="connsiteX160" fmla="*/ 959459 w 1633936"/>
                <a:gd name="connsiteY160" fmla="*/ 507356 h 1984772"/>
                <a:gd name="connsiteX161" fmla="*/ 1063972 w 1633936"/>
                <a:gd name="connsiteY161" fmla="*/ 611869 h 1984772"/>
                <a:gd name="connsiteX162" fmla="*/ 959459 w 1633936"/>
                <a:gd name="connsiteY162" fmla="*/ 716382 h 1984772"/>
                <a:gd name="connsiteX163" fmla="*/ 854946 w 1633936"/>
                <a:gd name="connsiteY163" fmla="*/ 611869 h 1984772"/>
                <a:gd name="connsiteX164" fmla="*/ 959459 w 1633936"/>
                <a:gd name="connsiteY164" fmla="*/ 507356 h 1984772"/>
                <a:gd name="connsiteX165" fmla="*/ 674477 w 1633936"/>
                <a:gd name="connsiteY165" fmla="*/ 507356 h 1984772"/>
                <a:gd name="connsiteX166" fmla="*/ 778990 w 1633936"/>
                <a:gd name="connsiteY166" fmla="*/ 611869 h 1984772"/>
                <a:gd name="connsiteX167" fmla="*/ 674477 w 1633936"/>
                <a:gd name="connsiteY167" fmla="*/ 716382 h 1984772"/>
                <a:gd name="connsiteX168" fmla="*/ 569964 w 1633936"/>
                <a:gd name="connsiteY168" fmla="*/ 611869 h 1984772"/>
                <a:gd name="connsiteX169" fmla="*/ 674477 w 1633936"/>
                <a:gd name="connsiteY169" fmla="*/ 507356 h 1984772"/>
                <a:gd name="connsiteX170" fmla="*/ 389495 w 1633936"/>
                <a:gd name="connsiteY170" fmla="*/ 507356 h 1984772"/>
                <a:gd name="connsiteX171" fmla="*/ 494008 w 1633936"/>
                <a:gd name="connsiteY171" fmla="*/ 611869 h 1984772"/>
                <a:gd name="connsiteX172" fmla="*/ 389495 w 1633936"/>
                <a:gd name="connsiteY172" fmla="*/ 716382 h 1984772"/>
                <a:gd name="connsiteX173" fmla="*/ 284982 w 1633936"/>
                <a:gd name="connsiteY173" fmla="*/ 611869 h 1984772"/>
                <a:gd name="connsiteX174" fmla="*/ 389495 w 1633936"/>
                <a:gd name="connsiteY174" fmla="*/ 507356 h 1984772"/>
                <a:gd name="connsiteX175" fmla="*/ 104513 w 1633936"/>
                <a:gd name="connsiteY175" fmla="*/ 507356 h 1984772"/>
                <a:gd name="connsiteX176" fmla="*/ 209026 w 1633936"/>
                <a:gd name="connsiteY176" fmla="*/ 611869 h 1984772"/>
                <a:gd name="connsiteX177" fmla="*/ 104513 w 1633936"/>
                <a:gd name="connsiteY177" fmla="*/ 716382 h 1984772"/>
                <a:gd name="connsiteX178" fmla="*/ 0 w 1633936"/>
                <a:gd name="connsiteY178" fmla="*/ 611869 h 1984772"/>
                <a:gd name="connsiteX179" fmla="*/ 104513 w 1633936"/>
                <a:gd name="connsiteY179" fmla="*/ 507356 h 1984772"/>
                <a:gd name="connsiteX180" fmla="*/ 1529423 w 1633936"/>
                <a:gd name="connsiteY180" fmla="*/ 253678 h 1984772"/>
                <a:gd name="connsiteX181" fmla="*/ 1633936 w 1633936"/>
                <a:gd name="connsiteY181" fmla="*/ 358191 h 1984772"/>
                <a:gd name="connsiteX182" fmla="*/ 1529423 w 1633936"/>
                <a:gd name="connsiteY182" fmla="*/ 462704 h 1984772"/>
                <a:gd name="connsiteX183" fmla="*/ 1424910 w 1633936"/>
                <a:gd name="connsiteY183" fmla="*/ 358191 h 1984772"/>
                <a:gd name="connsiteX184" fmla="*/ 1529423 w 1633936"/>
                <a:gd name="connsiteY184" fmla="*/ 253678 h 1984772"/>
                <a:gd name="connsiteX185" fmla="*/ 1244441 w 1633936"/>
                <a:gd name="connsiteY185" fmla="*/ 253678 h 1984772"/>
                <a:gd name="connsiteX186" fmla="*/ 1348954 w 1633936"/>
                <a:gd name="connsiteY186" fmla="*/ 358191 h 1984772"/>
                <a:gd name="connsiteX187" fmla="*/ 1244441 w 1633936"/>
                <a:gd name="connsiteY187" fmla="*/ 462704 h 1984772"/>
                <a:gd name="connsiteX188" fmla="*/ 1139928 w 1633936"/>
                <a:gd name="connsiteY188" fmla="*/ 358191 h 1984772"/>
                <a:gd name="connsiteX189" fmla="*/ 1244441 w 1633936"/>
                <a:gd name="connsiteY189" fmla="*/ 253678 h 1984772"/>
                <a:gd name="connsiteX190" fmla="*/ 959459 w 1633936"/>
                <a:gd name="connsiteY190" fmla="*/ 253678 h 1984772"/>
                <a:gd name="connsiteX191" fmla="*/ 1063972 w 1633936"/>
                <a:gd name="connsiteY191" fmla="*/ 358191 h 1984772"/>
                <a:gd name="connsiteX192" fmla="*/ 959459 w 1633936"/>
                <a:gd name="connsiteY192" fmla="*/ 462704 h 1984772"/>
                <a:gd name="connsiteX193" fmla="*/ 854946 w 1633936"/>
                <a:gd name="connsiteY193" fmla="*/ 358191 h 1984772"/>
                <a:gd name="connsiteX194" fmla="*/ 959459 w 1633936"/>
                <a:gd name="connsiteY194" fmla="*/ 253678 h 1984772"/>
                <a:gd name="connsiteX195" fmla="*/ 674477 w 1633936"/>
                <a:gd name="connsiteY195" fmla="*/ 253678 h 1984772"/>
                <a:gd name="connsiteX196" fmla="*/ 778990 w 1633936"/>
                <a:gd name="connsiteY196" fmla="*/ 358191 h 1984772"/>
                <a:gd name="connsiteX197" fmla="*/ 674477 w 1633936"/>
                <a:gd name="connsiteY197" fmla="*/ 462704 h 1984772"/>
                <a:gd name="connsiteX198" fmla="*/ 569964 w 1633936"/>
                <a:gd name="connsiteY198" fmla="*/ 358191 h 1984772"/>
                <a:gd name="connsiteX199" fmla="*/ 674477 w 1633936"/>
                <a:gd name="connsiteY199" fmla="*/ 253678 h 1984772"/>
                <a:gd name="connsiteX200" fmla="*/ 389495 w 1633936"/>
                <a:gd name="connsiteY200" fmla="*/ 253678 h 1984772"/>
                <a:gd name="connsiteX201" fmla="*/ 494008 w 1633936"/>
                <a:gd name="connsiteY201" fmla="*/ 358191 h 1984772"/>
                <a:gd name="connsiteX202" fmla="*/ 389495 w 1633936"/>
                <a:gd name="connsiteY202" fmla="*/ 462704 h 1984772"/>
                <a:gd name="connsiteX203" fmla="*/ 284982 w 1633936"/>
                <a:gd name="connsiteY203" fmla="*/ 358191 h 1984772"/>
                <a:gd name="connsiteX204" fmla="*/ 389495 w 1633936"/>
                <a:gd name="connsiteY204" fmla="*/ 253678 h 1984772"/>
                <a:gd name="connsiteX205" fmla="*/ 104513 w 1633936"/>
                <a:gd name="connsiteY205" fmla="*/ 253678 h 1984772"/>
                <a:gd name="connsiteX206" fmla="*/ 209026 w 1633936"/>
                <a:gd name="connsiteY206" fmla="*/ 358191 h 1984772"/>
                <a:gd name="connsiteX207" fmla="*/ 104513 w 1633936"/>
                <a:gd name="connsiteY207" fmla="*/ 462704 h 1984772"/>
                <a:gd name="connsiteX208" fmla="*/ 0 w 1633936"/>
                <a:gd name="connsiteY208" fmla="*/ 358191 h 1984772"/>
                <a:gd name="connsiteX209" fmla="*/ 104513 w 1633936"/>
                <a:gd name="connsiteY209" fmla="*/ 253678 h 1984772"/>
                <a:gd name="connsiteX210" fmla="*/ 1529423 w 1633936"/>
                <a:gd name="connsiteY210" fmla="*/ 0 h 1984772"/>
                <a:gd name="connsiteX211" fmla="*/ 1633936 w 1633936"/>
                <a:gd name="connsiteY211" fmla="*/ 104513 h 1984772"/>
                <a:gd name="connsiteX212" fmla="*/ 1529423 w 1633936"/>
                <a:gd name="connsiteY212" fmla="*/ 209026 h 1984772"/>
                <a:gd name="connsiteX213" fmla="*/ 1424910 w 1633936"/>
                <a:gd name="connsiteY213" fmla="*/ 104513 h 1984772"/>
                <a:gd name="connsiteX214" fmla="*/ 1529423 w 1633936"/>
                <a:gd name="connsiteY214" fmla="*/ 0 h 1984772"/>
                <a:gd name="connsiteX215" fmla="*/ 1244441 w 1633936"/>
                <a:gd name="connsiteY215" fmla="*/ 0 h 1984772"/>
                <a:gd name="connsiteX216" fmla="*/ 1348954 w 1633936"/>
                <a:gd name="connsiteY216" fmla="*/ 104513 h 1984772"/>
                <a:gd name="connsiteX217" fmla="*/ 1244441 w 1633936"/>
                <a:gd name="connsiteY217" fmla="*/ 209026 h 1984772"/>
                <a:gd name="connsiteX218" fmla="*/ 1139928 w 1633936"/>
                <a:gd name="connsiteY218" fmla="*/ 104513 h 1984772"/>
                <a:gd name="connsiteX219" fmla="*/ 1244441 w 1633936"/>
                <a:gd name="connsiteY219" fmla="*/ 0 h 1984772"/>
                <a:gd name="connsiteX220" fmla="*/ 959459 w 1633936"/>
                <a:gd name="connsiteY220" fmla="*/ 0 h 1984772"/>
                <a:gd name="connsiteX221" fmla="*/ 1063972 w 1633936"/>
                <a:gd name="connsiteY221" fmla="*/ 104513 h 1984772"/>
                <a:gd name="connsiteX222" fmla="*/ 959459 w 1633936"/>
                <a:gd name="connsiteY222" fmla="*/ 209026 h 1984772"/>
                <a:gd name="connsiteX223" fmla="*/ 854946 w 1633936"/>
                <a:gd name="connsiteY223" fmla="*/ 104513 h 1984772"/>
                <a:gd name="connsiteX224" fmla="*/ 959459 w 1633936"/>
                <a:gd name="connsiteY224" fmla="*/ 0 h 1984772"/>
                <a:gd name="connsiteX225" fmla="*/ 674477 w 1633936"/>
                <a:gd name="connsiteY225" fmla="*/ 0 h 1984772"/>
                <a:gd name="connsiteX226" fmla="*/ 778990 w 1633936"/>
                <a:gd name="connsiteY226" fmla="*/ 104513 h 1984772"/>
                <a:gd name="connsiteX227" fmla="*/ 674477 w 1633936"/>
                <a:gd name="connsiteY227" fmla="*/ 209026 h 1984772"/>
                <a:gd name="connsiteX228" fmla="*/ 569964 w 1633936"/>
                <a:gd name="connsiteY228" fmla="*/ 104513 h 1984772"/>
                <a:gd name="connsiteX229" fmla="*/ 674477 w 1633936"/>
                <a:gd name="connsiteY229" fmla="*/ 0 h 1984772"/>
                <a:gd name="connsiteX230" fmla="*/ 389495 w 1633936"/>
                <a:gd name="connsiteY230" fmla="*/ 0 h 1984772"/>
                <a:gd name="connsiteX231" fmla="*/ 494008 w 1633936"/>
                <a:gd name="connsiteY231" fmla="*/ 104513 h 1984772"/>
                <a:gd name="connsiteX232" fmla="*/ 389495 w 1633936"/>
                <a:gd name="connsiteY232" fmla="*/ 209026 h 1984772"/>
                <a:gd name="connsiteX233" fmla="*/ 284982 w 1633936"/>
                <a:gd name="connsiteY233" fmla="*/ 104513 h 1984772"/>
                <a:gd name="connsiteX234" fmla="*/ 389495 w 1633936"/>
                <a:gd name="connsiteY234" fmla="*/ 0 h 1984772"/>
                <a:gd name="connsiteX235" fmla="*/ 104513 w 1633936"/>
                <a:gd name="connsiteY235" fmla="*/ 0 h 1984772"/>
                <a:gd name="connsiteX236" fmla="*/ 209026 w 1633936"/>
                <a:gd name="connsiteY236" fmla="*/ 104513 h 1984772"/>
                <a:gd name="connsiteX237" fmla="*/ 104513 w 1633936"/>
                <a:gd name="connsiteY237" fmla="*/ 209026 h 1984772"/>
                <a:gd name="connsiteX238" fmla="*/ 0 w 1633936"/>
                <a:gd name="connsiteY238" fmla="*/ 104513 h 1984772"/>
                <a:gd name="connsiteX239" fmla="*/ 104513 w 1633936"/>
                <a:gd name="connsiteY239" fmla="*/ 0 h 198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633936" h="1984772">
                  <a:moveTo>
                    <a:pt x="1529423" y="1775746"/>
                  </a:moveTo>
                  <a:cubicBezTo>
                    <a:pt x="1587144" y="1775746"/>
                    <a:pt x="1633936" y="1822538"/>
                    <a:pt x="1633936" y="1880259"/>
                  </a:cubicBezTo>
                  <a:cubicBezTo>
                    <a:pt x="1633936" y="1937980"/>
                    <a:pt x="1587144" y="1984772"/>
                    <a:pt x="1529423" y="1984772"/>
                  </a:cubicBezTo>
                  <a:cubicBezTo>
                    <a:pt x="1471702" y="1984772"/>
                    <a:pt x="1424910" y="1937980"/>
                    <a:pt x="1424910" y="1880259"/>
                  </a:cubicBezTo>
                  <a:cubicBezTo>
                    <a:pt x="1424910" y="1822538"/>
                    <a:pt x="1471702" y="1775746"/>
                    <a:pt x="1529423" y="1775746"/>
                  </a:cubicBezTo>
                  <a:close/>
                  <a:moveTo>
                    <a:pt x="1244441" y="1775746"/>
                  </a:moveTo>
                  <a:cubicBezTo>
                    <a:pt x="1302162" y="1775746"/>
                    <a:pt x="1348954" y="1822538"/>
                    <a:pt x="1348954" y="1880259"/>
                  </a:cubicBezTo>
                  <a:cubicBezTo>
                    <a:pt x="1348954" y="1937980"/>
                    <a:pt x="1302162" y="1984772"/>
                    <a:pt x="1244441" y="1984772"/>
                  </a:cubicBezTo>
                  <a:cubicBezTo>
                    <a:pt x="1186720" y="1984772"/>
                    <a:pt x="1139928" y="1937980"/>
                    <a:pt x="1139928" y="1880259"/>
                  </a:cubicBezTo>
                  <a:cubicBezTo>
                    <a:pt x="1139928" y="1822538"/>
                    <a:pt x="1186720" y="1775746"/>
                    <a:pt x="1244441" y="1775746"/>
                  </a:cubicBezTo>
                  <a:close/>
                  <a:moveTo>
                    <a:pt x="959459" y="1775746"/>
                  </a:moveTo>
                  <a:cubicBezTo>
                    <a:pt x="1017180" y="1775746"/>
                    <a:pt x="1063972" y="1822538"/>
                    <a:pt x="1063972" y="1880259"/>
                  </a:cubicBezTo>
                  <a:cubicBezTo>
                    <a:pt x="1063972" y="1937980"/>
                    <a:pt x="1017180" y="1984772"/>
                    <a:pt x="959459" y="1984772"/>
                  </a:cubicBezTo>
                  <a:cubicBezTo>
                    <a:pt x="901738" y="1984772"/>
                    <a:pt x="854946" y="1937980"/>
                    <a:pt x="854946" y="1880259"/>
                  </a:cubicBezTo>
                  <a:cubicBezTo>
                    <a:pt x="854946" y="1822538"/>
                    <a:pt x="901738" y="1775746"/>
                    <a:pt x="959459" y="1775746"/>
                  </a:cubicBezTo>
                  <a:close/>
                  <a:moveTo>
                    <a:pt x="674477" y="1775746"/>
                  </a:moveTo>
                  <a:cubicBezTo>
                    <a:pt x="732198" y="1775746"/>
                    <a:pt x="778990" y="1822538"/>
                    <a:pt x="778990" y="1880259"/>
                  </a:cubicBezTo>
                  <a:cubicBezTo>
                    <a:pt x="778990" y="1937980"/>
                    <a:pt x="732198" y="1984772"/>
                    <a:pt x="674477" y="1984772"/>
                  </a:cubicBezTo>
                  <a:cubicBezTo>
                    <a:pt x="616756" y="1984772"/>
                    <a:pt x="569964" y="1937980"/>
                    <a:pt x="569964" y="1880259"/>
                  </a:cubicBezTo>
                  <a:cubicBezTo>
                    <a:pt x="569964" y="1822538"/>
                    <a:pt x="616756" y="1775746"/>
                    <a:pt x="674477" y="1775746"/>
                  </a:cubicBezTo>
                  <a:close/>
                  <a:moveTo>
                    <a:pt x="389495" y="1775746"/>
                  </a:moveTo>
                  <a:cubicBezTo>
                    <a:pt x="447216" y="1775746"/>
                    <a:pt x="494008" y="1822538"/>
                    <a:pt x="494008" y="1880259"/>
                  </a:cubicBezTo>
                  <a:cubicBezTo>
                    <a:pt x="494008" y="1937980"/>
                    <a:pt x="447216" y="1984772"/>
                    <a:pt x="389495" y="1984772"/>
                  </a:cubicBezTo>
                  <a:cubicBezTo>
                    <a:pt x="331774" y="1984772"/>
                    <a:pt x="284982" y="1937980"/>
                    <a:pt x="284982" y="1880259"/>
                  </a:cubicBezTo>
                  <a:cubicBezTo>
                    <a:pt x="284982" y="1822538"/>
                    <a:pt x="331774" y="1775746"/>
                    <a:pt x="389495" y="1775746"/>
                  </a:cubicBezTo>
                  <a:close/>
                  <a:moveTo>
                    <a:pt x="104513" y="1775746"/>
                  </a:moveTo>
                  <a:cubicBezTo>
                    <a:pt x="162234" y="1775746"/>
                    <a:pt x="209026" y="1822538"/>
                    <a:pt x="209026" y="1880259"/>
                  </a:cubicBezTo>
                  <a:cubicBezTo>
                    <a:pt x="209026" y="1937980"/>
                    <a:pt x="162234" y="1984772"/>
                    <a:pt x="104513" y="1984772"/>
                  </a:cubicBezTo>
                  <a:cubicBezTo>
                    <a:pt x="46792" y="1984772"/>
                    <a:pt x="0" y="1937980"/>
                    <a:pt x="0" y="1880259"/>
                  </a:cubicBezTo>
                  <a:cubicBezTo>
                    <a:pt x="0" y="1822538"/>
                    <a:pt x="46792" y="1775746"/>
                    <a:pt x="104513" y="1775746"/>
                  </a:cubicBezTo>
                  <a:close/>
                  <a:moveTo>
                    <a:pt x="1529423" y="1522068"/>
                  </a:moveTo>
                  <a:cubicBezTo>
                    <a:pt x="1587144" y="1522068"/>
                    <a:pt x="1633936" y="1568860"/>
                    <a:pt x="1633936" y="1626581"/>
                  </a:cubicBezTo>
                  <a:cubicBezTo>
                    <a:pt x="1633936" y="1684302"/>
                    <a:pt x="1587144" y="1731094"/>
                    <a:pt x="1529423" y="1731094"/>
                  </a:cubicBezTo>
                  <a:cubicBezTo>
                    <a:pt x="1471702" y="1731094"/>
                    <a:pt x="1424910" y="1684302"/>
                    <a:pt x="1424910" y="1626581"/>
                  </a:cubicBezTo>
                  <a:cubicBezTo>
                    <a:pt x="1424910" y="1568860"/>
                    <a:pt x="1471702" y="1522068"/>
                    <a:pt x="1529423" y="1522068"/>
                  </a:cubicBezTo>
                  <a:close/>
                  <a:moveTo>
                    <a:pt x="1244441" y="1522068"/>
                  </a:moveTo>
                  <a:cubicBezTo>
                    <a:pt x="1302162" y="1522068"/>
                    <a:pt x="1348954" y="1568860"/>
                    <a:pt x="1348954" y="1626581"/>
                  </a:cubicBezTo>
                  <a:cubicBezTo>
                    <a:pt x="1348954" y="1684302"/>
                    <a:pt x="1302162" y="1731094"/>
                    <a:pt x="1244441" y="1731094"/>
                  </a:cubicBezTo>
                  <a:cubicBezTo>
                    <a:pt x="1186720" y="1731094"/>
                    <a:pt x="1139928" y="1684302"/>
                    <a:pt x="1139928" y="1626581"/>
                  </a:cubicBezTo>
                  <a:cubicBezTo>
                    <a:pt x="1139928" y="1568860"/>
                    <a:pt x="1186720" y="1522068"/>
                    <a:pt x="1244441" y="1522068"/>
                  </a:cubicBezTo>
                  <a:close/>
                  <a:moveTo>
                    <a:pt x="959459" y="1522068"/>
                  </a:moveTo>
                  <a:cubicBezTo>
                    <a:pt x="1017180" y="1522068"/>
                    <a:pt x="1063972" y="1568860"/>
                    <a:pt x="1063972" y="1626581"/>
                  </a:cubicBezTo>
                  <a:cubicBezTo>
                    <a:pt x="1063972" y="1684302"/>
                    <a:pt x="1017180" y="1731094"/>
                    <a:pt x="959459" y="1731094"/>
                  </a:cubicBezTo>
                  <a:cubicBezTo>
                    <a:pt x="901738" y="1731094"/>
                    <a:pt x="854946" y="1684302"/>
                    <a:pt x="854946" y="1626581"/>
                  </a:cubicBezTo>
                  <a:cubicBezTo>
                    <a:pt x="854946" y="1568860"/>
                    <a:pt x="901738" y="1522068"/>
                    <a:pt x="959459" y="1522068"/>
                  </a:cubicBezTo>
                  <a:close/>
                  <a:moveTo>
                    <a:pt x="674477" y="1522068"/>
                  </a:moveTo>
                  <a:cubicBezTo>
                    <a:pt x="732198" y="1522068"/>
                    <a:pt x="778990" y="1568860"/>
                    <a:pt x="778990" y="1626581"/>
                  </a:cubicBezTo>
                  <a:cubicBezTo>
                    <a:pt x="778990" y="1684302"/>
                    <a:pt x="732198" y="1731094"/>
                    <a:pt x="674477" y="1731094"/>
                  </a:cubicBezTo>
                  <a:cubicBezTo>
                    <a:pt x="616756" y="1731094"/>
                    <a:pt x="569964" y="1684302"/>
                    <a:pt x="569964" y="1626581"/>
                  </a:cubicBezTo>
                  <a:cubicBezTo>
                    <a:pt x="569964" y="1568860"/>
                    <a:pt x="616756" y="1522068"/>
                    <a:pt x="674477" y="1522068"/>
                  </a:cubicBezTo>
                  <a:close/>
                  <a:moveTo>
                    <a:pt x="389495" y="1522068"/>
                  </a:moveTo>
                  <a:cubicBezTo>
                    <a:pt x="447216" y="1522068"/>
                    <a:pt x="494008" y="1568860"/>
                    <a:pt x="494008" y="1626581"/>
                  </a:cubicBezTo>
                  <a:cubicBezTo>
                    <a:pt x="494008" y="1684302"/>
                    <a:pt x="447216" y="1731094"/>
                    <a:pt x="389495" y="1731094"/>
                  </a:cubicBezTo>
                  <a:cubicBezTo>
                    <a:pt x="331774" y="1731094"/>
                    <a:pt x="284982" y="1684302"/>
                    <a:pt x="284982" y="1626581"/>
                  </a:cubicBezTo>
                  <a:cubicBezTo>
                    <a:pt x="284982" y="1568860"/>
                    <a:pt x="331774" y="1522068"/>
                    <a:pt x="389495" y="1522068"/>
                  </a:cubicBezTo>
                  <a:close/>
                  <a:moveTo>
                    <a:pt x="104513" y="1522068"/>
                  </a:moveTo>
                  <a:cubicBezTo>
                    <a:pt x="162234" y="1522068"/>
                    <a:pt x="209026" y="1568860"/>
                    <a:pt x="209026" y="1626581"/>
                  </a:cubicBezTo>
                  <a:cubicBezTo>
                    <a:pt x="209026" y="1684302"/>
                    <a:pt x="162234" y="1731094"/>
                    <a:pt x="104513" y="1731094"/>
                  </a:cubicBezTo>
                  <a:cubicBezTo>
                    <a:pt x="46792" y="1731094"/>
                    <a:pt x="0" y="1684302"/>
                    <a:pt x="0" y="1626581"/>
                  </a:cubicBezTo>
                  <a:cubicBezTo>
                    <a:pt x="0" y="1568860"/>
                    <a:pt x="46792" y="1522068"/>
                    <a:pt x="104513" y="1522068"/>
                  </a:cubicBezTo>
                  <a:close/>
                  <a:moveTo>
                    <a:pt x="1529423" y="1268390"/>
                  </a:moveTo>
                  <a:cubicBezTo>
                    <a:pt x="1587144" y="1268390"/>
                    <a:pt x="1633936" y="1315182"/>
                    <a:pt x="1633936" y="1372903"/>
                  </a:cubicBezTo>
                  <a:cubicBezTo>
                    <a:pt x="1633936" y="1430624"/>
                    <a:pt x="1587144" y="1477416"/>
                    <a:pt x="1529423" y="1477416"/>
                  </a:cubicBezTo>
                  <a:cubicBezTo>
                    <a:pt x="1471702" y="1477416"/>
                    <a:pt x="1424910" y="1430624"/>
                    <a:pt x="1424910" y="1372903"/>
                  </a:cubicBezTo>
                  <a:cubicBezTo>
                    <a:pt x="1424910" y="1315182"/>
                    <a:pt x="1471702" y="1268390"/>
                    <a:pt x="1529423" y="1268390"/>
                  </a:cubicBezTo>
                  <a:close/>
                  <a:moveTo>
                    <a:pt x="1244441" y="1268390"/>
                  </a:moveTo>
                  <a:cubicBezTo>
                    <a:pt x="1302162" y="1268390"/>
                    <a:pt x="1348954" y="1315182"/>
                    <a:pt x="1348954" y="1372903"/>
                  </a:cubicBezTo>
                  <a:cubicBezTo>
                    <a:pt x="1348954" y="1430624"/>
                    <a:pt x="1302162" y="1477416"/>
                    <a:pt x="1244441" y="1477416"/>
                  </a:cubicBezTo>
                  <a:cubicBezTo>
                    <a:pt x="1186720" y="1477416"/>
                    <a:pt x="1139928" y="1430624"/>
                    <a:pt x="1139928" y="1372903"/>
                  </a:cubicBezTo>
                  <a:cubicBezTo>
                    <a:pt x="1139928" y="1315182"/>
                    <a:pt x="1186720" y="1268390"/>
                    <a:pt x="1244441" y="1268390"/>
                  </a:cubicBezTo>
                  <a:close/>
                  <a:moveTo>
                    <a:pt x="959459" y="1268390"/>
                  </a:moveTo>
                  <a:cubicBezTo>
                    <a:pt x="1017180" y="1268390"/>
                    <a:pt x="1063972" y="1315182"/>
                    <a:pt x="1063972" y="1372903"/>
                  </a:cubicBezTo>
                  <a:cubicBezTo>
                    <a:pt x="1063972" y="1430624"/>
                    <a:pt x="1017180" y="1477416"/>
                    <a:pt x="959459" y="1477416"/>
                  </a:cubicBezTo>
                  <a:cubicBezTo>
                    <a:pt x="901738" y="1477416"/>
                    <a:pt x="854946" y="1430624"/>
                    <a:pt x="854946" y="1372903"/>
                  </a:cubicBezTo>
                  <a:cubicBezTo>
                    <a:pt x="854946" y="1315182"/>
                    <a:pt x="901738" y="1268390"/>
                    <a:pt x="959459" y="1268390"/>
                  </a:cubicBezTo>
                  <a:close/>
                  <a:moveTo>
                    <a:pt x="674477" y="1268390"/>
                  </a:moveTo>
                  <a:cubicBezTo>
                    <a:pt x="732198" y="1268390"/>
                    <a:pt x="778990" y="1315182"/>
                    <a:pt x="778990" y="1372903"/>
                  </a:cubicBezTo>
                  <a:cubicBezTo>
                    <a:pt x="778990" y="1430624"/>
                    <a:pt x="732198" y="1477416"/>
                    <a:pt x="674477" y="1477416"/>
                  </a:cubicBezTo>
                  <a:cubicBezTo>
                    <a:pt x="616756" y="1477416"/>
                    <a:pt x="569964" y="1430624"/>
                    <a:pt x="569964" y="1372903"/>
                  </a:cubicBezTo>
                  <a:cubicBezTo>
                    <a:pt x="569964" y="1315182"/>
                    <a:pt x="616756" y="1268390"/>
                    <a:pt x="674477" y="1268390"/>
                  </a:cubicBezTo>
                  <a:close/>
                  <a:moveTo>
                    <a:pt x="389495" y="1268390"/>
                  </a:moveTo>
                  <a:cubicBezTo>
                    <a:pt x="447216" y="1268390"/>
                    <a:pt x="494008" y="1315182"/>
                    <a:pt x="494008" y="1372903"/>
                  </a:cubicBezTo>
                  <a:cubicBezTo>
                    <a:pt x="494008" y="1430624"/>
                    <a:pt x="447216" y="1477416"/>
                    <a:pt x="389495" y="1477416"/>
                  </a:cubicBezTo>
                  <a:cubicBezTo>
                    <a:pt x="331774" y="1477416"/>
                    <a:pt x="284982" y="1430624"/>
                    <a:pt x="284982" y="1372903"/>
                  </a:cubicBezTo>
                  <a:cubicBezTo>
                    <a:pt x="284982" y="1315182"/>
                    <a:pt x="331774" y="1268390"/>
                    <a:pt x="389495" y="1268390"/>
                  </a:cubicBezTo>
                  <a:close/>
                  <a:moveTo>
                    <a:pt x="104513" y="1268390"/>
                  </a:moveTo>
                  <a:cubicBezTo>
                    <a:pt x="162234" y="1268390"/>
                    <a:pt x="209026" y="1315182"/>
                    <a:pt x="209026" y="1372903"/>
                  </a:cubicBezTo>
                  <a:cubicBezTo>
                    <a:pt x="209026" y="1430624"/>
                    <a:pt x="162234" y="1477416"/>
                    <a:pt x="104513" y="1477416"/>
                  </a:cubicBezTo>
                  <a:cubicBezTo>
                    <a:pt x="46792" y="1477416"/>
                    <a:pt x="0" y="1430624"/>
                    <a:pt x="0" y="1372903"/>
                  </a:cubicBezTo>
                  <a:cubicBezTo>
                    <a:pt x="0" y="1315182"/>
                    <a:pt x="46792" y="1268390"/>
                    <a:pt x="104513" y="1268390"/>
                  </a:cubicBezTo>
                  <a:close/>
                  <a:moveTo>
                    <a:pt x="1529423" y="1014712"/>
                  </a:moveTo>
                  <a:cubicBezTo>
                    <a:pt x="1587144" y="1014712"/>
                    <a:pt x="1633936" y="1061504"/>
                    <a:pt x="1633936" y="1119225"/>
                  </a:cubicBezTo>
                  <a:cubicBezTo>
                    <a:pt x="1633936" y="1176946"/>
                    <a:pt x="1587144" y="1223738"/>
                    <a:pt x="1529423" y="1223738"/>
                  </a:cubicBezTo>
                  <a:cubicBezTo>
                    <a:pt x="1471702" y="1223738"/>
                    <a:pt x="1424910" y="1176946"/>
                    <a:pt x="1424910" y="1119225"/>
                  </a:cubicBezTo>
                  <a:cubicBezTo>
                    <a:pt x="1424910" y="1061504"/>
                    <a:pt x="1471702" y="1014712"/>
                    <a:pt x="1529423" y="1014712"/>
                  </a:cubicBezTo>
                  <a:close/>
                  <a:moveTo>
                    <a:pt x="1244441" y="1014712"/>
                  </a:moveTo>
                  <a:cubicBezTo>
                    <a:pt x="1302162" y="1014712"/>
                    <a:pt x="1348954" y="1061504"/>
                    <a:pt x="1348954" y="1119225"/>
                  </a:cubicBezTo>
                  <a:cubicBezTo>
                    <a:pt x="1348954" y="1176946"/>
                    <a:pt x="1302162" y="1223738"/>
                    <a:pt x="1244441" y="1223738"/>
                  </a:cubicBezTo>
                  <a:cubicBezTo>
                    <a:pt x="1186720" y="1223738"/>
                    <a:pt x="1139928" y="1176946"/>
                    <a:pt x="1139928" y="1119225"/>
                  </a:cubicBezTo>
                  <a:cubicBezTo>
                    <a:pt x="1139928" y="1061504"/>
                    <a:pt x="1186720" y="1014712"/>
                    <a:pt x="1244441" y="1014712"/>
                  </a:cubicBezTo>
                  <a:close/>
                  <a:moveTo>
                    <a:pt x="959459" y="1014712"/>
                  </a:moveTo>
                  <a:cubicBezTo>
                    <a:pt x="1017180" y="1014712"/>
                    <a:pt x="1063972" y="1061504"/>
                    <a:pt x="1063972" y="1119225"/>
                  </a:cubicBezTo>
                  <a:cubicBezTo>
                    <a:pt x="1063972" y="1176946"/>
                    <a:pt x="1017180" y="1223738"/>
                    <a:pt x="959459" y="1223738"/>
                  </a:cubicBezTo>
                  <a:cubicBezTo>
                    <a:pt x="901738" y="1223738"/>
                    <a:pt x="854946" y="1176946"/>
                    <a:pt x="854946" y="1119225"/>
                  </a:cubicBezTo>
                  <a:cubicBezTo>
                    <a:pt x="854946" y="1061504"/>
                    <a:pt x="901738" y="1014712"/>
                    <a:pt x="959459" y="1014712"/>
                  </a:cubicBezTo>
                  <a:close/>
                  <a:moveTo>
                    <a:pt x="674477" y="1014712"/>
                  </a:moveTo>
                  <a:cubicBezTo>
                    <a:pt x="732198" y="1014712"/>
                    <a:pt x="778990" y="1061504"/>
                    <a:pt x="778990" y="1119225"/>
                  </a:cubicBezTo>
                  <a:cubicBezTo>
                    <a:pt x="778990" y="1176946"/>
                    <a:pt x="732198" y="1223738"/>
                    <a:pt x="674477" y="1223738"/>
                  </a:cubicBezTo>
                  <a:cubicBezTo>
                    <a:pt x="616756" y="1223738"/>
                    <a:pt x="569964" y="1176946"/>
                    <a:pt x="569964" y="1119225"/>
                  </a:cubicBezTo>
                  <a:cubicBezTo>
                    <a:pt x="569964" y="1061504"/>
                    <a:pt x="616756" y="1014712"/>
                    <a:pt x="674477" y="1014712"/>
                  </a:cubicBezTo>
                  <a:close/>
                  <a:moveTo>
                    <a:pt x="389495" y="1014712"/>
                  </a:moveTo>
                  <a:cubicBezTo>
                    <a:pt x="447216" y="1014712"/>
                    <a:pt x="494008" y="1061504"/>
                    <a:pt x="494008" y="1119225"/>
                  </a:cubicBezTo>
                  <a:cubicBezTo>
                    <a:pt x="494008" y="1176946"/>
                    <a:pt x="447216" y="1223738"/>
                    <a:pt x="389495" y="1223738"/>
                  </a:cubicBezTo>
                  <a:cubicBezTo>
                    <a:pt x="331774" y="1223738"/>
                    <a:pt x="284982" y="1176946"/>
                    <a:pt x="284982" y="1119225"/>
                  </a:cubicBezTo>
                  <a:cubicBezTo>
                    <a:pt x="284982" y="1061504"/>
                    <a:pt x="331774" y="1014712"/>
                    <a:pt x="389495" y="1014712"/>
                  </a:cubicBezTo>
                  <a:close/>
                  <a:moveTo>
                    <a:pt x="104513" y="1014712"/>
                  </a:moveTo>
                  <a:cubicBezTo>
                    <a:pt x="162234" y="1014712"/>
                    <a:pt x="209026" y="1061504"/>
                    <a:pt x="209026" y="1119225"/>
                  </a:cubicBezTo>
                  <a:cubicBezTo>
                    <a:pt x="209026" y="1176946"/>
                    <a:pt x="162234" y="1223738"/>
                    <a:pt x="104513" y="1223738"/>
                  </a:cubicBezTo>
                  <a:cubicBezTo>
                    <a:pt x="46792" y="1223738"/>
                    <a:pt x="0" y="1176946"/>
                    <a:pt x="0" y="1119225"/>
                  </a:cubicBezTo>
                  <a:cubicBezTo>
                    <a:pt x="0" y="1061504"/>
                    <a:pt x="46792" y="1014712"/>
                    <a:pt x="104513" y="1014712"/>
                  </a:cubicBezTo>
                  <a:close/>
                  <a:moveTo>
                    <a:pt x="1529423" y="761034"/>
                  </a:moveTo>
                  <a:cubicBezTo>
                    <a:pt x="1587144" y="761034"/>
                    <a:pt x="1633936" y="807826"/>
                    <a:pt x="1633936" y="865547"/>
                  </a:cubicBezTo>
                  <a:cubicBezTo>
                    <a:pt x="1633936" y="923268"/>
                    <a:pt x="1587144" y="970060"/>
                    <a:pt x="1529423" y="970060"/>
                  </a:cubicBezTo>
                  <a:cubicBezTo>
                    <a:pt x="1471702" y="970060"/>
                    <a:pt x="1424910" y="923268"/>
                    <a:pt x="1424910" y="865547"/>
                  </a:cubicBezTo>
                  <a:cubicBezTo>
                    <a:pt x="1424910" y="807826"/>
                    <a:pt x="1471702" y="761034"/>
                    <a:pt x="1529423" y="761034"/>
                  </a:cubicBezTo>
                  <a:close/>
                  <a:moveTo>
                    <a:pt x="1244441" y="761034"/>
                  </a:moveTo>
                  <a:cubicBezTo>
                    <a:pt x="1302162" y="761034"/>
                    <a:pt x="1348954" y="807826"/>
                    <a:pt x="1348954" y="865547"/>
                  </a:cubicBezTo>
                  <a:cubicBezTo>
                    <a:pt x="1348954" y="923268"/>
                    <a:pt x="1302162" y="970060"/>
                    <a:pt x="1244441" y="970060"/>
                  </a:cubicBezTo>
                  <a:cubicBezTo>
                    <a:pt x="1186720" y="970060"/>
                    <a:pt x="1139928" y="923268"/>
                    <a:pt x="1139928" y="865547"/>
                  </a:cubicBezTo>
                  <a:cubicBezTo>
                    <a:pt x="1139928" y="807826"/>
                    <a:pt x="1186720" y="761034"/>
                    <a:pt x="1244441" y="761034"/>
                  </a:cubicBezTo>
                  <a:close/>
                  <a:moveTo>
                    <a:pt x="959459" y="761034"/>
                  </a:moveTo>
                  <a:cubicBezTo>
                    <a:pt x="1017180" y="761034"/>
                    <a:pt x="1063972" y="807826"/>
                    <a:pt x="1063972" y="865547"/>
                  </a:cubicBezTo>
                  <a:cubicBezTo>
                    <a:pt x="1063972" y="923268"/>
                    <a:pt x="1017180" y="970060"/>
                    <a:pt x="959459" y="970060"/>
                  </a:cubicBezTo>
                  <a:cubicBezTo>
                    <a:pt x="901738" y="970060"/>
                    <a:pt x="854946" y="923268"/>
                    <a:pt x="854946" y="865547"/>
                  </a:cubicBezTo>
                  <a:cubicBezTo>
                    <a:pt x="854946" y="807826"/>
                    <a:pt x="901738" y="761034"/>
                    <a:pt x="959459" y="761034"/>
                  </a:cubicBezTo>
                  <a:close/>
                  <a:moveTo>
                    <a:pt x="674477" y="761034"/>
                  </a:moveTo>
                  <a:cubicBezTo>
                    <a:pt x="732198" y="761034"/>
                    <a:pt x="778990" y="807826"/>
                    <a:pt x="778990" y="865547"/>
                  </a:cubicBezTo>
                  <a:cubicBezTo>
                    <a:pt x="778990" y="923268"/>
                    <a:pt x="732198" y="970060"/>
                    <a:pt x="674477" y="970060"/>
                  </a:cubicBezTo>
                  <a:cubicBezTo>
                    <a:pt x="616756" y="970060"/>
                    <a:pt x="569964" y="923268"/>
                    <a:pt x="569964" y="865547"/>
                  </a:cubicBezTo>
                  <a:cubicBezTo>
                    <a:pt x="569964" y="807826"/>
                    <a:pt x="616756" y="761034"/>
                    <a:pt x="674477" y="761034"/>
                  </a:cubicBezTo>
                  <a:close/>
                  <a:moveTo>
                    <a:pt x="389495" y="761034"/>
                  </a:moveTo>
                  <a:cubicBezTo>
                    <a:pt x="447216" y="761034"/>
                    <a:pt x="494008" y="807826"/>
                    <a:pt x="494008" y="865547"/>
                  </a:cubicBezTo>
                  <a:cubicBezTo>
                    <a:pt x="494008" y="923268"/>
                    <a:pt x="447216" y="970060"/>
                    <a:pt x="389495" y="970060"/>
                  </a:cubicBezTo>
                  <a:cubicBezTo>
                    <a:pt x="331774" y="970060"/>
                    <a:pt x="284982" y="923268"/>
                    <a:pt x="284982" y="865547"/>
                  </a:cubicBezTo>
                  <a:cubicBezTo>
                    <a:pt x="284982" y="807826"/>
                    <a:pt x="331774" y="761034"/>
                    <a:pt x="389495" y="761034"/>
                  </a:cubicBezTo>
                  <a:close/>
                  <a:moveTo>
                    <a:pt x="104513" y="761034"/>
                  </a:moveTo>
                  <a:cubicBezTo>
                    <a:pt x="162234" y="761034"/>
                    <a:pt x="209026" y="807826"/>
                    <a:pt x="209026" y="865547"/>
                  </a:cubicBezTo>
                  <a:cubicBezTo>
                    <a:pt x="209026" y="923268"/>
                    <a:pt x="162234" y="970060"/>
                    <a:pt x="104513" y="970060"/>
                  </a:cubicBezTo>
                  <a:cubicBezTo>
                    <a:pt x="46792" y="970060"/>
                    <a:pt x="0" y="923268"/>
                    <a:pt x="0" y="865547"/>
                  </a:cubicBezTo>
                  <a:cubicBezTo>
                    <a:pt x="0" y="807826"/>
                    <a:pt x="46792" y="761034"/>
                    <a:pt x="104513" y="761034"/>
                  </a:cubicBezTo>
                  <a:close/>
                  <a:moveTo>
                    <a:pt x="1529423" y="507356"/>
                  </a:moveTo>
                  <a:cubicBezTo>
                    <a:pt x="1587144" y="507356"/>
                    <a:pt x="1633936" y="554148"/>
                    <a:pt x="1633936" y="611869"/>
                  </a:cubicBezTo>
                  <a:cubicBezTo>
                    <a:pt x="1633936" y="669590"/>
                    <a:pt x="1587144" y="716382"/>
                    <a:pt x="1529423" y="716382"/>
                  </a:cubicBezTo>
                  <a:cubicBezTo>
                    <a:pt x="1471702" y="716382"/>
                    <a:pt x="1424910" y="669590"/>
                    <a:pt x="1424910" y="611869"/>
                  </a:cubicBezTo>
                  <a:cubicBezTo>
                    <a:pt x="1424910" y="554148"/>
                    <a:pt x="1471702" y="507356"/>
                    <a:pt x="1529423" y="507356"/>
                  </a:cubicBezTo>
                  <a:close/>
                  <a:moveTo>
                    <a:pt x="1244441" y="507356"/>
                  </a:moveTo>
                  <a:cubicBezTo>
                    <a:pt x="1302162" y="507356"/>
                    <a:pt x="1348954" y="554148"/>
                    <a:pt x="1348954" y="611869"/>
                  </a:cubicBezTo>
                  <a:cubicBezTo>
                    <a:pt x="1348954" y="669590"/>
                    <a:pt x="1302162" y="716382"/>
                    <a:pt x="1244441" y="716382"/>
                  </a:cubicBezTo>
                  <a:cubicBezTo>
                    <a:pt x="1186720" y="716382"/>
                    <a:pt x="1139928" y="669590"/>
                    <a:pt x="1139928" y="611869"/>
                  </a:cubicBezTo>
                  <a:cubicBezTo>
                    <a:pt x="1139928" y="554148"/>
                    <a:pt x="1186720" y="507356"/>
                    <a:pt x="1244441" y="507356"/>
                  </a:cubicBezTo>
                  <a:close/>
                  <a:moveTo>
                    <a:pt x="959459" y="507356"/>
                  </a:moveTo>
                  <a:cubicBezTo>
                    <a:pt x="1017180" y="507356"/>
                    <a:pt x="1063972" y="554148"/>
                    <a:pt x="1063972" y="611869"/>
                  </a:cubicBezTo>
                  <a:cubicBezTo>
                    <a:pt x="1063972" y="669590"/>
                    <a:pt x="1017180" y="716382"/>
                    <a:pt x="959459" y="716382"/>
                  </a:cubicBezTo>
                  <a:cubicBezTo>
                    <a:pt x="901738" y="716382"/>
                    <a:pt x="854946" y="669590"/>
                    <a:pt x="854946" y="611869"/>
                  </a:cubicBezTo>
                  <a:cubicBezTo>
                    <a:pt x="854946" y="554148"/>
                    <a:pt x="901738" y="507356"/>
                    <a:pt x="959459" y="507356"/>
                  </a:cubicBezTo>
                  <a:close/>
                  <a:moveTo>
                    <a:pt x="674477" y="507356"/>
                  </a:moveTo>
                  <a:cubicBezTo>
                    <a:pt x="732198" y="507356"/>
                    <a:pt x="778990" y="554148"/>
                    <a:pt x="778990" y="611869"/>
                  </a:cubicBezTo>
                  <a:cubicBezTo>
                    <a:pt x="778990" y="669590"/>
                    <a:pt x="732198" y="716382"/>
                    <a:pt x="674477" y="716382"/>
                  </a:cubicBezTo>
                  <a:cubicBezTo>
                    <a:pt x="616756" y="716382"/>
                    <a:pt x="569964" y="669590"/>
                    <a:pt x="569964" y="611869"/>
                  </a:cubicBezTo>
                  <a:cubicBezTo>
                    <a:pt x="569964" y="554148"/>
                    <a:pt x="616756" y="507356"/>
                    <a:pt x="674477" y="507356"/>
                  </a:cubicBezTo>
                  <a:close/>
                  <a:moveTo>
                    <a:pt x="389495" y="507356"/>
                  </a:moveTo>
                  <a:cubicBezTo>
                    <a:pt x="447216" y="507356"/>
                    <a:pt x="494008" y="554148"/>
                    <a:pt x="494008" y="611869"/>
                  </a:cubicBezTo>
                  <a:cubicBezTo>
                    <a:pt x="494008" y="669590"/>
                    <a:pt x="447216" y="716382"/>
                    <a:pt x="389495" y="716382"/>
                  </a:cubicBezTo>
                  <a:cubicBezTo>
                    <a:pt x="331774" y="716382"/>
                    <a:pt x="284982" y="669590"/>
                    <a:pt x="284982" y="611869"/>
                  </a:cubicBezTo>
                  <a:cubicBezTo>
                    <a:pt x="284982" y="554148"/>
                    <a:pt x="331774" y="507356"/>
                    <a:pt x="389495" y="507356"/>
                  </a:cubicBezTo>
                  <a:close/>
                  <a:moveTo>
                    <a:pt x="104513" y="507356"/>
                  </a:moveTo>
                  <a:cubicBezTo>
                    <a:pt x="162234" y="507356"/>
                    <a:pt x="209026" y="554148"/>
                    <a:pt x="209026" y="611869"/>
                  </a:cubicBezTo>
                  <a:cubicBezTo>
                    <a:pt x="209026" y="669590"/>
                    <a:pt x="162234" y="716382"/>
                    <a:pt x="104513" y="716382"/>
                  </a:cubicBezTo>
                  <a:cubicBezTo>
                    <a:pt x="46792" y="716382"/>
                    <a:pt x="0" y="669590"/>
                    <a:pt x="0" y="611869"/>
                  </a:cubicBezTo>
                  <a:cubicBezTo>
                    <a:pt x="0" y="554148"/>
                    <a:pt x="46792" y="507356"/>
                    <a:pt x="104513" y="507356"/>
                  </a:cubicBezTo>
                  <a:close/>
                  <a:moveTo>
                    <a:pt x="1529423" y="253678"/>
                  </a:moveTo>
                  <a:cubicBezTo>
                    <a:pt x="1587144" y="253678"/>
                    <a:pt x="1633936" y="300470"/>
                    <a:pt x="1633936" y="358191"/>
                  </a:cubicBezTo>
                  <a:cubicBezTo>
                    <a:pt x="1633936" y="415912"/>
                    <a:pt x="1587144" y="462704"/>
                    <a:pt x="1529423" y="462704"/>
                  </a:cubicBezTo>
                  <a:cubicBezTo>
                    <a:pt x="1471702" y="462704"/>
                    <a:pt x="1424910" y="415912"/>
                    <a:pt x="1424910" y="358191"/>
                  </a:cubicBezTo>
                  <a:cubicBezTo>
                    <a:pt x="1424910" y="300470"/>
                    <a:pt x="1471702" y="253678"/>
                    <a:pt x="1529423" y="253678"/>
                  </a:cubicBezTo>
                  <a:close/>
                  <a:moveTo>
                    <a:pt x="1244441" y="253678"/>
                  </a:moveTo>
                  <a:cubicBezTo>
                    <a:pt x="1302162" y="253678"/>
                    <a:pt x="1348954" y="300470"/>
                    <a:pt x="1348954" y="358191"/>
                  </a:cubicBezTo>
                  <a:cubicBezTo>
                    <a:pt x="1348954" y="415912"/>
                    <a:pt x="1302162" y="462704"/>
                    <a:pt x="1244441" y="462704"/>
                  </a:cubicBezTo>
                  <a:cubicBezTo>
                    <a:pt x="1186720" y="462704"/>
                    <a:pt x="1139928" y="415912"/>
                    <a:pt x="1139928" y="358191"/>
                  </a:cubicBezTo>
                  <a:cubicBezTo>
                    <a:pt x="1139928" y="300470"/>
                    <a:pt x="1186720" y="253678"/>
                    <a:pt x="1244441" y="253678"/>
                  </a:cubicBezTo>
                  <a:close/>
                  <a:moveTo>
                    <a:pt x="959459" y="253678"/>
                  </a:moveTo>
                  <a:cubicBezTo>
                    <a:pt x="1017180" y="253678"/>
                    <a:pt x="1063972" y="300470"/>
                    <a:pt x="1063972" y="358191"/>
                  </a:cubicBezTo>
                  <a:cubicBezTo>
                    <a:pt x="1063972" y="415912"/>
                    <a:pt x="1017180" y="462704"/>
                    <a:pt x="959459" y="462704"/>
                  </a:cubicBezTo>
                  <a:cubicBezTo>
                    <a:pt x="901738" y="462704"/>
                    <a:pt x="854946" y="415912"/>
                    <a:pt x="854946" y="358191"/>
                  </a:cubicBezTo>
                  <a:cubicBezTo>
                    <a:pt x="854946" y="300470"/>
                    <a:pt x="901738" y="253678"/>
                    <a:pt x="959459" y="253678"/>
                  </a:cubicBezTo>
                  <a:close/>
                  <a:moveTo>
                    <a:pt x="674477" y="253678"/>
                  </a:moveTo>
                  <a:cubicBezTo>
                    <a:pt x="732198" y="253678"/>
                    <a:pt x="778990" y="300470"/>
                    <a:pt x="778990" y="358191"/>
                  </a:cubicBezTo>
                  <a:cubicBezTo>
                    <a:pt x="778990" y="415912"/>
                    <a:pt x="732198" y="462704"/>
                    <a:pt x="674477" y="462704"/>
                  </a:cubicBezTo>
                  <a:cubicBezTo>
                    <a:pt x="616756" y="462704"/>
                    <a:pt x="569964" y="415912"/>
                    <a:pt x="569964" y="358191"/>
                  </a:cubicBezTo>
                  <a:cubicBezTo>
                    <a:pt x="569964" y="300470"/>
                    <a:pt x="616756" y="253678"/>
                    <a:pt x="674477" y="253678"/>
                  </a:cubicBezTo>
                  <a:close/>
                  <a:moveTo>
                    <a:pt x="389495" y="253678"/>
                  </a:moveTo>
                  <a:cubicBezTo>
                    <a:pt x="447216" y="253678"/>
                    <a:pt x="494008" y="300470"/>
                    <a:pt x="494008" y="358191"/>
                  </a:cubicBezTo>
                  <a:cubicBezTo>
                    <a:pt x="494008" y="415912"/>
                    <a:pt x="447216" y="462704"/>
                    <a:pt x="389495" y="462704"/>
                  </a:cubicBezTo>
                  <a:cubicBezTo>
                    <a:pt x="331774" y="462704"/>
                    <a:pt x="284982" y="415912"/>
                    <a:pt x="284982" y="358191"/>
                  </a:cubicBezTo>
                  <a:cubicBezTo>
                    <a:pt x="284982" y="300470"/>
                    <a:pt x="331774" y="253678"/>
                    <a:pt x="389495" y="253678"/>
                  </a:cubicBezTo>
                  <a:close/>
                  <a:moveTo>
                    <a:pt x="104513" y="253678"/>
                  </a:moveTo>
                  <a:cubicBezTo>
                    <a:pt x="162234" y="253678"/>
                    <a:pt x="209026" y="300470"/>
                    <a:pt x="209026" y="358191"/>
                  </a:cubicBezTo>
                  <a:cubicBezTo>
                    <a:pt x="209026" y="415912"/>
                    <a:pt x="162234" y="462704"/>
                    <a:pt x="104513" y="462704"/>
                  </a:cubicBezTo>
                  <a:cubicBezTo>
                    <a:pt x="46792" y="462704"/>
                    <a:pt x="0" y="415912"/>
                    <a:pt x="0" y="358191"/>
                  </a:cubicBezTo>
                  <a:cubicBezTo>
                    <a:pt x="0" y="300470"/>
                    <a:pt x="46792" y="253678"/>
                    <a:pt x="104513" y="253678"/>
                  </a:cubicBezTo>
                  <a:close/>
                  <a:moveTo>
                    <a:pt x="1529423" y="0"/>
                  </a:moveTo>
                  <a:cubicBezTo>
                    <a:pt x="1587144" y="0"/>
                    <a:pt x="1633936" y="46792"/>
                    <a:pt x="1633936" y="104513"/>
                  </a:cubicBezTo>
                  <a:cubicBezTo>
                    <a:pt x="1633936" y="162234"/>
                    <a:pt x="1587144" y="209026"/>
                    <a:pt x="1529423" y="209026"/>
                  </a:cubicBezTo>
                  <a:cubicBezTo>
                    <a:pt x="1471702" y="209026"/>
                    <a:pt x="1424910" y="162234"/>
                    <a:pt x="1424910" y="104513"/>
                  </a:cubicBezTo>
                  <a:cubicBezTo>
                    <a:pt x="1424910" y="46792"/>
                    <a:pt x="1471702" y="0"/>
                    <a:pt x="1529423" y="0"/>
                  </a:cubicBezTo>
                  <a:close/>
                  <a:moveTo>
                    <a:pt x="1244441" y="0"/>
                  </a:moveTo>
                  <a:cubicBezTo>
                    <a:pt x="1302162" y="0"/>
                    <a:pt x="1348954" y="46792"/>
                    <a:pt x="1348954" y="104513"/>
                  </a:cubicBezTo>
                  <a:cubicBezTo>
                    <a:pt x="1348954" y="162234"/>
                    <a:pt x="1302162" y="209026"/>
                    <a:pt x="1244441" y="209026"/>
                  </a:cubicBezTo>
                  <a:cubicBezTo>
                    <a:pt x="1186720" y="209026"/>
                    <a:pt x="1139928" y="162234"/>
                    <a:pt x="1139928" y="104513"/>
                  </a:cubicBezTo>
                  <a:cubicBezTo>
                    <a:pt x="1139928" y="46792"/>
                    <a:pt x="1186720" y="0"/>
                    <a:pt x="1244441" y="0"/>
                  </a:cubicBezTo>
                  <a:close/>
                  <a:moveTo>
                    <a:pt x="959459" y="0"/>
                  </a:moveTo>
                  <a:cubicBezTo>
                    <a:pt x="1017180" y="0"/>
                    <a:pt x="1063972" y="46792"/>
                    <a:pt x="1063972" y="104513"/>
                  </a:cubicBezTo>
                  <a:cubicBezTo>
                    <a:pt x="1063972" y="162234"/>
                    <a:pt x="1017180" y="209026"/>
                    <a:pt x="959459" y="209026"/>
                  </a:cubicBezTo>
                  <a:cubicBezTo>
                    <a:pt x="901738" y="209026"/>
                    <a:pt x="854946" y="162234"/>
                    <a:pt x="854946" y="104513"/>
                  </a:cubicBezTo>
                  <a:cubicBezTo>
                    <a:pt x="854946" y="46792"/>
                    <a:pt x="901738" y="0"/>
                    <a:pt x="959459" y="0"/>
                  </a:cubicBezTo>
                  <a:close/>
                  <a:moveTo>
                    <a:pt x="674477" y="0"/>
                  </a:moveTo>
                  <a:cubicBezTo>
                    <a:pt x="732198" y="0"/>
                    <a:pt x="778990" y="46792"/>
                    <a:pt x="778990" y="104513"/>
                  </a:cubicBezTo>
                  <a:cubicBezTo>
                    <a:pt x="778990" y="162234"/>
                    <a:pt x="732198" y="209026"/>
                    <a:pt x="674477" y="209026"/>
                  </a:cubicBezTo>
                  <a:cubicBezTo>
                    <a:pt x="616756" y="209026"/>
                    <a:pt x="569964" y="162234"/>
                    <a:pt x="569964" y="104513"/>
                  </a:cubicBezTo>
                  <a:cubicBezTo>
                    <a:pt x="569964" y="46792"/>
                    <a:pt x="616756" y="0"/>
                    <a:pt x="674477" y="0"/>
                  </a:cubicBezTo>
                  <a:close/>
                  <a:moveTo>
                    <a:pt x="389495" y="0"/>
                  </a:moveTo>
                  <a:cubicBezTo>
                    <a:pt x="447216" y="0"/>
                    <a:pt x="494008" y="46792"/>
                    <a:pt x="494008" y="104513"/>
                  </a:cubicBezTo>
                  <a:cubicBezTo>
                    <a:pt x="494008" y="162234"/>
                    <a:pt x="447216" y="209026"/>
                    <a:pt x="389495" y="209026"/>
                  </a:cubicBezTo>
                  <a:cubicBezTo>
                    <a:pt x="331774" y="209026"/>
                    <a:pt x="284982" y="162234"/>
                    <a:pt x="284982" y="104513"/>
                  </a:cubicBezTo>
                  <a:cubicBezTo>
                    <a:pt x="284982" y="46792"/>
                    <a:pt x="331774" y="0"/>
                    <a:pt x="389495" y="0"/>
                  </a:cubicBezTo>
                  <a:close/>
                  <a:moveTo>
                    <a:pt x="104513" y="0"/>
                  </a:moveTo>
                  <a:cubicBezTo>
                    <a:pt x="162234" y="0"/>
                    <a:pt x="209026" y="46792"/>
                    <a:pt x="209026" y="104513"/>
                  </a:cubicBezTo>
                  <a:cubicBezTo>
                    <a:pt x="209026" y="162234"/>
                    <a:pt x="162234" y="209026"/>
                    <a:pt x="104513" y="209026"/>
                  </a:cubicBezTo>
                  <a:cubicBezTo>
                    <a:pt x="46792" y="209026"/>
                    <a:pt x="0" y="162234"/>
                    <a:pt x="0" y="104513"/>
                  </a:cubicBezTo>
                  <a:cubicBezTo>
                    <a:pt x="0" y="46792"/>
                    <a:pt x="46792" y="0"/>
                    <a:pt x="104513" y="0"/>
                  </a:cubicBezTo>
                  <a:close/>
                </a:path>
              </a:pathLst>
            </a:custGeom>
            <a:gradFill>
              <a:gsLst>
                <a:gs pos="100000">
                  <a:srgbClr val="28C365">
                    <a:alpha val="47000"/>
                  </a:srgbClr>
                </a:gs>
                <a:gs pos="48000">
                  <a:srgbClr val="04C8F8">
                    <a:alpha val="0"/>
                  </a:srgb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6" name="矩形 85">
            <a:extLst>
              <a:ext uri="{FF2B5EF4-FFF2-40B4-BE49-F238E27FC236}">
                <a16:creationId xmlns:a16="http://schemas.microsoft.com/office/drawing/2014/main" id="{BD0D15EC-CAF1-4F8B-9119-83C88B156DC5}"/>
              </a:ext>
            </a:extLst>
          </p:cNvPr>
          <p:cNvSpPr/>
          <p:nvPr/>
        </p:nvSpPr>
        <p:spPr>
          <a:xfrm>
            <a:off x="1199919" y="1936730"/>
            <a:ext cx="9033242" cy="18621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501" b="1" dirty="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cs typeface="+mn-ea"/>
                <a:sym typeface="+mn-lt"/>
              </a:rPr>
              <a:t>科技改变生活</a:t>
            </a: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88E10DE4-722C-4F98-81EA-56E6BB9EFBE2}"/>
              </a:ext>
            </a:extLst>
          </p:cNvPr>
          <p:cNvSpPr/>
          <p:nvPr/>
        </p:nvSpPr>
        <p:spPr>
          <a:xfrm>
            <a:off x="1199919" y="3697598"/>
            <a:ext cx="8102202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1" dirty="0">
                <a:solidFill>
                  <a:schemeClr val="bg1"/>
                </a:solidFill>
                <a:cs typeface="+mn-ea"/>
                <a:sym typeface="+mn-lt"/>
              </a:rPr>
              <a:t>创</a:t>
            </a:r>
            <a:r>
              <a:rPr lang="en-US" altLang="zh-CN" sz="2401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CN" altLang="en-US" sz="2401" dirty="0">
                <a:solidFill>
                  <a:schemeClr val="bg1"/>
                </a:solidFill>
                <a:cs typeface="+mn-ea"/>
                <a:sym typeface="+mn-lt"/>
              </a:rPr>
              <a:t>新</a:t>
            </a:r>
            <a:r>
              <a:rPr lang="en-US" altLang="zh-CN" sz="2401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CN" altLang="en-US" sz="2401" dirty="0">
                <a:solidFill>
                  <a:schemeClr val="bg1"/>
                </a:solidFill>
                <a:cs typeface="+mn-ea"/>
                <a:sym typeface="+mn-lt"/>
              </a:rPr>
              <a:t>未</a:t>
            </a:r>
            <a:r>
              <a:rPr lang="en-US" altLang="zh-CN" sz="2401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CN" altLang="en-US" sz="2401" dirty="0">
                <a:solidFill>
                  <a:schemeClr val="bg1"/>
                </a:solidFill>
                <a:cs typeface="+mn-ea"/>
                <a:sym typeface="+mn-lt"/>
              </a:rPr>
              <a:t>来</a:t>
            </a:r>
            <a:r>
              <a:rPr lang="en-US" altLang="zh-CN" sz="2401" dirty="0"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zh-CN" altLang="en-US" sz="2401" dirty="0">
                <a:solidFill>
                  <a:schemeClr val="bg1"/>
                </a:solidFill>
                <a:cs typeface="+mn-ea"/>
                <a:sym typeface="+mn-lt"/>
              </a:rPr>
              <a:t>为</a:t>
            </a:r>
            <a:r>
              <a:rPr lang="en-US" altLang="zh-CN" sz="2401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CN" altLang="en-US" sz="2401" dirty="0">
                <a:solidFill>
                  <a:schemeClr val="bg1"/>
                </a:solidFill>
                <a:cs typeface="+mn-ea"/>
                <a:sym typeface="+mn-lt"/>
              </a:rPr>
              <a:t>体</a:t>
            </a:r>
            <a:r>
              <a:rPr lang="en-US" altLang="zh-CN" sz="2401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CN" altLang="en-US" sz="2401" dirty="0">
                <a:solidFill>
                  <a:schemeClr val="bg1"/>
                </a:solidFill>
                <a:cs typeface="+mn-ea"/>
                <a:sym typeface="+mn-lt"/>
              </a:rPr>
              <a:t>验</a:t>
            </a:r>
            <a:r>
              <a:rPr lang="en-US" altLang="zh-CN" sz="2401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CN" altLang="en-US" sz="2401" dirty="0">
                <a:solidFill>
                  <a:schemeClr val="bg1"/>
                </a:solidFill>
                <a:cs typeface="+mn-ea"/>
                <a:sym typeface="+mn-lt"/>
              </a:rPr>
              <a:t>而</a:t>
            </a:r>
            <a:r>
              <a:rPr lang="en-US" altLang="zh-CN" sz="2401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CN" altLang="en-US" sz="2401" dirty="0">
                <a:solidFill>
                  <a:schemeClr val="bg1"/>
                </a:solidFill>
                <a:cs typeface="+mn-ea"/>
                <a:sym typeface="+mn-lt"/>
              </a:rPr>
              <a:t>生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65B8F8F-8A47-4C61-A0AD-E36261C4703D}"/>
              </a:ext>
            </a:extLst>
          </p:cNvPr>
          <p:cNvGrpSpPr/>
          <p:nvPr/>
        </p:nvGrpSpPr>
        <p:grpSpPr>
          <a:xfrm>
            <a:off x="4843395" y="4837865"/>
            <a:ext cx="2505210" cy="400110"/>
            <a:chOff x="4602119" y="4520232"/>
            <a:chExt cx="2505211" cy="400110"/>
          </a:xfrm>
        </p:grpSpPr>
        <p:sp>
          <p:nvSpPr>
            <p:cNvPr id="95" name="平行四边形 94">
              <a:extLst>
                <a:ext uri="{FF2B5EF4-FFF2-40B4-BE49-F238E27FC236}">
                  <a16:creationId xmlns:a16="http://schemas.microsoft.com/office/drawing/2014/main" id="{6EC3E2F1-E98D-4F9F-92CF-EB3A3F55301F}"/>
                </a:ext>
              </a:extLst>
            </p:cNvPr>
            <p:cNvSpPr/>
            <p:nvPr/>
          </p:nvSpPr>
          <p:spPr>
            <a:xfrm rot="21540000">
              <a:off x="5491216" y="4758379"/>
              <a:ext cx="1616114" cy="127673"/>
            </a:xfrm>
            <a:prstGeom prst="parallelogram">
              <a:avLst/>
            </a:prstGeom>
            <a:noFill/>
            <a:ln>
              <a:gradFill>
                <a:gsLst>
                  <a:gs pos="42000">
                    <a:srgbClr val="04C8F8">
                      <a:alpha val="0"/>
                    </a:srgbClr>
                  </a:gs>
                  <a:gs pos="100000">
                    <a:srgbClr val="28C365">
                      <a:alpha val="40000"/>
                    </a:srgbClr>
                  </a:gs>
                </a:gsLst>
                <a:lin ang="0" scaled="0"/>
              </a:gradFill>
            </a:ln>
            <a:scene3d>
              <a:camera prst="perspectiveLeft">
                <a:rot lat="0" lon="1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99" name="平行四边形 98">
              <a:extLst>
                <a:ext uri="{FF2B5EF4-FFF2-40B4-BE49-F238E27FC236}">
                  <a16:creationId xmlns:a16="http://schemas.microsoft.com/office/drawing/2014/main" id="{456E0889-ACA2-4479-AA6C-945E1A5C3C9C}"/>
                </a:ext>
              </a:extLst>
            </p:cNvPr>
            <p:cNvSpPr/>
            <p:nvPr/>
          </p:nvSpPr>
          <p:spPr>
            <a:xfrm rot="60000" flipH="1">
              <a:off x="4602119" y="4758379"/>
              <a:ext cx="1616114" cy="127673"/>
            </a:xfrm>
            <a:prstGeom prst="parallelogram">
              <a:avLst/>
            </a:prstGeom>
            <a:noFill/>
            <a:ln>
              <a:gradFill>
                <a:gsLst>
                  <a:gs pos="42000">
                    <a:srgbClr val="04C8F8">
                      <a:alpha val="0"/>
                    </a:srgbClr>
                  </a:gs>
                  <a:gs pos="100000">
                    <a:srgbClr val="28C365">
                      <a:alpha val="40000"/>
                    </a:srgbClr>
                  </a:gs>
                </a:gsLst>
                <a:lin ang="0" scaled="0"/>
              </a:gradFill>
            </a:ln>
            <a:scene3d>
              <a:camera prst="perspectiveLeft">
                <a:rot lat="0" lon="1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1">
                <a:cs typeface="+mn-ea"/>
                <a:sym typeface="+mn-lt"/>
              </a:endParaRPr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95E5E636-CCDF-4E1E-B36B-C4CA20AFB386}"/>
                </a:ext>
              </a:extLst>
            </p:cNvPr>
            <p:cNvSpPr/>
            <p:nvPr/>
          </p:nvSpPr>
          <p:spPr>
            <a:xfrm>
              <a:off x="4687131" y="4520232"/>
              <a:ext cx="23551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20XX</a:t>
              </a: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年终总结汇报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1420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图片 164">
            <a:extLst>
              <a:ext uri="{FF2B5EF4-FFF2-40B4-BE49-F238E27FC236}">
                <a16:creationId xmlns:a16="http://schemas.microsoft.com/office/drawing/2014/main" id="{722F7084-E8AB-4538-94B4-D2A2D64C228D}"/>
              </a:ext>
            </a:extLst>
          </p:cNvPr>
          <p:cNvPicPr>
            <a:picLocks noChangeAspect="1"/>
          </p:cNvPicPr>
          <p:nvPr/>
        </p:nvPicPr>
        <p:blipFill rotWithShape="1">
          <a:blip r:embed="rId75"/>
          <a:srcRect l="16772" t="26367" b="25348"/>
          <a:stretch/>
        </p:blipFill>
        <p:spPr>
          <a:xfrm>
            <a:off x="-203200" y="-304801"/>
            <a:ext cx="14359495" cy="72563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0152E8C-D658-426A-952E-E23045319AC4}"/>
              </a:ext>
            </a:extLst>
          </p:cNvPr>
          <p:cNvPicPr>
            <a:picLocks noChangeAspect="1"/>
          </p:cNvPicPr>
          <p:nvPr/>
        </p:nvPicPr>
        <p:blipFill>
          <a:blip r:embed="rId76" cstate="email">
            <a:extLst>
              <a:ext uri="{BEBA8EAE-BF5A-486C-A8C5-ECC9F3942E4B}">
                <a14:imgProps xmlns:a14="http://schemas.microsoft.com/office/drawing/2010/main">
                  <a14:imgLayer r:embed="rId7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86" y="-39004"/>
            <a:ext cx="6858000" cy="6858000"/>
          </a:xfrm>
          <a:prstGeom prst="rect">
            <a:avLst/>
          </a:prstGeom>
        </p:spPr>
      </p:pic>
      <p:grpSp>
        <p:nvGrpSpPr>
          <p:cNvPr id="84" name="组合 83">
            <a:extLst>
              <a:ext uri="{FF2B5EF4-FFF2-40B4-BE49-F238E27FC236}">
                <a16:creationId xmlns:a16="http://schemas.microsoft.com/office/drawing/2014/main" id="{C5533BB6-AE4F-4FEB-93E8-59379428576C}"/>
              </a:ext>
            </a:extLst>
          </p:cNvPr>
          <p:cNvGrpSpPr/>
          <p:nvPr/>
        </p:nvGrpSpPr>
        <p:grpSpPr>
          <a:xfrm>
            <a:off x="7247515" y="1000988"/>
            <a:ext cx="3561794" cy="844756"/>
            <a:chOff x="6148794" y="1176924"/>
            <a:chExt cx="3868767" cy="964774"/>
          </a:xfrm>
        </p:grpSpPr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CE36622C-DBF5-457C-AA98-6221777F1EB5}"/>
                </a:ext>
              </a:extLst>
            </p:cNvPr>
            <p:cNvGrpSpPr/>
            <p:nvPr/>
          </p:nvGrpSpPr>
          <p:grpSpPr>
            <a:xfrm>
              <a:off x="6148794" y="1220764"/>
              <a:ext cx="3438280" cy="920934"/>
              <a:chOff x="7333037" y="1558236"/>
              <a:chExt cx="3438280" cy="920932"/>
            </a:xfrm>
          </p:grpSpPr>
          <p:grpSp>
            <p:nvGrpSpPr>
              <p:cNvPr id="97" name="组合 96">
                <a:extLst>
                  <a:ext uri="{FF2B5EF4-FFF2-40B4-BE49-F238E27FC236}">
                    <a16:creationId xmlns:a16="http://schemas.microsoft.com/office/drawing/2014/main" id="{FEE4409F-06F1-4A20-93B1-E0A057C1BEF0}"/>
                  </a:ext>
                </a:extLst>
              </p:cNvPr>
              <p:cNvGrpSpPr/>
              <p:nvPr>
                <p:custDataLst>
                  <p:tags r:id="rId59"/>
                </p:custDataLst>
              </p:nvPr>
            </p:nvGrpSpPr>
            <p:grpSpPr>
              <a:xfrm flipH="1">
                <a:off x="7792060" y="1558236"/>
                <a:ext cx="800152" cy="84731"/>
                <a:chOff x="1853414" y="1574593"/>
                <a:chExt cx="849333" cy="64622"/>
              </a:xfrm>
            </p:grpSpPr>
            <p:sp>
              <p:nvSpPr>
                <p:cNvPr id="101" name="任意多边形: 形状 100">
                  <a:extLst>
                    <a:ext uri="{FF2B5EF4-FFF2-40B4-BE49-F238E27FC236}">
                      <a16:creationId xmlns:a16="http://schemas.microsoft.com/office/drawing/2014/main" id="{255CE6BE-A63E-47A3-9B18-31E4492F9D03}"/>
                    </a:ext>
                  </a:extLst>
                </p:cNvPr>
                <p:cNvSpPr/>
                <p:nvPr>
                  <p:custDataLst>
                    <p:tags r:id="rId60"/>
                  </p:custDataLst>
                </p:nvPr>
              </p:nvSpPr>
              <p:spPr>
                <a:xfrm flipH="1">
                  <a:off x="1853414" y="1574593"/>
                  <a:ext cx="95157" cy="64622"/>
                </a:xfrm>
                <a:custGeom>
                  <a:avLst/>
                  <a:gdLst>
                    <a:gd name="connsiteX0" fmla="*/ 0 w 95157"/>
                    <a:gd name="connsiteY0" fmla="*/ 64622 h 64622"/>
                    <a:gd name="connsiteX1" fmla="*/ 53568 w 95157"/>
                    <a:gd name="connsiteY1" fmla="*/ 0 h 64622"/>
                    <a:gd name="connsiteX2" fmla="*/ 95157 w 95157"/>
                    <a:gd name="connsiteY2" fmla="*/ 0 h 64622"/>
                    <a:gd name="connsiteX3" fmla="*/ 41589 w 95157"/>
                    <a:gd name="connsiteY3" fmla="*/ 64622 h 64622"/>
                    <a:gd name="connsiteX4" fmla="*/ 0 w 95157"/>
                    <a:gd name="connsiteY4" fmla="*/ 64622 h 64622"/>
                    <a:gd name="connsiteX0" fmla="*/ 1853414 w 1948571"/>
                    <a:gd name="connsiteY0" fmla="*/ 1639215 h 1639215"/>
                    <a:gd name="connsiteX1" fmla="*/ 0 w 1948571"/>
                    <a:gd name="connsiteY1" fmla="*/ 0 h 1639215"/>
                    <a:gd name="connsiteX2" fmla="*/ 1906982 w 1948571"/>
                    <a:gd name="connsiteY2" fmla="*/ 1574593 h 1639215"/>
                    <a:gd name="connsiteX3" fmla="*/ 1948571 w 1948571"/>
                    <a:gd name="connsiteY3" fmla="*/ 1574593 h 1639215"/>
                    <a:gd name="connsiteX4" fmla="*/ 1895003 w 1948571"/>
                    <a:gd name="connsiteY4" fmla="*/ 1639215 h 1639215"/>
                    <a:gd name="connsiteX5" fmla="*/ 1853414 w 1948571"/>
                    <a:gd name="connsiteY5" fmla="*/ 1639215 h 1639215"/>
                    <a:gd name="connsiteX0" fmla="*/ 0 w 95157"/>
                    <a:gd name="connsiteY0" fmla="*/ 64622 h 64622"/>
                    <a:gd name="connsiteX1" fmla="*/ 53568 w 95157"/>
                    <a:gd name="connsiteY1" fmla="*/ 0 h 64622"/>
                    <a:gd name="connsiteX2" fmla="*/ 95157 w 95157"/>
                    <a:gd name="connsiteY2" fmla="*/ 0 h 64622"/>
                    <a:gd name="connsiteX3" fmla="*/ 41589 w 95157"/>
                    <a:gd name="connsiteY3" fmla="*/ 64622 h 64622"/>
                    <a:gd name="connsiteX4" fmla="*/ 0 w 95157"/>
                    <a:gd name="connsiteY4" fmla="*/ 64622 h 64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157" h="64622">
                      <a:moveTo>
                        <a:pt x="0" y="64622"/>
                      </a:moveTo>
                      <a:lnTo>
                        <a:pt x="53568" y="0"/>
                      </a:lnTo>
                      <a:lnTo>
                        <a:pt x="95157" y="0"/>
                      </a:lnTo>
                      <a:lnTo>
                        <a:pt x="41589" y="64622"/>
                      </a:lnTo>
                      <a:lnTo>
                        <a:pt x="0" y="64622"/>
                      </a:lnTo>
                      <a:close/>
                    </a:path>
                  </a:pathLst>
                </a:custGeom>
                <a:solidFill>
                  <a:srgbClr val="04C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任意多边形: 形状 101">
                  <a:extLst>
                    <a:ext uri="{FF2B5EF4-FFF2-40B4-BE49-F238E27FC236}">
                      <a16:creationId xmlns:a16="http://schemas.microsoft.com/office/drawing/2014/main" id="{498841DD-3A1A-4A9E-B945-9B24BBAE185B}"/>
                    </a:ext>
                  </a:extLst>
                </p:cNvPr>
                <p:cNvSpPr/>
                <p:nvPr>
                  <p:custDataLst>
                    <p:tags r:id="rId61"/>
                  </p:custDataLst>
                </p:nvPr>
              </p:nvSpPr>
              <p:spPr>
                <a:xfrm>
                  <a:off x="1916263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91667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任意多边形: 形状 102">
                  <a:extLst>
                    <a:ext uri="{FF2B5EF4-FFF2-40B4-BE49-F238E27FC236}">
                      <a16:creationId xmlns:a16="http://schemas.microsoft.com/office/drawing/2014/main" id="{868F4976-FED0-4A79-B5C3-7400511DC064}"/>
                    </a:ext>
                  </a:extLst>
                </p:cNvPr>
                <p:cNvSpPr/>
                <p:nvPr>
                  <p:custDataLst>
                    <p:tags r:id="rId62"/>
                  </p:custDataLst>
                </p:nvPr>
              </p:nvSpPr>
              <p:spPr>
                <a:xfrm>
                  <a:off x="1979111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83333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任意多边形: 形状 103">
                  <a:extLst>
                    <a:ext uri="{FF2B5EF4-FFF2-40B4-BE49-F238E27FC236}">
                      <a16:creationId xmlns:a16="http://schemas.microsoft.com/office/drawing/2014/main" id="{20C94E8B-C19F-4123-861F-BA4223AA2222}"/>
                    </a:ext>
                  </a:extLst>
                </p:cNvPr>
                <p:cNvSpPr/>
                <p:nvPr>
                  <p:custDataLst>
                    <p:tags r:id="rId63"/>
                  </p:custDataLst>
                </p:nvPr>
              </p:nvSpPr>
              <p:spPr>
                <a:xfrm>
                  <a:off x="2041959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75000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任意多边形: 形状 104">
                  <a:extLst>
                    <a:ext uri="{FF2B5EF4-FFF2-40B4-BE49-F238E27FC236}">
                      <a16:creationId xmlns:a16="http://schemas.microsoft.com/office/drawing/2014/main" id="{37F14629-A646-4026-A128-52BB0D7D1505}"/>
                    </a:ext>
                  </a:extLst>
                </p:cNvPr>
                <p:cNvSpPr/>
                <p:nvPr>
                  <p:custDataLst>
                    <p:tags r:id="rId64"/>
                  </p:custDataLst>
                </p:nvPr>
              </p:nvSpPr>
              <p:spPr>
                <a:xfrm>
                  <a:off x="2104807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66667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任意多边形: 形状 105">
                  <a:extLst>
                    <a:ext uri="{FF2B5EF4-FFF2-40B4-BE49-F238E27FC236}">
                      <a16:creationId xmlns:a16="http://schemas.microsoft.com/office/drawing/2014/main" id="{BCE5715B-3B21-4375-98C1-3CDB37B4FEBD}"/>
                    </a:ext>
                  </a:extLst>
                </p:cNvPr>
                <p:cNvSpPr/>
                <p:nvPr>
                  <p:custDataLst>
                    <p:tags r:id="rId65"/>
                  </p:custDataLst>
                </p:nvPr>
              </p:nvSpPr>
              <p:spPr>
                <a:xfrm>
                  <a:off x="2167655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58333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任意多边形: 形状 106">
                  <a:extLst>
                    <a:ext uri="{FF2B5EF4-FFF2-40B4-BE49-F238E27FC236}">
                      <a16:creationId xmlns:a16="http://schemas.microsoft.com/office/drawing/2014/main" id="{B93BC369-D4C3-44A7-94A3-DF7AB84C8A00}"/>
                    </a:ext>
                  </a:extLst>
                </p:cNvPr>
                <p:cNvSpPr/>
                <p:nvPr>
                  <p:custDataLst>
                    <p:tags r:id="rId66"/>
                  </p:custDataLst>
                </p:nvPr>
              </p:nvSpPr>
              <p:spPr>
                <a:xfrm>
                  <a:off x="2230503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50000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任意多边形: 形状 107">
                  <a:extLst>
                    <a:ext uri="{FF2B5EF4-FFF2-40B4-BE49-F238E27FC236}">
                      <a16:creationId xmlns:a16="http://schemas.microsoft.com/office/drawing/2014/main" id="{99C00BA9-7F96-4296-A415-4D59DA9A3AAA}"/>
                    </a:ext>
                  </a:extLst>
                </p:cNvPr>
                <p:cNvSpPr/>
                <p:nvPr>
                  <p:custDataLst>
                    <p:tags r:id="rId67"/>
                  </p:custDataLst>
                </p:nvPr>
              </p:nvSpPr>
              <p:spPr>
                <a:xfrm>
                  <a:off x="2293351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41667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任意多边形: 形状 108">
                  <a:extLst>
                    <a:ext uri="{FF2B5EF4-FFF2-40B4-BE49-F238E27FC236}">
                      <a16:creationId xmlns:a16="http://schemas.microsoft.com/office/drawing/2014/main" id="{78ACF251-5900-4D0A-990D-98ECEC0CB89F}"/>
                    </a:ext>
                  </a:extLst>
                </p:cNvPr>
                <p:cNvSpPr/>
                <p:nvPr>
                  <p:custDataLst>
                    <p:tags r:id="rId68"/>
                  </p:custDataLst>
                </p:nvPr>
              </p:nvSpPr>
              <p:spPr>
                <a:xfrm>
                  <a:off x="2356199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33333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任意多边形: 形状 109">
                  <a:extLst>
                    <a:ext uri="{FF2B5EF4-FFF2-40B4-BE49-F238E27FC236}">
                      <a16:creationId xmlns:a16="http://schemas.microsoft.com/office/drawing/2014/main" id="{8224E236-7AED-4D96-AA88-CE204D16C88A}"/>
                    </a:ext>
                  </a:extLst>
                </p:cNvPr>
                <p:cNvSpPr/>
                <p:nvPr>
                  <p:custDataLst>
                    <p:tags r:id="rId69"/>
                  </p:custDataLst>
                </p:nvPr>
              </p:nvSpPr>
              <p:spPr>
                <a:xfrm>
                  <a:off x="2419047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25000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任意多边形: 形状 110">
                  <a:extLst>
                    <a:ext uri="{FF2B5EF4-FFF2-40B4-BE49-F238E27FC236}">
                      <a16:creationId xmlns:a16="http://schemas.microsoft.com/office/drawing/2014/main" id="{F8BC07F2-4237-46BC-8C9E-A3679D96B7EA}"/>
                    </a:ext>
                  </a:extLst>
                </p:cNvPr>
                <p:cNvSpPr/>
                <p:nvPr>
                  <p:custDataLst>
                    <p:tags r:id="rId70"/>
                  </p:custDataLst>
                </p:nvPr>
              </p:nvSpPr>
              <p:spPr>
                <a:xfrm>
                  <a:off x="2481895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16667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任意多边形: 形状 111">
                  <a:extLst>
                    <a:ext uri="{FF2B5EF4-FFF2-40B4-BE49-F238E27FC236}">
                      <a16:creationId xmlns:a16="http://schemas.microsoft.com/office/drawing/2014/main" id="{8E6C8467-DC3A-4851-9251-D540CC95DC1C}"/>
                    </a:ext>
                  </a:extLst>
                </p:cNvPr>
                <p:cNvSpPr/>
                <p:nvPr>
                  <p:custDataLst>
                    <p:tags r:id="rId71"/>
                  </p:custDataLst>
                </p:nvPr>
              </p:nvSpPr>
              <p:spPr>
                <a:xfrm>
                  <a:off x="2544743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8333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任意多边形: 形状 112">
                  <a:extLst>
                    <a:ext uri="{FF2B5EF4-FFF2-40B4-BE49-F238E27FC236}">
                      <a16:creationId xmlns:a16="http://schemas.microsoft.com/office/drawing/2014/main" id="{4C1307E8-7BA5-4EE5-A20E-B26305959F75}"/>
                    </a:ext>
                  </a:extLst>
                </p:cNvPr>
                <p:cNvSpPr/>
                <p:nvPr>
                  <p:custDataLst>
                    <p:tags r:id="rId72"/>
                  </p:custDataLst>
                </p:nvPr>
              </p:nvSpPr>
              <p:spPr>
                <a:xfrm flipH="1">
                  <a:off x="2607590" y="1574593"/>
                  <a:ext cx="95157" cy="64622"/>
                </a:xfrm>
                <a:custGeom>
                  <a:avLst/>
                  <a:gdLst>
                    <a:gd name="connsiteX0" fmla="*/ 0 w 95157"/>
                    <a:gd name="connsiteY0" fmla="*/ 64622 h 64622"/>
                    <a:gd name="connsiteX1" fmla="*/ 53568 w 95157"/>
                    <a:gd name="connsiteY1" fmla="*/ 0 h 64622"/>
                    <a:gd name="connsiteX2" fmla="*/ 95157 w 95157"/>
                    <a:gd name="connsiteY2" fmla="*/ 0 h 64622"/>
                    <a:gd name="connsiteX3" fmla="*/ 41589 w 95157"/>
                    <a:gd name="connsiteY3" fmla="*/ 64622 h 64622"/>
                    <a:gd name="connsiteX4" fmla="*/ 0 w 95157"/>
                    <a:gd name="connsiteY4" fmla="*/ 64622 h 64622"/>
                    <a:gd name="connsiteX0" fmla="*/ 2607590 w 2702747"/>
                    <a:gd name="connsiteY0" fmla="*/ 1639215 h 1639215"/>
                    <a:gd name="connsiteX1" fmla="*/ 0 w 2702747"/>
                    <a:gd name="connsiteY1" fmla="*/ 0 h 1639215"/>
                    <a:gd name="connsiteX2" fmla="*/ 2661158 w 2702747"/>
                    <a:gd name="connsiteY2" fmla="*/ 1574593 h 1639215"/>
                    <a:gd name="connsiteX3" fmla="*/ 2702747 w 2702747"/>
                    <a:gd name="connsiteY3" fmla="*/ 1574593 h 1639215"/>
                    <a:gd name="connsiteX4" fmla="*/ 2649179 w 2702747"/>
                    <a:gd name="connsiteY4" fmla="*/ 1639215 h 1639215"/>
                    <a:gd name="connsiteX5" fmla="*/ 2607590 w 2702747"/>
                    <a:gd name="connsiteY5" fmla="*/ 1639215 h 1639215"/>
                    <a:gd name="connsiteX0" fmla="*/ 0 w 95157"/>
                    <a:gd name="connsiteY0" fmla="*/ 64622 h 64622"/>
                    <a:gd name="connsiteX1" fmla="*/ 53568 w 95157"/>
                    <a:gd name="connsiteY1" fmla="*/ 0 h 64622"/>
                    <a:gd name="connsiteX2" fmla="*/ 95157 w 95157"/>
                    <a:gd name="connsiteY2" fmla="*/ 0 h 64622"/>
                    <a:gd name="connsiteX3" fmla="*/ 41589 w 95157"/>
                    <a:gd name="connsiteY3" fmla="*/ 64622 h 64622"/>
                    <a:gd name="connsiteX4" fmla="*/ 0 w 95157"/>
                    <a:gd name="connsiteY4" fmla="*/ 64622 h 64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157" h="64622">
                      <a:moveTo>
                        <a:pt x="0" y="64622"/>
                      </a:moveTo>
                      <a:lnTo>
                        <a:pt x="53568" y="0"/>
                      </a:lnTo>
                      <a:lnTo>
                        <a:pt x="95157" y="0"/>
                      </a:lnTo>
                      <a:lnTo>
                        <a:pt x="41589" y="64622"/>
                      </a:lnTo>
                      <a:lnTo>
                        <a:pt x="0" y="64622"/>
                      </a:lnTo>
                      <a:close/>
                    </a:path>
                  </a:pathLst>
                </a:custGeom>
                <a:solidFill>
                  <a:srgbClr val="00FFF6">
                    <a:alpha val="0"/>
                  </a:srgb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13F79E9E-1EDE-4795-9A0B-7E20B0A0ABBC}"/>
                  </a:ext>
                </a:extLst>
              </p:cNvPr>
              <p:cNvSpPr/>
              <p:nvPr/>
            </p:nvSpPr>
            <p:spPr>
              <a:xfrm>
                <a:off x="7333037" y="1767934"/>
                <a:ext cx="3303929" cy="711234"/>
              </a:xfrm>
              <a:custGeom>
                <a:avLst/>
                <a:gdLst>
                  <a:gd name="connsiteX0" fmla="*/ 295781 w 3303929"/>
                  <a:gd name="connsiteY0" fmla="*/ 0 h 711234"/>
                  <a:gd name="connsiteX1" fmla="*/ 3303929 w 3303929"/>
                  <a:gd name="connsiteY1" fmla="*/ 0 h 711234"/>
                  <a:gd name="connsiteX2" fmla="*/ 3134720 w 3303929"/>
                  <a:gd name="connsiteY2" fmla="*/ 415917 h 711234"/>
                  <a:gd name="connsiteX3" fmla="*/ 3132873 w 3303929"/>
                  <a:gd name="connsiteY3" fmla="*/ 415917 h 711234"/>
                  <a:gd name="connsiteX4" fmla="*/ 3010060 w 3303929"/>
                  <a:gd name="connsiteY4" fmla="*/ 711234 h 711234"/>
                  <a:gd name="connsiteX5" fmla="*/ 0 w 3303929"/>
                  <a:gd name="connsiteY5" fmla="*/ 711234 h 711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3929" h="711234">
                    <a:moveTo>
                      <a:pt x="295781" y="0"/>
                    </a:moveTo>
                    <a:lnTo>
                      <a:pt x="3303929" y="0"/>
                    </a:lnTo>
                    <a:lnTo>
                      <a:pt x="3134720" y="415917"/>
                    </a:lnTo>
                    <a:lnTo>
                      <a:pt x="3132873" y="415917"/>
                    </a:lnTo>
                    <a:lnTo>
                      <a:pt x="3010060" y="711234"/>
                    </a:lnTo>
                    <a:lnTo>
                      <a:pt x="0" y="711234"/>
                    </a:lnTo>
                    <a:close/>
                  </a:path>
                </a:pathLst>
              </a:custGeom>
              <a:noFill/>
              <a:ln w="19050">
                <a:solidFill>
                  <a:srgbClr val="04C8F8">
                    <a:alpha val="8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851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9" name="任意多边形: 形状 98">
                <a:extLst>
                  <a:ext uri="{FF2B5EF4-FFF2-40B4-BE49-F238E27FC236}">
                    <a16:creationId xmlns:a16="http://schemas.microsoft.com/office/drawing/2014/main" id="{F2B022FF-7CEB-47EC-B2F8-731FD8D822B9}"/>
                  </a:ext>
                </a:extLst>
              </p:cNvPr>
              <p:cNvSpPr/>
              <p:nvPr/>
            </p:nvSpPr>
            <p:spPr>
              <a:xfrm>
                <a:off x="7467388" y="1689482"/>
                <a:ext cx="3303929" cy="711234"/>
              </a:xfrm>
              <a:custGeom>
                <a:avLst/>
                <a:gdLst>
                  <a:gd name="connsiteX0" fmla="*/ 295781 w 3303929"/>
                  <a:gd name="connsiteY0" fmla="*/ 0 h 711234"/>
                  <a:gd name="connsiteX1" fmla="*/ 3303929 w 3303929"/>
                  <a:gd name="connsiteY1" fmla="*/ 0 h 711234"/>
                  <a:gd name="connsiteX2" fmla="*/ 3134720 w 3303929"/>
                  <a:gd name="connsiteY2" fmla="*/ 415917 h 711234"/>
                  <a:gd name="connsiteX3" fmla="*/ 3132873 w 3303929"/>
                  <a:gd name="connsiteY3" fmla="*/ 415917 h 711234"/>
                  <a:gd name="connsiteX4" fmla="*/ 3010060 w 3303929"/>
                  <a:gd name="connsiteY4" fmla="*/ 711234 h 711234"/>
                  <a:gd name="connsiteX5" fmla="*/ 0 w 3303929"/>
                  <a:gd name="connsiteY5" fmla="*/ 711234 h 711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3929" h="711234">
                    <a:moveTo>
                      <a:pt x="295781" y="0"/>
                    </a:moveTo>
                    <a:lnTo>
                      <a:pt x="3303929" y="0"/>
                    </a:lnTo>
                    <a:lnTo>
                      <a:pt x="3134720" y="415917"/>
                    </a:lnTo>
                    <a:lnTo>
                      <a:pt x="3132873" y="415917"/>
                    </a:lnTo>
                    <a:lnTo>
                      <a:pt x="3010060" y="711234"/>
                    </a:lnTo>
                    <a:lnTo>
                      <a:pt x="0" y="711234"/>
                    </a:lnTo>
                    <a:close/>
                  </a:path>
                </a:pathLst>
              </a:custGeom>
              <a:gradFill flip="none" rotWithShape="1">
                <a:gsLst>
                  <a:gs pos="11000">
                    <a:srgbClr val="2194BD"/>
                  </a:gs>
                  <a:gs pos="100000">
                    <a:srgbClr val="0C183B"/>
                  </a:gs>
                </a:gsLst>
                <a:lin ang="5400000" scaled="1"/>
                <a:tileRect/>
              </a:gradFill>
              <a:ln w="6350">
                <a:solidFill>
                  <a:srgbClr val="04C8F8">
                    <a:alpha val="30000"/>
                  </a:srgbClr>
                </a:solidFill>
              </a:ln>
              <a:effectLst>
                <a:innerShdw blurRad="215900">
                  <a:srgbClr val="04C8F8">
                    <a:alpha val="37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851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86" name="图片 85" descr="图片包含 监视器, 室内, 电视, 屏幕&#10;&#10;描述已自动生成">
              <a:extLst>
                <a:ext uri="{FF2B5EF4-FFF2-40B4-BE49-F238E27FC236}">
                  <a16:creationId xmlns:a16="http://schemas.microsoft.com/office/drawing/2014/main" id="{E644EC8C-F98D-4630-AAB1-1D9C8421D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265" y="1176924"/>
              <a:ext cx="3187296" cy="350955"/>
            </a:xfrm>
            <a:prstGeom prst="rect">
              <a:avLst/>
            </a:prstGeom>
          </p:spPr>
        </p:pic>
      </p:grpSp>
      <p:sp>
        <p:nvSpPr>
          <p:cNvPr id="90" name="文本框 89">
            <a:extLst>
              <a:ext uri="{FF2B5EF4-FFF2-40B4-BE49-F238E27FC236}">
                <a16:creationId xmlns:a16="http://schemas.microsoft.com/office/drawing/2014/main" id="{D9AE18CD-BC38-46A4-A2A6-AC0EEE18B951}"/>
              </a:ext>
            </a:extLst>
          </p:cNvPr>
          <p:cNvSpPr txBox="1"/>
          <p:nvPr/>
        </p:nvSpPr>
        <p:spPr>
          <a:xfrm flipH="1">
            <a:off x="7698395" y="122679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80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工作成果展示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D674CE62-A657-4291-BCE0-E459D85E8B54}"/>
              </a:ext>
            </a:extLst>
          </p:cNvPr>
          <p:cNvSpPr txBox="1"/>
          <p:nvPr/>
        </p:nvSpPr>
        <p:spPr>
          <a:xfrm flipH="1">
            <a:off x="7468474" y="817620"/>
            <a:ext cx="3333425" cy="450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  <a:defRPr/>
            </a:pPr>
            <a:r>
              <a:rPr lang="en-US" altLang="zh-CN" sz="2000" b="1" spc="99" dirty="0">
                <a:gradFill flip="none" rotWithShape="1">
                  <a:gsLst>
                    <a:gs pos="23000">
                      <a:srgbClr val="82E4FC"/>
                    </a:gs>
                    <a:gs pos="100000">
                      <a:prstClr val="white"/>
                    </a:gs>
                    <a:gs pos="0">
                      <a:srgbClr val="04C8F8">
                        <a:alpha val="51000"/>
                      </a:srgbClr>
                    </a:gs>
                  </a:gsLst>
                  <a:lin ang="16200000" scaled="1"/>
                  <a:tileRect/>
                </a:gradFill>
                <a:cs typeface="+mn-ea"/>
                <a:sym typeface="+mn-lt"/>
              </a:rPr>
              <a:t>PART TWO</a:t>
            </a:r>
            <a:endParaRPr lang="zh-CN" altLang="en-US" sz="2000" b="1" spc="99" dirty="0">
              <a:gradFill flip="none" rotWithShape="1">
                <a:gsLst>
                  <a:gs pos="23000">
                    <a:srgbClr val="82E4FC"/>
                  </a:gs>
                  <a:gs pos="100000">
                    <a:prstClr val="white"/>
                  </a:gs>
                  <a:gs pos="0">
                    <a:srgbClr val="04C8F8">
                      <a:alpha val="51000"/>
                    </a:srgbClr>
                  </a:gs>
                </a:gsLst>
                <a:lin ang="16200000" scaled="1"/>
                <a:tileRect/>
              </a:gradFill>
              <a:cs typeface="+mn-ea"/>
              <a:sym typeface="+mn-lt"/>
            </a:endParaRPr>
          </a:p>
        </p:txBody>
      </p: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3C924AC1-C924-4093-8873-356E60D735C5}"/>
              </a:ext>
            </a:extLst>
          </p:cNvPr>
          <p:cNvGrpSpPr/>
          <p:nvPr/>
        </p:nvGrpSpPr>
        <p:grpSpPr>
          <a:xfrm flipH="1">
            <a:off x="1019399" y="1008120"/>
            <a:ext cx="3561794" cy="844756"/>
            <a:chOff x="6148794" y="1176924"/>
            <a:chExt cx="3868767" cy="964774"/>
          </a:xfrm>
        </p:grpSpPr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FAE64E8B-2838-4173-94B8-33160AA5CA12}"/>
                </a:ext>
              </a:extLst>
            </p:cNvPr>
            <p:cNvGrpSpPr/>
            <p:nvPr/>
          </p:nvGrpSpPr>
          <p:grpSpPr>
            <a:xfrm>
              <a:off x="6148794" y="1220764"/>
              <a:ext cx="3438280" cy="920934"/>
              <a:chOff x="7333037" y="1558236"/>
              <a:chExt cx="3438280" cy="920932"/>
            </a:xfrm>
          </p:grpSpPr>
          <p:grpSp>
            <p:nvGrpSpPr>
              <p:cNvPr id="117" name="组合 116">
                <a:extLst>
                  <a:ext uri="{FF2B5EF4-FFF2-40B4-BE49-F238E27FC236}">
                    <a16:creationId xmlns:a16="http://schemas.microsoft.com/office/drawing/2014/main" id="{743B4609-9D57-45F0-B264-33F860DE34DF}"/>
                  </a:ext>
                </a:extLst>
              </p:cNvPr>
              <p:cNvGrpSpPr/>
              <p:nvPr>
                <p:custDataLst>
                  <p:tags r:id="rId45"/>
                </p:custDataLst>
              </p:nvPr>
            </p:nvGrpSpPr>
            <p:grpSpPr>
              <a:xfrm flipH="1">
                <a:off x="7792060" y="1558236"/>
                <a:ext cx="800152" cy="84731"/>
                <a:chOff x="1853414" y="1574593"/>
                <a:chExt cx="849333" cy="64622"/>
              </a:xfrm>
            </p:grpSpPr>
            <p:sp>
              <p:nvSpPr>
                <p:cNvPr id="120" name="任意多边形: 形状 119">
                  <a:extLst>
                    <a:ext uri="{FF2B5EF4-FFF2-40B4-BE49-F238E27FC236}">
                      <a16:creationId xmlns:a16="http://schemas.microsoft.com/office/drawing/2014/main" id="{DAA93B31-9FB9-4BBD-86BF-091DBE4E0F33}"/>
                    </a:ext>
                  </a:extLst>
                </p:cNvPr>
                <p:cNvSpPr/>
                <p:nvPr>
                  <p:custDataLst>
                    <p:tags r:id="rId46"/>
                  </p:custDataLst>
                </p:nvPr>
              </p:nvSpPr>
              <p:spPr>
                <a:xfrm flipH="1">
                  <a:off x="1853414" y="1574593"/>
                  <a:ext cx="95157" cy="64622"/>
                </a:xfrm>
                <a:custGeom>
                  <a:avLst/>
                  <a:gdLst>
                    <a:gd name="connsiteX0" fmla="*/ 0 w 95157"/>
                    <a:gd name="connsiteY0" fmla="*/ 64622 h 64622"/>
                    <a:gd name="connsiteX1" fmla="*/ 53568 w 95157"/>
                    <a:gd name="connsiteY1" fmla="*/ 0 h 64622"/>
                    <a:gd name="connsiteX2" fmla="*/ 95157 w 95157"/>
                    <a:gd name="connsiteY2" fmla="*/ 0 h 64622"/>
                    <a:gd name="connsiteX3" fmla="*/ 41589 w 95157"/>
                    <a:gd name="connsiteY3" fmla="*/ 64622 h 64622"/>
                    <a:gd name="connsiteX4" fmla="*/ 0 w 95157"/>
                    <a:gd name="connsiteY4" fmla="*/ 64622 h 64622"/>
                    <a:gd name="connsiteX0" fmla="*/ 1853414 w 1948571"/>
                    <a:gd name="connsiteY0" fmla="*/ 1639215 h 1639215"/>
                    <a:gd name="connsiteX1" fmla="*/ 0 w 1948571"/>
                    <a:gd name="connsiteY1" fmla="*/ 0 h 1639215"/>
                    <a:gd name="connsiteX2" fmla="*/ 1906982 w 1948571"/>
                    <a:gd name="connsiteY2" fmla="*/ 1574593 h 1639215"/>
                    <a:gd name="connsiteX3" fmla="*/ 1948571 w 1948571"/>
                    <a:gd name="connsiteY3" fmla="*/ 1574593 h 1639215"/>
                    <a:gd name="connsiteX4" fmla="*/ 1895003 w 1948571"/>
                    <a:gd name="connsiteY4" fmla="*/ 1639215 h 1639215"/>
                    <a:gd name="connsiteX5" fmla="*/ 1853414 w 1948571"/>
                    <a:gd name="connsiteY5" fmla="*/ 1639215 h 1639215"/>
                    <a:gd name="connsiteX0" fmla="*/ 0 w 95157"/>
                    <a:gd name="connsiteY0" fmla="*/ 64622 h 64622"/>
                    <a:gd name="connsiteX1" fmla="*/ 53568 w 95157"/>
                    <a:gd name="connsiteY1" fmla="*/ 0 h 64622"/>
                    <a:gd name="connsiteX2" fmla="*/ 95157 w 95157"/>
                    <a:gd name="connsiteY2" fmla="*/ 0 h 64622"/>
                    <a:gd name="connsiteX3" fmla="*/ 41589 w 95157"/>
                    <a:gd name="connsiteY3" fmla="*/ 64622 h 64622"/>
                    <a:gd name="connsiteX4" fmla="*/ 0 w 95157"/>
                    <a:gd name="connsiteY4" fmla="*/ 64622 h 64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157" h="64622">
                      <a:moveTo>
                        <a:pt x="0" y="64622"/>
                      </a:moveTo>
                      <a:lnTo>
                        <a:pt x="53568" y="0"/>
                      </a:lnTo>
                      <a:lnTo>
                        <a:pt x="95157" y="0"/>
                      </a:lnTo>
                      <a:lnTo>
                        <a:pt x="41589" y="64622"/>
                      </a:lnTo>
                      <a:lnTo>
                        <a:pt x="0" y="64622"/>
                      </a:lnTo>
                      <a:close/>
                    </a:path>
                  </a:pathLst>
                </a:custGeom>
                <a:solidFill>
                  <a:srgbClr val="04C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1" name="任意多边形: 形状 120">
                  <a:extLst>
                    <a:ext uri="{FF2B5EF4-FFF2-40B4-BE49-F238E27FC236}">
                      <a16:creationId xmlns:a16="http://schemas.microsoft.com/office/drawing/2014/main" id="{236BCD6A-8914-4E43-9841-7CB4228300AE}"/>
                    </a:ext>
                  </a:extLst>
                </p:cNvPr>
                <p:cNvSpPr/>
                <p:nvPr>
                  <p:custDataLst>
                    <p:tags r:id="rId47"/>
                  </p:custDataLst>
                </p:nvPr>
              </p:nvSpPr>
              <p:spPr>
                <a:xfrm>
                  <a:off x="1916263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91667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49" name="任意多边形: 形状 148">
                  <a:extLst>
                    <a:ext uri="{FF2B5EF4-FFF2-40B4-BE49-F238E27FC236}">
                      <a16:creationId xmlns:a16="http://schemas.microsoft.com/office/drawing/2014/main" id="{C1EE1888-5DB0-48F5-AF9D-E3905C0E5495}"/>
                    </a:ext>
                  </a:extLst>
                </p:cNvPr>
                <p:cNvSpPr/>
                <p:nvPr>
                  <p:custDataLst>
                    <p:tags r:id="rId48"/>
                  </p:custDataLst>
                </p:nvPr>
              </p:nvSpPr>
              <p:spPr>
                <a:xfrm>
                  <a:off x="1979111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83333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0" name="任意多边形: 形状 149">
                  <a:extLst>
                    <a:ext uri="{FF2B5EF4-FFF2-40B4-BE49-F238E27FC236}">
                      <a16:creationId xmlns:a16="http://schemas.microsoft.com/office/drawing/2014/main" id="{FAA9BAEF-58A2-48B7-B755-AEBECAE06619}"/>
                    </a:ext>
                  </a:extLst>
                </p:cNvPr>
                <p:cNvSpPr/>
                <p:nvPr>
                  <p:custDataLst>
                    <p:tags r:id="rId49"/>
                  </p:custDataLst>
                </p:nvPr>
              </p:nvSpPr>
              <p:spPr>
                <a:xfrm>
                  <a:off x="2041959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75000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1" name="任意多边形: 形状 150">
                  <a:extLst>
                    <a:ext uri="{FF2B5EF4-FFF2-40B4-BE49-F238E27FC236}">
                      <a16:creationId xmlns:a16="http://schemas.microsoft.com/office/drawing/2014/main" id="{43382606-CECF-43E5-96D2-7DCE7E26C428}"/>
                    </a:ext>
                  </a:extLst>
                </p:cNvPr>
                <p:cNvSpPr/>
                <p:nvPr>
                  <p:custDataLst>
                    <p:tags r:id="rId50"/>
                  </p:custDataLst>
                </p:nvPr>
              </p:nvSpPr>
              <p:spPr>
                <a:xfrm>
                  <a:off x="2104807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66667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2" name="任意多边形: 形状 151">
                  <a:extLst>
                    <a:ext uri="{FF2B5EF4-FFF2-40B4-BE49-F238E27FC236}">
                      <a16:creationId xmlns:a16="http://schemas.microsoft.com/office/drawing/2014/main" id="{6E1822DE-C4D5-43B5-BD97-A29F5ABE9EFA}"/>
                    </a:ext>
                  </a:extLst>
                </p:cNvPr>
                <p:cNvSpPr/>
                <p:nvPr>
                  <p:custDataLst>
                    <p:tags r:id="rId51"/>
                  </p:custDataLst>
                </p:nvPr>
              </p:nvSpPr>
              <p:spPr>
                <a:xfrm>
                  <a:off x="2167655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58333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3" name="任意多边形: 形状 152">
                  <a:extLst>
                    <a:ext uri="{FF2B5EF4-FFF2-40B4-BE49-F238E27FC236}">
                      <a16:creationId xmlns:a16="http://schemas.microsoft.com/office/drawing/2014/main" id="{7B06A544-B15F-4CEB-B6F9-37532F3A18C5}"/>
                    </a:ext>
                  </a:extLst>
                </p:cNvPr>
                <p:cNvSpPr/>
                <p:nvPr>
                  <p:custDataLst>
                    <p:tags r:id="rId52"/>
                  </p:custDataLst>
                </p:nvPr>
              </p:nvSpPr>
              <p:spPr>
                <a:xfrm>
                  <a:off x="2230503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50000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任意多边形: 形状 153">
                  <a:extLst>
                    <a:ext uri="{FF2B5EF4-FFF2-40B4-BE49-F238E27FC236}">
                      <a16:creationId xmlns:a16="http://schemas.microsoft.com/office/drawing/2014/main" id="{A2F8CE72-F526-4B63-96C1-E6CF71F63E39}"/>
                    </a:ext>
                  </a:extLst>
                </p:cNvPr>
                <p:cNvSpPr/>
                <p:nvPr>
                  <p:custDataLst>
                    <p:tags r:id="rId53"/>
                  </p:custDataLst>
                </p:nvPr>
              </p:nvSpPr>
              <p:spPr>
                <a:xfrm>
                  <a:off x="2293351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41667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任意多边形: 形状 154">
                  <a:extLst>
                    <a:ext uri="{FF2B5EF4-FFF2-40B4-BE49-F238E27FC236}">
                      <a16:creationId xmlns:a16="http://schemas.microsoft.com/office/drawing/2014/main" id="{EF66A3E7-522C-4F9B-A834-AAFAC64887E8}"/>
                    </a:ext>
                  </a:extLst>
                </p:cNvPr>
                <p:cNvSpPr/>
                <p:nvPr>
                  <p:custDataLst>
                    <p:tags r:id="rId54"/>
                  </p:custDataLst>
                </p:nvPr>
              </p:nvSpPr>
              <p:spPr>
                <a:xfrm>
                  <a:off x="2356199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33333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任意多边形: 形状 155">
                  <a:extLst>
                    <a:ext uri="{FF2B5EF4-FFF2-40B4-BE49-F238E27FC236}">
                      <a16:creationId xmlns:a16="http://schemas.microsoft.com/office/drawing/2014/main" id="{0C12D3FF-B5A2-4520-B4EC-03316F60FECC}"/>
                    </a:ext>
                  </a:extLst>
                </p:cNvPr>
                <p:cNvSpPr/>
                <p:nvPr>
                  <p:custDataLst>
                    <p:tags r:id="rId55"/>
                  </p:custDataLst>
                </p:nvPr>
              </p:nvSpPr>
              <p:spPr>
                <a:xfrm>
                  <a:off x="2419047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25000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任意多边形: 形状 156">
                  <a:extLst>
                    <a:ext uri="{FF2B5EF4-FFF2-40B4-BE49-F238E27FC236}">
                      <a16:creationId xmlns:a16="http://schemas.microsoft.com/office/drawing/2014/main" id="{1986902F-FDB1-4B81-A84D-F91A7FC4A38A}"/>
                    </a:ext>
                  </a:extLst>
                </p:cNvPr>
                <p:cNvSpPr/>
                <p:nvPr>
                  <p:custDataLst>
                    <p:tags r:id="rId56"/>
                  </p:custDataLst>
                </p:nvPr>
              </p:nvSpPr>
              <p:spPr>
                <a:xfrm>
                  <a:off x="2481895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16667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8" name="任意多边形: 形状 157">
                  <a:extLst>
                    <a:ext uri="{FF2B5EF4-FFF2-40B4-BE49-F238E27FC236}">
                      <a16:creationId xmlns:a16="http://schemas.microsoft.com/office/drawing/2014/main" id="{7F470C95-05BF-4161-8CD4-084E862FF66A}"/>
                    </a:ext>
                  </a:extLst>
                </p:cNvPr>
                <p:cNvSpPr/>
                <p:nvPr>
                  <p:custDataLst>
                    <p:tags r:id="rId57"/>
                  </p:custDataLst>
                </p:nvPr>
              </p:nvSpPr>
              <p:spPr>
                <a:xfrm>
                  <a:off x="2544743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8333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9" name="任意多边形: 形状 158">
                  <a:extLst>
                    <a:ext uri="{FF2B5EF4-FFF2-40B4-BE49-F238E27FC236}">
                      <a16:creationId xmlns:a16="http://schemas.microsoft.com/office/drawing/2014/main" id="{303FDC74-8670-4985-B876-AE397E3A86AB}"/>
                    </a:ext>
                  </a:extLst>
                </p:cNvPr>
                <p:cNvSpPr/>
                <p:nvPr>
                  <p:custDataLst>
                    <p:tags r:id="rId58"/>
                  </p:custDataLst>
                </p:nvPr>
              </p:nvSpPr>
              <p:spPr>
                <a:xfrm flipH="1">
                  <a:off x="2607590" y="1574593"/>
                  <a:ext cx="95157" cy="64622"/>
                </a:xfrm>
                <a:custGeom>
                  <a:avLst/>
                  <a:gdLst>
                    <a:gd name="connsiteX0" fmla="*/ 0 w 95157"/>
                    <a:gd name="connsiteY0" fmla="*/ 64622 h 64622"/>
                    <a:gd name="connsiteX1" fmla="*/ 53568 w 95157"/>
                    <a:gd name="connsiteY1" fmla="*/ 0 h 64622"/>
                    <a:gd name="connsiteX2" fmla="*/ 95157 w 95157"/>
                    <a:gd name="connsiteY2" fmla="*/ 0 h 64622"/>
                    <a:gd name="connsiteX3" fmla="*/ 41589 w 95157"/>
                    <a:gd name="connsiteY3" fmla="*/ 64622 h 64622"/>
                    <a:gd name="connsiteX4" fmla="*/ 0 w 95157"/>
                    <a:gd name="connsiteY4" fmla="*/ 64622 h 64622"/>
                    <a:gd name="connsiteX0" fmla="*/ 2607590 w 2702747"/>
                    <a:gd name="connsiteY0" fmla="*/ 1639215 h 1639215"/>
                    <a:gd name="connsiteX1" fmla="*/ 0 w 2702747"/>
                    <a:gd name="connsiteY1" fmla="*/ 0 h 1639215"/>
                    <a:gd name="connsiteX2" fmla="*/ 2661158 w 2702747"/>
                    <a:gd name="connsiteY2" fmla="*/ 1574593 h 1639215"/>
                    <a:gd name="connsiteX3" fmla="*/ 2702747 w 2702747"/>
                    <a:gd name="connsiteY3" fmla="*/ 1574593 h 1639215"/>
                    <a:gd name="connsiteX4" fmla="*/ 2649179 w 2702747"/>
                    <a:gd name="connsiteY4" fmla="*/ 1639215 h 1639215"/>
                    <a:gd name="connsiteX5" fmla="*/ 2607590 w 2702747"/>
                    <a:gd name="connsiteY5" fmla="*/ 1639215 h 1639215"/>
                    <a:gd name="connsiteX0" fmla="*/ 0 w 95157"/>
                    <a:gd name="connsiteY0" fmla="*/ 64622 h 64622"/>
                    <a:gd name="connsiteX1" fmla="*/ 53568 w 95157"/>
                    <a:gd name="connsiteY1" fmla="*/ 0 h 64622"/>
                    <a:gd name="connsiteX2" fmla="*/ 95157 w 95157"/>
                    <a:gd name="connsiteY2" fmla="*/ 0 h 64622"/>
                    <a:gd name="connsiteX3" fmla="*/ 41589 w 95157"/>
                    <a:gd name="connsiteY3" fmla="*/ 64622 h 64622"/>
                    <a:gd name="connsiteX4" fmla="*/ 0 w 95157"/>
                    <a:gd name="connsiteY4" fmla="*/ 64622 h 64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157" h="64622">
                      <a:moveTo>
                        <a:pt x="0" y="64622"/>
                      </a:moveTo>
                      <a:lnTo>
                        <a:pt x="53568" y="0"/>
                      </a:lnTo>
                      <a:lnTo>
                        <a:pt x="95157" y="0"/>
                      </a:lnTo>
                      <a:lnTo>
                        <a:pt x="41589" y="64622"/>
                      </a:lnTo>
                      <a:lnTo>
                        <a:pt x="0" y="64622"/>
                      </a:lnTo>
                      <a:close/>
                    </a:path>
                  </a:pathLst>
                </a:custGeom>
                <a:solidFill>
                  <a:srgbClr val="00FFF6">
                    <a:alpha val="0"/>
                  </a:srgb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851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8" name="任意多边形: 形状 117">
                <a:extLst>
                  <a:ext uri="{FF2B5EF4-FFF2-40B4-BE49-F238E27FC236}">
                    <a16:creationId xmlns:a16="http://schemas.microsoft.com/office/drawing/2014/main" id="{8E11F9D7-F709-486A-9A46-9BDFC78FE83F}"/>
                  </a:ext>
                </a:extLst>
              </p:cNvPr>
              <p:cNvSpPr/>
              <p:nvPr/>
            </p:nvSpPr>
            <p:spPr>
              <a:xfrm>
                <a:off x="7333037" y="1767934"/>
                <a:ext cx="3303929" cy="711234"/>
              </a:xfrm>
              <a:custGeom>
                <a:avLst/>
                <a:gdLst>
                  <a:gd name="connsiteX0" fmla="*/ 295781 w 3303929"/>
                  <a:gd name="connsiteY0" fmla="*/ 0 h 711234"/>
                  <a:gd name="connsiteX1" fmla="*/ 3303929 w 3303929"/>
                  <a:gd name="connsiteY1" fmla="*/ 0 h 711234"/>
                  <a:gd name="connsiteX2" fmla="*/ 3134720 w 3303929"/>
                  <a:gd name="connsiteY2" fmla="*/ 415917 h 711234"/>
                  <a:gd name="connsiteX3" fmla="*/ 3132873 w 3303929"/>
                  <a:gd name="connsiteY3" fmla="*/ 415917 h 711234"/>
                  <a:gd name="connsiteX4" fmla="*/ 3010060 w 3303929"/>
                  <a:gd name="connsiteY4" fmla="*/ 711234 h 711234"/>
                  <a:gd name="connsiteX5" fmla="*/ 0 w 3303929"/>
                  <a:gd name="connsiteY5" fmla="*/ 711234 h 711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3929" h="711234">
                    <a:moveTo>
                      <a:pt x="295781" y="0"/>
                    </a:moveTo>
                    <a:lnTo>
                      <a:pt x="3303929" y="0"/>
                    </a:lnTo>
                    <a:lnTo>
                      <a:pt x="3134720" y="415917"/>
                    </a:lnTo>
                    <a:lnTo>
                      <a:pt x="3132873" y="415917"/>
                    </a:lnTo>
                    <a:lnTo>
                      <a:pt x="3010060" y="711234"/>
                    </a:lnTo>
                    <a:lnTo>
                      <a:pt x="0" y="711234"/>
                    </a:lnTo>
                    <a:close/>
                  </a:path>
                </a:pathLst>
              </a:custGeom>
              <a:noFill/>
              <a:ln w="19050">
                <a:solidFill>
                  <a:srgbClr val="04C8F8">
                    <a:alpha val="8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851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9" name="任意多边形: 形状 118">
                <a:extLst>
                  <a:ext uri="{FF2B5EF4-FFF2-40B4-BE49-F238E27FC236}">
                    <a16:creationId xmlns:a16="http://schemas.microsoft.com/office/drawing/2014/main" id="{3D590E7C-4C65-4A37-A11E-A5AAC64521D1}"/>
                  </a:ext>
                </a:extLst>
              </p:cNvPr>
              <p:cNvSpPr/>
              <p:nvPr/>
            </p:nvSpPr>
            <p:spPr>
              <a:xfrm>
                <a:off x="7467388" y="1689482"/>
                <a:ext cx="3303929" cy="711234"/>
              </a:xfrm>
              <a:custGeom>
                <a:avLst/>
                <a:gdLst>
                  <a:gd name="connsiteX0" fmla="*/ 295781 w 3303929"/>
                  <a:gd name="connsiteY0" fmla="*/ 0 h 711234"/>
                  <a:gd name="connsiteX1" fmla="*/ 3303929 w 3303929"/>
                  <a:gd name="connsiteY1" fmla="*/ 0 h 711234"/>
                  <a:gd name="connsiteX2" fmla="*/ 3134720 w 3303929"/>
                  <a:gd name="connsiteY2" fmla="*/ 415917 h 711234"/>
                  <a:gd name="connsiteX3" fmla="*/ 3132873 w 3303929"/>
                  <a:gd name="connsiteY3" fmla="*/ 415917 h 711234"/>
                  <a:gd name="connsiteX4" fmla="*/ 3010060 w 3303929"/>
                  <a:gd name="connsiteY4" fmla="*/ 711234 h 711234"/>
                  <a:gd name="connsiteX5" fmla="*/ 0 w 3303929"/>
                  <a:gd name="connsiteY5" fmla="*/ 711234 h 711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3929" h="711234">
                    <a:moveTo>
                      <a:pt x="295781" y="0"/>
                    </a:moveTo>
                    <a:lnTo>
                      <a:pt x="3303929" y="0"/>
                    </a:lnTo>
                    <a:lnTo>
                      <a:pt x="3134720" y="415917"/>
                    </a:lnTo>
                    <a:lnTo>
                      <a:pt x="3132873" y="415917"/>
                    </a:lnTo>
                    <a:lnTo>
                      <a:pt x="3010060" y="711234"/>
                    </a:lnTo>
                    <a:lnTo>
                      <a:pt x="0" y="711234"/>
                    </a:lnTo>
                    <a:close/>
                  </a:path>
                </a:pathLst>
              </a:custGeom>
              <a:gradFill flip="none" rotWithShape="1">
                <a:gsLst>
                  <a:gs pos="11000">
                    <a:srgbClr val="2194BD"/>
                  </a:gs>
                  <a:gs pos="100000">
                    <a:srgbClr val="0C183B"/>
                  </a:gs>
                </a:gsLst>
                <a:lin ang="5400000" scaled="1"/>
                <a:tileRect/>
              </a:gradFill>
              <a:ln w="6350">
                <a:solidFill>
                  <a:srgbClr val="04C8F8">
                    <a:alpha val="30000"/>
                  </a:srgbClr>
                </a:solidFill>
              </a:ln>
              <a:effectLst>
                <a:innerShdw blurRad="215900">
                  <a:srgbClr val="04C8F8">
                    <a:alpha val="37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851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16" name="图片 115" descr="图片包含 监视器, 室内, 电视, 屏幕&#10;&#10;描述已自动生成">
              <a:extLst>
                <a:ext uri="{FF2B5EF4-FFF2-40B4-BE49-F238E27FC236}">
                  <a16:creationId xmlns:a16="http://schemas.microsoft.com/office/drawing/2014/main" id="{061ABDFA-0F16-42CB-99BD-639BBA248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265" y="1176924"/>
              <a:ext cx="3187296" cy="350955"/>
            </a:xfrm>
            <a:prstGeom prst="rect">
              <a:avLst/>
            </a:prstGeom>
          </p:spPr>
        </p:pic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5875017E-4522-449D-B6AA-BAC7F713EB42}"/>
              </a:ext>
            </a:extLst>
          </p:cNvPr>
          <p:cNvSpPr txBox="1"/>
          <p:nvPr/>
        </p:nvSpPr>
        <p:spPr>
          <a:xfrm>
            <a:off x="1959927" y="1226798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80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BA016AC-D1DF-4B7A-AAA0-86D5181DA475}"/>
              </a:ext>
            </a:extLst>
          </p:cNvPr>
          <p:cNvSpPr txBox="1"/>
          <p:nvPr/>
        </p:nvSpPr>
        <p:spPr>
          <a:xfrm>
            <a:off x="1109481" y="817620"/>
            <a:ext cx="3282438" cy="450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  <a:defRPr/>
            </a:pPr>
            <a:r>
              <a:rPr lang="en-US" altLang="zh-CN" sz="2000" b="1" spc="99" dirty="0">
                <a:gradFill flip="none" rotWithShape="1">
                  <a:gsLst>
                    <a:gs pos="23000">
                      <a:srgbClr val="82E4FC"/>
                    </a:gs>
                    <a:gs pos="100000">
                      <a:prstClr val="white"/>
                    </a:gs>
                    <a:gs pos="0">
                      <a:srgbClr val="04C8F8">
                        <a:alpha val="51000"/>
                      </a:srgbClr>
                    </a:gs>
                  </a:gsLst>
                  <a:lin ang="16200000" scaled="1"/>
                  <a:tileRect/>
                </a:gradFill>
                <a:cs typeface="+mn-ea"/>
                <a:sym typeface="+mn-lt"/>
              </a:rPr>
              <a:t>PART ONE</a:t>
            </a:r>
            <a:endParaRPr lang="zh-CN" altLang="en-US" sz="2000" b="1" spc="99" dirty="0">
              <a:gradFill flip="none" rotWithShape="1">
                <a:gsLst>
                  <a:gs pos="23000">
                    <a:srgbClr val="82E4FC"/>
                  </a:gs>
                  <a:gs pos="100000">
                    <a:prstClr val="white"/>
                  </a:gs>
                  <a:gs pos="0">
                    <a:srgbClr val="04C8F8">
                      <a:alpha val="51000"/>
                    </a:srgbClr>
                  </a:gs>
                </a:gsLst>
                <a:lin ang="16200000" scaled="1"/>
                <a:tileRect/>
              </a:gradFill>
              <a:cs typeface="+mn-ea"/>
              <a:sym typeface="+mn-lt"/>
            </a:endParaRPr>
          </a:p>
        </p:txBody>
      </p:sp>
      <p:grpSp>
        <p:nvGrpSpPr>
          <p:cNvPr id="173" name="组合 172">
            <a:extLst>
              <a:ext uri="{FF2B5EF4-FFF2-40B4-BE49-F238E27FC236}">
                <a16:creationId xmlns:a16="http://schemas.microsoft.com/office/drawing/2014/main" id="{7D46D1BB-A26C-44D0-B9FF-4D4CDEBBD818}"/>
              </a:ext>
            </a:extLst>
          </p:cNvPr>
          <p:cNvGrpSpPr/>
          <p:nvPr/>
        </p:nvGrpSpPr>
        <p:grpSpPr>
          <a:xfrm flipH="1">
            <a:off x="1019399" y="4780886"/>
            <a:ext cx="3561794" cy="844756"/>
            <a:chOff x="6148794" y="1176924"/>
            <a:chExt cx="3868767" cy="964774"/>
          </a:xfrm>
        </p:grpSpPr>
        <p:grpSp>
          <p:nvGrpSpPr>
            <p:cNvPr id="174" name="组合 173">
              <a:extLst>
                <a:ext uri="{FF2B5EF4-FFF2-40B4-BE49-F238E27FC236}">
                  <a16:creationId xmlns:a16="http://schemas.microsoft.com/office/drawing/2014/main" id="{E1A44C61-EABC-4B08-ABE1-2FF292540C0F}"/>
                </a:ext>
              </a:extLst>
            </p:cNvPr>
            <p:cNvGrpSpPr/>
            <p:nvPr/>
          </p:nvGrpSpPr>
          <p:grpSpPr>
            <a:xfrm>
              <a:off x="6148794" y="1220764"/>
              <a:ext cx="3438280" cy="920934"/>
              <a:chOff x="7333037" y="1558236"/>
              <a:chExt cx="3438280" cy="920932"/>
            </a:xfrm>
          </p:grpSpPr>
          <p:grpSp>
            <p:nvGrpSpPr>
              <p:cNvPr id="176" name="组合 175">
                <a:extLst>
                  <a:ext uri="{FF2B5EF4-FFF2-40B4-BE49-F238E27FC236}">
                    <a16:creationId xmlns:a16="http://schemas.microsoft.com/office/drawing/2014/main" id="{25010FEB-6598-4769-B174-BACC4A8F2782}"/>
                  </a:ext>
                </a:extLst>
              </p:cNvPr>
              <p:cNvGrpSpPr/>
              <p:nvPr>
                <p:custDataLst>
                  <p:tags r:id="rId31"/>
                </p:custDataLst>
              </p:nvPr>
            </p:nvGrpSpPr>
            <p:grpSpPr>
              <a:xfrm flipH="1">
                <a:off x="7792060" y="1558236"/>
                <a:ext cx="800152" cy="84731"/>
                <a:chOff x="1853414" y="1574593"/>
                <a:chExt cx="849333" cy="64622"/>
              </a:xfrm>
            </p:grpSpPr>
            <p:sp>
              <p:nvSpPr>
                <p:cNvPr id="179" name="任意多边形: 形状 178">
                  <a:extLst>
                    <a:ext uri="{FF2B5EF4-FFF2-40B4-BE49-F238E27FC236}">
                      <a16:creationId xmlns:a16="http://schemas.microsoft.com/office/drawing/2014/main" id="{9F5B029F-0E24-48D0-A5C9-2B099E2441F2}"/>
                    </a:ext>
                  </a:extLst>
                </p:cNvPr>
                <p:cNvSpPr/>
                <p:nvPr>
                  <p:custDataLst>
                    <p:tags r:id="rId32"/>
                  </p:custDataLst>
                </p:nvPr>
              </p:nvSpPr>
              <p:spPr>
                <a:xfrm flipH="1">
                  <a:off x="1853414" y="1574593"/>
                  <a:ext cx="95157" cy="64622"/>
                </a:xfrm>
                <a:custGeom>
                  <a:avLst/>
                  <a:gdLst>
                    <a:gd name="connsiteX0" fmla="*/ 0 w 95157"/>
                    <a:gd name="connsiteY0" fmla="*/ 64622 h 64622"/>
                    <a:gd name="connsiteX1" fmla="*/ 53568 w 95157"/>
                    <a:gd name="connsiteY1" fmla="*/ 0 h 64622"/>
                    <a:gd name="connsiteX2" fmla="*/ 95157 w 95157"/>
                    <a:gd name="connsiteY2" fmla="*/ 0 h 64622"/>
                    <a:gd name="connsiteX3" fmla="*/ 41589 w 95157"/>
                    <a:gd name="connsiteY3" fmla="*/ 64622 h 64622"/>
                    <a:gd name="connsiteX4" fmla="*/ 0 w 95157"/>
                    <a:gd name="connsiteY4" fmla="*/ 64622 h 64622"/>
                    <a:gd name="connsiteX0" fmla="*/ 1853414 w 1948571"/>
                    <a:gd name="connsiteY0" fmla="*/ 1639215 h 1639215"/>
                    <a:gd name="connsiteX1" fmla="*/ 0 w 1948571"/>
                    <a:gd name="connsiteY1" fmla="*/ 0 h 1639215"/>
                    <a:gd name="connsiteX2" fmla="*/ 1906982 w 1948571"/>
                    <a:gd name="connsiteY2" fmla="*/ 1574593 h 1639215"/>
                    <a:gd name="connsiteX3" fmla="*/ 1948571 w 1948571"/>
                    <a:gd name="connsiteY3" fmla="*/ 1574593 h 1639215"/>
                    <a:gd name="connsiteX4" fmla="*/ 1895003 w 1948571"/>
                    <a:gd name="connsiteY4" fmla="*/ 1639215 h 1639215"/>
                    <a:gd name="connsiteX5" fmla="*/ 1853414 w 1948571"/>
                    <a:gd name="connsiteY5" fmla="*/ 1639215 h 1639215"/>
                    <a:gd name="connsiteX0" fmla="*/ 0 w 95157"/>
                    <a:gd name="connsiteY0" fmla="*/ 64622 h 64622"/>
                    <a:gd name="connsiteX1" fmla="*/ 53568 w 95157"/>
                    <a:gd name="connsiteY1" fmla="*/ 0 h 64622"/>
                    <a:gd name="connsiteX2" fmla="*/ 95157 w 95157"/>
                    <a:gd name="connsiteY2" fmla="*/ 0 h 64622"/>
                    <a:gd name="connsiteX3" fmla="*/ 41589 w 95157"/>
                    <a:gd name="connsiteY3" fmla="*/ 64622 h 64622"/>
                    <a:gd name="connsiteX4" fmla="*/ 0 w 95157"/>
                    <a:gd name="connsiteY4" fmla="*/ 64622 h 64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157" h="64622">
                      <a:moveTo>
                        <a:pt x="0" y="64622"/>
                      </a:moveTo>
                      <a:lnTo>
                        <a:pt x="53568" y="0"/>
                      </a:lnTo>
                      <a:lnTo>
                        <a:pt x="95157" y="0"/>
                      </a:lnTo>
                      <a:lnTo>
                        <a:pt x="41589" y="64622"/>
                      </a:lnTo>
                      <a:lnTo>
                        <a:pt x="0" y="64622"/>
                      </a:lnTo>
                      <a:close/>
                    </a:path>
                  </a:pathLst>
                </a:custGeom>
                <a:solidFill>
                  <a:srgbClr val="04C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808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80" name="任意多边形: 形状 179">
                  <a:extLst>
                    <a:ext uri="{FF2B5EF4-FFF2-40B4-BE49-F238E27FC236}">
                      <a16:creationId xmlns:a16="http://schemas.microsoft.com/office/drawing/2014/main" id="{60A200C1-7336-45EB-9F02-E8AD8C9DC6DB}"/>
                    </a:ext>
                  </a:extLst>
                </p:cNvPr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1916263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91667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808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81" name="任意多边形: 形状 180">
                  <a:extLst>
                    <a:ext uri="{FF2B5EF4-FFF2-40B4-BE49-F238E27FC236}">
                      <a16:creationId xmlns:a16="http://schemas.microsoft.com/office/drawing/2014/main" id="{E61DB67C-FD33-4799-9EAE-A173D93D66A7}"/>
                    </a:ext>
                  </a:extLst>
                </p:cNvPr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1979111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83333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808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82" name="任意多边形: 形状 181">
                  <a:extLst>
                    <a:ext uri="{FF2B5EF4-FFF2-40B4-BE49-F238E27FC236}">
                      <a16:creationId xmlns:a16="http://schemas.microsoft.com/office/drawing/2014/main" id="{8D894278-7269-4F4B-9CF1-2A7F36AE71B3}"/>
                    </a:ext>
                  </a:extLst>
                </p:cNvPr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2041959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75000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808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83" name="任意多边形: 形状 182">
                  <a:extLst>
                    <a:ext uri="{FF2B5EF4-FFF2-40B4-BE49-F238E27FC236}">
                      <a16:creationId xmlns:a16="http://schemas.microsoft.com/office/drawing/2014/main" id="{7C2CB38F-B3C7-46F6-BB69-F3CCB25C7E44}"/>
                    </a:ext>
                  </a:extLst>
                </p:cNvPr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2104807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66667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808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84" name="任意多边形: 形状 183">
                  <a:extLst>
                    <a:ext uri="{FF2B5EF4-FFF2-40B4-BE49-F238E27FC236}">
                      <a16:creationId xmlns:a16="http://schemas.microsoft.com/office/drawing/2014/main" id="{F94D1775-6DC3-4115-8544-620BCED4DB9B}"/>
                    </a:ext>
                  </a:extLst>
                </p:cNvPr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2167655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58333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808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85" name="任意多边形: 形状 184">
                  <a:extLst>
                    <a:ext uri="{FF2B5EF4-FFF2-40B4-BE49-F238E27FC236}">
                      <a16:creationId xmlns:a16="http://schemas.microsoft.com/office/drawing/2014/main" id="{1A1A22F4-C70B-45CC-9217-7B7AEF067FB9}"/>
                    </a:ext>
                  </a:extLst>
                </p:cNvPr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2230503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50000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808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86" name="任意多边形: 形状 185">
                  <a:extLst>
                    <a:ext uri="{FF2B5EF4-FFF2-40B4-BE49-F238E27FC236}">
                      <a16:creationId xmlns:a16="http://schemas.microsoft.com/office/drawing/2014/main" id="{B751801C-36B7-4042-B378-84C8268B1440}"/>
                    </a:ext>
                  </a:extLst>
                </p:cNvPr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2293351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41667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808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87" name="任意多边形: 形状 186">
                  <a:extLst>
                    <a:ext uri="{FF2B5EF4-FFF2-40B4-BE49-F238E27FC236}">
                      <a16:creationId xmlns:a16="http://schemas.microsoft.com/office/drawing/2014/main" id="{D9D213A6-2E30-4130-910A-8116373221A9}"/>
                    </a:ext>
                  </a:extLst>
                </p:cNvPr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2356199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33333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808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88" name="任意多边形: 形状 187">
                  <a:extLst>
                    <a:ext uri="{FF2B5EF4-FFF2-40B4-BE49-F238E27FC236}">
                      <a16:creationId xmlns:a16="http://schemas.microsoft.com/office/drawing/2014/main" id="{6EE9D1C2-A369-4A85-A31F-A7A86B18798B}"/>
                    </a:ext>
                  </a:extLst>
                </p:cNvPr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2419047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25000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808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89" name="任意多边形: 形状 188">
                  <a:extLst>
                    <a:ext uri="{FF2B5EF4-FFF2-40B4-BE49-F238E27FC236}">
                      <a16:creationId xmlns:a16="http://schemas.microsoft.com/office/drawing/2014/main" id="{B47D3FB8-EF07-4940-A0C1-7B408E1E0270}"/>
                    </a:ext>
                  </a:extLst>
                </p:cNvPr>
                <p:cNvSpPr/>
                <p:nvPr>
                  <p:custDataLst>
                    <p:tags r:id="rId42"/>
                  </p:custDataLst>
                </p:nvPr>
              </p:nvSpPr>
              <p:spPr>
                <a:xfrm>
                  <a:off x="2481895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16667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808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90" name="任意多边形: 形状 189">
                  <a:extLst>
                    <a:ext uri="{FF2B5EF4-FFF2-40B4-BE49-F238E27FC236}">
                      <a16:creationId xmlns:a16="http://schemas.microsoft.com/office/drawing/2014/main" id="{6D2D1ADA-1954-442C-8465-48B09AE2E9DB}"/>
                    </a:ext>
                  </a:extLst>
                </p:cNvPr>
                <p:cNvSpPr/>
                <p:nvPr>
                  <p:custDataLst>
                    <p:tags r:id="rId43"/>
                  </p:custDataLst>
                </p:nvPr>
              </p:nvSpPr>
              <p:spPr>
                <a:xfrm>
                  <a:off x="2544743" y="1574593"/>
                  <a:ext cx="95157" cy="6462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5158" h="64623">
                      <a:moveTo>
                        <a:pt x="95157" y="64622"/>
                      </a:moveTo>
                      <a:lnTo>
                        <a:pt x="41589" y="0"/>
                      </a:lnTo>
                      <a:lnTo>
                        <a:pt x="0" y="0"/>
                      </a:lnTo>
                      <a:lnTo>
                        <a:pt x="53568" y="64622"/>
                      </a:lnTo>
                      <a:close/>
                    </a:path>
                  </a:pathLst>
                </a:custGeom>
                <a:solidFill>
                  <a:srgbClr val="04C8F8">
                    <a:alpha val="8333"/>
                  </a:srgbClr>
                </a:solidFill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808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91" name="任意多边形: 形状 190">
                  <a:extLst>
                    <a:ext uri="{FF2B5EF4-FFF2-40B4-BE49-F238E27FC236}">
                      <a16:creationId xmlns:a16="http://schemas.microsoft.com/office/drawing/2014/main" id="{98ABB80D-DD05-44D0-A9E6-2EA072014508}"/>
                    </a:ext>
                  </a:extLst>
                </p:cNvPr>
                <p:cNvSpPr/>
                <p:nvPr>
                  <p:custDataLst>
                    <p:tags r:id="rId44"/>
                  </p:custDataLst>
                </p:nvPr>
              </p:nvSpPr>
              <p:spPr>
                <a:xfrm flipH="1">
                  <a:off x="2607590" y="1574593"/>
                  <a:ext cx="95157" cy="64622"/>
                </a:xfrm>
                <a:custGeom>
                  <a:avLst/>
                  <a:gdLst>
                    <a:gd name="connsiteX0" fmla="*/ 0 w 95157"/>
                    <a:gd name="connsiteY0" fmla="*/ 64622 h 64622"/>
                    <a:gd name="connsiteX1" fmla="*/ 53568 w 95157"/>
                    <a:gd name="connsiteY1" fmla="*/ 0 h 64622"/>
                    <a:gd name="connsiteX2" fmla="*/ 95157 w 95157"/>
                    <a:gd name="connsiteY2" fmla="*/ 0 h 64622"/>
                    <a:gd name="connsiteX3" fmla="*/ 41589 w 95157"/>
                    <a:gd name="connsiteY3" fmla="*/ 64622 h 64622"/>
                    <a:gd name="connsiteX4" fmla="*/ 0 w 95157"/>
                    <a:gd name="connsiteY4" fmla="*/ 64622 h 64622"/>
                    <a:gd name="connsiteX0" fmla="*/ 2607590 w 2702747"/>
                    <a:gd name="connsiteY0" fmla="*/ 1639215 h 1639215"/>
                    <a:gd name="connsiteX1" fmla="*/ 0 w 2702747"/>
                    <a:gd name="connsiteY1" fmla="*/ 0 h 1639215"/>
                    <a:gd name="connsiteX2" fmla="*/ 2661158 w 2702747"/>
                    <a:gd name="connsiteY2" fmla="*/ 1574593 h 1639215"/>
                    <a:gd name="connsiteX3" fmla="*/ 2702747 w 2702747"/>
                    <a:gd name="connsiteY3" fmla="*/ 1574593 h 1639215"/>
                    <a:gd name="connsiteX4" fmla="*/ 2649179 w 2702747"/>
                    <a:gd name="connsiteY4" fmla="*/ 1639215 h 1639215"/>
                    <a:gd name="connsiteX5" fmla="*/ 2607590 w 2702747"/>
                    <a:gd name="connsiteY5" fmla="*/ 1639215 h 1639215"/>
                    <a:gd name="connsiteX0" fmla="*/ 0 w 95157"/>
                    <a:gd name="connsiteY0" fmla="*/ 64622 h 64622"/>
                    <a:gd name="connsiteX1" fmla="*/ 53568 w 95157"/>
                    <a:gd name="connsiteY1" fmla="*/ 0 h 64622"/>
                    <a:gd name="connsiteX2" fmla="*/ 95157 w 95157"/>
                    <a:gd name="connsiteY2" fmla="*/ 0 h 64622"/>
                    <a:gd name="connsiteX3" fmla="*/ 41589 w 95157"/>
                    <a:gd name="connsiteY3" fmla="*/ 64622 h 64622"/>
                    <a:gd name="connsiteX4" fmla="*/ 0 w 95157"/>
                    <a:gd name="connsiteY4" fmla="*/ 64622 h 64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157" h="64622">
                      <a:moveTo>
                        <a:pt x="0" y="64622"/>
                      </a:moveTo>
                      <a:lnTo>
                        <a:pt x="53568" y="0"/>
                      </a:lnTo>
                      <a:lnTo>
                        <a:pt x="95157" y="0"/>
                      </a:lnTo>
                      <a:lnTo>
                        <a:pt x="41589" y="64622"/>
                      </a:lnTo>
                      <a:lnTo>
                        <a:pt x="0" y="64622"/>
                      </a:lnTo>
                      <a:close/>
                    </a:path>
                  </a:pathLst>
                </a:custGeom>
                <a:solidFill>
                  <a:srgbClr val="00FFF6">
                    <a:alpha val="0"/>
                  </a:srgbClr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3808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7" name="任意多边形: 形状 176">
                <a:extLst>
                  <a:ext uri="{FF2B5EF4-FFF2-40B4-BE49-F238E27FC236}">
                    <a16:creationId xmlns:a16="http://schemas.microsoft.com/office/drawing/2014/main" id="{C9FE7617-C6EA-423B-8DC4-EAC9E43B188A}"/>
                  </a:ext>
                </a:extLst>
              </p:cNvPr>
              <p:cNvSpPr/>
              <p:nvPr/>
            </p:nvSpPr>
            <p:spPr>
              <a:xfrm>
                <a:off x="7333037" y="1767934"/>
                <a:ext cx="3303929" cy="711234"/>
              </a:xfrm>
              <a:custGeom>
                <a:avLst/>
                <a:gdLst>
                  <a:gd name="connsiteX0" fmla="*/ 295781 w 3303929"/>
                  <a:gd name="connsiteY0" fmla="*/ 0 h 711234"/>
                  <a:gd name="connsiteX1" fmla="*/ 3303929 w 3303929"/>
                  <a:gd name="connsiteY1" fmla="*/ 0 h 711234"/>
                  <a:gd name="connsiteX2" fmla="*/ 3134720 w 3303929"/>
                  <a:gd name="connsiteY2" fmla="*/ 415917 h 711234"/>
                  <a:gd name="connsiteX3" fmla="*/ 3132873 w 3303929"/>
                  <a:gd name="connsiteY3" fmla="*/ 415917 h 711234"/>
                  <a:gd name="connsiteX4" fmla="*/ 3010060 w 3303929"/>
                  <a:gd name="connsiteY4" fmla="*/ 711234 h 711234"/>
                  <a:gd name="connsiteX5" fmla="*/ 0 w 3303929"/>
                  <a:gd name="connsiteY5" fmla="*/ 711234 h 711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3929" h="711234">
                    <a:moveTo>
                      <a:pt x="295781" y="0"/>
                    </a:moveTo>
                    <a:lnTo>
                      <a:pt x="3303929" y="0"/>
                    </a:lnTo>
                    <a:lnTo>
                      <a:pt x="3134720" y="415917"/>
                    </a:lnTo>
                    <a:lnTo>
                      <a:pt x="3132873" y="415917"/>
                    </a:lnTo>
                    <a:lnTo>
                      <a:pt x="3010060" y="711234"/>
                    </a:lnTo>
                    <a:lnTo>
                      <a:pt x="0" y="711234"/>
                    </a:lnTo>
                    <a:close/>
                  </a:path>
                </a:pathLst>
              </a:custGeom>
              <a:noFill/>
              <a:ln w="19050">
                <a:solidFill>
                  <a:srgbClr val="04C8F8">
                    <a:alpha val="8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8" name="任意多边形: 形状 177">
                <a:extLst>
                  <a:ext uri="{FF2B5EF4-FFF2-40B4-BE49-F238E27FC236}">
                    <a16:creationId xmlns:a16="http://schemas.microsoft.com/office/drawing/2014/main" id="{A6756B6C-E0C1-4B11-906A-F350345F80B9}"/>
                  </a:ext>
                </a:extLst>
              </p:cNvPr>
              <p:cNvSpPr/>
              <p:nvPr/>
            </p:nvSpPr>
            <p:spPr>
              <a:xfrm>
                <a:off x="7467388" y="1689482"/>
                <a:ext cx="3303929" cy="711234"/>
              </a:xfrm>
              <a:custGeom>
                <a:avLst/>
                <a:gdLst>
                  <a:gd name="connsiteX0" fmla="*/ 295781 w 3303929"/>
                  <a:gd name="connsiteY0" fmla="*/ 0 h 711234"/>
                  <a:gd name="connsiteX1" fmla="*/ 3303929 w 3303929"/>
                  <a:gd name="connsiteY1" fmla="*/ 0 h 711234"/>
                  <a:gd name="connsiteX2" fmla="*/ 3134720 w 3303929"/>
                  <a:gd name="connsiteY2" fmla="*/ 415917 h 711234"/>
                  <a:gd name="connsiteX3" fmla="*/ 3132873 w 3303929"/>
                  <a:gd name="connsiteY3" fmla="*/ 415917 h 711234"/>
                  <a:gd name="connsiteX4" fmla="*/ 3010060 w 3303929"/>
                  <a:gd name="connsiteY4" fmla="*/ 711234 h 711234"/>
                  <a:gd name="connsiteX5" fmla="*/ 0 w 3303929"/>
                  <a:gd name="connsiteY5" fmla="*/ 711234 h 711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03929" h="711234">
                    <a:moveTo>
                      <a:pt x="295781" y="0"/>
                    </a:moveTo>
                    <a:lnTo>
                      <a:pt x="3303929" y="0"/>
                    </a:lnTo>
                    <a:lnTo>
                      <a:pt x="3134720" y="415917"/>
                    </a:lnTo>
                    <a:lnTo>
                      <a:pt x="3132873" y="415917"/>
                    </a:lnTo>
                    <a:lnTo>
                      <a:pt x="3010060" y="711234"/>
                    </a:lnTo>
                    <a:lnTo>
                      <a:pt x="0" y="711234"/>
                    </a:lnTo>
                    <a:close/>
                  </a:path>
                </a:pathLst>
              </a:custGeom>
              <a:gradFill flip="none" rotWithShape="1">
                <a:gsLst>
                  <a:gs pos="11000">
                    <a:srgbClr val="2194BD"/>
                  </a:gs>
                  <a:gs pos="100000">
                    <a:srgbClr val="0C183B"/>
                  </a:gs>
                </a:gsLst>
                <a:lin ang="5400000" scaled="1"/>
                <a:tileRect/>
              </a:gradFill>
              <a:ln w="6350">
                <a:solidFill>
                  <a:srgbClr val="04C8F8">
                    <a:alpha val="30000"/>
                  </a:srgbClr>
                </a:solidFill>
              </a:ln>
              <a:effectLst>
                <a:innerShdw blurRad="215900">
                  <a:srgbClr val="04C8F8">
                    <a:alpha val="37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851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75" name="图片 174" descr="图片包含 监视器, 室内, 电视, 屏幕&#10;&#10;描述已自动生成">
              <a:extLst>
                <a:ext uri="{FF2B5EF4-FFF2-40B4-BE49-F238E27FC236}">
                  <a16:creationId xmlns:a16="http://schemas.microsoft.com/office/drawing/2014/main" id="{D45DBB87-18A1-4B1C-8915-2B78D8311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265" y="1176924"/>
              <a:ext cx="3187296" cy="350955"/>
            </a:xfrm>
            <a:prstGeom prst="rect">
              <a:avLst/>
            </a:prstGeom>
          </p:spPr>
        </p:pic>
      </p:grpSp>
      <p:sp>
        <p:nvSpPr>
          <p:cNvPr id="128" name="文本框 127">
            <a:extLst>
              <a:ext uri="{FF2B5EF4-FFF2-40B4-BE49-F238E27FC236}">
                <a16:creationId xmlns:a16="http://schemas.microsoft.com/office/drawing/2014/main" id="{4DF7222F-71C6-4950-BA22-83B13498B3F0}"/>
              </a:ext>
            </a:extLst>
          </p:cNvPr>
          <p:cNvSpPr txBox="1"/>
          <p:nvPr/>
        </p:nvSpPr>
        <p:spPr>
          <a:xfrm>
            <a:off x="933331" y="4600779"/>
            <a:ext cx="4486280" cy="450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  <a:defRPr/>
            </a:pPr>
            <a:r>
              <a:rPr lang="en-US" altLang="zh-CN" sz="2000" b="1" spc="99" dirty="0">
                <a:gradFill flip="none" rotWithShape="1">
                  <a:gsLst>
                    <a:gs pos="23000">
                      <a:srgbClr val="82E4FC"/>
                    </a:gs>
                    <a:gs pos="100000">
                      <a:prstClr val="white"/>
                    </a:gs>
                    <a:gs pos="0">
                      <a:srgbClr val="04C8F8">
                        <a:alpha val="51000"/>
                      </a:srgbClr>
                    </a:gs>
                  </a:gsLst>
                  <a:lin ang="16200000" scaled="1"/>
                  <a:tileRect/>
                </a:gradFill>
                <a:cs typeface="+mn-ea"/>
                <a:sym typeface="+mn-lt"/>
              </a:rPr>
              <a:t>PART THERE</a:t>
            </a:r>
            <a:endParaRPr lang="zh-CN" altLang="en-US" sz="2000" b="1" spc="99" dirty="0">
              <a:gradFill flip="none" rotWithShape="1">
                <a:gsLst>
                  <a:gs pos="23000">
                    <a:srgbClr val="82E4FC"/>
                  </a:gs>
                  <a:gs pos="100000">
                    <a:prstClr val="white"/>
                  </a:gs>
                  <a:gs pos="0">
                    <a:srgbClr val="04C8F8">
                      <a:alpha val="51000"/>
                    </a:srgbClr>
                  </a:gs>
                </a:gsLst>
                <a:lin ang="16200000" scaled="1"/>
                <a:tileRect/>
              </a:gradFill>
              <a:cs typeface="+mn-ea"/>
              <a:sym typeface="+mn-lt"/>
            </a:endParaRPr>
          </a:p>
        </p:txBody>
      </p:sp>
      <p:grpSp>
        <p:nvGrpSpPr>
          <p:cNvPr id="193" name="组合 192">
            <a:extLst>
              <a:ext uri="{FF2B5EF4-FFF2-40B4-BE49-F238E27FC236}">
                <a16:creationId xmlns:a16="http://schemas.microsoft.com/office/drawing/2014/main" id="{811691C0-6718-46AD-BB5E-86A97D3BF100}"/>
              </a:ext>
            </a:extLst>
          </p:cNvPr>
          <p:cNvGrpSpPr/>
          <p:nvPr/>
        </p:nvGrpSpPr>
        <p:grpSpPr>
          <a:xfrm>
            <a:off x="7247511" y="4835857"/>
            <a:ext cx="3165464" cy="806370"/>
            <a:chOff x="7333037" y="1558236"/>
            <a:chExt cx="3438280" cy="920932"/>
          </a:xfrm>
        </p:grpSpPr>
        <p:grpSp>
          <p:nvGrpSpPr>
            <p:cNvPr id="195" name="组合 194">
              <a:extLst>
                <a:ext uri="{FF2B5EF4-FFF2-40B4-BE49-F238E27FC236}">
                  <a16:creationId xmlns:a16="http://schemas.microsoft.com/office/drawing/2014/main" id="{BE18977C-47AB-4FBA-A1F4-F7A6F23CE548}"/>
                </a:ext>
              </a:extLst>
            </p:cNvPr>
            <p:cNvGrpSpPr/>
            <p:nvPr>
              <p:custDataLst>
                <p:tags r:id="rId17"/>
              </p:custDataLst>
            </p:nvPr>
          </p:nvGrpSpPr>
          <p:grpSpPr>
            <a:xfrm flipH="1">
              <a:off x="7792060" y="1558236"/>
              <a:ext cx="800152" cy="84731"/>
              <a:chOff x="1853414" y="1574593"/>
              <a:chExt cx="849333" cy="64622"/>
            </a:xfrm>
          </p:grpSpPr>
          <p:sp>
            <p:nvSpPr>
              <p:cNvPr id="198" name="任意多边形: 形状 197">
                <a:extLst>
                  <a:ext uri="{FF2B5EF4-FFF2-40B4-BE49-F238E27FC236}">
                    <a16:creationId xmlns:a16="http://schemas.microsoft.com/office/drawing/2014/main" id="{2DF01851-DD79-4D9C-882C-F81EA6F4EF04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 flipH="1">
                <a:off x="1853414" y="1574593"/>
                <a:ext cx="95157" cy="64622"/>
              </a:xfrm>
              <a:custGeom>
                <a:avLst/>
                <a:gdLst>
                  <a:gd name="connsiteX0" fmla="*/ 0 w 95157"/>
                  <a:gd name="connsiteY0" fmla="*/ 64622 h 64622"/>
                  <a:gd name="connsiteX1" fmla="*/ 53568 w 95157"/>
                  <a:gd name="connsiteY1" fmla="*/ 0 h 64622"/>
                  <a:gd name="connsiteX2" fmla="*/ 95157 w 95157"/>
                  <a:gd name="connsiteY2" fmla="*/ 0 h 64622"/>
                  <a:gd name="connsiteX3" fmla="*/ 41589 w 95157"/>
                  <a:gd name="connsiteY3" fmla="*/ 64622 h 64622"/>
                  <a:gd name="connsiteX4" fmla="*/ 0 w 95157"/>
                  <a:gd name="connsiteY4" fmla="*/ 64622 h 64622"/>
                  <a:gd name="connsiteX0" fmla="*/ 1853414 w 1948571"/>
                  <a:gd name="connsiteY0" fmla="*/ 1639215 h 1639215"/>
                  <a:gd name="connsiteX1" fmla="*/ 0 w 1948571"/>
                  <a:gd name="connsiteY1" fmla="*/ 0 h 1639215"/>
                  <a:gd name="connsiteX2" fmla="*/ 1906982 w 1948571"/>
                  <a:gd name="connsiteY2" fmla="*/ 1574593 h 1639215"/>
                  <a:gd name="connsiteX3" fmla="*/ 1948571 w 1948571"/>
                  <a:gd name="connsiteY3" fmla="*/ 1574593 h 1639215"/>
                  <a:gd name="connsiteX4" fmla="*/ 1895003 w 1948571"/>
                  <a:gd name="connsiteY4" fmla="*/ 1639215 h 1639215"/>
                  <a:gd name="connsiteX5" fmla="*/ 1853414 w 1948571"/>
                  <a:gd name="connsiteY5" fmla="*/ 1639215 h 1639215"/>
                  <a:gd name="connsiteX0" fmla="*/ 0 w 95157"/>
                  <a:gd name="connsiteY0" fmla="*/ 64622 h 64622"/>
                  <a:gd name="connsiteX1" fmla="*/ 53568 w 95157"/>
                  <a:gd name="connsiteY1" fmla="*/ 0 h 64622"/>
                  <a:gd name="connsiteX2" fmla="*/ 95157 w 95157"/>
                  <a:gd name="connsiteY2" fmla="*/ 0 h 64622"/>
                  <a:gd name="connsiteX3" fmla="*/ 41589 w 95157"/>
                  <a:gd name="connsiteY3" fmla="*/ 64622 h 64622"/>
                  <a:gd name="connsiteX4" fmla="*/ 0 w 95157"/>
                  <a:gd name="connsiteY4" fmla="*/ 64622 h 64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157" h="64622">
                    <a:moveTo>
                      <a:pt x="0" y="64622"/>
                    </a:moveTo>
                    <a:lnTo>
                      <a:pt x="53568" y="0"/>
                    </a:lnTo>
                    <a:lnTo>
                      <a:pt x="95157" y="0"/>
                    </a:lnTo>
                    <a:lnTo>
                      <a:pt x="41589" y="64622"/>
                    </a:lnTo>
                    <a:lnTo>
                      <a:pt x="0" y="64622"/>
                    </a:lnTo>
                    <a:close/>
                  </a:path>
                </a:pathLst>
              </a:custGeom>
              <a:solidFill>
                <a:srgbClr val="04C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9" name="任意多边形: 形状 198">
                <a:extLst>
                  <a:ext uri="{FF2B5EF4-FFF2-40B4-BE49-F238E27FC236}">
                    <a16:creationId xmlns:a16="http://schemas.microsoft.com/office/drawing/2014/main" id="{CE946B35-621D-4407-A69D-3331D922D136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1916263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91667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0" name="任意多边形: 形状 199">
                <a:extLst>
                  <a:ext uri="{FF2B5EF4-FFF2-40B4-BE49-F238E27FC236}">
                    <a16:creationId xmlns:a16="http://schemas.microsoft.com/office/drawing/2014/main" id="{324EAB7E-9E89-4E65-B95A-8D2BA5B21188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1979111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83333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1" name="任意多边形: 形状 200">
                <a:extLst>
                  <a:ext uri="{FF2B5EF4-FFF2-40B4-BE49-F238E27FC236}">
                    <a16:creationId xmlns:a16="http://schemas.microsoft.com/office/drawing/2014/main" id="{0B53B45C-53CE-4172-B65C-E4B95D2CCE44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2041959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75000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2" name="任意多边形: 形状 201">
                <a:extLst>
                  <a:ext uri="{FF2B5EF4-FFF2-40B4-BE49-F238E27FC236}">
                    <a16:creationId xmlns:a16="http://schemas.microsoft.com/office/drawing/2014/main" id="{ECD3133C-49F2-43DA-86D3-A53DCE1160DF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2104807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66667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3" name="任意多边形: 形状 202">
                <a:extLst>
                  <a:ext uri="{FF2B5EF4-FFF2-40B4-BE49-F238E27FC236}">
                    <a16:creationId xmlns:a16="http://schemas.microsoft.com/office/drawing/2014/main" id="{4BCDF615-285A-415C-AF33-DA40B35CE1D5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2167655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58333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4" name="任意多边形: 形状 203">
                <a:extLst>
                  <a:ext uri="{FF2B5EF4-FFF2-40B4-BE49-F238E27FC236}">
                    <a16:creationId xmlns:a16="http://schemas.microsoft.com/office/drawing/2014/main" id="{AB846583-4F4D-4926-A672-A9AAD5301E42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2230503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50000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5" name="任意多边形: 形状 204">
                <a:extLst>
                  <a:ext uri="{FF2B5EF4-FFF2-40B4-BE49-F238E27FC236}">
                    <a16:creationId xmlns:a16="http://schemas.microsoft.com/office/drawing/2014/main" id="{B0E09F08-B89A-4CBA-882D-349A2B269CB1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2293351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41667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6" name="任意多边形: 形状 205">
                <a:extLst>
                  <a:ext uri="{FF2B5EF4-FFF2-40B4-BE49-F238E27FC236}">
                    <a16:creationId xmlns:a16="http://schemas.microsoft.com/office/drawing/2014/main" id="{4C96783F-373B-4F6B-8744-8579F5DEF553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2356199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33333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7" name="任意多边形: 形状 206">
                <a:extLst>
                  <a:ext uri="{FF2B5EF4-FFF2-40B4-BE49-F238E27FC236}">
                    <a16:creationId xmlns:a16="http://schemas.microsoft.com/office/drawing/2014/main" id="{EB806CF6-FBB5-48CA-A47E-95576A736884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2419047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25000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8" name="任意多边形: 形状 207">
                <a:extLst>
                  <a:ext uri="{FF2B5EF4-FFF2-40B4-BE49-F238E27FC236}">
                    <a16:creationId xmlns:a16="http://schemas.microsoft.com/office/drawing/2014/main" id="{636E1260-1CE0-4966-9BA2-69B353E9D0EF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2481895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16667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9" name="任意多边形: 形状 208">
                <a:extLst>
                  <a:ext uri="{FF2B5EF4-FFF2-40B4-BE49-F238E27FC236}">
                    <a16:creationId xmlns:a16="http://schemas.microsoft.com/office/drawing/2014/main" id="{11D9B982-969D-4ED8-B8E9-F8F44BA8DE19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2544743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8333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0" name="任意多边形: 形状 209">
                <a:extLst>
                  <a:ext uri="{FF2B5EF4-FFF2-40B4-BE49-F238E27FC236}">
                    <a16:creationId xmlns:a16="http://schemas.microsoft.com/office/drawing/2014/main" id="{58557808-092F-4AFB-B436-37E33033E48D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 flipH="1">
                <a:off x="2607590" y="1574593"/>
                <a:ext cx="95157" cy="64622"/>
              </a:xfrm>
              <a:custGeom>
                <a:avLst/>
                <a:gdLst>
                  <a:gd name="connsiteX0" fmla="*/ 0 w 95157"/>
                  <a:gd name="connsiteY0" fmla="*/ 64622 h 64622"/>
                  <a:gd name="connsiteX1" fmla="*/ 53568 w 95157"/>
                  <a:gd name="connsiteY1" fmla="*/ 0 h 64622"/>
                  <a:gd name="connsiteX2" fmla="*/ 95157 w 95157"/>
                  <a:gd name="connsiteY2" fmla="*/ 0 h 64622"/>
                  <a:gd name="connsiteX3" fmla="*/ 41589 w 95157"/>
                  <a:gd name="connsiteY3" fmla="*/ 64622 h 64622"/>
                  <a:gd name="connsiteX4" fmla="*/ 0 w 95157"/>
                  <a:gd name="connsiteY4" fmla="*/ 64622 h 64622"/>
                  <a:gd name="connsiteX0" fmla="*/ 2607590 w 2702747"/>
                  <a:gd name="connsiteY0" fmla="*/ 1639215 h 1639215"/>
                  <a:gd name="connsiteX1" fmla="*/ 0 w 2702747"/>
                  <a:gd name="connsiteY1" fmla="*/ 0 h 1639215"/>
                  <a:gd name="connsiteX2" fmla="*/ 2661158 w 2702747"/>
                  <a:gd name="connsiteY2" fmla="*/ 1574593 h 1639215"/>
                  <a:gd name="connsiteX3" fmla="*/ 2702747 w 2702747"/>
                  <a:gd name="connsiteY3" fmla="*/ 1574593 h 1639215"/>
                  <a:gd name="connsiteX4" fmla="*/ 2649179 w 2702747"/>
                  <a:gd name="connsiteY4" fmla="*/ 1639215 h 1639215"/>
                  <a:gd name="connsiteX5" fmla="*/ 2607590 w 2702747"/>
                  <a:gd name="connsiteY5" fmla="*/ 1639215 h 1639215"/>
                  <a:gd name="connsiteX0" fmla="*/ 0 w 95157"/>
                  <a:gd name="connsiteY0" fmla="*/ 64622 h 64622"/>
                  <a:gd name="connsiteX1" fmla="*/ 53568 w 95157"/>
                  <a:gd name="connsiteY1" fmla="*/ 0 h 64622"/>
                  <a:gd name="connsiteX2" fmla="*/ 95157 w 95157"/>
                  <a:gd name="connsiteY2" fmla="*/ 0 h 64622"/>
                  <a:gd name="connsiteX3" fmla="*/ 41589 w 95157"/>
                  <a:gd name="connsiteY3" fmla="*/ 64622 h 64622"/>
                  <a:gd name="connsiteX4" fmla="*/ 0 w 95157"/>
                  <a:gd name="connsiteY4" fmla="*/ 64622 h 64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157" h="64622">
                    <a:moveTo>
                      <a:pt x="0" y="64622"/>
                    </a:moveTo>
                    <a:lnTo>
                      <a:pt x="53568" y="0"/>
                    </a:lnTo>
                    <a:lnTo>
                      <a:pt x="95157" y="0"/>
                    </a:lnTo>
                    <a:lnTo>
                      <a:pt x="41589" y="64622"/>
                    </a:lnTo>
                    <a:lnTo>
                      <a:pt x="0" y="64622"/>
                    </a:lnTo>
                    <a:close/>
                  </a:path>
                </a:pathLst>
              </a:custGeom>
              <a:solidFill>
                <a:srgbClr val="00FFF6">
                  <a:alpha val="0"/>
                </a:srgb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96" name="任意多边形: 形状 195">
              <a:extLst>
                <a:ext uri="{FF2B5EF4-FFF2-40B4-BE49-F238E27FC236}">
                  <a16:creationId xmlns:a16="http://schemas.microsoft.com/office/drawing/2014/main" id="{DC1B8B4A-2648-453D-86E8-EADEBBFB1B4D}"/>
                </a:ext>
              </a:extLst>
            </p:cNvPr>
            <p:cNvSpPr/>
            <p:nvPr/>
          </p:nvSpPr>
          <p:spPr>
            <a:xfrm>
              <a:off x="7333037" y="1767934"/>
              <a:ext cx="3303929" cy="711234"/>
            </a:xfrm>
            <a:custGeom>
              <a:avLst/>
              <a:gdLst>
                <a:gd name="connsiteX0" fmla="*/ 295781 w 3303929"/>
                <a:gd name="connsiteY0" fmla="*/ 0 h 711234"/>
                <a:gd name="connsiteX1" fmla="*/ 3303929 w 3303929"/>
                <a:gd name="connsiteY1" fmla="*/ 0 h 711234"/>
                <a:gd name="connsiteX2" fmla="*/ 3134720 w 3303929"/>
                <a:gd name="connsiteY2" fmla="*/ 415917 h 711234"/>
                <a:gd name="connsiteX3" fmla="*/ 3132873 w 3303929"/>
                <a:gd name="connsiteY3" fmla="*/ 415917 h 711234"/>
                <a:gd name="connsiteX4" fmla="*/ 3010060 w 3303929"/>
                <a:gd name="connsiteY4" fmla="*/ 711234 h 711234"/>
                <a:gd name="connsiteX5" fmla="*/ 0 w 3303929"/>
                <a:gd name="connsiteY5" fmla="*/ 711234 h 71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03929" h="711234">
                  <a:moveTo>
                    <a:pt x="295781" y="0"/>
                  </a:moveTo>
                  <a:lnTo>
                    <a:pt x="3303929" y="0"/>
                  </a:lnTo>
                  <a:lnTo>
                    <a:pt x="3134720" y="415917"/>
                  </a:lnTo>
                  <a:lnTo>
                    <a:pt x="3132873" y="415917"/>
                  </a:lnTo>
                  <a:lnTo>
                    <a:pt x="3010060" y="711234"/>
                  </a:lnTo>
                  <a:lnTo>
                    <a:pt x="0" y="711234"/>
                  </a:lnTo>
                  <a:close/>
                </a:path>
              </a:pathLst>
            </a:custGeom>
            <a:noFill/>
            <a:ln w="19050">
              <a:solidFill>
                <a:srgbClr val="04C8F8">
                  <a:alpha val="8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97" name="任意多边形: 形状 196">
              <a:extLst>
                <a:ext uri="{FF2B5EF4-FFF2-40B4-BE49-F238E27FC236}">
                  <a16:creationId xmlns:a16="http://schemas.microsoft.com/office/drawing/2014/main" id="{20E72FC9-09D0-4139-9089-4429143E768C}"/>
                </a:ext>
              </a:extLst>
            </p:cNvPr>
            <p:cNvSpPr/>
            <p:nvPr/>
          </p:nvSpPr>
          <p:spPr>
            <a:xfrm>
              <a:off x="7467388" y="1689482"/>
              <a:ext cx="3303929" cy="711234"/>
            </a:xfrm>
            <a:custGeom>
              <a:avLst/>
              <a:gdLst>
                <a:gd name="connsiteX0" fmla="*/ 295781 w 3303929"/>
                <a:gd name="connsiteY0" fmla="*/ 0 h 711234"/>
                <a:gd name="connsiteX1" fmla="*/ 3303929 w 3303929"/>
                <a:gd name="connsiteY1" fmla="*/ 0 h 711234"/>
                <a:gd name="connsiteX2" fmla="*/ 3134720 w 3303929"/>
                <a:gd name="connsiteY2" fmla="*/ 415917 h 711234"/>
                <a:gd name="connsiteX3" fmla="*/ 3132873 w 3303929"/>
                <a:gd name="connsiteY3" fmla="*/ 415917 h 711234"/>
                <a:gd name="connsiteX4" fmla="*/ 3010060 w 3303929"/>
                <a:gd name="connsiteY4" fmla="*/ 711234 h 711234"/>
                <a:gd name="connsiteX5" fmla="*/ 0 w 3303929"/>
                <a:gd name="connsiteY5" fmla="*/ 711234 h 71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03929" h="711234">
                  <a:moveTo>
                    <a:pt x="295781" y="0"/>
                  </a:moveTo>
                  <a:lnTo>
                    <a:pt x="3303929" y="0"/>
                  </a:lnTo>
                  <a:lnTo>
                    <a:pt x="3134720" y="415917"/>
                  </a:lnTo>
                  <a:lnTo>
                    <a:pt x="3132873" y="415917"/>
                  </a:lnTo>
                  <a:lnTo>
                    <a:pt x="3010060" y="711234"/>
                  </a:lnTo>
                  <a:lnTo>
                    <a:pt x="0" y="711234"/>
                  </a:lnTo>
                  <a:close/>
                </a:path>
              </a:pathLst>
            </a:custGeom>
            <a:gradFill flip="none" rotWithShape="1">
              <a:gsLst>
                <a:gs pos="11000">
                  <a:srgbClr val="2194BD"/>
                </a:gs>
                <a:gs pos="100000">
                  <a:srgbClr val="0C183B"/>
                </a:gs>
              </a:gsLst>
              <a:lin ang="5400000" scaled="1"/>
              <a:tileRect/>
            </a:gradFill>
            <a:ln w="6350">
              <a:solidFill>
                <a:srgbClr val="04C8F8">
                  <a:alpha val="30000"/>
                </a:srgbClr>
              </a:solidFill>
            </a:ln>
            <a:effectLst>
              <a:innerShdw blurRad="215900">
                <a:srgbClr val="04C8F8">
                  <a:alpha val="37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851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94" name="图片 193" descr="图片包含 监视器, 室内, 电视, 屏幕&#10;&#10;描述已自动生成">
            <a:extLst>
              <a:ext uri="{FF2B5EF4-FFF2-40B4-BE49-F238E27FC236}">
                <a16:creationId xmlns:a16="http://schemas.microsoft.com/office/drawing/2014/main" id="{D884DC3A-D8B5-4B36-8BAB-CE612E7CC752}"/>
              </a:ext>
            </a:extLst>
          </p:cNvPr>
          <p:cNvPicPr>
            <a:picLocks noChangeAspect="1"/>
          </p:cNvPicPr>
          <p:nvPr/>
        </p:nvPicPr>
        <p:blipFill>
          <a:blip r:embed="rId7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911" y="4797475"/>
            <a:ext cx="2934395" cy="307295"/>
          </a:xfrm>
          <a:prstGeom prst="rect">
            <a:avLst/>
          </a:prstGeom>
        </p:spPr>
      </p:pic>
      <p:sp>
        <p:nvSpPr>
          <p:cNvPr id="140" name="文本框 139">
            <a:extLst>
              <a:ext uri="{FF2B5EF4-FFF2-40B4-BE49-F238E27FC236}">
                <a16:creationId xmlns:a16="http://schemas.microsoft.com/office/drawing/2014/main" id="{77EEA0EE-4D26-4107-A447-C7BF4B0F7299}"/>
              </a:ext>
            </a:extLst>
          </p:cNvPr>
          <p:cNvSpPr txBox="1"/>
          <p:nvPr/>
        </p:nvSpPr>
        <p:spPr>
          <a:xfrm flipH="1">
            <a:off x="7698395" y="5026937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80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明年工作计划</a:t>
            </a: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7A8E6E1E-11E7-430F-B8F9-368F4945748C}"/>
              </a:ext>
            </a:extLst>
          </p:cNvPr>
          <p:cNvSpPr txBox="1"/>
          <p:nvPr/>
        </p:nvSpPr>
        <p:spPr>
          <a:xfrm flipH="1">
            <a:off x="7560441" y="4600779"/>
            <a:ext cx="3282438" cy="450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  <a:defRPr/>
            </a:pPr>
            <a:r>
              <a:rPr lang="en-US" altLang="zh-CN" sz="2000" b="1" spc="99" dirty="0">
                <a:gradFill flip="none" rotWithShape="1">
                  <a:gsLst>
                    <a:gs pos="23000">
                      <a:srgbClr val="82E4FC"/>
                    </a:gs>
                    <a:gs pos="100000">
                      <a:prstClr val="white"/>
                    </a:gs>
                    <a:gs pos="0">
                      <a:srgbClr val="04C8F8">
                        <a:alpha val="51000"/>
                      </a:srgbClr>
                    </a:gs>
                  </a:gsLst>
                  <a:lin ang="16200000" scaled="1"/>
                  <a:tileRect/>
                </a:gradFill>
                <a:cs typeface="+mn-ea"/>
                <a:sym typeface="+mn-lt"/>
              </a:rPr>
              <a:t>PART FOUR</a:t>
            </a:r>
            <a:endParaRPr lang="zh-CN" altLang="en-US" sz="2000" b="1" spc="99" dirty="0">
              <a:gradFill flip="none" rotWithShape="1">
                <a:gsLst>
                  <a:gs pos="23000">
                    <a:srgbClr val="82E4FC"/>
                  </a:gs>
                  <a:gs pos="100000">
                    <a:prstClr val="white"/>
                  </a:gs>
                  <a:gs pos="0">
                    <a:srgbClr val="04C8F8">
                      <a:alpha val="51000"/>
                    </a:srgbClr>
                  </a:gs>
                </a:gsLst>
                <a:lin ang="16200000" scaled="1"/>
                <a:tileRect/>
              </a:gradFill>
              <a:cs typeface="+mn-ea"/>
              <a:sym typeface="+mn-lt"/>
            </a:endParaRPr>
          </a:p>
        </p:txBody>
      </p:sp>
      <p:sp>
        <p:nvSpPr>
          <p:cNvPr id="13" name="平行四边形 12">
            <a:extLst>
              <a:ext uri="{FF2B5EF4-FFF2-40B4-BE49-F238E27FC236}">
                <a16:creationId xmlns:a16="http://schemas.microsoft.com/office/drawing/2014/main" id="{5FA92A0E-1F7A-43F9-969D-277F2B1B469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074550" y="5360083"/>
            <a:ext cx="1186890" cy="119319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2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平行四边形 14">
            <a:extLst>
              <a:ext uri="{FF2B5EF4-FFF2-40B4-BE49-F238E27FC236}">
                <a16:creationId xmlns:a16="http://schemas.microsoft.com/office/drawing/2014/main" id="{472C34C8-608C-44C9-95B1-1D1848C3BEF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300642" y="3916002"/>
            <a:ext cx="670228" cy="106709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8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7" name="平行四边形 16">
            <a:extLst>
              <a:ext uri="{FF2B5EF4-FFF2-40B4-BE49-F238E27FC236}">
                <a16:creationId xmlns:a16="http://schemas.microsoft.com/office/drawing/2014/main" id="{67F32E8C-C77C-4FA0-A5DC-12DE6CED966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233152" y="3969353"/>
            <a:ext cx="1076208" cy="176687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9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A3B79DB1-2A4F-4A8D-9072-7D6A1A4AE12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930042" y="1558295"/>
            <a:ext cx="1186890" cy="119319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2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平行四边形 20">
            <a:extLst>
              <a:ext uri="{FF2B5EF4-FFF2-40B4-BE49-F238E27FC236}">
                <a16:creationId xmlns:a16="http://schemas.microsoft.com/office/drawing/2014/main" id="{96173EDA-77DD-47EA-B2DA-B997FAC0A6B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148751" y="2532987"/>
            <a:ext cx="982439" cy="33212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77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0356EEE6-3C5A-4268-A9FE-2DFA4E468BC1}"/>
              </a:ext>
            </a:extLst>
          </p:cNvPr>
          <p:cNvSpPr txBox="1"/>
          <p:nvPr/>
        </p:nvSpPr>
        <p:spPr>
          <a:xfrm>
            <a:off x="1794822" y="5026937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80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经验总结与不足</a:t>
            </a:r>
          </a:p>
        </p:txBody>
      </p:sp>
      <p:sp>
        <p:nvSpPr>
          <p:cNvPr id="143" name="平行四边形 142">
            <a:extLst>
              <a:ext uri="{FF2B5EF4-FFF2-40B4-BE49-F238E27FC236}">
                <a16:creationId xmlns:a16="http://schemas.microsoft.com/office/drawing/2014/main" id="{7C42F0E0-749F-4BCA-86B1-0BA7B3C72CE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flipH="1">
            <a:off x="7680173" y="1543640"/>
            <a:ext cx="1186890" cy="119319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2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4" name="平行四边形 143">
            <a:extLst>
              <a:ext uri="{FF2B5EF4-FFF2-40B4-BE49-F238E27FC236}">
                <a16:creationId xmlns:a16="http://schemas.microsoft.com/office/drawing/2014/main" id="{8FDEE085-AE7E-4FDF-B2E6-D684B393F68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H="1">
            <a:off x="7692873" y="5351052"/>
            <a:ext cx="1186890" cy="119319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2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5" name="平行四边形 144">
            <a:extLst>
              <a:ext uri="{FF2B5EF4-FFF2-40B4-BE49-F238E27FC236}">
                <a16:creationId xmlns:a16="http://schemas.microsoft.com/office/drawing/2014/main" id="{A31FF2A6-7325-4B85-9429-B0BEDDC52B5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flipH="1">
            <a:off x="10444510" y="3164738"/>
            <a:ext cx="670228" cy="106709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8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6" name="平行四边形 145">
            <a:extLst>
              <a:ext uri="{FF2B5EF4-FFF2-40B4-BE49-F238E27FC236}">
                <a16:creationId xmlns:a16="http://schemas.microsoft.com/office/drawing/2014/main" id="{C9F751A5-00C7-4833-B57F-C6FB5F7EA67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flipH="1">
            <a:off x="10377020" y="3218089"/>
            <a:ext cx="1076208" cy="176687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9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7" name="平行四边形 146">
            <a:extLst>
              <a:ext uri="{FF2B5EF4-FFF2-40B4-BE49-F238E27FC236}">
                <a16:creationId xmlns:a16="http://schemas.microsoft.com/office/drawing/2014/main" id="{3CCAE210-A7B5-4402-9311-AC5AF2FA7489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flipH="1">
            <a:off x="9342106" y="4343751"/>
            <a:ext cx="982439" cy="33212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77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8" name="平行四边形 147">
            <a:extLst>
              <a:ext uri="{FF2B5EF4-FFF2-40B4-BE49-F238E27FC236}">
                <a16:creationId xmlns:a16="http://schemas.microsoft.com/office/drawing/2014/main" id="{25883AC3-323D-4AC0-9E45-75A2AB1569A1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flipH="1">
            <a:off x="7131665" y="6235706"/>
            <a:ext cx="1219880" cy="106709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8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1" name="平行四边形 160">
            <a:extLst>
              <a:ext uri="{FF2B5EF4-FFF2-40B4-BE49-F238E27FC236}">
                <a16:creationId xmlns:a16="http://schemas.microsoft.com/office/drawing/2014/main" id="{0623F420-7032-46C8-985C-AB3CC876C20B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30966" y="2787930"/>
            <a:ext cx="1076208" cy="176687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9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2" name="平行四边形 161">
            <a:extLst>
              <a:ext uri="{FF2B5EF4-FFF2-40B4-BE49-F238E27FC236}">
                <a16:creationId xmlns:a16="http://schemas.microsoft.com/office/drawing/2014/main" id="{033097EE-9795-41B2-BC0C-9F90BB3FD2D9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-59684" y="2911115"/>
            <a:ext cx="1076208" cy="176687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9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3" name="平行四边形 162">
            <a:extLst>
              <a:ext uri="{FF2B5EF4-FFF2-40B4-BE49-F238E27FC236}">
                <a16:creationId xmlns:a16="http://schemas.microsoft.com/office/drawing/2014/main" id="{8ADE9946-12D5-457C-BCAE-2FAB69287DA3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643723" y="4401499"/>
            <a:ext cx="1076208" cy="176687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9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0" name="平行四边形 159">
            <a:extLst>
              <a:ext uri="{FF2B5EF4-FFF2-40B4-BE49-F238E27FC236}">
                <a16:creationId xmlns:a16="http://schemas.microsoft.com/office/drawing/2014/main" id="{8E16B196-1000-4702-95DF-0246B69C5231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flipH="1">
            <a:off x="7034243" y="778578"/>
            <a:ext cx="1219880" cy="106709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8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" name="平行四边形 15">
            <a:extLst>
              <a:ext uri="{FF2B5EF4-FFF2-40B4-BE49-F238E27FC236}">
                <a16:creationId xmlns:a16="http://schemas.microsoft.com/office/drawing/2014/main" id="{08233FA4-BB5A-42EB-AB23-DEA3DFCA39F1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4012626" y="1625583"/>
            <a:ext cx="1219880" cy="106709"/>
          </a:xfrm>
          <a:prstGeom prst="parallelogram">
            <a:avLst/>
          </a:prstGeom>
          <a:gradFill>
            <a:gsLst>
              <a:gs pos="0">
                <a:srgbClr val="04C8F8">
                  <a:alpha val="0"/>
                </a:srgbClr>
              </a:gs>
              <a:gs pos="100000">
                <a:srgbClr val="04C8F8">
                  <a:alpha val="38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F53E297A-5F71-4A44-944B-25AD5DC2F08C}"/>
              </a:ext>
            </a:extLst>
          </p:cNvPr>
          <p:cNvSpPr/>
          <p:nvPr/>
        </p:nvSpPr>
        <p:spPr>
          <a:xfrm rot="16200000">
            <a:off x="10408295" y="5058525"/>
            <a:ext cx="1633937" cy="1984772"/>
          </a:xfrm>
          <a:custGeom>
            <a:avLst/>
            <a:gdLst>
              <a:gd name="connsiteX0" fmla="*/ 1529423 w 1633936"/>
              <a:gd name="connsiteY0" fmla="*/ 1775746 h 1984772"/>
              <a:gd name="connsiteX1" fmla="*/ 1633936 w 1633936"/>
              <a:gd name="connsiteY1" fmla="*/ 1880259 h 1984772"/>
              <a:gd name="connsiteX2" fmla="*/ 1529423 w 1633936"/>
              <a:gd name="connsiteY2" fmla="*/ 1984772 h 1984772"/>
              <a:gd name="connsiteX3" fmla="*/ 1424910 w 1633936"/>
              <a:gd name="connsiteY3" fmla="*/ 1880259 h 1984772"/>
              <a:gd name="connsiteX4" fmla="*/ 1529423 w 1633936"/>
              <a:gd name="connsiteY4" fmla="*/ 1775746 h 1984772"/>
              <a:gd name="connsiteX5" fmla="*/ 1244441 w 1633936"/>
              <a:gd name="connsiteY5" fmla="*/ 1775746 h 1984772"/>
              <a:gd name="connsiteX6" fmla="*/ 1348954 w 1633936"/>
              <a:gd name="connsiteY6" fmla="*/ 1880259 h 1984772"/>
              <a:gd name="connsiteX7" fmla="*/ 1244441 w 1633936"/>
              <a:gd name="connsiteY7" fmla="*/ 1984772 h 1984772"/>
              <a:gd name="connsiteX8" fmla="*/ 1139928 w 1633936"/>
              <a:gd name="connsiteY8" fmla="*/ 1880259 h 1984772"/>
              <a:gd name="connsiteX9" fmla="*/ 1244441 w 1633936"/>
              <a:gd name="connsiteY9" fmla="*/ 1775746 h 1984772"/>
              <a:gd name="connsiteX10" fmla="*/ 959459 w 1633936"/>
              <a:gd name="connsiteY10" fmla="*/ 1775746 h 1984772"/>
              <a:gd name="connsiteX11" fmla="*/ 1063972 w 1633936"/>
              <a:gd name="connsiteY11" fmla="*/ 1880259 h 1984772"/>
              <a:gd name="connsiteX12" fmla="*/ 959459 w 1633936"/>
              <a:gd name="connsiteY12" fmla="*/ 1984772 h 1984772"/>
              <a:gd name="connsiteX13" fmla="*/ 854946 w 1633936"/>
              <a:gd name="connsiteY13" fmla="*/ 1880259 h 1984772"/>
              <a:gd name="connsiteX14" fmla="*/ 959459 w 1633936"/>
              <a:gd name="connsiteY14" fmla="*/ 1775746 h 1984772"/>
              <a:gd name="connsiteX15" fmla="*/ 674477 w 1633936"/>
              <a:gd name="connsiteY15" fmla="*/ 1775746 h 1984772"/>
              <a:gd name="connsiteX16" fmla="*/ 778990 w 1633936"/>
              <a:gd name="connsiteY16" fmla="*/ 1880259 h 1984772"/>
              <a:gd name="connsiteX17" fmla="*/ 674477 w 1633936"/>
              <a:gd name="connsiteY17" fmla="*/ 1984772 h 1984772"/>
              <a:gd name="connsiteX18" fmla="*/ 569964 w 1633936"/>
              <a:gd name="connsiteY18" fmla="*/ 1880259 h 1984772"/>
              <a:gd name="connsiteX19" fmla="*/ 674477 w 1633936"/>
              <a:gd name="connsiteY19" fmla="*/ 1775746 h 1984772"/>
              <a:gd name="connsiteX20" fmla="*/ 389495 w 1633936"/>
              <a:gd name="connsiteY20" fmla="*/ 1775746 h 1984772"/>
              <a:gd name="connsiteX21" fmla="*/ 494008 w 1633936"/>
              <a:gd name="connsiteY21" fmla="*/ 1880259 h 1984772"/>
              <a:gd name="connsiteX22" fmla="*/ 389495 w 1633936"/>
              <a:gd name="connsiteY22" fmla="*/ 1984772 h 1984772"/>
              <a:gd name="connsiteX23" fmla="*/ 284982 w 1633936"/>
              <a:gd name="connsiteY23" fmla="*/ 1880259 h 1984772"/>
              <a:gd name="connsiteX24" fmla="*/ 389495 w 1633936"/>
              <a:gd name="connsiteY24" fmla="*/ 1775746 h 1984772"/>
              <a:gd name="connsiteX25" fmla="*/ 104513 w 1633936"/>
              <a:gd name="connsiteY25" fmla="*/ 1775746 h 1984772"/>
              <a:gd name="connsiteX26" fmla="*/ 209026 w 1633936"/>
              <a:gd name="connsiteY26" fmla="*/ 1880259 h 1984772"/>
              <a:gd name="connsiteX27" fmla="*/ 104513 w 1633936"/>
              <a:gd name="connsiteY27" fmla="*/ 1984772 h 1984772"/>
              <a:gd name="connsiteX28" fmla="*/ 0 w 1633936"/>
              <a:gd name="connsiteY28" fmla="*/ 1880259 h 1984772"/>
              <a:gd name="connsiteX29" fmla="*/ 104513 w 1633936"/>
              <a:gd name="connsiteY29" fmla="*/ 1775746 h 1984772"/>
              <a:gd name="connsiteX30" fmla="*/ 1529423 w 1633936"/>
              <a:gd name="connsiteY30" fmla="*/ 1522068 h 1984772"/>
              <a:gd name="connsiteX31" fmla="*/ 1633936 w 1633936"/>
              <a:gd name="connsiteY31" fmla="*/ 1626581 h 1984772"/>
              <a:gd name="connsiteX32" fmla="*/ 1529423 w 1633936"/>
              <a:gd name="connsiteY32" fmla="*/ 1731094 h 1984772"/>
              <a:gd name="connsiteX33" fmla="*/ 1424910 w 1633936"/>
              <a:gd name="connsiteY33" fmla="*/ 1626581 h 1984772"/>
              <a:gd name="connsiteX34" fmla="*/ 1529423 w 1633936"/>
              <a:gd name="connsiteY34" fmla="*/ 1522068 h 1984772"/>
              <a:gd name="connsiteX35" fmla="*/ 1244441 w 1633936"/>
              <a:gd name="connsiteY35" fmla="*/ 1522068 h 1984772"/>
              <a:gd name="connsiteX36" fmla="*/ 1348954 w 1633936"/>
              <a:gd name="connsiteY36" fmla="*/ 1626581 h 1984772"/>
              <a:gd name="connsiteX37" fmla="*/ 1244441 w 1633936"/>
              <a:gd name="connsiteY37" fmla="*/ 1731094 h 1984772"/>
              <a:gd name="connsiteX38" fmla="*/ 1139928 w 1633936"/>
              <a:gd name="connsiteY38" fmla="*/ 1626581 h 1984772"/>
              <a:gd name="connsiteX39" fmla="*/ 1244441 w 1633936"/>
              <a:gd name="connsiteY39" fmla="*/ 1522068 h 1984772"/>
              <a:gd name="connsiteX40" fmla="*/ 959459 w 1633936"/>
              <a:gd name="connsiteY40" fmla="*/ 1522068 h 1984772"/>
              <a:gd name="connsiteX41" fmla="*/ 1063972 w 1633936"/>
              <a:gd name="connsiteY41" fmla="*/ 1626581 h 1984772"/>
              <a:gd name="connsiteX42" fmla="*/ 959459 w 1633936"/>
              <a:gd name="connsiteY42" fmla="*/ 1731094 h 1984772"/>
              <a:gd name="connsiteX43" fmla="*/ 854946 w 1633936"/>
              <a:gd name="connsiteY43" fmla="*/ 1626581 h 1984772"/>
              <a:gd name="connsiteX44" fmla="*/ 959459 w 1633936"/>
              <a:gd name="connsiteY44" fmla="*/ 1522068 h 1984772"/>
              <a:gd name="connsiteX45" fmla="*/ 674477 w 1633936"/>
              <a:gd name="connsiteY45" fmla="*/ 1522068 h 1984772"/>
              <a:gd name="connsiteX46" fmla="*/ 778990 w 1633936"/>
              <a:gd name="connsiteY46" fmla="*/ 1626581 h 1984772"/>
              <a:gd name="connsiteX47" fmla="*/ 674477 w 1633936"/>
              <a:gd name="connsiteY47" fmla="*/ 1731094 h 1984772"/>
              <a:gd name="connsiteX48" fmla="*/ 569964 w 1633936"/>
              <a:gd name="connsiteY48" fmla="*/ 1626581 h 1984772"/>
              <a:gd name="connsiteX49" fmla="*/ 674477 w 1633936"/>
              <a:gd name="connsiteY49" fmla="*/ 1522068 h 1984772"/>
              <a:gd name="connsiteX50" fmla="*/ 389495 w 1633936"/>
              <a:gd name="connsiteY50" fmla="*/ 1522068 h 1984772"/>
              <a:gd name="connsiteX51" fmla="*/ 494008 w 1633936"/>
              <a:gd name="connsiteY51" fmla="*/ 1626581 h 1984772"/>
              <a:gd name="connsiteX52" fmla="*/ 389495 w 1633936"/>
              <a:gd name="connsiteY52" fmla="*/ 1731094 h 1984772"/>
              <a:gd name="connsiteX53" fmla="*/ 284982 w 1633936"/>
              <a:gd name="connsiteY53" fmla="*/ 1626581 h 1984772"/>
              <a:gd name="connsiteX54" fmla="*/ 389495 w 1633936"/>
              <a:gd name="connsiteY54" fmla="*/ 1522068 h 1984772"/>
              <a:gd name="connsiteX55" fmla="*/ 104513 w 1633936"/>
              <a:gd name="connsiteY55" fmla="*/ 1522068 h 1984772"/>
              <a:gd name="connsiteX56" fmla="*/ 209026 w 1633936"/>
              <a:gd name="connsiteY56" fmla="*/ 1626581 h 1984772"/>
              <a:gd name="connsiteX57" fmla="*/ 104513 w 1633936"/>
              <a:gd name="connsiteY57" fmla="*/ 1731094 h 1984772"/>
              <a:gd name="connsiteX58" fmla="*/ 0 w 1633936"/>
              <a:gd name="connsiteY58" fmla="*/ 1626581 h 1984772"/>
              <a:gd name="connsiteX59" fmla="*/ 104513 w 1633936"/>
              <a:gd name="connsiteY59" fmla="*/ 1522068 h 1984772"/>
              <a:gd name="connsiteX60" fmla="*/ 1529423 w 1633936"/>
              <a:gd name="connsiteY60" fmla="*/ 1268390 h 1984772"/>
              <a:gd name="connsiteX61" fmla="*/ 1633936 w 1633936"/>
              <a:gd name="connsiteY61" fmla="*/ 1372903 h 1984772"/>
              <a:gd name="connsiteX62" fmla="*/ 1529423 w 1633936"/>
              <a:gd name="connsiteY62" fmla="*/ 1477416 h 1984772"/>
              <a:gd name="connsiteX63" fmla="*/ 1424910 w 1633936"/>
              <a:gd name="connsiteY63" fmla="*/ 1372903 h 1984772"/>
              <a:gd name="connsiteX64" fmla="*/ 1529423 w 1633936"/>
              <a:gd name="connsiteY64" fmla="*/ 1268390 h 1984772"/>
              <a:gd name="connsiteX65" fmla="*/ 1244441 w 1633936"/>
              <a:gd name="connsiteY65" fmla="*/ 1268390 h 1984772"/>
              <a:gd name="connsiteX66" fmla="*/ 1348954 w 1633936"/>
              <a:gd name="connsiteY66" fmla="*/ 1372903 h 1984772"/>
              <a:gd name="connsiteX67" fmla="*/ 1244441 w 1633936"/>
              <a:gd name="connsiteY67" fmla="*/ 1477416 h 1984772"/>
              <a:gd name="connsiteX68" fmla="*/ 1139928 w 1633936"/>
              <a:gd name="connsiteY68" fmla="*/ 1372903 h 1984772"/>
              <a:gd name="connsiteX69" fmla="*/ 1244441 w 1633936"/>
              <a:gd name="connsiteY69" fmla="*/ 1268390 h 1984772"/>
              <a:gd name="connsiteX70" fmla="*/ 959459 w 1633936"/>
              <a:gd name="connsiteY70" fmla="*/ 1268390 h 1984772"/>
              <a:gd name="connsiteX71" fmla="*/ 1063972 w 1633936"/>
              <a:gd name="connsiteY71" fmla="*/ 1372903 h 1984772"/>
              <a:gd name="connsiteX72" fmla="*/ 959459 w 1633936"/>
              <a:gd name="connsiteY72" fmla="*/ 1477416 h 1984772"/>
              <a:gd name="connsiteX73" fmla="*/ 854946 w 1633936"/>
              <a:gd name="connsiteY73" fmla="*/ 1372903 h 1984772"/>
              <a:gd name="connsiteX74" fmla="*/ 959459 w 1633936"/>
              <a:gd name="connsiteY74" fmla="*/ 1268390 h 1984772"/>
              <a:gd name="connsiteX75" fmla="*/ 674477 w 1633936"/>
              <a:gd name="connsiteY75" fmla="*/ 1268390 h 1984772"/>
              <a:gd name="connsiteX76" fmla="*/ 778990 w 1633936"/>
              <a:gd name="connsiteY76" fmla="*/ 1372903 h 1984772"/>
              <a:gd name="connsiteX77" fmla="*/ 674477 w 1633936"/>
              <a:gd name="connsiteY77" fmla="*/ 1477416 h 1984772"/>
              <a:gd name="connsiteX78" fmla="*/ 569964 w 1633936"/>
              <a:gd name="connsiteY78" fmla="*/ 1372903 h 1984772"/>
              <a:gd name="connsiteX79" fmla="*/ 674477 w 1633936"/>
              <a:gd name="connsiteY79" fmla="*/ 1268390 h 1984772"/>
              <a:gd name="connsiteX80" fmla="*/ 389495 w 1633936"/>
              <a:gd name="connsiteY80" fmla="*/ 1268390 h 1984772"/>
              <a:gd name="connsiteX81" fmla="*/ 494008 w 1633936"/>
              <a:gd name="connsiteY81" fmla="*/ 1372903 h 1984772"/>
              <a:gd name="connsiteX82" fmla="*/ 389495 w 1633936"/>
              <a:gd name="connsiteY82" fmla="*/ 1477416 h 1984772"/>
              <a:gd name="connsiteX83" fmla="*/ 284982 w 1633936"/>
              <a:gd name="connsiteY83" fmla="*/ 1372903 h 1984772"/>
              <a:gd name="connsiteX84" fmla="*/ 389495 w 1633936"/>
              <a:gd name="connsiteY84" fmla="*/ 1268390 h 1984772"/>
              <a:gd name="connsiteX85" fmla="*/ 104513 w 1633936"/>
              <a:gd name="connsiteY85" fmla="*/ 1268390 h 1984772"/>
              <a:gd name="connsiteX86" fmla="*/ 209026 w 1633936"/>
              <a:gd name="connsiteY86" fmla="*/ 1372903 h 1984772"/>
              <a:gd name="connsiteX87" fmla="*/ 104513 w 1633936"/>
              <a:gd name="connsiteY87" fmla="*/ 1477416 h 1984772"/>
              <a:gd name="connsiteX88" fmla="*/ 0 w 1633936"/>
              <a:gd name="connsiteY88" fmla="*/ 1372903 h 1984772"/>
              <a:gd name="connsiteX89" fmla="*/ 104513 w 1633936"/>
              <a:gd name="connsiteY89" fmla="*/ 1268390 h 1984772"/>
              <a:gd name="connsiteX90" fmla="*/ 1529423 w 1633936"/>
              <a:gd name="connsiteY90" fmla="*/ 1014712 h 1984772"/>
              <a:gd name="connsiteX91" fmla="*/ 1633936 w 1633936"/>
              <a:gd name="connsiteY91" fmla="*/ 1119225 h 1984772"/>
              <a:gd name="connsiteX92" fmla="*/ 1529423 w 1633936"/>
              <a:gd name="connsiteY92" fmla="*/ 1223738 h 1984772"/>
              <a:gd name="connsiteX93" fmla="*/ 1424910 w 1633936"/>
              <a:gd name="connsiteY93" fmla="*/ 1119225 h 1984772"/>
              <a:gd name="connsiteX94" fmla="*/ 1529423 w 1633936"/>
              <a:gd name="connsiteY94" fmla="*/ 1014712 h 1984772"/>
              <a:gd name="connsiteX95" fmla="*/ 1244441 w 1633936"/>
              <a:gd name="connsiteY95" fmla="*/ 1014712 h 1984772"/>
              <a:gd name="connsiteX96" fmla="*/ 1348954 w 1633936"/>
              <a:gd name="connsiteY96" fmla="*/ 1119225 h 1984772"/>
              <a:gd name="connsiteX97" fmla="*/ 1244441 w 1633936"/>
              <a:gd name="connsiteY97" fmla="*/ 1223738 h 1984772"/>
              <a:gd name="connsiteX98" fmla="*/ 1139928 w 1633936"/>
              <a:gd name="connsiteY98" fmla="*/ 1119225 h 1984772"/>
              <a:gd name="connsiteX99" fmla="*/ 1244441 w 1633936"/>
              <a:gd name="connsiteY99" fmla="*/ 1014712 h 1984772"/>
              <a:gd name="connsiteX100" fmla="*/ 959459 w 1633936"/>
              <a:gd name="connsiteY100" fmla="*/ 1014712 h 1984772"/>
              <a:gd name="connsiteX101" fmla="*/ 1063972 w 1633936"/>
              <a:gd name="connsiteY101" fmla="*/ 1119225 h 1984772"/>
              <a:gd name="connsiteX102" fmla="*/ 959459 w 1633936"/>
              <a:gd name="connsiteY102" fmla="*/ 1223738 h 1984772"/>
              <a:gd name="connsiteX103" fmla="*/ 854946 w 1633936"/>
              <a:gd name="connsiteY103" fmla="*/ 1119225 h 1984772"/>
              <a:gd name="connsiteX104" fmla="*/ 959459 w 1633936"/>
              <a:gd name="connsiteY104" fmla="*/ 1014712 h 1984772"/>
              <a:gd name="connsiteX105" fmla="*/ 674477 w 1633936"/>
              <a:gd name="connsiteY105" fmla="*/ 1014712 h 1984772"/>
              <a:gd name="connsiteX106" fmla="*/ 778990 w 1633936"/>
              <a:gd name="connsiteY106" fmla="*/ 1119225 h 1984772"/>
              <a:gd name="connsiteX107" fmla="*/ 674477 w 1633936"/>
              <a:gd name="connsiteY107" fmla="*/ 1223738 h 1984772"/>
              <a:gd name="connsiteX108" fmla="*/ 569964 w 1633936"/>
              <a:gd name="connsiteY108" fmla="*/ 1119225 h 1984772"/>
              <a:gd name="connsiteX109" fmla="*/ 674477 w 1633936"/>
              <a:gd name="connsiteY109" fmla="*/ 1014712 h 1984772"/>
              <a:gd name="connsiteX110" fmla="*/ 389495 w 1633936"/>
              <a:gd name="connsiteY110" fmla="*/ 1014712 h 1984772"/>
              <a:gd name="connsiteX111" fmla="*/ 494008 w 1633936"/>
              <a:gd name="connsiteY111" fmla="*/ 1119225 h 1984772"/>
              <a:gd name="connsiteX112" fmla="*/ 389495 w 1633936"/>
              <a:gd name="connsiteY112" fmla="*/ 1223738 h 1984772"/>
              <a:gd name="connsiteX113" fmla="*/ 284982 w 1633936"/>
              <a:gd name="connsiteY113" fmla="*/ 1119225 h 1984772"/>
              <a:gd name="connsiteX114" fmla="*/ 389495 w 1633936"/>
              <a:gd name="connsiteY114" fmla="*/ 1014712 h 1984772"/>
              <a:gd name="connsiteX115" fmla="*/ 104513 w 1633936"/>
              <a:gd name="connsiteY115" fmla="*/ 1014712 h 1984772"/>
              <a:gd name="connsiteX116" fmla="*/ 209026 w 1633936"/>
              <a:gd name="connsiteY116" fmla="*/ 1119225 h 1984772"/>
              <a:gd name="connsiteX117" fmla="*/ 104513 w 1633936"/>
              <a:gd name="connsiteY117" fmla="*/ 1223738 h 1984772"/>
              <a:gd name="connsiteX118" fmla="*/ 0 w 1633936"/>
              <a:gd name="connsiteY118" fmla="*/ 1119225 h 1984772"/>
              <a:gd name="connsiteX119" fmla="*/ 104513 w 1633936"/>
              <a:gd name="connsiteY119" fmla="*/ 1014712 h 1984772"/>
              <a:gd name="connsiteX120" fmla="*/ 1529423 w 1633936"/>
              <a:gd name="connsiteY120" fmla="*/ 761034 h 1984772"/>
              <a:gd name="connsiteX121" fmla="*/ 1633936 w 1633936"/>
              <a:gd name="connsiteY121" fmla="*/ 865547 h 1984772"/>
              <a:gd name="connsiteX122" fmla="*/ 1529423 w 1633936"/>
              <a:gd name="connsiteY122" fmla="*/ 970060 h 1984772"/>
              <a:gd name="connsiteX123" fmla="*/ 1424910 w 1633936"/>
              <a:gd name="connsiteY123" fmla="*/ 865547 h 1984772"/>
              <a:gd name="connsiteX124" fmla="*/ 1529423 w 1633936"/>
              <a:gd name="connsiteY124" fmla="*/ 761034 h 1984772"/>
              <a:gd name="connsiteX125" fmla="*/ 1244441 w 1633936"/>
              <a:gd name="connsiteY125" fmla="*/ 761034 h 1984772"/>
              <a:gd name="connsiteX126" fmla="*/ 1348954 w 1633936"/>
              <a:gd name="connsiteY126" fmla="*/ 865547 h 1984772"/>
              <a:gd name="connsiteX127" fmla="*/ 1244441 w 1633936"/>
              <a:gd name="connsiteY127" fmla="*/ 970060 h 1984772"/>
              <a:gd name="connsiteX128" fmla="*/ 1139928 w 1633936"/>
              <a:gd name="connsiteY128" fmla="*/ 865547 h 1984772"/>
              <a:gd name="connsiteX129" fmla="*/ 1244441 w 1633936"/>
              <a:gd name="connsiteY129" fmla="*/ 761034 h 1984772"/>
              <a:gd name="connsiteX130" fmla="*/ 959459 w 1633936"/>
              <a:gd name="connsiteY130" fmla="*/ 761034 h 1984772"/>
              <a:gd name="connsiteX131" fmla="*/ 1063972 w 1633936"/>
              <a:gd name="connsiteY131" fmla="*/ 865547 h 1984772"/>
              <a:gd name="connsiteX132" fmla="*/ 959459 w 1633936"/>
              <a:gd name="connsiteY132" fmla="*/ 970060 h 1984772"/>
              <a:gd name="connsiteX133" fmla="*/ 854946 w 1633936"/>
              <a:gd name="connsiteY133" fmla="*/ 865547 h 1984772"/>
              <a:gd name="connsiteX134" fmla="*/ 959459 w 1633936"/>
              <a:gd name="connsiteY134" fmla="*/ 761034 h 1984772"/>
              <a:gd name="connsiteX135" fmla="*/ 674477 w 1633936"/>
              <a:gd name="connsiteY135" fmla="*/ 761034 h 1984772"/>
              <a:gd name="connsiteX136" fmla="*/ 778990 w 1633936"/>
              <a:gd name="connsiteY136" fmla="*/ 865547 h 1984772"/>
              <a:gd name="connsiteX137" fmla="*/ 674477 w 1633936"/>
              <a:gd name="connsiteY137" fmla="*/ 970060 h 1984772"/>
              <a:gd name="connsiteX138" fmla="*/ 569964 w 1633936"/>
              <a:gd name="connsiteY138" fmla="*/ 865547 h 1984772"/>
              <a:gd name="connsiteX139" fmla="*/ 674477 w 1633936"/>
              <a:gd name="connsiteY139" fmla="*/ 761034 h 1984772"/>
              <a:gd name="connsiteX140" fmla="*/ 389495 w 1633936"/>
              <a:gd name="connsiteY140" fmla="*/ 761034 h 1984772"/>
              <a:gd name="connsiteX141" fmla="*/ 494008 w 1633936"/>
              <a:gd name="connsiteY141" fmla="*/ 865547 h 1984772"/>
              <a:gd name="connsiteX142" fmla="*/ 389495 w 1633936"/>
              <a:gd name="connsiteY142" fmla="*/ 970060 h 1984772"/>
              <a:gd name="connsiteX143" fmla="*/ 284982 w 1633936"/>
              <a:gd name="connsiteY143" fmla="*/ 865547 h 1984772"/>
              <a:gd name="connsiteX144" fmla="*/ 389495 w 1633936"/>
              <a:gd name="connsiteY144" fmla="*/ 761034 h 1984772"/>
              <a:gd name="connsiteX145" fmla="*/ 104513 w 1633936"/>
              <a:gd name="connsiteY145" fmla="*/ 761034 h 1984772"/>
              <a:gd name="connsiteX146" fmla="*/ 209026 w 1633936"/>
              <a:gd name="connsiteY146" fmla="*/ 865547 h 1984772"/>
              <a:gd name="connsiteX147" fmla="*/ 104513 w 1633936"/>
              <a:gd name="connsiteY147" fmla="*/ 970060 h 1984772"/>
              <a:gd name="connsiteX148" fmla="*/ 0 w 1633936"/>
              <a:gd name="connsiteY148" fmla="*/ 865547 h 1984772"/>
              <a:gd name="connsiteX149" fmla="*/ 104513 w 1633936"/>
              <a:gd name="connsiteY149" fmla="*/ 761034 h 1984772"/>
              <a:gd name="connsiteX150" fmla="*/ 1529423 w 1633936"/>
              <a:gd name="connsiteY150" fmla="*/ 507356 h 1984772"/>
              <a:gd name="connsiteX151" fmla="*/ 1633936 w 1633936"/>
              <a:gd name="connsiteY151" fmla="*/ 611869 h 1984772"/>
              <a:gd name="connsiteX152" fmla="*/ 1529423 w 1633936"/>
              <a:gd name="connsiteY152" fmla="*/ 716382 h 1984772"/>
              <a:gd name="connsiteX153" fmla="*/ 1424910 w 1633936"/>
              <a:gd name="connsiteY153" fmla="*/ 611869 h 1984772"/>
              <a:gd name="connsiteX154" fmla="*/ 1529423 w 1633936"/>
              <a:gd name="connsiteY154" fmla="*/ 507356 h 1984772"/>
              <a:gd name="connsiteX155" fmla="*/ 1244441 w 1633936"/>
              <a:gd name="connsiteY155" fmla="*/ 507356 h 1984772"/>
              <a:gd name="connsiteX156" fmla="*/ 1348954 w 1633936"/>
              <a:gd name="connsiteY156" fmla="*/ 611869 h 1984772"/>
              <a:gd name="connsiteX157" fmla="*/ 1244441 w 1633936"/>
              <a:gd name="connsiteY157" fmla="*/ 716382 h 1984772"/>
              <a:gd name="connsiteX158" fmla="*/ 1139928 w 1633936"/>
              <a:gd name="connsiteY158" fmla="*/ 611869 h 1984772"/>
              <a:gd name="connsiteX159" fmla="*/ 1244441 w 1633936"/>
              <a:gd name="connsiteY159" fmla="*/ 507356 h 1984772"/>
              <a:gd name="connsiteX160" fmla="*/ 959459 w 1633936"/>
              <a:gd name="connsiteY160" fmla="*/ 507356 h 1984772"/>
              <a:gd name="connsiteX161" fmla="*/ 1063972 w 1633936"/>
              <a:gd name="connsiteY161" fmla="*/ 611869 h 1984772"/>
              <a:gd name="connsiteX162" fmla="*/ 959459 w 1633936"/>
              <a:gd name="connsiteY162" fmla="*/ 716382 h 1984772"/>
              <a:gd name="connsiteX163" fmla="*/ 854946 w 1633936"/>
              <a:gd name="connsiteY163" fmla="*/ 611869 h 1984772"/>
              <a:gd name="connsiteX164" fmla="*/ 959459 w 1633936"/>
              <a:gd name="connsiteY164" fmla="*/ 507356 h 1984772"/>
              <a:gd name="connsiteX165" fmla="*/ 674477 w 1633936"/>
              <a:gd name="connsiteY165" fmla="*/ 507356 h 1984772"/>
              <a:gd name="connsiteX166" fmla="*/ 778990 w 1633936"/>
              <a:gd name="connsiteY166" fmla="*/ 611869 h 1984772"/>
              <a:gd name="connsiteX167" fmla="*/ 674477 w 1633936"/>
              <a:gd name="connsiteY167" fmla="*/ 716382 h 1984772"/>
              <a:gd name="connsiteX168" fmla="*/ 569964 w 1633936"/>
              <a:gd name="connsiteY168" fmla="*/ 611869 h 1984772"/>
              <a:gd name="connsiteX169" fmla="*/ 674477 w 1633936"/>
              <a:gd name="connsiteY169" fmla="*/ 507356 h 1984772"/>
              <a:gd name="connsiteX170" fmla="*/ 389495 w 1633936"/>
              <a:gd name="connsiteY170" fmla="*/ 507356 h 1984772"/>
              <a:gd name="connsiteX171" fmla="*/ 494008 w 1633936"/>
              <a:gd name="connsiteY171" fmla="*/ 611869 h 1984772"/>
              <a:gd name="connsiteX172" fmla="*/ 389495 w 1633936"/>
              <a:gd name="connsiteY172" fmla="*/ 716382 h 1984772"/>
              <a:gd name="connsiteX173" fmla="*/ 284982 w 1633936"/>
              <a:gd name="connsiteY173" fmla="*/ 611869 h 1984772"/>
              <a:gd name="connsiteX174" fmla="*/ 389495 w 1633936"/>
              <a:gd name="connsiteY174" fmla="*/ 507356 h 1984772"/>
              <a:gd name="connsiteX175" fmla="*/ 104513 w 1633936"/>
              <a:gd name="connsiteY175" fmla="*/ 507356 h 1984772"/>
              <a:gd name="connsiteX176" fmla="*/ 209026 w 1633936"/>
              <a:gd name="connsiteY176" fmla="*/ 611869 h 1984772"/>
              <a:gd name="connsiteX177" fmla="*/ 104513 w 1633936"/>
              <a:gd name="connsiteY177" fmla="*/ 716382 h 1984772"/>
              <a:gd name="connsiteX178" fmla="*/ 0 w 1633936"/>
              <a:gd name="connsiteY178" fmla="*/ 611869 h 1984772"/>
              <a:gd name="connsiteX179" fmla="*/ 104513 w 1633936"/>
              <a:gd name="connsiteY179" fmla="*/ 507356 h 1984772"/>
              <a:gd name="connsiteX180" fmla="*/ 1529423 w 1633936"/>
              <a:gd name="connsiteY180" fmla="*/ 253678 h 1984772"/>
              <a:gd name="connsiteX181" fmla="*/ 1633936 w 1633936"/>
              <a:gd name="connsiteY181" fmla="*/ 358191 h 1984772"/>
              <a:gd name="connsiteX182" fmla="*/ 1529423 w 1633936"/>
              <a:gd name="connsiteY182" fmla="*/ 462704 h 1984772"/>
              <a:gd name="connsiteX183" fmla="*/ 1424910 w 1633936"/>
              <a:gd name="connsiteY183" fmla="*/ 358191 h 1984772"/>
              <a:gd name="connsiteX184" fmla="*/ 1529423 w 1633936"/>
              <a:gd name="connsiteY184" fmla="*/ 253678 h 1984772"/>
              <a:gd name="connsiteX185" fmla="*/ 1244441 w 1633936"/>
              <a:gd name="connsiteY185" fmla="*/ 253678 h 1984772"/>
              <a:gd name="connsiteX186" fmla="*/ 1348954 w 1633936"/>
              <a:gd name="connsiteY186" fmla="*/ 358191 h 1984772"/>
              <a:gd name="connsiteX187" fmla="*/ 1244441 w 1633936"/>
              <a:gd name="connsiteY187" fmla="*/ 462704 h 1984772"/>
              <a:gd name="connsiteX188" fmla="*/ 1139928 w 1633936"/>
              <a:gd name="connsiteY188" fmla="*/ 358191 h 1984772"/>
              <a:gd name="connsiteX189" fmla="*/ 1244441 w 1633936"/>
              <a:gd name="connsiteY189" fmla="*/ 253678 h 1984772"/>
              <a:gd name="connsiteX190" fmla="*/ 959459 w 1633936"/>
              <a:gd name="connsiteY190" fmla="*/ 253678 h 1984772"/>
              <a:gd name="connsiteX191" fmla="*/ 1063972 w 1633936"/>
              <a:gd name="connsiteY191" fmla="*/ 358191 h 1984772"/>
              <a:gd name="connsiteX192" fmla="*/ 959459 w 1633936"/>
              <a:gd name="connsiteY192" fmla="*/ 462704 h 1984772"/>
              <a:gd name="connsiteX193" fmla="*/ 854946 w 1633936"/>
              <a:gd name="connsiteY193" fmla="*/ 358191 h 1984772"/>
              <a:gd name="connsiteX194" fmla="*/ 959459 w 1633936"/>
              <a:gd name="connsiteY194" fmla="*/ 253678 h 1984772"/>
              <a:gd name="connsiteX195" fmla="*/ 674477 w 1633936"/>
              <a:gd name="connsiteY195" fmla="*/ 253678 h 1984772"/>
              <a:gd name="connsiteX196" fmla="*/ 778990 w 1633936"/>
              <a:gd name="connsiteY196" fmla="*/ 358191 h 1984772"/>
              <a:gd name="connsiteX197" fmla="*/ 674477 w 1633936"/>
              <a:gd name="connsiteY197" fmla="*/ 462704 h 1984772"/>
              <a:gd name="connsiteX198" fmla="*/ 569964 w 1633936"/>
              <a:gd name="connsiteY198" fmla="*/ 358191 h 1984772"/>
              <a:gd name="connsiteX199" fmla="*/ 674477 w 1633936"/>
              <a:gd name="connsiteY199" fmla="*/ 253678 h 1984772"/>
              <a:gd name="connsiteX200" fmla="*/ 389495 w 1633936"/>
              <a:gd name="connsiteY200" fmla="*/ 253678 h 1984772"/>
              <a:gd name="connsiteX201" fmla="*/ 494008 w 1633936"/>
              <a:gd name="connsiteY201" fmla="*/ 358191 h 1984772"/>
              <a:gd name="connsiteX202" fmla="*/ 389495 w 1633936"/>
              <a:gd name="connsiteY202" fmla="*/ 462704 h 1984772"/>
              <a:gd name="connsiteX203" fmla="*/ 284982 w 1633936"/>
              <a:gd name="connsiteY203" fmla="*/ 358191 h 1984772"/>
              <a:gd name="connsiteX204" fmla="*/ 389495 w 1633936"/>
              <a:gd name="connsiteY204" fmla="*/ 253678 h 1984772"/>
              <a:gd name="connsiteX205" fmla="*/ 104513 w 1633936"/>
              <a:gd name="connsiteY205" fmla="*/ 253678 h 1984772"/>
              <a:gd name="connsiteX206" fmla="*/ 209026 w 1633936"/>
              <a:gd name="connsiteY206" fmla="*/ 358191 h 1984772"/>
              <a:gd name="connsiteX207" fmla="*/ 104513 w 1633936"/>
              <a:gd name="connsiteY207" fmla="*/ 462704 h 1984772"/>
              <a:gd name="connsiteX208" fmla="*/ 0 w 1633936"/>
              <a:gd name="connsiteY208" fmla="*/ 358191 h 1984772"/>
              <a:gd name="connsiteX209" fmla="*/ 104513 w 1633936"/>
              <a:gd name="connsiteY209" fmla="*/ 253678 h 1984772"/>
              <a:gd name="connsiteX210" fmla="*/ 1529423 w 1633936"/>
              <a:gd name="connsiteY210" fmla="*/ 0 h 1984772"/>
              <a:gd name="connsiteX211" fmla="*/ 1633936 w 1633936"/>
              <a:gd name="connsiteY211" fmla="*/ 104513 h 1984772"/>
              <a:gd name="connsiteX212" fmla="*/ 1529423 w 1633936"/>
              <a:gd name="connsiteY212" fmla="*/ 209026 h 1984772"/>
              <a:gd name="connsiteX213" fmla="*/ 1424910 w 1633936"/>
              <a:gd name="connsiteY213" fmla="*/ 104513 h 1984772"/>
              <a:gd name="connsiteX214" fmla="*/ 1529423 w 1633936"/>
              <a:gd name="connsiteY214" fmla="*/ 0 h 1984772"/>
              <a:gd name="connsiteX215" fmla="*/ 1244441 w 1633936"/>
              <a:gd name="connsiteY215" fmla="*/ 0 h 1984772"/>
              <a:gd name="connsiteX216" fmla="*/ 1348954 w 1633936"/>
              <a:gd name="connsiteY216" fmla="*/ 104513 h 1984772"/>
              <a:gd name="connsiteX217" fmla="*/ 1244441 w 1633936"/>
              <a:gd name="connsiteY217" fmla="*/ 209026 h 1984772"/>
              <a:gd name="connsiteX218" fmla="*/ 1139928 w 1633936"/>
              <a:gd name="connsiteY218" fmla="*/ 104513 h 1984772"/>
              <a:gd name="connsiteX219" fmla="*/ 1244441 w 1633936"/>
              <a:gd name="connsiteY219" fmla="*/ 0 h 1984772"/>
              <a:gd name="connsiteX220" fmla="*/ 959459 w 1633936"/>
              <a:gd name="connsiteY220" fmla="*/ 0 h 1984772"/>
              <a:gd name="connsiteX221" fmla="*/ 1063972 w 1633936"/>
              <a:gd name="connsiteY221" fmla="*/ 104513 h 1984772"/>
              <a:gd name="connsiteX222" fmla="*/ 959459 w 1633936"/>
              <a:gd name="connsiteY222" fmla="*/ 209026 h 1984772"/>
              <a:gd name="connsiteX223" fmla="*/ 854946 w 1633936"/>
              <a:gd name="connsiteY223" fmla="*/ 104513 h 1984772"/>
              <a:gd name="connsiteX224" fmla="*/ 959459 w 1633936"/>
              <a:gd name="connsiteY224" fmla="*/ 0 h 1984772"/>
              <a:gd name="connsiteX225" fmla="*/ 674477 w 1633936"/>
              <a:gd name="connsiteY225" fmla="*/ 0 h 1984772"/>
              <a:gd name="connsiteX226" fmla="*/ 778990 w 1633936"/>
              <a:gd name="connsiteY226" fmla="*/ 104513 h 1984772"/>
              <a:gd name="connsiteX227" fmla="*/ 674477 w 1633936"/>
              <a:gd name="connsiteY227" fmla="*/ 209026 h 1984772"/>
              <a:gd name="connsiteX228" fmla="*/ 569964 w 1633936"/>
              <a:gd name="connsiteY228" fmla="*/ 104513 h 1984772"/>
              <a:gd name="connsiteX229" fmla="*/ 674477 w 1633936"/>
              <a:gd name="connsiteY229" fmla="*/ 0 h 1984772"/>
              <a:gd name="connsiteX230" fmla="*/ 389495 w 1633936"/>
              <a:gd name="connsiteY230" fmla="*/ 0 h 1984772"/>
              <a:gd name="connsiteX231" fmla="*/ 494008 w 1633936"/>
              <a:gd name="connsiteY231" fmla="*/ 104513 h 1984772"/>
              <a:gd name="connsiteX232" fmla="*/ 389495 w 1633936"/>
              <a:gd name="connsiteY232" fmla="*/ 209026 h 1984772"/>
              <a:gd name="connsiteX233" fmla="*/ 284982 w 1633936"/>
              <a:gd name="connsiteY233" fmla="*/ 104513 h 1984772"/>
              <a:gd name="connsiteX234" fmla="*/ 389495 w 1633936"/>
              <a:gd name="connsiteY234" fmla="*/ 0 h 1984772"/>
              <a:gd name="connsiteX235" fmla="*/ 104513 w 1633936"/>
              <a:gd name="connsiteY235" fmla="*/ 0 h 1984772"/>
              <a:gd name="connsiteX236" fmla="*/ 209026 w 1633936"/>
              <a:gd name="connsiteY236" fmla="*/ 104513 h 1984772"/>
              <a:gd name="connsiteX237" fmla="*/ 104513 w 1633936"/>
              <a:gd name="connsiteY237" fmla="*/ 209026 h 1984772"/>
              <a:gd name="connsiteX238" fmla="*/ 0 w 1633936"/>
              <a:gd name="connsiteY238" fmla="*/ 104513 h 1984772"/>
              <a:gd name="connsiteX239" fmla="*/ 104513 w 1633936"/>
              <a:gd name="connsiteY239" fmla="*/ 0 h 198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633936" h="1984772">
                <a:moveTo>
                  <a:pt x="1529423" y="1775746"/>
                </a:moveTo>
                <a:cubicBezTo>
                  <a:pt x="1587144" y="1775746"/>
                  <a:pt x="1633936" y="1822538"/>
                  <a:pt x="1633936" y="1880259"/>
                </a:cubicBezTo>
                <a:cubicBezTo>
                  <a:pt x="1633936" y="1937980"/>
                  <a:pt x="1587144" y="1984772"/>
                  <a:pt x="1529423" y="1984772"/>
                </a:cubicBezTo>
                <a:cubicBezTo>
                  <a:pt x="1471702" y="1984772"/>
                  <a:pt x="1424910" y="1937980"/>
                  <a:pt x="1424910" y="1880259"/>
                </a:cubicBezTo>
                <a:cubicBezTo>
                  <a:pt x="1424910" y="1822538"/>
                  <a:pt x="1471702" y="1775746"/>
                  <a:pt x="1529423" y="1775746"/>
                </a:cubicBezTo>
                <a:close/>
                <a:moveTo>
                  <a:pt x="1244441" y="1775746"/>
                </a:moveTo>
                <a:cubicBezTo>
                  <a:pt x="1302162" y="1775746"/>
                  <a:pt x="1348954" y="1822538"/>
                  <a:pt x="1348954" y="1880259"/>
                </a:cubicBezTo>
                <a:cubicBezTo>
                  <a:pt x="1348954" y="1937980"/>
                  <a:pt x="1302162" y="1984772"/>
                  <a:pt x="1244441" y="1984772"/>
                </a:cubicBezTo>
                <a:cubicBezTo>
                  <a:pt x="1186720" y="1984772"/>
                  <a:pt x="1139928" y="1937980"/>
                  <a:pt x="1139928" y="1880259"/>
                </a:cubicBezTo>
                <a:cubicBezTo>
                  <a:pt x="1139928" y="1822538"/>
                  <a:pt x="1186720" y="1775746"/>
                  <a:pt x="1244441" y="1775746"/>
                </a:cubicBezTo>
                <a:close/>
                <a:moveTo>
                  <a:pt x="959459" y="1775746"/>
                </a:moveTo>
                <a:cubicBezTo>
                  <a:pt x="1017180" y="1775746"/>
                  <a:pt x="1063972" y="1822538"/>
                  <a:pt x="1063972" y="1880259"/>
                </a:cubicBezTo>
                <a:cubicBezTo>
                  <a:pt x="1063972" y="1937980"/>
                  <a:pt x="1017180" y="1984772"/>
                  <a:pt x="959459" y="1984772"/>
                </a:cubicBezTo>
                <a:cubicBezTo>
                  <a:pt x="901738" y="1984772"/>
                  <a:pt x="854946" y="1937980"/>
                  <a:pt x="854946" y="1880259"/>
                </a:cubicBezTo>
                <a:cubicBezTo>
                  <a:pt x="854946" y="1822538"/>
                  <a:pt x="901738" y="1775746"/>
                  <a:pt x="959459" y="1775746"/>
                </a:cubicBezTo>
                <a:close/>
                <a:moveTo>
                  <a:pt x="674477" y="1775746"/>
                </a:moveTo>
                <a:cubicBezTo>
                  <a:pt x="732198" y="1775746"/>
                  <a:pt x="778990" y="1822538"/>
                  <a:pt x="778990" y="1880259"/>
                </a:cubicBezTo>
                <a:cubicBezTo>
                  <a:pt x="778990" y="1937980"/>
                  <a:pt x="732198" y="1984772"/>
                  <a:pt x="674477" y="1984772"/>
                </a:cubicBezTo>
                <a:cubicBezTo>
                  <a:pt x="616756" y="1984772"/>
                  <a:pt x="569964" y="1937980"/>
                  <a:pt x="569964" y="1880259"/>
                </a:cubicBezTo>
                <a:cubicBezTo>
                  <a:pt x="569964" y="1822538"/>
                  <a:pt x="616756" y="1775746"/>
                  <a:pt x="674477" y="1775746"/>
                </a:cubicBezTo>
                <a:close/>
                <a:moveTo>
                  <a:pt x="389495" y="1775746"/>
                </a:moveTo>
                <a:cubicBezTo>
                  <a:pt x="447216" y="1775746"/>
                  <a:pt x="494008" y="1822538"/>
                  <a:pt x="494008" y="1880259"/>
                </a:cubicBezTo>
                <a:cubicBezTo>
                  <a:pt x="494008" y="1937980"/>
                  <a:pt x="447216" y="1984772"/>
                  <a:pt x="389495" y="1984772"/>
                </a:cubicBezTo>
                <a:cubicBezTo>
                  <a:pt x="331774" y="1984772"/>
                  <a:pt x="284982" y="1937980"/>
                  <a:pt x="284982" y="1880259"/>
                </a:cubicBezTo>
                <a:cubicBezTo>
                  <a:pt x="284982" y="1822538"/>
                  <a:pt x="331774" y="1775746"/>
                  <a:pt x="389495" y="1775746"/>
                </a:cubicBezTo>
                <a:close/>
                <a:moveTo>
                  <a:pt x="104513" y="1775746"/>
                </a:moveTo>
                <a:cubicBezTo>
                  <a:pt x="162234" y="1775746"/>
                  <a:pt x="209026" y="1822538"/>
                  <a:pt x="209026" y="1880259"/>
                </a:cubicBezTo>
                <a:cubicBezTo>
                  <a:pt x="209026" y="1937980"/>
                  <a:pt x="162234" y="1984772"/>
                  <a:pt x="104513" y="1984772"/>
                </a:cubicBezTo>
                <a:cubicBezTo>
                  <a:pt x="46792" y="1984772"/>
                  <a:pt x="0" y="1937980"/>
                  <a:pt x="0" y="1880259"/>
                </a:cubicBezTo>
                <a:cubicBezTo>
                  <a:pt x="0" y="1822538"/>
                  <a:pt x="46792" y="1775746"/>
                  <a:pt x="104513" y="1775746"/>
                </a:cubicBezTo>
                <a:close/>
                <a:moveTo>
                  <a:pt x="1529423" y="1522068"/>
                </a:moveTo>
                <a:cubicBezTo>
                  <a:pt x="1587144" y="1522068"/>
                  <a:pt x="1633936" y="1568860"/>
                  <a:pt x="1633936" y="1626581"/>
                </a:cubicBezTo>
                <a:cubicBezTo>
                  <a:pt x="1633936" y="1684302"/>
                  <a:pt x="1587144" y="1731094"/>
                  <a:pt x="1529423" y="1731094"/>
                </a:cubicBezTo>
                <a:cubicBezTo>
                  <a:pt x="1471702" y="1731094"/>
                  <a:pt x="1424910" y="1684302"/>
                  <a:pt x="1424910" y="1626581"/>
                </a:cubicBezTo>
                <a:cubicBezTo>
                  <a:pt x="1424910" y="1568860"/>
                  <a:pt x="1471702" y="1522068"/>
                  <a:pt x="1529423" y="1522068"/>
                </a:cubicBezTo>
                <a:close/>
                <a:moveTo>
                  <a:pt x="1244441" y="1522068"/>
                </a:moveTo>
                <a:cubicBezTo>
                  <a:pt x="1302162" y="1522068"/>
                  <a:pt x="1348954" y="1568860"/>
                  <a:pt x="1348954" y="1626581"/>
                </a:cubicBezTo>
                <a:cubicBezTo>
                  <a:pt x="1348954" y="1684302"/>
                  <a:pt x="1302162" y="1731094"/>
                  <a:pt x="1244441" y="1731094"/>
                </a:cubicBezTo>
                <a:cubicBezTo>
                  <a:pt x="1186720" y="1731094"/>
                  <a:pt x="1139928" y="1684302"/>
                  <a:pt x="1139928" y="1626581"/>
                </a:cubicBezTo>
                <a:cubicBezTo>
                  <a:pt x="1139928" y="1568860"/>
                  <a:pt x="1186720" y="1522068"/>
                  <a:pt x="1244441" y="1522068"/>
                </a:cubicBezTo>
                <a:close/>
                <a:moveTo>
                  <a:pt x="959459" y="1522068"/>
                </a:moveTo>
                <a:cubicBezTo>
                  <a:pt x="1017180" y="1522068"/>
                  <a:pt x="1063972" y="1568860"/>
                  <a:pt x="1063972" y="1626581"/>
                </a:cubicBezTo>
                <a:cubicBezTo>
                  <a:pt x="1063972" y="1684302"/>
                  <a:pt x="1017180" y="1731094"/>
                  <a:pt x="959459" y="1731094"/>
                </a:cubicBezTo>
                <a:cubicBezTo>
                  <a:pt x="901738" y="1731094"/>
                  <a:pt x="854946" y="1684302"/>
                  <a:pt x="854946" y="1626581"/>
                </a:cubicBezTo>
                <a:cubicBezTo>
                  <a:pt x="854946" y="1568860"/>
                  <a:pt x="901738" y="1522068"/>
                  <a:pt x="959459" y="1522068"/>
                </a:cubicBezTo>
                <a:close/>
                <a:moveTo>
                  <a:pt x="674477" y="1522068"/>
                </a:moveTo>
                <a:cubicBezTo>
                  <a:pt x="732198" y="1522068"/>
                  <a:pt x="778990" y="1568860"/>
                  <a:pt x="778990" y="1626581"/>
                </a:cubicBezTo>
                <a:cubicBezTo>
                  <a:pt x="778990" y="1684302"/>
                  <a:pt x="732198" y="1731094"/>
                  <a:pt x="674477" y="1731094"/>
                </a:cubicBezTo>
                <a:cubicBezTo>
                  <a:pt x="616756" y="1731094"/>
                  <a:pt x="569964" y="1684302"/>
                  <a:pt x="569964" y="1626581"/>
                </a:cubicBezTo>
                <a:cubicBezTo>
                  <a:pt x="569964" y="1568860"/>
                  <a:pt x="616756" y="1522068"/>
                  <a:pt x="674477" y="1522068"/>
                </a:cubicBezTo>
                <a:close/>
                <a:moveTo>
                  <a:pt x="389495" y="1522068"/>
                </a:moveTo>
                <a:cubicBezTo>
                  <a:pt x="447216" y="1522068"/>
                  <a:pt x="494008" y="1568860"/>
                  <a:pt x="494008" y="1626581"/>
                </a:cubicBezTo>
                <a:cubicBezTo>
                  <a:pt x="494008" y="1684302"/>
                  <a:pt x="447216" y="1731094"/>
                  <a:pt x="389495" y="1731094"/>
                </a:cubicBezTo>
                <a:cubicBezTo>
                  <a:pt x="331774" y="1731094"/>
                  <a:pt x="284982" y="1684302"/>
                  <a:pt x="284982" y="1626581"/>
                </a:cubicBezTo>
                <a:cubicBezTo>
                  <a:pt x="284982" y="1568860"/>
                  <a:pt x="331774" y="1522068"/>
                  <a:pt x="389495" y="1522068"/>
                </a:cubicBezTo>
                <a:close/>
                <a:moveTo>
                  <a:pt x="104513" y="1522068"/>
                </a:moveTo>
                <a:cubicBezTo>
                  <a:pt x="162234" y="1522068"/>
                  <a:pt x="209026" y="1568860"/>
                  <a:pt x="209026" y="1626581"/>
                </a:cubicBezTo>
                <a:cubicBezTo>
                  <a:pt x="209026" y="1684302"/>
                  <a:pt x="162234" y="1731094"/>
                  <a:pt x="104513" y="1731094"/>
                </a:cubicBezTo>
                <a:cubicBezTo>
                  <a:pt x="46792" y="1731094"/>
                  <a:pt x="0" y="1684302"/>
                  <a:pt x="0" y="1626581"/>
                </a:cubicBezTo>
                <a:cubicBezTo>
                  <a:pt x="0" y="1568860"/>
                  <a:pt x="46792" y="1522068"/>
                  <a:pt x="104513" y="1522068"/>
                </a:cubicBezTo>
                <a:close/>
                <a:moveTo>
                  <a:pt x="1529423" y="1268390"/>
                </a:moveTo>
                <a:cubicBezTo>
                  <a:pt x="1587144" y="1268390"/>
                  <a:pt x="1633936" y="1315182"/>
                  <a:pt x="1633936" y="1372903"/>
                </a:cubicBezTo>
                <a:cubicBezTo>
                  <a:pt x="1633936" y="1430624"/>
                  <a:pt x="1587144" y="1477416"/>
                  <a:pt x="1529423" y="1477416"/>
                </a:cubicBezTo>
                <a:cubicBezTo>
                  <a:pt x="1471702" y="1477416"/>
                  <a:pt x="1424910" y="1430624"/>
                  <a:pt x="1424910" y="1372903"/>
                </a:cubicBezTo>
                <a:cubicBezTo>
                  <a:pt x="1424910" y="1315182"/>
                  <a:pt x="1471702" y="1268390"/>
                  <a:pt x="1529423" y="1268390"/>
                </a:cubicBezTo>
                <a:close/>
                <a:moveTo>
                  <a:pt x="1244441" y="1268390"/>
                </a:moveTo>
                <a:cubicBezTo>
                  <a:pt x="1302162" y="1268390"/>
                  <a:pt x="1348954" y="1315182"/>
                  <a:pt x="1348954" y="1372903"/>
                </a:cubicBezTo>
                <a:cubicBezTo>
                  <a:pt x="1348954" y="1430624"/>
                  <a:pt x="1302162" y="1477416"/>
                  <a:pt x="1244441" y="1477416"/>
                </a:cubicBezTo>
                <a:cubicBezTo>
                  <a:pt x="1186720" y="1477416"/>
                  <a:pt x="1139928" y="1430624"/>
                  <a:pt x="1139928" y="1372903"/>
                </a:cubicBezTo>
                <a:cubicBezTo>
                  <a:pt x="1139928" y="1315182"/>
                  <a:pt x="1186720" y="1268390"/>
                  <a:pt x="1244441" y="1268390"/>
                </a:cubicBezTo>
                <a:close/>
                <a:moveTo>
                  <a:pt x="959459" y="1268390"/>
                </a:moveTo>
                <a:cubicBezTo>
                  <a:pt x="1017180" y="1268390"/>
                  <a:pt x="1063972" y="1315182"/>
                  <a:pt x="1063972" y="1372903"/>
                </a:cubicBezTo>
                <a:cubicBezTo>
                  <a:pt x="1063972" y="1430624"/>
                  <a:pt x="1017180" y="1477416"/>
                  <a:pt x="959459" y="1477416"/>
                </a:cubicBezTo>
                <a:cubicBezTo>
                  <a:pt x="901738" y="1477416"/>
                  <a:pt x="854946" y="1430624"/>
                  <a:pt x="854946" y="1372903"/>
                </a:cubicBezTo>
                <a:cubicBezTo>
                  <a:pt x="854946" y="1315182"/>
                  <a:pt x="901738" y="1268390"/>
                  <a:pt x="959459" y="1268390"/>
                </a:cubicBezTo>
                <a:close/>
                <a:moveTo>
                  <a:pt x="674477" y="1268390"/>
                </a:moveTo>
                <a:cubicBezTo>
                  <a:pt x="732198" y="1268390"/>
                  <a:pt x="778990" y="1315182"/>
                  <a:pt x="778990" y="1372903"/>
                </a:cubicBezTo>
                <a:cubicBezTo>
                  <a:pt x="778990" y="1430624"/>
                  <a:pt x="732198" y="1477416"/>
                  <a:pt x="674477" y="1477416"/>
                </a:cubicBezTo>
                <a:cubicBezTo>
                  <a:pt x="616756" y="1477416"/>
                  <a:pt x="569964" y="1430624"/>
                  <a:pt x="569964" y="1372903"/>
                </a:cubicBezTo>
                <a:cubicBezTo>
                  <a:pt x="569964" y="1315182"/>
                  <a:pt x="616756" y="1268390"/>
                  <a:pt x="674477" y="1268390"/>
                </a:cubicBezTo>
                <a:close/>
                <a:moveTo>
                  <a:pt x="389495" y="1268390"/>
                </a:moveTo>
                <a:cubicBezTo>
                  <a:pt x="447216" y="1268390"/>
                  <a:pt x="494008" y="1315182"/>
                  <a:pt x="494008" y="1372903"/>
                </a:cubicBezTo>
                <a:cubicBezTo>
                  <a:pt x="494008" y="1430624"/>
                  <a:pt x="447216" y="1477416"/>
                  <a:pt x="389495" y="1477416"/>
                </a:cubicBezTo>
                <a:cubicBezTo>
                  <a:pt x="331774" y="1477416"/>
                  <a:pt x="284982" y="1430624"/>
                  <a:pt x="284982" y="1372903"/>
                </a:cubicBezTo>
                <a:cubicBezTo>
                  <a:pt x="284982" y="1315182"/>
                  <a:pt x="331774" y="1268390"/>
                  <a:pt x="389495" y="1268390"/>
                </a:cubicBezTo>
                <a:close/>
                <a:moveTo>
                  <a:pt x="104513" y="1268390"/>
                </a:moveTo>
                <a:cubicBezTo>
                  <a:pt x="162234" y="1268390"/>
                  <a:pt x="209026" y="1315182"/>
                  <a:pt x="209026" y="1372903"/>
                </a:cubicBezTo>
                <a:cubicBezTo>
                  <a:pt x="209026" y="1430624"/>
                  <a:pt x="162234" y="1477416"/>
                  <a:pt x="104513" y="1477416"/>
                </a:cubicBezTo>
                <a:cubicBezTo>
                  <a:pt x="46792" y="1477416"/>
                  <a:pt x="0" y="1430624"/>
                  <a:pt x="0" y="1372903"/>
                </a:cubicBezTo>
                <a:cubicBezTo>
                  <a:pt x="0" y="1315182"/>
                  <a:pt x="46792" y="1268390"/>
                  <a:pt x="104513" y="1268390"/>
                </a:cubicBezTo>
                <a:close/>
                <a:moveTo>
                  <a:pt x="1529423" y="1014712"/>
                </a:moveTo>
                <a:cubicBezTo>
                  <a:pt x="1587144" y="1014712"/>
                  <a:pt x="1633936" y="1061504"/>
                  <a:pt x="1633936" y="1119225"/>
                </a:cubicBezTo>
                <a:cubicBezTo>
                  <a:pt x="1633936" y="1176946"/>
                  <a:pt x="1587144" y="1223738"/>
                  <a:pt x="1529423" y="1223738"/>
                </a:cubicBezTo>
                <a:cubicBezTo>
                  <a:pt x="1471702" y="1223738"/>
                  <a:pt x="1424910" y="1176946"/>
                  <a:pt x="1424910" y="1119225"/>
                </a:cubicBezTo>
                <a:cubicBezTo>
                  <a:pt x="1424910" y="1061504"/>
                  <a:pt x="1471702" y="1014712"/>
                  <a:pt x="1529423" y="1014712"/>
                </a:cubicBezTo>
                <a:close/>
                <a:moveTo>
                  <a:pt x="1244441" y="1014712"/>
                </a:moveTo>
                <a:cubicBezTo>
                  <a:pt x="1302162" y="1014712"/>
                  <a:pt x="1348954" y="1061504"/>
                  <a:pt x="1348954" y="1119225"/>
                </a:cubicBezTo>
                <a:cubicBezTo>
                  <a:pt x="1348954" y="1176946"/>
                  <a:pt x="1302162" y="1223738"/>
                  <a:pt x="1244441" y="1223738"/>
                </a:cubicBezTo>
                <a:cubicBezTo>
                  <a:pt x="1186720" y="1223738"/>
                  <a:pt x="1139928" y="1176946"/>
                  <a:pt x="1139928" y="1119225"/>
                </a:cubicBezTo>
                <a:cubicBezTo>
                  <a:pt x="1139928" y="1061504"/>
                  <a:pt x="1186720" y="1014712"/>
                  <a:pt x="1244441" y="1014712"/>
                </a:cubicBezTo>
                <a:close/>
                <a:moveTo>
                  <a:pt x="959459" y="1014712"/>
                </a:moveTo>
                <a:cubicBezTo>
                  <a:pt x="1017180" y="1014712"/>
                  <a:pt x="1063972" y="1061504"/>
                  <a:pt x="1063972" y="1119225"/>
                </a:cubicBezTo>
                <a:cubicBezTo>
                  <a:pt x="1063972" y="1176946"/>
                  <a:pt x="1017180" y="1223738"/>
                  <a:pt x="959459" y="1223738"/>
                </a:cubicBezTo>
                <a:cubicBezTo>
                  <a:pt x="901738" y="1223738"/>
                  <a:pt x="854946" y="1176946"/>
                  <a:pt x="854946" y="1119225"/>
                </a:cubicBezTo>
                <a:cubicBezTo>
                  <a:pt x="854946" y="1061504"/>
                  <a:pt x="901738" y="1014712"/>
                  <a:pt x="959459" y="1014712"/>
                </a:cubicBezTo>
                <a:close/>
                <a:moveTo>
                  <a:pt x="674477" y="1014712"/>
                </a:moveTo>
                <a:cubicBezTo>
                  <a:pt x="732198" y="1014712"/>
                  <a:pt x="778990" y="1061504"/>
                  <a:pt x="778990" y="1119225"/>
                </a:cubicBezTo>
                <a:cubicBezTo>
                  <a:pt x="778990" y="1176946"/>
                  <a:pt x="732198" y="1223738"/>
                  <a:pt x="674477" y="1223738"/>
                </a:cubicBezTo>
                <a:cubicBezTo>
                  <a:pt x="616756" y="1223738"/>
                  <a:pt x="569964" y="1176946"/>
                  <a:pt x="569964" y="1119225"/>
                </a:cubicBezTo>
                <a:cubicBezTo>
                  <a:pt x="569964" y="1061504"/>
                  <a:pt x="616756" y="1014712"/>
                  <a:pt x="674477" y="1014712"/>
                </a:cubicBezTo>
                <a:close/>
                <a:moveTo>
                  <a:pt x="389495" y="1014712"/>
                </a:moveTo>
                <a:cubicBezTo>
                  <a:pt x="447216" y="1014712"/>
                  <a:pt x="494008" y="1061504"/>
                  <a:pt x="494008" y="1119225"/>
                </a:cubicBezTo>
                <a:cubicBezTo>
                  <a:pt x="494008" y="1176946"/>
                  <a:pt x="447216" y="1223738"/>
                  <a:pt x="389495" y="1223738"/>
                </a:cubicBezTo>
                <a:cubicBezTo>
                  <a:pt x="331774" y="1223738"/>
                  <a:pt x="284982" y="1176946"/>
                  <a:pt x="284982" y="1119225"/>
                </a:cubicBezTo>
                <a:cubicBezTo>
                  <a:pt x="284982" y="1061504"/>
                  <a:pt x="331774" y="1014712"/>
                  <a:pt x="389495" y="1014712"/>
                </a:cubicBezTo>
                <a:close/>
                <a:moveTo>
                  <a:pt x="104513" y="1014712"/>
                </a:moveTo>
                <a:cubicBezTo>
                  <a:pt x="162234" y="1014712"/>
                  <a:pt x="209026" y="1061504"/>
                  <a:pt x="209026" y="1119225"/>
                </a:cubicBezTo>
                <a:cubicBezTo>
                  <a:pt x="209026" y="1176946"/>
                  <a:pt x="162234" y="1223738"/>
                  <a:pt x="104513" y="1223738"/>
                </a:cubicBezTo>
                <a:cubicBezTo>
                  <a:pt x="46792" y="1223738"/>
                  <a:pt x="0" y="1176946"/>
                  <a:pt x="0" y="1119225"/>
                </a:cubicBezTo>
                <a:cubicBezTo>
                  <a:pt x="0" y="1061504"/>
                  <a:pt x="46792" y="1014712"/>
                  <a:pt x="104513" y="1014712"/>
                </a:cubicBezTo>
                <a:close/>
                <a:moveTo>
                  <a:pt x="1529423" y="761034"/>
                </a:moveTo>
                <a:cubicBezTo>
                  <a:pt x="1587144" y="761034"/>
                  <a:pt x="1633936" y="807826"/>
                  <a:pt x="1633936" y="865547"/>
                </a:cubicBezTo>
                <a:cubicBezTo>
                  <a:pt x="1633936" y="923268"/>
                  <a:pt x="1587144" y="970060"/>
                  <a:pt x="1529423" y="970060"/>
                </a:cubicBezTo>
                <a:cubicBezTo>
                  <a:pt x="1471702" y="970060"/>
                  <a:pt x="1424910" y="923268"/>
                  <a:pt x="1424910" y="865547"/>
                </a:cubicBezTo>
                <a:cubicBezTo>
                  <a:pt x="1424910" y="807826"/>
                  <a:pt x="1471702" y="761034"/>
                  <a:pt x="1529423" y="761034"/>
                </a:cubicBezTo>
                <a:close/>
                <a:moveTo>
                  <a:pt x="1244441" y="761034"/>
                </a:moveTo>
                <a:cubicBezTo>
                  <a:pt x="1302162" y="761034"/>
                  <a:pt x="1348954" y="807826"/>
                  <a:pt x="1348954" y="865547"/>
                </a:cubicBezTo>
                <a:cubicBezTo>
                  <a:pt x="1348954" y="923268"/>
                  <a:pt x="1302162" y="970060"/>
                  <a:pt x="1244441" y="970060"/>
                </a:cubicBezTo>
                <a:cubicBezTo>
                  <a:pt x="1186720" y="970060"/>
                  <a:pt x="1139928" y="923268"/>
                  <a:pt x="1139928" y="865547"/>
                </a:cubicBezTo>
                <a:cubicBezTo>
                  <a:pt x="1139928" y="807826"/>
                  <a:pt x="1186720" y="761034"/>
                  <a:pt x="1244441" y="761034"/>
                </a:cubicBezTo>
                <a:close/>
                <a:moveTo>
                  <a:pt x="959459" y="761034"/>
                </a:moveTo>
                <a:cubicBezTo>
                  <a:pt x="1017180" y="761034"/>
                  <a:pt x="1063972" y="807826"/>
                  <a:pt x="1063972" y="865547"/>
                </a:cubicBezTo>
                <a:cubicBezTo>
                  <a:pt x="1063972" y="923268"/>
                  <a:pt x="1017180" y="970060"/>
                  <a:pt x="959459" y="970060"/>
                </a:cubicBezTo>
                <a:cubicBezTo>
                  <a:pt x="901738" y="970060"/>
                  <a:pt x="854946" y="923268"/>
                  <a:pt x="854946" y="865547"/>
                </a:cubicBezTo>
                <a:cubicBezTo>
                  <a:pt x="854946" y="807826"/>
                  <a:pt x="901738" y="761034"/>
                  <a:pt x="959459" y="761034"/>
                </a:cubicBezTo>
                <a:close/>
                <a:moveTo>
                  <a:pt x="674477" y="761034"/>
                </a:moveTo>
                <a:cubicBezTo>
                  <a:pt x="732198" y="761034"/>
                  <a:pt x="778990" y="807826"/>
                  <a:pt x="778990" y="865547"/>
                </a:cubicBezTo>
                <a:cubicBezTo>
                  <a:pt x="778990" y="923268"/>
                  <a:pt x="732198" y="970060"/>
                  <a:pt x="674477" y="970060"/>
                </a:cubicBezTo>
                <a:cubicBezTo>
                  <a:pt x="616756" y="970060"/>
                  <a:pt x="569964" y="923268"/>
                  <a:pt x="569964" y="865547"/>
                </a:cubicBezTo>
                <a:cubicBezTo>
                  <a:pt x="569964" y="807826"/>
                  <a:pt x="616756" y="761034"/>
                  <a:pt x="674477" y="761034"/>
                </a:cubicBezTo>
                <a:close/>
                <a:moveTo>
                  <a:pt x="389495" y="761034"/>
                </a:moveTo>
                <a:cubicBezTo>
                  <a:pt x="447216" y="761034"/>
                  <a:pt x="494008" y="807826"/>
                  <a:pt x="494008" y="865547"/>
                </a:cubicBezTo>
                <a:cubicBezTo>
                  <a:pt x="494008" y="923268"/>
                  <a:pt x="447216" y="970060"/>
                  <a:pt x="389495" y="970060"/>
                </a:cubicBezTo>
                <a:cubicBezTo>
                  <a:pt x="331774" y="970060"/>
                  <a:pt x="284982" y="923268"/>
                  <a:pt x="284982" y="865547"/>
                </a:cubicBezTo>
                <a:cubicBezTo>
                  <a:pt x="284982" y="807826"/>
                  <a:pt x="331774" y="761034"/>
                  <a:pt x="389495" y="761034"/>
                </a:cubicBezTo>
                <a:close/>
                <a:moveTo>
                  <a:pt x="104513" y="761034"/>
                </a:moveTo>
                <a:cubicBezTo>
                  <a:pt x="162234" y="761034"/>
                  <a:pt x="209026" y="807826"/>
                  <a:pt x="209026" y="865547"/>
                </a:cubicBezTo>
                <a:cubicBezTo>
                  <a:pt x="209026" y="923268"/>
                  <a:pt x="162234" y="970060"/>
                  <a:pt x="104513" y="970060"/>
                </a:cubicBezTo>
                <a:cubicBezTo>
                  <a:pt x="46792" y="970060"/>
                  <a:pt x="0" y="923268"/>
                  <a:pt x="0" y="865547"/>
                </a:cubicBezTo>
                <a:cubicBezTo>
                  <a:pt x="0" y="807826"/>
                  <a:pt x="46792" y="761034"/>
                  <a:pt x="104513" y="761034"/>
                </a:cubicBezTo>
                <a:close/>
                <a:moveTo>
                  <a:pt x="1529423" y="507356"/>
                </a:moveTo>
                <a:cubicBezTo>
                  <a:pt x="1587144" y="507356"/>
                  <a:pt x="1633936" y="554148"/>
                  <a:pt x="1633936" y="611869"/>
                </a:cubicBezTo>
                <a:cubicBezTo>
                  <a:pt x="1633936" y="669590"/>
                  <a:pt x="1587144" y="716382"/>
                  <a:pt x="1529423" y="716382"/>
                </a:cubicBezTo>
                <a:cubicBezTo>
                  <a:pt x="1471702" y="716382"/>
                  <a:pt x="1424910" y="669590"/>
                  <a:pt x="1424910" y="611869"/>
                </a:cubicBezTo>
                <a:cubicBezTo>
                  <a:pt x="1424910" y="554148"/>
                  <a:pt x="1471702" y="507356"/>
                  <a:pt x="1529423" y="507356"/>
                </a:cubicBezTo>
                <a:close/>
                <a:moveTo>
                  <a:pt x="1244441" y="507356"/>
                </a:moveTo>
                <a:cubicBezTo>
                  <a:pt x="1302162" y="507356"/>
                  <a:pt x="1348954" y="554148"/>
                  <a:pt x="1348954" y="611869"/>
                </a:cubicBezTo>
                <a:cubicBezTo>
                  <a:pt x="1348954" y="669590"/>
                  <a:pt x="1302162" y="716382"/>
                  <a:pt x="1244441" y="716382"/>
                </a:cubicBezTo>
                <a:cubicBezTo>
                  <a:pt x="1186720" y="716382"/>
                  <a:pt x="1139928" y="669590"/>
                  <a:pt x="1139928" y="611869"/>
                </a:cubicBezTo>
                <a:cubicBezTo>
                  <a:pt x="1139928" y="554148"/>
                  <a:pt x="1186720" y="507356"/>
                  <a:pt x="1244441" y="507356"/>
                </a:cubicBezTo>
                <a:close/>
                <a:moveTo>
                  <a:pt x="959459" y="507356"/>
                </a:moveTo>
                <a:cubicBezTo>
                  <a:pt x="1017180" y="507356"/>
                  <a:pt x="1063972" y="554148"/>
                  <a:pt x="1063972" y="611869"/>
                </a:cubicBezTo>
                <a:cubicBezTo>
                  <a:pt x="1063972" y="669590"/>
                  <a:pt x="1017180" y="716382"/>
                  <a:pt x="959459" y="716382"/>
                </a:cubicBezTo>
                <a:cubicBezTo>
                  <a:pt x="901738" y="716382"/>
                  <a:pt x="854946" y="669590"/>
                  <a:pt x="854946" y="611869"/>
                </a:cubicBezTo>
                <a:cubicBezTo>
                  <a:pt x="854946" y="554148"/>
                  <a:pt x="901738" y="507356"/>
                  <a:pt x="959459" y="507356"/>
                </a:cubicBezTo>
                <a:close/>
                <a:moveTo>
                  <a:pt x="674477" y="507356"/>
                </a:moveTo>
                <a:cubicBezTo>
                  <a:pt x="732198" y="507356"/>
                  <a:pt x="778990" y="554148"/>
                  <a:pt x="778990" y="611869"/>
                </a:cubicBezTo>
                <a:cubicBezTo>
                  <a:pt x="778990" y="669590"/>
                  <a:pt x="732198" y="716382"/>
                  <a:pt x="674477" y="716382"/>
                </a:cubicBezTo>
                <a:cubicBezTo>
                  <a:pt x="616756" y="716382"/>
                  <a:pt x="569964" y="669590"/>
                  <a:pt x="569964" y="611869"/>
                </a:cubicBezTo>
                <a:cubicBezTo>
                  <a:pt x="569964" y="554148"/>
                  <a:pt x="616756" y="507356"/>
                  <a:pt x="674477" y="507356"/>
                </a:cubicBezTo>
                <a:close/>
                <a:moveTo>
                  <a:pt x="389495" y="507356"/>
                </a:moveTo>
                <a:cubicBezTo>
                  <a:pt x="447216" y="507356"/>
                  <a:pt x="494008" y="554148"/>
                  <a:pt x="494008" y="611869"/>
                </a:cubicBezTo>
                <a:cubicBezTo>
                  <a:pt x="494008" y="669590"/>
                  <a:pt x="447216" y="716382"/>
                  <a:pt x="389495" y="716382"/>
                </a:cubicBezTo>
                <a:cubicBezTo>
                  <a:pt x="331774" y="716382"/>
                  <a:pt x="284982" y="669590"/>
                  <a:pt x="284982" y="611869"/>
                </a:cubicBezTo>
                <a:cubicBezTo>
                  <a:pt x="284982" y="554148"/>
                  <a:pt x="331774" y="507356"/>
                  <a:pt x="389495" y="507356"/>
                </a:cubicBezTo>
                <a:close/>
                <a:moveTo>
                  <a:pt x="104513" y="507356"/>
                </a:moveTo>
                <a:cubicBezTo>
                  <a:pt x="162234" y="507356"/>
                  <a:pt x="209026" y="554148"/>
                  <a:pt x="209026" y="611869"/>
                </a:cubicBezTo>
                <a:cubicBezTo>
                  <a:pt x="209026" y="669590"/>
                  <a:pt x="162234" y="716382"/>
                  <a:pt x="104513" y="716382"/>
                </a:cubicBezTo>
                <a:cubicBezTo>
                  <a:pt x="46792" y="716382"/>
                  <a:pt x="0" y="669590"/>
                  <a:pt x="0" y="611869"/>
                </a:cubicBezTo>
                <a:cubicBezTo>
                  <a:pt x="0" y="554148"/>
                  <a:pt x="46792" y="507356"/>
                  <a:pt x="104513" y="507356"/>
                </a:cubicBezTo>
                <a:close/>
                <a:moveTo>
                  <a:pt x="1529423" y="253678"/>
                </a:moveTo>
                <a:cubicBezTo>
                  <a:pt x="1587144" y="253678"/>
                  <a:pt x="1633936" y="300470"/>
                  <a:pt x="1633936" y="358191"/>
                </a:cubicBezTo>
                <a:cubicBezTo>
                  <a:pt x="1633936" y="415912"/>
                  <a:pt x="1587144" y="462704"/>
                  <a:pt x="1529423" y="462704"/>
                </a:cubicBezTo>
                <a:cubicBezTo>
                  <a:pt x="1471702" y="462704"/>
                  <a:pt x="1424910" y="415912"/>
                  <a:pt x="1424910" y="358191"/>
                </a:cubicBezTo>
                <a:cubicBezTo>
                  <a:pt x="1424910" y="300470"/>
                  <a:pt x="1471702" y="253678"/>
                  <a:pt x="1529423" y="253678"/>
                </a:cubicBezTo>
                <a:close/>
                <a:moveTo>
                  <a:pt x="1244441" y="253678"/>
                </a:moveTo>
                <a:cubicBezTo>
                  <a:pt x="1302162" y="253678"/>
                  <a:pt x="1348954" y="300470"/>
                  <a:pt x="1348954" y="358191"/>
                </a:cubicBezTo>
                <a:cubicBezTo>
                  <a:pt x="1348954" y="415912"/>
                  <a:pt x="1302162" y="462704"/>
                  <a:pt x="1244441" y="462704"/>
                </a:cubicBezTo>
                <a:cubicBezTo>
                  <a:pt x="1186720" y="462704"/>
                  <a:pt x="1139928" y="415912"/>
                  <a:pt x="1139928" y="358191"/>
                </a:cubicBezTo>
                <a:cubicBezTo>
                  <a:pt x="1139928" y="300470"/>
                  <a:pt x="1186720" y="253678"/>
                  <a:pt x="1244441" y="253678"/>
                </a:cubicBezTo>
                <a:close/>
                <a:moveTo>
                  <a:pt x="959459" y="253678"/>
                </a:moveTo>
                <a:cubicBezTo>
                  <a:pt x="1017180" y="253678"/>
                  <a:pt x="1063972" y="300470"/>
                  <a:pt x="1063972" y="358191"/>
                </a:cubicBezTo>
                <a:cubicBezTo>
                  <a:pt x="1063972" y="415912"/>
                  <a:pt x="1017180" y="462704"/>
                  <a:pt x="959459" y="462704"/>
                </a:cubicBezTo>
                <a:cubicBezTo>
                  <a:pt x="901738" y="462704"/>
                  <a:pt x="854946" y="415912"/>
                  <a:pt x="854946" y="358191"/>
                </a:cubicBezTo>
                <a:cubicBezTo>
                  <a:pt x="854946" y="300470"/>
                  <a:pt x="901738" y="253678"/>
                  <a:pt x="959459" y="253678"/>
                </a:cubicBezTo>
                <a:close/>
                <a:moveTo>
                  <a:pt x="674477" y="253678"/>
                </a:moveTo>
                <a:cubicBezTo>
                  <a:pt x="732198" y="253678"/>
                  <a:pt x="778990" y="300470"/>
                  <a:pt x="778990" y="358191"/>
                </a:cubicBezTo>
                <a:cubicBezTo>
                  <a:pt x="778990" y="415912"/>
                  <a:pt x="732198" y="462704"/>
                  <a:pt x="674477" y="462704"/>
                </a:cubicBezTo>
                <a:cubicBezTo>
                  <a:pt x="616756" y="462704"/>
                  <a:pt x="569964" y="415912"/>
                  <a:pt x="569964" y="358191"/>
                </a:cubicBezTo>
                <a:cubicBezTo>
                  <a:pt x="569964" y="300470"/>
                  <a:pt x="616756" y="253678"/>
                  <a:pt x="674477" y="253678"/>
                </a:cubicBezTo>
                <a:close/>
                <a:moveTo>
                  <a:pt x="389495" y="253678"/>
                </a:moveTo>
                <a:cubicBezTo>
                  <a:pt x="447216" y="253678"/>
                  <a:pt x="494008" y="300470"/>
                  <a:pt x="494008" y="358191"/>
                </a:cubicBezTo>
                <a:cubicBezTo>
                  <a:pt x="494008" y="415912"/>
                  <a:pt x="447216" y="462704"/>
                  <a:pt x="389495" y="462704"/>
                </a:cubicBezTo>
                <a:cubicBezTo>
                  <a:pt x="331774" y="462704"/>
                  <a:pt x="284982" y="415912"/>
                  <a:pt x="284982" y="358191"/>
                </a:cubicBezTo>
                <a:cubicBezTo>
                  <a:pt x="284982" y="300470"/>
                  <a:pt x="331774" y="253678"/>
                  <a:pt x="389495" y="253678"/>
                </a:cubicBezTo>
                <a:close/>
                <a:moveTo>
                  <a:pt x="104513" y="253678"/>
                </a:moveTo>
                <a:cubicBezTo>
                  <a:pt x="162234" y="253678"/>
                  <a:pt x="209026" y="300470"/>
                  <a:pt x="209026" y="358191"/>
                </a:cubicBezTo>
                <a:cubicBezTo>
                  <a:pt x="209026" y="415912"/>
                  <a:pt x="162234" y="462704"/>
                  <a:pt x="104513" y="462704"/>
                </a:cubicBezTo>
                <a:cubicBezTo>
                  <a:pt x="46792" y="462704"/>
                  <a:pt x="0" y="415912"/>
                  <a:pt x="0" y="358191"/>
                </a:cubicBezTo>
                <a:cubicBezTo>
                  <a:pt x="0" y="300470"/>
                  <a:pt x="46792" y="253678"/>
                  <a:pt x="104513" y="253678"/>
                </a:cubicBezTo>
                <a:close/>
                <a:moveTo>
                  <a:pt x="1529423" y="0"/>
                </a:moveTo>
                <a:cubicBezTo>
                  <a:pt x="1587144" y="0"/>
                  <a:pt x="1633936" y="46792"/>
                  <a:pt x="1633936" y="104513"/>
                </a:cubicBezTo>
                <a:cubicBezTo>
                  <a:pt x="1633936" y="162234"/>
                  <a:pt x="1587144" y="209026"/>
                  <a:pt x="1529423" y="209026"/>
                </a:cubicBezTo>
                <a:cubicBezTo>
                  <a:pt x="1471702" y="209026"/>
                  <a:pt x="1424910" y="162234"/>
                  <a:pt x="1424910" y="104513"/>
                </a:cubicBezTo>
                <a:cubicBezTo>
                  <a:pt x="1424910" y="46792"/>
                  <a:pt x="1471702" y="0"/>
                  <a:pt x="1529423" y="0"/>
                </a:cubicBezTo>
                <a:close/>
                <a:moveTo>
                  <a:pt x="1244441" y="0"/>
                </a:moveTo>
                <a:cubicBezTo>
                  <a:pt x="1302162" y="0"/>
                  <a:pt x="1348954" y="46792"/>
                  <a:pt x="1348954" y="104513"/>
                </a:cubicBezTo>
                <a:cubicBezTo>
                  <a:pt x="1348954" y="162234"/>
                  <a:pt x="1302162" y="209026"/>
                  <a:pt x="1244441" y="209026"/>
                </a:cubicBezTo>
                <a:cubicBezTo>
                  <a:pt x="1186720" y="209026"/>
                  <a:pt x="1139928" y="162234"/>
                  <a:pt x="1139928" y="104513"/>
                </a:cubicBezTo>
                <a:cubicBezTo>
                  <a:pt x="1139928" y="46792"/>
                  <a:pt x="1186720" y="0"/>
                  <a:pt x="1244441" y="0"/>
                </a:cubicBezTo>
                <a:close/>
                <a:moveTo>
                  <a:pt x="959459" y="0"/>
                </a:moveTo>
                <a:cubicBezTo>
                  <a:pt x="1017180" y="0"/>
                  <a:pt x="1063972" y="46792"/>
                  <a:pt x="1063972" y="104513"/>
                </a:cubicBezTo>
                <a:cubicBezTo>
                  <a:pt x="1063972" y="162234"/>
                  <a:pt x="1017180" y="209026"/>
                  <a:pt x="959459" y="209026"/>
                </a:cubicBezTo>
                <a:cubicBezTo>
                  <a:pt x="901738" y="209026"/>
                  <a:pt x="854946" y="162234"/>
                  <a:pt x="854946" y="104513"/>
                </a:cubicBezTo>
                <a:cubicBezTo>
                  <a:pt x="854946" y="46792"/>
                  <a:pt x="901738" y="0"/>
                  <a:pt x="959459" y="0"/>
                </a:cubicBezTo>
                <a:close/>
                <a:moveTo>
                  <a:pt x="674477" y="0"/>
                </a:moveTo>
                <a:cubicBezTo>
                  <a:pt x="732198" y="0"/>
                  <a:pt x="778990" y="46792"/>
                  <a:pt x="778990" y="104513"/>
                </a:cubicBezTo>
                <a:cubicBezTo>
                  <a:pt x="778990" y="162234"/>
                  <a:pt x="732198" y="209026"/>
                  <a:pt x="674477" y="209026"/>
                </a:cubicBezTo>
                <a:cubicBezTo>
                  <a:pt x="616756" y="209026"/>
                  <a:pt x="569964" y="162234"/>
                  <a:pt x="569964" y="104513"/>
                </a:cubicBezTo>
                <a:cubicBezTo>
                  <a:pt x="569964" y="46792"/>
                  <a:pt x="616756" y="0"/>
                  <a:pt x="674477" y="0"/>
                </a:cubicBezTo>
                <a:close/>
                <a:moveTo>
                  <a:pt x="389495" y="0"/>
                </a:moveTo>
                <a:cubicBezTo>
                  <a:pt x="447216" y="0"/>
                  <a:pt x="494008" y="46792"/>
                  <a:pt x="494008" y="104513"/>
                </a:cubicBezTo>
                <a:cubicBezTo>
                  <a:pt x="494008" y="162234"/>
                  <a:pt x="447216" y="209026"/>
                  <a:pt x="389495" y="209026"/>
                </a:cubicBezTo>
                <a:cubicBezTo>
                  <a:pt x="331774" y="209026"/>
                  <a:pt x="284982" y="162234"/>
                  <a:pt x="284982" y="104513"/>
                </a:cubicBezTo>
                <a:cubicBezTo>
                  <a:pt x="284982" y="46792"/>
                  <a:pt x="331774" y="0"/>
                  <a:pt x="389495" y="0"/>
                </a:cubicBezTo>
                <a:close/>
                <a:moveTo>
                  <a:pt x="104513" y="0"/>
                </a:moveTo>
                <a:cubicBezTo>
                  <a:pt x="162234" y="0"/>
                  <a:pt x="209026" y="46792"/>
                  <a:pt x="209026" y="104513"/>
                </a:cubicBezTo>
                <a:cubicBezTo>
                  <a:pt x="209026" y="162234"/>
                  <a:pt x="162234" y="209026"/>
                  <a:pt x="104513" y="209026"/>
                </a:cubicBezTo>
                <a:cubicBezTo>
                  <a:pt x="46792" y="209026"/>
                  <a:pt x="0" y="162234"/>
                  <a:pt x="0" y="104513"/>
                </a:cubicBezTo>
                <a:cubicBezTo>
                  <a:pt x="0" y="46792"/>
                  <a:pt x="46792" y="0"/>
                  <a:pt x="104513" y="0"/>
                </a:cubicBezTo>
                <a:close/>
              </a:path>
            </a:pathLst>
          </a:custGeom>
          <a:gradFill>
            <a:gsLst>
              <a:gs pos="100000">
                <a:srgbClr val="28C365">
                  <a:alpha val="47000"/>
                </a:srgbClr>
              </a:gs>
              <a:gs pos="48000">
                <a:srgbClr val="04C8F8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8A0E164-A332-49B1-AF38-07DA8A92436D}"/>
              </a:ext>
            </a:extLst>
          </p:cNvPr>
          <p:cNvSpPr txBox="1"/>
          <p:nvPr/>
        </p:nvSpPr>
        <p:spPr>
          <a:xfrm>
            <a:off x="3176428" y="2532656"/>
            <a:ext cx="5948118" cy="152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30000"/>
              </a:lnSpc>
              <a:defRPr/>
            </a:pPr>
            <a:r>
              <a:rPr lang="en-US" altLang="zh-CN" sz="8000" spc="99" dirty="0">
                <a:blipFill dpi="0" rotWithShape="1">
                  <a:blip r:embed="rId79"/>
                  <a:srcRect/>
                  <a:stretch>
                    <a:fillRect/>
                  </a:stretch>
                </a:blipFill>
                <a:cs typeface="+mn-ea"/>
                <a:sym typeface="+mn-lt"/>
              </a:rPr>
              <a:t>CONTENT</a:t>
            </a:r>
            <a:endParaRPr lang="zh-CN" altLang="en-US" sz="8000" spc="99" dirty="0">
              <a:blipFill dpi="0" rotWithShape="1">
                <a:blip r:embed="rId79"/>
                <a:srcRect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2D1028C9-BFD6-42F2-81F3-AD512166C6C9}"/>
              </a:ext>
            </a:extLst>
          </p:cNvPr>
          <p:cNvSpPr txBox="1"/>
          <p:nvPr/>
        </p:nvSpPr>
        <p:spPr>
          <a:xfrm>
            <a:off x="3176428" y="2532656"/>
            <a:ext cx="5948118" cy="152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30000"/>
              </a:lnSpc>
              <a:defRPr/>
            </a:pPr>
            <a:r>
              <a:rPr lang="en-US" altLang="zh-CN" sz="8000" b="1" spc="99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74000">
                      <a:srgbClr val="04C8F8">
                        <a:alpha val="80000"/>
                      </a:srgbClr>
                    </a:gs>
                    <a:gs pos="100000">
                      <a:prstClr val="white">
                        <a:alpha val="10000"/>
                      </a:prstClr>
                    </a:gs>
                    <a:gs pos="0">
                      <a:srgbClr val="28C365">
                        <a:alpha val="74000"/>
                      </a:srgbClr>
                    </a:gs>
                  </a:gsLst>
                  <a:lin ang="16200000" scaled="1"/>
                  <a:tileRect/>
                </a:gradFill>
                <a:cs typeface="+mn-ea"/>
                <a:sym typeface="+mn-lt"/>
              </a:rPr>
              <a:t>CONTENT</a:t>
            </a:r>
            <a:endParaRPr lang="zh-CN" altLang="en-US" sz="8000" b="1" spc="99" dirty="0">
              <a:ln>
                <a:solidFill>
                  <a:schemeClr val="bg1"/>
                </a:solidFill>
              </a:ln>
              <a:gradFill flip="none" rotWithShape="1">
                <a:gsLst>
                  <a:gs pos="74000">
                    <a:srgbClr val="04C8F8">
                      <a:alpha val="80000"/>
                    </a:srgbClr>
                  </a:gs>
                  <a:gs pos="100000">
                    <a:prstClr val="white">
                      <a:alpha val="10000"/>
                    </a:prstClr>
                  </a:gs>
                  <a:gs pos="0">
                    <a:srgbClr val="28C365">
                      <a:alpha val="74000"/>
                    </a:srgbClr>
                  </a:gs>
                </a:gsLst>
                <a:lin ang="16200000" scaled="1"/>
                <a:tileRect/>
              </a:gra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5076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8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CE432EC5-224A-49A0-A552-31AEC6C9A41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7950" t="28395" r="11385" b="25970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A693659-965C-4D35-A6D5-4FFD9BF49A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1942" y="2176810"/>
            <a:ext cx="3944454" cy="786452"/>
          </a:xfrm>
          <a:prstGeom prst="rect">
            <a:avLst/>
          </a:prstGeom>
        </p:spPr>
      </p:pic>
      <p:pic>
        <p:nvPicPr>
          <p:cNvPr id="224" name="图片 223">
            <a:extLst>
              <a:ext uri="{FF2B5EF4-FFF2-40B4-BE49-F238E27FC236}">
                <a16:creationId xmlns:a16="http://schemas.microsoft.com/office/drawing/2014/main" id="{D9215D3B-DFFD-4CAB-A0EE-0812978F39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1942" y="3155971"/>
            <a:ext cx="3944454" cy="78645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8AA34461-F7F8-4371-B8B6-F8D299C904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1942" y="3999972"/>
            <a:ext cx="3944454" cy="786452"/>
          </a:xfrm>
          <a:prstGeom prst="rect">
            <a:avLst/>
          </a:prstGeom>
        </p:spPr>
      </p:pic>
      <p:pic>
        <p:nvPicPr>
          <p:cNvPr id="227" name="图片 226">
            <a:extLst>
              <a:ext uri="{FF2B5EF4-FFF2-40B4-BE49-F238E27FC236}">
                <a16:creationId xmlns:a16="http://schemas.microsoft.com/office/drawing/2014/main" id="{0700F39B-D569-4B04-A5F6-8705EA510F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1942" y="4924381"/>
            <a:ext cx="3944454" cy="786452"/>
          </a:xfrm>
          <a:prstGeom prst="rect">
            <a:avLst/>
          </a:prstGeom>
        </p:spPr>
      </p:pic>
      <p:pic>
        <p:nvPicPr>
          <p:cNvPr id="127" name="图片 126" descr="图片包含 监视器, 室内, 电视, 屏幕&#10;&#10;描述已自动生成">
            <a:extLst>
              <a:ext uri="{FF2B5EF4-FFF2-40B4-BE49-F238E27FC236}">
                <a16:creationId xmlns:a16="http://schemas.microsoft.com/office/drawing/2014/main" id="{BD8A0943-0AB1-4EC1-87C1-984447C8D29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35" y="472954"/>
            <a:ext cx="3099172" cy="341252"/>
          </a:xfrm>
          <a:prstGeom prst="rect">
            <a:avLst/>
          </a:prstGeom>
        </p:spPr>
      </p:pic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BA83C16C-4E82-4F69-9FD6-BD6F970EE806}"/>
              </a:ext>
            </a:extLst>
          </p:cNvPr>
          <p:cNvSpPr/>
          <p:nvPr/>
        </p:nvSpPr>
        <p:spPr>
          <a:xfrm rot="16200000">
            <a:off x="10480221" y="5146220"/>
            <a:ext cx="1540392" cy="1883166"/>
          </a:xfrm>
          <a:custGeom>
            <a:avLst/>
            <a:gdLst>
              <a:gd name="connsiteX0" fmla="*/ 115481 w 1540392"/>
              <a:gd name="connsiteY0" fmla="*/ 1880258 h 1883166"/>
              <a:gd name="connsiteX1" fmla="*/ 114894 w 1540392"/>
              <a:gd name="connsiteY1" fmla="*/ 1883166 h 1883166"/>
              <a:gd name="connsiteX2" fmla="*/ 0 w 1540392"/>
              <a:gd name="connsiteY2" fmla="*/ 1883166 h 1883166"/>
              <a:gd name="connsiteX3" fmla="*/ 0 w 1540392"/>
              <a:gd name="connsiteY3" fmla="*/ 1777960 h 1883166"/>
              <a:gd name="connsiteX4" fmla="*/ 10968 w 1540392"/>
              <a:gd name="connsiteY4" fmla="*/ 1775746 h 1883166"/>
              <a:gd name="connsiteX5" fmla="*/ 115481 w 1540392"/>
              <a:gd name="connsiteY5" fmla="*/ 1880258 h 1883166"/>
              <a:gd name="connsiteX6" fmla="*/ 115481 w 1540392"/>
              <a:gd name="connsiteY6" fmla="*/ 1626580 h 1883166"/>
              <a:gd name="connsiteX7" fmla="*/ 10968 w 1540392"/>
              <a:gd name="connsiteY7" fmla="*/ 1731094 h 1883166"/>
              <a:gd name="connsiteX8" fmla="*/ 0 w 1540392"/>
              <a:gd name="connsiteY8" fmla="*/ 1728880 h 1883166"/>
              <a:gd name="connsiteX9" fmla="*/ 0 w 1540392"/>
              <a:gd name="connsiteY9" fmla="*/ 1524283 h 1883166"/>
              <a:gd name="connsiteX10" fmla="*/ 10968 w 1540392"/>
              <a:gd name="connsiteY10" fmla="*/ 1522068 h 1883166"/>
              <a:gd name="connsiteX11" fmla="*/ 115481 w 1540392"/>
              <a:gd name="connsiteY11" fmla="*/ 1626580 h 1883166"/>
              <a:gd name="connsiteX12" fmla="*/ 115481 w 1540392"/>
              <a:gd name="connsiteY12" fmla="*/ 1372902 h 1883166"/>
              <a:gd name="connsiteX13" fmla="*/ 10968 w 1540392"/>
              <a:gd name="connsiteY13" fmla="*/ 1477416 h 1883166"/>
              <a:gd name="connsiteX14" fmla="*/ 0 w 1540392"/>
              <a:gd name="connsiteY14" fmla="*/ 1475202 h 1883166"/>
              <a:gd name="connsiteX15" fmla="*/ 0 w 1540392"/>
              <a:gd name="connsiteY15" fmla="*/ 1270604 h 1883166"/>
              <a:gd name="connsiteX16" fmla="*/ 10968 w 1540392"/>
              <a:gd name="connsiteY16" fmla="*/ 1268390 h 1883166"/>
              <a:gd name="connsiteX17" fmla="*/ 115481 w 1540392"/>
              <a:gd name="connsiteY17" fmla="*/ 1372902 h 1883166"/>
              <a:gd name="connsiteX18" fmla="*/ 115481 w 1540392"/>
              <a:gd name="connsiteY18" fmla="*/ 1119224 h 1883166"/>
              <a:gd name="connsiteX19" fmla="*/ 10968 w 1540392"/>
              <a:gd name="connsiteY19" fmla="*/ 1223738 h 1883166"/>
              <a:gd name="connsiteX20" fmla="*/ 0 w 1540392"/>
              <a:gd name="connsiteY20" fmla="*/ 1221524 h 1883166"/>
              <a:gd name="connsiteX21" fmla="*/ 0 w 1540392"/>
              <a:gd name="connsiteY21" fmla="*/ 1016926 h 1883166"/>
              <a:gd name="connsiteX22" fmla="*/ 10968 w 1540392"/>
              <a:gd name="connsiteY22" fmla="*/ 1014712 h 1883166"/>
              <a:gd name="connsiteX23" fmla="*/ 115481 w 1540392"/>
              <a:gd name="connsiteY23" fmla="*/ 1119224 h 1883166"/>
              <a:gd name="connsiteX24" fmla="*/ 115481 w 1540392"/>
              <a:gd name="connsiteY24" fmla="*/ 865546 h 1883166"/>
              <a:gd name="connsiteX25" fmla="*/ 10968 w 1540392"/>
              <a:gd name="connsiteY25" fmla="*/ 970060 h 1883166"/>
              <a:gd name="connsiteX26" fmla="*/ 0 w 1540392"/>
              <a:gd name="connsiteY26" fmla="*/ 967846 h 1883166"/>
              <a:gd name="connsiteX27" fmla="*/ 0 w 1540392"/>
              <a:gd name="connsiteY27" fmla="*/ 763248 h 1883166"/>
              <a:gd name="connsiteX28" fmla="*/ 10968 w 1540392"/>
              <a:gd name="connsiteY28" fmla="*/ 761034 h 1883166"/>
              <a:gd name="connsiteX29" fmla="*/ 115481 w 1540392"/>
              <a:gd name="connsiteY29" fmla="*/ 865546 h 1883166"/>
              <a:gd name="connsiteX30" fmla="*/ 115481 w 1540392"/>
              <a:gd name="connsiteY30" fmla="*/ 611868 h 1883166"/>
              <a:gd name="connsiteX31" fmla="*/ 10968 w 1540392"/>
              <a:gd name="connsiteY31" fmla="*/ 716382 h 1883166"/>
              <a:gd name="connsiteX32" fmla="*/ 0 w 1540392"/>
              <a:gd name="connsiteY32" fmla="*/ 714168 h 1883166"/>
              <a:gd name="connsiteX33" fmla="*/ 0 w 1540392"/>
              <a:gd name="connsiteY33" fmla="*/ 509570 h 1883166"/>
              <a:gd name="connsiteX34" fmla="*/ 10968 w 1540392"/>
              <a:gd name="connsiteY34" fmla="*/ 507356 h 1883166"/>
              <a:gd name="connsiteX35" fmla="*/ 115481 w 1540392"/>
              <a:gd name="connsiteY35" fmla="*/ 611868 h 1883166"/>
              <a:gd name="connsiteX36" fmla="*/ 115481 w 1540392"/>
              <a:gd name="connsiteY36" fmla="*/ 358190 h 1883166"/>
              <a:gd name="connsiteX37" fmla="*/ 10968 w 1540392"/>
              <a:gd name="connsiteY37" fmla="*/ 462704 h 1883166"/>
              <a:gd name="connsiteX38" fmla="*/ 0 w 1540392"/>
              <a:gd name="connsiteY38" fmla="*/ 460490 h 1883166"/>
              <a:gd name="connsiteX39" fmla="*/ 0 w 1540392"/>
              <a:gd name="connsiteY39" fmla="*/ 255892 h 1883166"/>
              <a:gd name="connsiteX40" fmla="*/ 10968 w 1540392"/>
              <a:gd name="connsiteY40" fmla="*/ 253678 h 1883166"/>
              <a:gd name="connsiteX41" fmla="*/ 115481 w 1540392"/>
              <a:gd name="connsiteY41" fmla="*/ 358190 h 1883166"/>
              <a:gd name="connsiteX42" fmla="*/ 115481 w 1540392"/>
              <a:gd name="connsiteY42" fmla="*/ 104512 h 1883166"/>
              <a:gd name="connsiteX43" fmla="*/ 10968 w 1540392"/>
              <a:gd name="connsiteY43" fmla="*/ 209026 h 1883166"/>
              <a:gd name="connsiteX44" fmla="*/ 0 w 1540392"/>
              <a:gd name="connsiteY44" fmla="*/ 206812 h 1883166"/>
              <a:gd name="connsiteX45" fmla="*/ 0 w 1540392"/>
              <a:gd name="connsiteY45" fmla="*/ 2214 h 1883166"/>
              <a:gd name="connsiteX46" fmla="*/ 10968 w 1540392"/>
              <a:gd name="connsiteY46" fmla="*/ 0 h 1883166"/>
              <a:gd name="connsiteX47" fmla="*/ 115481 w 1540392"/>
              <a:gd name="connsiteY47" fmla="*/ 104512 h 1883166"/>
              <a:gd name="connsiteX48" fmla="*/ 400464 w 1540392"/>
              <a:gd name="connsiteY48" fmla="*/ 1880258 h 1883166"/>
              <a:gd name="connsiteX49" fmla="*/ 399877 w 1540392"/>
              <a:gd name="connsiteY49" fmla="*/ 1883166 h 1883166"/>
              <a:gd name="connsiteX50" fmla="*/ 192024 w 1540392"/>
              <a:gd name="connsiteY50" fmla="*/ 1883166 h 1883166"/>
              <a:gd name="connsiteX51" fmla="*/ 191437 w 1540392"/>
              <a:gd name="connsiteY51" fmla="*/ 1880258 h 1883166"/>
              <a:gd name="connsiteX52" fmla="*/ 295951 w 1540392"/>
              <a:gd name="connsiteY52" fmla="*/ 1775746 h 1883166"/>
              <a:gd name="connsiteX53" fmla="*/ 400464 w 1540392"/>
              <a:gd name="connsiteY53" fmla="*/ 1880258 h 1883166"/>
              <a:gd name="connsiteX54" fmla="*/ 400464 w 1540392"/>
              <a:gd name="connsiteY54" fmla="*/ 1626580 h 1883166"/>
              <a:gd name="connsiteX55" fmla="*/ 295951 w 1540392"/>
              <a:gd name="connsiteY55" fmla="*/ 1731094 h 1883166"/>
              <a:gd name="connsiteX56" fmla="*/ 191437 w 1540392"/>
              <a:gd name="connsiteY56" fmla="*/ 1626580 h 1883166"/>
              <a:gd name="connsiteX57" fmla="*/ 295951 w 1540392"/>
              <a:gd name="connsiteY57" fmla="*/ 1522068 h 1883166"/>
              <a:gd name="connsiteX58" fmla="*/ 400464 w 1540392"/>
              <a:gd name="connsiteY58" fmla="*/ 1626580 h 1883166"/>
              <a:gd name="connsiteX59" fmla="*/ 400464 w 1540392"/>
              <a:gd name="connsiteY59" fmla="*/ 1372902 h 1883166"/>
              <a:gd name="connsiteX60" fmla="*/ 295951 w 1540392"/>
              <a:gd name="connsiteY60" fmla="*/ 1477416 h 1883166"/>
              <a:gd name="connsiteX61" fmla="*/ 191437 w 1540392"/>
              <a:gd name="connsiteY61" fmla="*/ 1372902 h 1883166"/>
              <a:gd name="connsiteX62" fmla="*/ 295951 w 1540392"/>
              <a:gd name="connsiteY62" fmla="*/ 1268390 h 1883166"/>
              <a:gd name="connsiteX63" fmla="*/ 400464 w 1540392"/>
              <a:gd name="connsiteY63" fmla="*/ 1372902 h 1883166"/>
              <a:gd name="connsiteX64" fmla="*/ 400464 w 1540392"/>
              <a:gd name="connsiteY64" fmla="*/ 1119224 h 1883166"/>
              <a:gd name="connsiteX65" fmla="*/ 295951 w 1540392"/>
              <a:gd name="connsiteY65" fmla="*/ 1223738 h 1883166"/>
              <a:gd name="connsiteX66" fmla="*/ 191437 w 1540392"/>
              <a:gd name="connsiteY66" fmla="*/ 1119224 h 1883166"/>
              <a:gd name="connsiteX67" fmla="*/ 295951 w 1540392"/>
              <a:gd name="connsiteY67" fmla="*/ 1014712 h 1883166"/>
              <a:gd name="connsiteX68" fmla="*/ 400464 w 1540392"/>
              <a:gd name="connsiteY68" fmla="*/ 1119224 h 1883166"/>
              <a:gd name="connsiteX69" fmla="*/ 400464 w 1540392"/>
              <a:gd name="connsiteY69" fmla="*/ 865546 h 1883166"/>
              <a:gd name="connsiteX70" fmla="*/ 295951 w 1540392"/>
              <a:gd name="connsiteY70" fmla="*/ 970060 h 1883166"/>
              <a:gd name="connsiteX71" fmla="*/ 191437 w 1540392"/>
              <a:gd name="connsiteY71" fmla="*/ 865546 h 1883166"/>
              <a:gd name="connsiteX72" fmla="*/ 295951 w 1540392"/>
              <a:gd name="connsiteY72" fmla="*/ 761034 h 1883166"/>
              <a:gd name="connsiteX73" fmla="*/ 400464 w 1540392"/>
              <a:gd name="connsiteY73" fmla="*/ 865546 h 1883166"/>
              <a:gd name="connsiteX74" fmla="*/ 400464 w 1540392"/>
              <a:gd name="connsiteY74" fmla="*/ 611868 h 1883166"/>
              <a:gd name="connsiteX75" fmla="*/ 295951 w 1540392"/>
              <a:gd name="connsiteY75" fmla="*/ 716382 h 1883166"/>
              <a:gd name="connsiteX76" fmla="*/ 191437 w 1540392"/>
              <a:gd name="connsiteY76" fmla="*/ 611868 h 1883166"/>
              <a:gd name="connsiteX77" fmla="*/ 295951 w 1540392"/>
              <a:gd name="connsiteY77" fmla="*/ 507356 h 1883166"/>
              <a:gd name="connsiteX78" fmla="*/ 400464 w 1540392"/>
              <a:gd name="connsiteY78" fmla="*/ 611868 h 1883166"/>
              <a:gd name="connsiteX79" fmla="*/ 400464 w 1540392"/>
              <a:gd name="connsiteY79" fmla="*/ 358190 h 1883166"/>
              <a:gd name="connsiteX80" fmla="*/ 295951 w 1540392"/>
              <a:gd name="connsiteY80" fmla="*/ 462704 h 1883166"/>
              <a:gd name="connsiteX81" fmla="*/ 191437 w 1540392"/>
              <a:gd name="connsiteY81" fmla="*/ 358190 h 1883166"/>
              <a:gd name="connsiteX82" fmla="*/ 295951 w 1540392"/>
              <a:gd name="connsiteY82" fmla="*/ 253678 h 1883166"/>
              <a:gd name="connsiteX83" fmla="*/ 400464 w 1540392"/>
              <a:gd name="connsiteY83" fmla="*/ 358190 h 1883166"/>
              <a:gd name="connsiteX84" fmla="*/ 400464 w 1540392"/>
              <a:gd name="connsiteY84" fmla="*/ 104512 h 1883166"/>
              <a:gd name="connsiteX85" fmla="*/ 295951 w 1540392"/>
              <a:gd name="connsiteY85" fmla="*/ 209026 h 1883166"/>
              <a:gd name="connsiteX86" fmla="*/ 191437 w 1540392"/>
              <a:gd name="connsiteY86" fmla="*/ 104512 h 1883166"/>
              <a:gd name="connsiteX87" fmla="*/ 295951 w 1540392"/>
              <a:gd name="connsiteY87" fmla="*/ 0 h 1883166"/>
              <a:gd name="connsiteX88" fmla="*/ 400464 w 1540392"/>
              <a:gd name="connsiteY88" fmla="*/ 104512 h 1883166"/>
              <a:gd name="connsiteX89" fmla="*/ 685446 w 1540392"/>
              <a:gd name="connsiteY89" fmla="*/ 1880258 h 1883166"/>
              <a:gd name="connsiteX90" fmla="*/ 684859 w 1540392"/>
              <a:gd name="connsiteY90" fmla="*/ 1883166 h 1883166"/>
              <a:gd name="connsiteX91" fmla="*/ 477007 w 1540392"/>
              <a:gd name="connsiteY91" fmla="*/ 1883166 h 1883166"/>
              <a:gd name="connsiteX92" fmla="*/ 476420 w 1540392"/>
              <a:gd name="connsiteY92" fmla="*/ 1880258 h 1883166"/>
              <a:gd name="connsiteX93" fmla="*/ 580933 w 1540392"/>
              <a:gd name="connsiteY93" fmla="*/ 1775746 h 1883166"/>
              <a:gd name="connsiteX94" fmla="*/ 685446 w 1540392"/>
              <a:gd name="connsiteY94" fmla="*/ 1880258 h 1883166"/>
              <a:gd name="connsiteX95" fmla="*/ 685446 w 1540392"/>
              <a:gd name="connsiteY95" fmla="*/ 1626580 h 1883166"/>
              <a:gd name="connsiteX96" fmla="*/ 580933 w 1540392"/>
              <a:gd name="connsiteY96" fmla="*/ 1731094 h 1883166"/>
              <a:gd name="connsiteX97" fmla="*/ 476420 w 1540392"/>
              <a:gd name="connsiteY97" fmla="*/ 1626580 h 1883166"/>
              <a:gd name="connsiteX98" fmla="*/ 580933 w 1540392"/>
              <a:gd name="connsiteY98" fmla="*/ 1522068 h 1883166"/>
              <a:gd name="connsiteX99" fmla="*/ 685446 w 1540392"/>
              <a:gd name="connsiteY99" fmla="*/ 1626580 h 1883166"/>
              <a:gd name="connsiteX100" fmla="*/ 685446 w 1540392"/>
              <a:gd name="connsiteY100" fmla="*/ 1372902 h 1883166"/>
              <a:gd name="connsiteX101" fmla="*/ 580933 w 1540392"/>
              <a:gd name="connsiteY101" fmla="*/ 1477416 h 1883166"/>
              <a:gd name="connsiteX102" fmla="*/ 476420 w 1540392"/>
              <a:gd name="connsiteY102" fmla="*/ 1372902 h 1883166"/>
              <a:gd name="connsiteX103" fmla="*/ 580933 w 1540392"/>
              <a:gd name="connsiteY103" fmla="*/ 1268390 h 1883166"/>
              <a:gd name="connsiteX104" fmla="*/ 685446 w 1540392"/>
              <a:gd name="connsiteY104" fmla="*/ 1372902 h 1883166"/>
              <a:gd name="connsiteX105" fmla="*/ 685446 w 1540392"/>
              <a:gd name="connsiteY105" fmla="*/ 1119224 h 1883166"/>
              <a:gd name="connsiteX106" fmla="*/ 580933 w 1540392"/>
              <a:gd name="connsiteY106" fmla="*/ 1223738 h 1883166"/>
              <a:gd name="connsiteX107" fmla="*/ 476420 w 1540392"/>
              <a:gd name="connsiteY107" fmla="*/ 1119224 h 1883166"/>
              <a:gd name="connsiteX108" fmla="*/ 580933 w 1540392"/>
              <a:gd name="connsiteY108" fmla="*/ 1014712 h 1883166"/>
              <a:gd name="connsiteX109" fmla="*/ 685446 w 1540392"/>
              <a:gd name="connsiteY109" fmla="*/ 1119224 h 1883166"/>
              <a:gd name="connsiteX110" fmla="*/ 685446 w 1540392"/>
              <a:gd name="connsiteY110" fmla="*/ 865546 h 1883166"/>
              <a:gd name="connsiteX111" fmla="*/ 580933 w 1540392"/>
              <a:gd name="connsiteY111" fmla="*/ 970060 h 1883166"/>
              <a:gd name="connsiteX112" fmla="*/ 476420 w 1540392"/>
              <a:gd name="connsiteY112" fmla="*/ 865546 h 1883166"/>
              <a:gd name="connsiteX113" fmla="*/ 580933 w 1540392"/>
              <a:gd name="connsiteY113" fmla="*/ 761034 h 1883166"/>
              <a:gd name="connsiteX114" fmla="*/ 685446 w 1540392"/>
              <a:gd name="connsiteY114" fmla="*/ 865546 h 1883166"/>
              <a:gd name="connsiteX115" fmla="*/ 685446 w 1540392"/>
              <a:gd name="connsiteY115" fmla="*/ 611868 h 1883166"/>
              <a:gd name="connsiteX116" fmla="*/ 580933 w 1540392"/>
              <a:gd name="connsiteY116" fmla="*/ 716382 h 1883166"/>
              <a:gd name="connsiteX117" fmla="*/ 476420 w 1540392"/>
              <a:gd name="connsiteY117" fmla="*/ 611868 h 1883166"/>
              <a:gd name="connsiteX118" fmla="*/ 580933 w 1540392"/>
              <a:gd name="connsiteY118" fmla="*/ 507356 h 1883166"/>
              <a:gd name="connsiteX119" fmla="*/ 685446 w 1540392"/>
              <a:gd name="connsiteY119" fmla="*/ 611868 h 1883166"/>
              <a:gd name="connsiteX120" fmla="*/ 685446 w 1540392"/>
              <a:gd name="connsiteY120" fmla="*/ 358190 h 1883166"/>
              <a:gd name="connsiteX121" fmla="*/ 580933 w 1540392"/>
              <a:gd name="connsiteY121" fmla="*/ 462704 h 1883166"/>
              <a:gd name="connsiteX122" fmla="*/ 476420 w 1540392"/>
              <a:gd name="connsiteY122" fmla="*/ 358190 h 1883166"/>
              <a:gd name="connsiteX123" fmla="*/ 580933 w 1540392"/>
              <a:gd name="connsiteY123" fmla="*/ 253678 h 1883166"/>
              <a:gd name="connsiteX124" fmla="*/ 685446 w 1540392"/>
              <a:gd name="connsiteY124" fmla="*/ 358190 h 1883166"/>
              <a:gd name="connsiteX125" fmla="*/ 685446 w 1540392"/>
              <a:gd name="connsiteY125" fmla="*/ 104512 h 1883166"/>
              <a:gd name="connsiteX126" fmla="*/ 580933 w 1540392"/>
              <a:gd name="connsiteY126" fmla="*/ 209026 h 1883166"/>
              <a:gd name="connsiteX127" fmla="*/ 476420 w 1540392"/>
              <a:gd name="connsiteY127" fmla="*/ 104512 h 1883166"/>
              <a:gd name="connsiteX128" fmla="*/ 580933 w 1540392"/>
              <a:gd name="connsiteY128" fmla="*/ 0 h 1883166"/>
              <a:gd name="connsiteX129" fmla="*/ 685446 w 1540392"/>
              <a:gd name="connsiteY129" fmla="*/ 104512 h 1883166"/>
              <a:gd name="connsiteX130" fmla="*/ 970428 w 1540392"/>
              <a:gd name="connsiteY130" fmla="*/ 1880258 h 1883166"/>
              <a:gd name="connsiteX131" fmla="*/ 969841 w 1540392"/>
              <a:gd name="connsiteY131" fmla="*/ 1883166 h 1883166"/>
              <a:gd name="connsiteX132" fmla="*/ 761989 w 1540392"/>
              <a:gd name="connsiteY132" fmla="*/ 1883166 h 1883166"/>
              <a:gd name="connsiteX133" fmla="*/ 761402 w 1540392"/>
              <a:gd name="connsiteY133" fmla="*/ 1880258 h 1883166"/>
              <a:gd name="connsiteX134" fmla="*/ 865915 w 1540392"/>
              <a:gd name="connsiteY134" fmla="*/ 1775746 h 1883166"/>
              <a:gd name="connsiteX135" fmla="*/ 970428 w 1540392"/>
              <a:gd name="connsiteY135" fmla="*/ 1880258 h 1883166"/>
              <a:gd name="connsiteX136" fmla="*/ 970428 w 1540392"/>
              <a:gd name="connsiteY136" fmla="*/ 1626580 h 1883166"/>
              <a:gd name="connsiteX137" fmla="*/ 865915 w 1540392"/>
              <a:gd name="connsiteY137" fmla="*/ 1731094 h 1883166"/>
              <a:gd name="connsiteX138" fmla="*/ 761402 w 1540392"/>
              <a:gd name="connsiteY138" fmla="*/ 1626580 h 1883166"/>
              <a:gd name="connsiteX139" fmla="*/ 865915 w 1540392"/>
              <a:gd name="connsiteY139" fmla="*/ 1522068 h 1883166"/>
              <a:gd name="connsiteX140" fmla="*/ 970428 w 1540392"/>
              <a:gd name="connsiteY140" fmla="*/ 1626580 h 1883166"/>
              <a:gd name="connsiteX141" fmla="*/ 970428 w 1540392"/>
              <a:gd name="connsiteY141" fmla="*/ 1372902 h 1883166"/>
              <a:gd name="connsiteX142" fmla="*/ 865915 w 1540392"/>
              <a:gd name="connsiteY142" fmla="*/ 1477416 h 1883166"/>
              <a:gd name="connsiteX143" fmla="*/ 761402 w 1540392"/>
              <a:gd name="connsiteY143" fmla="*/ 1372902 h 1883166"/>
              <a:gd name="connsiteX144" fmla="*/ 865915 w 1540392"/>
              <a:gd name="connsiteY144" fmla="*/ 1268390 h 1883166"/>
              <a:gd name="connsiteX145" fmla="*/ 970428 w 1540392"/>
              <a:gd name="connsiteY145" fmla="*/ 1372902 h 1883166"/>
              <a:gd name="connsiteX146" fmla="*/ 970428 w 1540392"/>
              <a:gd name="connsiteY146" fmla="*/ 1119224 h 1883166"/>
              <a:gd name="connsiteX147" fmla="*/ 865915 w 1540392"/>
              <a:gd name="connsiteY147" fmla="*/ 1223738 h 1883166"/>
              <a:gd name="connsiteX148" fmla="*/ 761402 w 1540392"/>
              <a:gd name="connsiteY148" fmla="*/ 1119224 h 1883166"/>
              <a:gd name="connsiteX149" fmla="*/ 865915 w 1540392"/>
              <a:gd name="connsiteY149" fmla="*/ 1014712 h 1883166"/>
              <a:gd name="connsiteX150" fmla="*/ 970428 w 1540392"/>
              <a:gd name="connsiteY150" fmla="*/ 1119224 h 1883166"/>
              <a:gd name="connsiteX151" fmla="*/ 970428 w 1540392"/>
              <a:gd name="connsiteY151" fmla="*/ 865546 h 1883166"/>
              <a:gd name="connsiteX152" fmla="*/ 865915 w 1540392"/>
              <a:gd name="connsiteY152" fmla="*/ 970060 h 1883166"/>
              <a:gd name="connsiteX153" fmla="*/ 761402 w 1540392"/>
              <a:gd name="connsiteY153" fmla="*/ 865546 h 1883166"/>
              <a:gd name="connsiteX154" fmla="*/ 865915 w 1540392"/>
              <a:gd name="connsiteY154" fmla="*/ 761034 h 1883166"/>
              <a:gd name="connsiteX155" fmla="*/ 970428 w 1540392"/>
              <a:gd name="connsiteY155" fmla="*/ 865546 h 1883166"/>
              <a:gd name="connsiteX156" fmla="*/ 970428 w 1540392"/>
              <a:gd name="connsiteY156" fmla="*/ 611868 h 1883166"/>
              <a:gd name="connsiteX157" fmla="*/ 865915 w 1540392"/>
              <a:gd name="connsiteY157" fmla="*/ 716382 h 1883166"/>
              <a:gd name="connsiteX158" fmla="*/ 761402 w 1540392"/>
              <a:gd name="connsiteY158" fmla="*/ 611868 h 1883166"/>
              <a:gd name="connsiteX159" fmla="*/ 865915 w 1540392"/>
              <a:gd name="connsiteY159" fmla="*/ 507356 h 1883166"/>
              <a:gd name="connsiteX160" fmla="*/ 970428 w 1540392"/>
              <a:gd name="connsiteY160" fmla="*/ 611868 h 1883166"/>
              <a:gd name="connsiteX161" fmla="*/ 970428 w 1540392"/>
              <a:gd name="connsiteY161" fmla="*/ 358190 h 1883166"/>
              <a:gd name="connsiteX162" fmla="*/ 865915 w 1540392"/>
              <a:gd name="connsiteY162" fmla="*/ 462704 h 1883166"/>
              <a:gd name="connsiteX163" fmla="*/ 761402 w 1540392"/>
              <a:gd name="connsiteY163" fmla="*/ 358190 h 1883166"/>
              <a:gd name="connsiteX164" fmla="*/ 865915 w 1540392"/>
              <a:gd name="connsiteY164" fmla="*/ 253678 h 1883166"/>
              <a:gd name="connsiteX165" fmla="*/ 970428 w 1540392"/>
              <a:gd name="connsiteY165" fmla="*/ 358190 h 1883166"/>
              <a:gd name="connsiteX166" fmla="*/ 970428 w 1540392"/>
              <a:gd name="connsiteY166" fmla="*/ 104512 h 1883166"/>
              <a:gd name="connsiteX167" fmla="*/ 865915 w 1540392"/>
              <a:gd name="connsiteY167" fmla="*/ 209026 h 1883166"/>
              <a:gd name="connsiteX168" fmla="*/ 761402 w 1540392"/>
              <a:gd name="connsiteY168" fmla="*/ 104512 h 1883166"/>
              <a:gd name="connsiteX169" fmla="*/ 865915 w 1540392"/>
              <a:gd name="connsiteY169" fmla="*/ 0 h 1883166"/>
              <a:gd name="connsiteX170" fmla="*/ 970428 w 1540392"/>
              <a:gd name="connsiteY170" fmla="*/ 104512 h 1883166"/>
              <a:gd name="connsiteX171" fmla="*/ 1255410 w 1540392"/>
              <a:gd name="connsiteY171" fmla="*/ 1880258 h 1883166"/>
              <a:gd name="connsiteX172" fmla="*/ 1254823 w 1540392"/>
              <a:gd name="connsiteY172" fmla="*/ 1883166 h 1883166"/>
              <a:gd name="connsiteX173" fmla="*/ 1046971 w 1540392"/>
              <a:gd name="connsiteY173" fmla="*/ 1883166 h 1883166"/>
              <a:gd name="connsiteX174" fmla="*/ 1046384 w 1540392"/>
              <a:gd name="connsiteY174" fmla="*/ 1880258 h 1883166"/>
              <a:gd name="connsiteX175" fmla="*/ 1150897 w 1540392"/>
              <a:gd name="connsiteY175" fmla="*/ 1775746 h 1883166"/>
              <a:gd name="connsiteX176" fmla="*/ 1255410 w 1540392"/>
              <a:gd name="connsiteY176" fmla="*/ 1880258 h 1883166"/>
              <a:gd name="connsiteX177" fmla="*/ 1255410 w 1540392"/>
              <a:gd name="connsiteY177" fmla="*/ 1626580 h 1883166"/>
              <a:gd name="connsiteX178" fmla="*/ 1150897 w 1540392"/>
              <a:gd name="connsiteY178" fmla="*/ 1731094 h 1883166"/>
              <a:gd name="connsiteX179" fmla="*/ 1046384 w 1540392"/>
              <a:gd name="connsiteY179" fmla="*/ 1626580 h 1883166"/>
              <a:gd name="connsiteX180" fmla="*/ 1150897 w 1540392"/>
              <a:gd name="connsiteY180" fmla="*/ 1522068 h 1883166"/>
              <a:gd name="connsiteX181" fmla="*/ 1255410 w 1540392"/>
              <a:gd name="connsiteY181" fmla="*/ 1626580 h 1883166"/>
              <a:gd name="connsiteX182" fmla="*/ 1255410 w 1540392"/>
              <a:gd name="connsiteY182" fmla="*/ 1372902 h 1883166"/>
              <a:gd name="connsiteX183" fmla="*/ 1150897 w 1540392"/>
              <a:gd name="connsiteY183" fmla="*/ 1477416 h 1883166"/>
              <a:gd name="connsiteX184" fmla="*/ 1046384 w 1540392"/>
              <a:gd name="connsiteY184" fmla="*/ 1372902 h 1883166"/>
              <a:gd name="connsiteX185" fmla="*/ 1150897 w 1540392"/>
              <a:gd name="connsiteY185" fmla="*/ 1268390 h 1883166"/>
              <a:gd name="connsiteX186" fmla="*/ 1255410 w 1540392"/>
              <a:gd name="connsiteY186" fmla="*/ 1372902 h 1883166"/>
              <a:gd name="connsiteX187" fmla="*/ 1255410 w 1540392"/>
              <a:gd name="connsiteY187" fmla="*/ 1119224 h 1883166"/>
              <a:gd name="connsiteX188" fmla="*/ 1150897 w 1540392"/>
              <a:gd name="connsiteY188" fmla="*/ 1223738 h 1883166"/>
              <a:gd name="connsiteX189" fmla="*/ 1046384 w 1540392"/>
              <a:gd name="connsiteY189" fmla="*/ 1119224 h 1883166"/>
              <a:gd name="connsiteX190" fmla="*/ 1150897 w 1540392"/>
              <a:gd name="connsiteY190" fmla="*/ 1014712 h 1883166"/>
              <a:gd name="connsiteX191" fmla="*/ 1255410 w 1540392"/>
              <a:gd name="connsiteY191" fmla="*/ 1119224 h 1883166"/>
              <a:gd name="connsiteX192" fmla="*/ 1255410 w 1540392"/>
              <a:gd name="connsiteY192" fmla="*/ 865546 h 1883166"/>
              <a:gd name="connsiteX193" fmla="*/ 1150897 w 1540392"/>
              <a:gd name="connsiteY193" fmla="*/ 970060 h 1883166"/>
              <a:gd name="connsiteX194" fmla="*/ 1046384 w 1540392"/>
              <a:gd name="connsiteY194" fmla="*/ 865546 h 1883166"/>
              <a:gd name="connsiteX195" fmla="*/ 1150897 w 1540392"/>
              <a:gd name="connsiteY195" fmla="*/ 761034 h 1883166"/>
              <a:gd name="connsiteX196" fmla="*/ 1255410 w 1540392"/>
              <a:gd name="connsiteY196" fmla="*/ 865546 h 1883166"/>
              <a:gd name="connsiteX197" fmla="*/ 1255410 w 1540392"/>
              <a:gd name="connsiteY197" fmla="*/ 611868 h 1883166"/>
              <a:gd name="connsiteX198" fmla="*/ 1150897 w 1540392"/>
              <a:gd name="connsiteY198" fmla="*/ 716382 h 1883166"/>
              <a:gd name="connsiteX199" fmla="*/ 1046384 w 1540392"/>
              <a:gd name="connsiteY199" fmla="*/ 611868 h 1883166"/>
              <a:gd name="connsiteX200" fmla="*/ 1150897 w 1540392"/>
              <a:gd name="connsiteY200" fmla="*/ 507356 h 1883166"/>
              <a:gd name="connsiteX201" fmla="*/ 1255410 w 1540392"/>
              <a:gd name="connsiteY201" fmla="*/ 611868 h 1883166"/>
              <a:gd name="connsiteX202" fmla="*/ 1255410 w 1540392"/>
              <a:gd name="connsiteY202" fmla="*/ 358190 h 1883166"/>
              <a:gd name="connsiteX203" fmla="*/ 1150897 w 1540392"/>
              <a:gd name="connsiteY203" fmla="*/ 462704 h 1883166"/>
              <a:gd name="connsiteX204" fmla="*/ 1046384 w 1540392"/>
              <a:gd name="connsiteY204" fmla="*/ 358190 h 1883166"/>
              <a:gd name="connsiteX205" fmla="*/ 1150897 w 1540392"/>
              <a:gd name="connsiteY205" fmla="*/ 253678 h 1883166"/>
              <a:gd name="connsiteX206" fmla="*/ 1255410 w 1540392"/>
              <a:gd name="connsiteY206" fmla="*/ 358190 h 1883166"/>
              <a:gd name="connsiteX207" fmla="*/ 1255410 w 1540392"/>
              <a:gd name="connsiteY207" fmla="*/ 104512 h 1883166"/>
              <a:gd name="connsiteX208" fmla="*/ 1150897 w 1540392"/>
              <a:gd name="connsiteY208" fmla="*/ 209026 h 1883166"/>
              <a:gd name="connsiteX209" fmla="*/ 1046384 w 1540392"/>
              <a:gd name="connsiteY209" fmla="*/ 104512 h 1883166"/>
              <a:gd name="connsiteX210" fmla="*/ 1150897 w 1540392"/>
              <a:gd name="connsiteY210" fmla="*/ 0 h 1883166"/>
              <a:gd name="connsiteX211" fmla="*/ 1255410 w 1540392"/>
              <a:gd name="connsiteY211" fmla="*/ 104512 h 1883166"/>
              <a:gd name="connsiteX212" fmla="*/ 1540392 w 1540392"/>
              <a:gd name="connsiteY212" fmla="*/ 1880258 h 1883166"/>
              <a:gd name="connsiteX213" fmla="*/ 1539805 w 1540392"/>
              <a:gd name="connsiteY213" fmla="*/ 1883166 h 1883166"/>
              <a:gd name="connsiteX214" fmla="*/ 1331953 w 1540392"/>
              <a:gd name="connsiteY214" fmla="*/ 1883166 h 1883166"/>
              <a:gd name="connsiteX215" fmla="*/ 1331366 w 1540392"/>
              <a:gd name="connsiteY215" fmla="*/ 1880258 h 1883166"/>
              <a:gd name="connsiteX216" fmla="*/ 1435879 w 1540392"/>
              <a:gd name="connsiteY216" fmla="*/ 1775746 h 1883166"/>
              <a:gd name="connsiteX217" fmla="*/ 1540392 w 1540392"/>
              <a:gd name="connsiteY217" fmla="*/ 1880258 h 1883166"/>
              <a:gd name="connsiteX218" fmla="*/ 1540392 w 1540392"/>
              <a:gd name="connsiteY218" fmla="*/ 1626580 h 1883166"/>
              <a:gd name="connsiteX219" fmla="*/ 1435879 w 1540392"/>
              <a:gd name="connsiteY219" fmla="*/ 1731094 h 1883166"/>
              <a:gd name="connsiteX220" fmla="*/ 1331366 w 1540392"/>
              <a:gd name="connsiteY220" fmla="*/ 1626580 h 1883166"/>
              <a:gd name="connsiteX221" fmla="*/ 1435879 w 1540392"/>
              <a:gd name="connsiteY221" fmla="*/ 1522068 h 1883166"/>
              <a:gd name="connsiteX222" fmla="*/ 1540392 w 1540392"/>
              <a:gd name="connsiteY222" fmla="*/ 1626580 h 1883166"/>
              <a:gd name="connsiteX223" fmla="*/ 1540392 w 1540392"/>
              <a:gd name="connsiteY223" fmla="*/ 1372902 h 1883166"/>
              <a:gd name="connsiteX224" fmla="*/ 1435879 w 1540392"/>
              <a:gd name="connsiteY224" fmla="*/ 1477416 h 1883166"/>
              <a:gd name="connsiteX225" fmla="*/ 1331366 w 1540392"/>
              <a:gd name="connsiteY225" fmla="*/ 1372902 h 1883166"/>
              <a:gd name="connsiteX226" fmla="*/ 1435879 w 1540392"/>
              <a:gd name="connsiteY226" fmla="*/ 1268390 h 1883166"/>
              <a:gd name="connsiteX227" fmla="*/ 1540392 w 1540392"/>
              <a:gd name="connsiteY227" fmla="*/ 1372902 h 1883166"/>
              <a:gd name="connsiteX228" fmla="*/ 1540392 w 1540392"/>
              <a:gd name="connsiteY228" fmla="*/ 1119224 h 1883166"/>
              <a:gd name="connsiteX229" fmla="*/ 1435879 w 1540392"/>
              <a:gd name="connsiteY229" fmla="*/ 1223738 h 1883166"/>
              <a:gd name="connsiteX230" fmla="*/ 1331366 w 1540392"/>
              <a:gd name="connsiteY230" fmla="*/ 1119224 h 1883166"/>
              <a:gd name="connsiteX231" fmla="*/ 1435879 w 1540392"/>
              <a:gd name="connsiteY231" fmla="*/ 1014712 h 1883166"/>
              <a:gd name="connsiteX232" fmla="*/ 1540392 w 1540392"/>
              <a:gd name="connsiteY232" fmla="*/ 1119224 h 1883166"/>
              <a:gd name="connsiteX233" fmla="*/ 1540392 w 1540392"/>
              <a:gd name="connsiteY233" fmla="*/ 865546 h 1883166"/>
              <a:gd name="connsiteX234" fmla="*/ 1435879 w 1540392"/>
              <a:gd name="connsiteY234" fmla="*/ 970060 h 1883166"/>
              <a:gd name="connsiteX235" fmla="*/ 1331366 w 1540392"/>
              <a:gd name="connsiteY235" fmla="*/ 865546 h 1883166"/>
              <a:gd name="connsiteX236" fmla="*/ 1435879 w 1540392"/>
              <a:gd name="connsiteY236" fmla="*/ 761034 h 1883166"/>
              <a:gd name="connsiteX237" fmla="*/ 1540392 w 1540392"/>
              <a:gd name="connsiteY237" fmla="*/ 865546 h 1883166"/>
              <a:gd name="connsiteX238" fmla="*/ 1540392 w 1540392"/>
              <a:gd name="connsiteY238" fmla="*/ 611868 h 1883166"/>
              <a:gd name="connsiteX239" fmla="*/ 1435879 w 1540392"/>
              <a:gd name="connsiteY239" fmla="*/ 716382 h 1883166"/>
              <a:gd name="connsiteX240" fmla="*/ 1331366 w 1540392"/>
              <a:gd name="connsiteY240" fmla="*/ 611868 h 1883166"/>
              <a:gd name="connsiteX241" fmla="*/ 1435879 w 1540392"/>
              <a:gd name="connsiteY241" fmla="*/ 507356 h 1883166"/>
              <a:gd name="connsiteX242" fmla="*/ 1540392 w 1540392"/>
              <a:gd name="connsiteY242" fmla="*/ 611868 h 1883166"/>
              <a:gd name="connsiteX243" fmla="*/ 1540392 w 1540392"/>
              <a:gd name="connsiteY243" fmla="*/ 358190 h 1883166"/>
              <a:gd name="connsiteX244" fmla="*/ 1435879 w 1540392"/>
              <a:gd name="connsiteY244" fmla="*/ 462704 h 1883166"/>
              <a:gd name="connsiteX245" fmla="*/ 1331366 w 1540392"/>
              <a:gd name="connsiteY245" fmla="*/ 358190 h 1883166"/>
              <a:gd name="connsiteX246" fmla="*/ 1435879 w 1540392"/>
              <a:gd name="connsiteY246" fmla="*/ 253678 h 1883166"/>
              <a:gd name="connsiteX247" fmla="*/ 1540392 w 1540392"/>
              <a:gd name="connsiteY247" fmla="*/ 358190 h 1883166"/>
              <a:gd name="connsiteX248" fmla="*/ 1540392 w 1540392"/>
              <a:gd name="connsiteY248" fmla="*/ 104512 h 1883166"/>
              <a:gd name="connsiteX249" fmla="*/ 1435879 w 1540392"/>
              <a:gd name="connsiteY249" fmla="*/ 209026 h 1883166"/>
              <a:gd name="connsiteX250" fmla="*/ 1331366 w 1540392"/>
              <a:gd name="connsiteY250" fmla="*/ 104512 h 1883166"/>
              <a:gd name="connsiteX251" fmla="*/ 1435879 w 1540392"/>
              <a:gd name="connsiteY251" fmla="*/ 0 h 1883166"/>
              <a:gd name="connsiteX252" fmla="*/ 1540392 w 1540392"/>
              <a:gd name="connsiteY252" fmla="*/ 104512 h 188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1540392" h="1883166">
                <a:moveTo>
                  <a:pt x="115481" y="1880258"/>
                </a:moveTo>
                <a:lnTo>
                  <a:pt x="114894" y="1883166"/>
                </a:lnTo>
                <a:lnTo>
                  <a:pt x="0" y="1883166"/>
                </a:lnTo>
                <a:lnTo>
                  <a:pt x="0" y="1777960"/>
                </a:lnTo>
                <a:lnTo>
                  <a:pt x="10968" y="1775746"/>
                </a:lnTo>
                <a:cubicBezTo>
                  <a:pt x="68689" y="1775746"/>
                  <a:pt x="115481" y="1822538"/>
                  <a:pt x="115481" y="1880258"/>
                </a:cubicBezTo>
                <a:close/>
                <a:moveTo>
                  <a:pt x="115481" y="1626580"/>
                </a:moveTo>
                <a:cubicBezTo>
                  <a:pt x="115481" y="1684302"/>
                  <a:pt x="68689" y="1731094"/>
                  <a:pt x="10968" y="1731094"/>
                </a:cubicBezTo>
                <a:lnTo>
                  <a:pt x="0" y="1728880"/>
                </a:lnTo>
                <a:lnTo>
                  <a:pt x="0" y="1524283"/>
                </a:lnTo>
                <a:lnTo>
                  <a:pt x="10968" y="1522068"/>
                </a:lnTo>
                <a:cubicBezTo>
                  <a:pt x="68689" y="1522068"/>
                  <a:pt x="115481" y="1568860"/>
                  <a:pt x="115481" y="1626580"/>
                </a:cubicBezTo>
                <a:close/>
                <a:moveTo>
                  <a:pt x="115481" y="1372902"/>
                </a:moveTo>
                <a:cubicBezTo>
                  <a:pt x="115481" y="1430624"/>
                  <a:pt x="68689" y="1477416"/>
                  <a:pt x="10968" y="1477416"/>
                </a:cubicBezTo>
                <a:lnTo>
                  <a:pt x="0" y="1475202"/>
                </a:lnTo>
                <a:lnTo>
                  <a:pt x="0" y="1270604"/>
                </a:lnTo>
                <a:lnTo>
                  <a:pt x="10968" y="1268390"/>
                </a:lnTo>
                <a:cubicBezTo>
                  <a:pt x="68689" y="1268390"/>
                  <a:pt x="115481" y="1315182"/>
                  <a:pt x="115481" y="1372902"/>
                </a:cubicBezTo>
                <a:close/>
                <a:moveTo>
                  <a:pt x="115481" y="1119224"/>
                </a:moveTo>
                <a:cubicBezTo>
                  <a:pt x="115481" y="1176946"/>
                  <a:pt x="68689" y="1223738"/>
                  <a:pt x="10968" y="1223738"/>
                </a:cubicBezTo>
                <a:lnTo>
                  <a:pt x="0" y="1221524"/>
                </a:lnTo>
                <a:lnTo>
                  <a:pt x="0" y="1016926"/>
                </a:lnTo>
                <a:lnTo>
                  <a:pt x="10968" y="1014712"/>
                </a:lnTo>
                <a:cubicBezTo>
                  <a:pt x="68689" y="1014712"/>
                  <a:pt x="115481" y="1061504"/>
                  <a:pt x="115481" y="1119224"/>
                </a:cubicBezTo>
                <a:close/>
                <a:moveTo>
                  <a:pt x="115481" y="865546"/>
                </a:moveTo>
                <a:cubicBezTo>
                  <a:pt x="115481" y="923268"/>
                  <a:pt x="68689" y="970060"/>
                  <a:pt x="10968" y="970060"/>
                </a:cubicBezTo>
                <a:lnTo>
                  <a:pt x="0" y="967846"/>
                </a:lnTo>
                <a:lnTo>
                  <a:pt x="0" y="763248"/>
                </a:lnTo>
                <a:lnTo>
                  <a:pt x="10968" y="761034"/>
                </a:lnTo>
                <a:cubicBezTo>
                  <a:pt x="68689" y="761034"/>
                  <a:pt x="115481" y="807826"/>
                  <a:pt x="115481" y="865546"/>
                </a:cubicBezTo>
                <a:close/>
                <a:moveTo>
                  <a:pt x="115481" y="611868"/>
                </a:moveTo>
                <a:cubicBezTo>
                  <a:pt x="115481" y="669590"/>
                  <a:pt x="68689" y="716382"/>
                  <a:pt x="10968" y="716382"/>
                </a:cubicBezTo>
                <a:lnTo>
                  <a:pt x="0" y="714168"/>
                </a:lnTo>
                <a:lnTo>
                  <a:pt x="0" y="509570"/>
                </a:lnTo>
                <a:lnTo>
                  <a:pt x="10968" y="507356"/>
                </a:lnTo>
                <a:cubicBezTo>
                  <a:pt x="68689" y="507356"/>
                  <a:pt x="115481" y="554148"/>
                  <a:pt x="115481" y="611868"/>
                </a:cubicBezTo>
                <a:close/>
                <a:moveTo>
                  <a:pt x="115481" y="358190"/>
                </a:moveTo>
                <a:cubicBezTo>
                  <a:pt x="115481" y="415912"/>
                  <a:pt x="68689" y="462704"/>
                  <a:pt x="10968" y="462704"/>
                </a:cubicBezTo>
                <a:lnTo>
                  <a:pt x="0" y="460490"/>
                </a:lnTo>
                <a:lnTo>
                  <a:pt x="0" y="255892"/>
                </a:lnTo>
                <a:lnTo>
                  <a:pt x="10968" y="253678"/>
                </a:lnTo>
                <a:cubicBezTo>
                  <a:pt x="68689" y="253678"/>
                  <a:pt x="115481" y="300470"/>
                  <a:pt x="115481" y="358190"/>
                </a:cubicBezTo>
                <a:close/>
                <a:moveTo>
                  <a:pt x="115481" y="104512"/>
                </a:moveTo>
                <a:cubicBezTo>
                  <a:pt x="115481" y="162234"/>
                  <a:pt x="68689" y="209026"/>
                  <a:pt x="10968" y="209026"/>
                </a:cubicBezTo>
                <a:lnTo>
                  <a:pt x="0" y="206812"/>
                </a:lnTo>
                <a:lnTo>
                  <a:pt x="0" y="2214"/>
                </a:lnTo>
                <a:lnTo>
                  <a:pt x="10968" y="0"/>
                </a:lnTo>
                <a:cubicBezTo>
                  <a:pt x="68689" y="0"/>
                  <a:pt x="115481" y="46792"/>
                  <a:pt x="115481" y="104512"/>
                </a:cubicBezTo>
                <a:close/>
                <a:moveTo>
                  <a:pt x="400464" y="1880258"/>
                </a:moveTo>
                <a:lnTo>
                  <a:pt x="399877" y="1883166"/>
                </a:lnTo>
                <a:lnTo>
                  <a:pt x="192024" y="1883166"/>
                </a:lnTo>
                <a:lnTo>
                  <a:pt x="191437" y="1880258"/>
                </a:lnTo>
                <a:cubicBezTo>
                  <a:pt x="191437" y="1822538"/>
                  <a:pt x="238229" y="1775746"/>
                  <a:pt x="295951" y="1775746"/>
                </a:cubicBezTo>
                <a:cubicBezTo>
                  <a:pt x="353672" y="1775746"/>
                  <a:pt x="400464" y="1822538"/>
                  <a:pt x="400464" y="1880258"/>
                </a:cubicBezTo>
                <a:close/>
                <a:moveTo>
                  <a:pt x="400464" y="1626580"/>
                </a:moveTo>
                <a:cubicBezTo>
                  <a:pt x="400464" y="1684302"/>
                  <a:pt x="353672" y="1731094"/>
                  <a:pt x="295951" y="1731094"/>
                </a:cubicBezTo>
                <a:cubicBezTo>
                  <a:pt x="238229" y="1731094"/>
                  <a:pt x="191437" y="1684302"/>
                  <a:pt x="191437" y="1626580"/>
                </a:cubicBezTo>
                <a:cubicBezTo>
                  <a:pt x="191437" y="1568860"/>
                  <a:pt x="238229" y="1522068"/>
                  <a:pt x="295951" y="1522068"/>
                </a:cubicBezTo>
                <a:cubicBezTo>
                  <a:pt x="353672" y="1522068"/>
                  <a:pt x="400464" y="1568860"/>
                  <a:pt x="400464" y="1626580"/>
                </a:cubicBezTo>
                <a:close/>
                <a:moveTo>
                  <a:pt x="400464" y="1372902"/>
                </a:moveTo>
                <a:cubicBezTo>
                  <a:pt x="400464" y="1430624"/>
                  <a:pt x="353672" y="1477416"/>
                  <a:pt x="295951" y="1477416"/>
                </a:cubicBezTo>
                <a:cubicBezTo>
                  <a:pt x="238229" y="1477416"/>
                  <a:pt x="191437" y="1430624"/>
                  <a:pt x="191437" y="1372902"/>
                </a:cubicBezTo>
                <a:cubicBezTo>
                  <a:pt x="191437" y="1315182"/>
                  <a:pt x="238229" y="1268390"/>
                  <a:pt x="295951" y="1268390"/>
                </a:cubicBezTo>
                <a:cubicBezTo>
                  <a:pt x="353672" y="1268390"/>
                  <a:pt x="400464" y="1315182"/>
                  <a:pt x="400464" y="1372902"/>
                </a:cubicBezTo>
                <a:close/>
                <a:moveTo>
                  <a:pt x="400464" y="1119224"/>
                </a:moveTo>
                <a:cubicBezTo>
                  <a:pt x="400464" y="1176946"/>
                  <a:pt x="353672" y="1223738"/>
                  <a:pt x="295951" y="1223738"/>
                </a:cubicBezTo>
                <a:cubicBezTo>
                  <a:pt x="238229" y="1223738"/>
                  <a:pt x="191437" y="1176946"/>
                  <a:pt x="191437" y="1119224"/>
                </a:cubicBezTo>
                <a:cubicBezTo>
                  <a:pt x="191437" y="1061504"/>
                  <a:pt x="238229" y="1014712"/>
                  <a:pt x="295951" y="1014712"/>
                </a:cubicBezTo>
                <a:cubicBezTo>
                  <a:pt x="353672" y="1014712"/>
                  <a:pt x="400464" y="1061504"/>
                  <a:pt x="400464" y="1119224"/>
                </a:cubicBezTo>
                <a:close/>
                <a:moveTo>
                  <a:pt x="400464" y="865546"/>
                </a:moveTo>
                <a:cubicBezTo>
                  <a:pt x="400464" y="923268"/>
                  <a:pt x="353672" y="970060"/>
                  <a:pt x="295951" y="970060"/>
                </a:cubicBezTo>
                <a:cubicBezTo>
                  <a:pt x="238229" y="970060"/>
                  <a:pt x="191437" y="923268"/>
                  <a:pt x="191437" y="865546"/>
                </a:cubicBezTo>
                <a:cubicBezTo>
                  <a:pt x="191437" y="807826"/>
                  <a:pt x="238229" y="761034"/>
                  <a:pt x="295951" y="761034"/>
                </a:cubicBezTo>
                <a:cubicBezTo>
                  <a:pt x="353672" y="761034"/>
                  <a:pt x="400464" y="807826"/>
                  <a:pt x="400464" y="865546"/>
                </a:cubicBezTo>
                <a:close/>
                <a:moveTo>
                  <a:pt x="400464" y="611868"/>
                </a:moveTo>
                <a:cubicBezTo>
                  <a:pt x="400464" y="669590"/>
                  <a:pt x="353672" y="716382"/>
                  <a:pt x="295951" y="716382"/>
                </a:cubicBezTo>
                <a:cubicBezTo>
                  <a:pt x="238229" y="716382"/>
                  <a:pt x="191437" y="669590"/>
                  <a:pt x="191437" y="611868"/>
                </a:cubicBezTo>
                <a:cubicBezTo>
                  <a:pt x="191437" y="554148"/>
                  <a:pt x="238229" y="507356"/>
                  <a:pt x="295951" y="507356"/>
                </a:cubicBezTo>
                <a:cubicBezTo>
                  <a:pt x="353672" y="507356"/>
                  <a:pt x="400464" y="554148"/>
                  <a:pt x="400464" y="611868"/>
                </a:cubicBezTo>
                <a:close/>
                <a:moveTo>
                  <a:pt x="400464" y="358190"/>
                </a:moveTo>
                <a:cubicBezTo>
                  <a:pt x="400464" y="415912"/>
                  <a:pt x="353672" y="462704"/>
                  <a:pt x="295951" y="462704"/>
                </a:cubicBezTo>
                <a:cubicBezTo>
                  <a:pt x="238229" y="462704"/>
                  <a:pt x="191437" y="415912"/>
                  <a:pt x="191437" y="358190"/>
                </a:cubicBezTo>
                <a:cubicBezTo>
                  <a:pt x="191437" y="300470"/>
                  <a:pt x="238229" y="253678"/>
                  <a:pt x="295951" y="253678"/>
                </a:cubicBezTo>
                <a:cubicBezTo>
                  <a:pt x="353672" y="253678"/>
                  <a:pt x="400464" y="300470"/>
                  <a:pt x="400464" y="358190"/>
                </a:cubicBezTo>
                <a:close/>
                <a:moveTo>
                  <a:pt x="400464" y="104512"/>
                </a:moveTo>
                <a:cubicBezTo>
                  <a:pt x="400464" y="162234"/>
                  <a:pt x="353672" y="209026"/>
                  <a:pt x="295951" y="209026"/>
                </a:cubicBezTo>
                <a:cubicBezTo>
                  <a:pt x="238229" y="209026"/>
                  <a:pt x="191437" y="162234"/>
                  <a:pt x="191437" y="104512"/>
                </a:cubicBezTo>
                <a:cubicBezTo>
                  <a:pt x="191437" y="46792"/>
                  <a:pt x="238229" y="0"/>
                  <a:pt x="295951" y="0"/>
                </a:cubicBezTo>
                <a:cubicBezTo>
                  <a:pt x="353672" y="0"/>
                  <a:pt x="400464" y="46792"/>
                  <a:pt x="400464" y="104512"/>
                </a:cubicBezTo>
                <a:close/>
                <a:moveTo>
                  <a:pt x="685446" y="1880258"/>
                </a:moveTo>
                <a:lnTo>
                  <a:pt x="684859" y="1883166"/>
                </a:lnTo>
                <a:lnTo>
                  <a:pt x="477007" y="1883166"/>
                </a:lnTo>
                <a:lnTo>
                  <a:pt x="476420" y="1880258"/>
                </a:lnTo>
                <a:cubicBezTo>
                  <a:pt x="476420" y="1822538"/>
                  <a:pt x="523212" y="1775746"/>
                  <a:pt x="580933" y="1775746"/>
                </a:cubicBezTo>
                <a:cubicBezTo>
                  <a:pt x="638654" y="1775746"/>
                  <a:pt x="685446" y="1822538"/>
                  <a:pt x="685446" y="1880258"/>
                </a:cubicBezTo>
                <a:close/>
                <a:moveTo>
                  <a:pt x="685446" y="1626580"/>
                </a:moveTo>
                <a:cubicBezTo>
                  <a:pt x="685446" y="1684302"/>
                  <a:pt x="638654" y="1731094"/>
                  <a:pt x="580933" y="1731094"/>
                </a:cubicBezTo>
                <a:cubicBezTo>
                  <a:pt x="523212" y="1731094"/>
                  <a:pt x="476420" y="1684302"/>
                  <a:pt x="476420" y="1626580"/>
                </a:cubicBezTo>
                <a:cubicBezTo>
                  <a:pt x="476420" y="1568860"/>
                  <a:pt x="523212" y="1522068"/>
                  <a:pt x="580933" y="1522068"/>
                </a:cubicBezTo>
                <a:cubicBezTo>
                  <a:pt x="638654" y="1522068"/>
                  <a:pt x="685446" y="1568860"/>
                  <a:pt x="685446" y="1626580"/>
                </a:cubicBezTo>
                <a:close/>
                <a:moveTo>
                  <a:pt x="685446" y="1372902"/>
                </a:moveTo>
                <a:cubicBezTo>
                  <a:pt x="685446" y="1430624"/>
                  <a:pt x="638654" y="1477416"/>
                  <a:pt x="580933" y="1477416"/>
                </a:cubicBezTo>
                <a:cubicBezTo>
                  <a:pt x="523212" y="1477416"/>
                  <a:pt x="476420" y="1430624"/>
                  <a:pt x="476420" y="1372902"/>
                </a:cubicBezTo>
                <a:cubicBezTo>
                  <a:pt x="476420" y="1315182"/>
                  <a:pt x="523212" y="1268390"/>
                  <a:pt x="580933" y="1268390"/>
                </a:cubicBezTo>
                <a:cubicBezTo>
                  <a:pt x="638654" y="1268390"/>
                  <a:pt x="685446" y="1315182"/>
                  <a:pt x="685446" y="1372902"/>
                </a:cubicBezTo>
                <a:close/>
                <a:moveTo>
                  <a:pt x="685446" y="1119224"/>
                </a:moveTo>
                <a:cubicBezTo>
                  <a:pt x="685446" y="1176946"/>
                  <a:pt x="638654" y="1223738"/>
                  <a:pt x="580933" y="1223738"/>
                </a:cubicBezTo>
                <a:cubicBezTo>
                  <a:pt x="523212" y="1223738"/>
                  <a:pt x="476420" y="1176946"/>
                  <a:pt x="476420" y="1119224"/>
                </a:cubicBezTo>
                <a:cubicBezTo>
                  <a:pt x="476420" y="1061504"/>
                  <a:pt x="523212" y="1014712"/>
                  <a:pt x="580933" y="1014712"/>
                </a:cubicBezTo>
                <a:cubicBezTo>
                  <a:pt x="638654" y="1014712"/>
                  <a:pt x="685446" y="1061504"/>
                  <a:pt x="685446" y="1119224"/>
                </a:cubicBezTo>
                <a:close/>
                <a:moveTo>
                  <a:pt x="685446" y="865546"/>
                </a:moveTo>
                <a:cubicBezTo>
                  <a:pt x="685446" y="923268"/>
                  <a:pt x="638654" y="970060"/>
                  <a:pt x="580933" y="970060"/>
                </a:cubicBezTo>
                <a:cubicBezTo>
                  <a:pt x="523212" y="970060"/>
                  <a:pt x="476420" y="923268"/>
                  <a:pt x="476420" y="865546"/>
                </a:cubicBezTo>
                <a:cubicBezTo>
                  <a:pt x="476420" y="807826"/>
                  <a:pt x="523212" y="761034"/>
                  <a:pt x="580933" y="761034"/>
                </a:cubicBezTo>
                <a:cubicBezTo>
                  <a:pt x="638654" y="761034"/>
                  <a:pt x="685446" y="807826"/>
                  <a:pt x="685446" y="865546"/>
                </a:cubicBezTo>
                <a:close/>
                <a:moveTo>
                  <a:pt x="685446" y="611868"/>
                </a:moveTo>
                <a:cubicBezTo>
                  <a:pt x="685446" y="669590"/>
                  <a:pt x="638654" y="716382"/>
                  <a:pt x="580933" y="716382"/>
                </a:cubicBezTo>
                <a:cubicBezTo>
                  <a:pt x="523212" y="716382"/>
                  <a:pt x="476420" y="669590"/>
                  <a:pt x="476420" y="611868"/>
                </a:cubicBezTo>
                <a:cubicBezTo>
                  <a:pt x="476420" y="554148"/>
                  <a:pt x="523212" y="507356"/>
                  <a:pt x="580933" y="507356"/>
                </a:cubicBezTo>
                <a:cubicBezTo>
                  <a:pt x="638654" y="507356"/>
                  <a:pt x="685446" y="554148"/>
                  <a:pt x="685446" y="611868"/>
                </a:cubicBezTo>
                <a:close/>
                <a:moveTo>
                  <a:pt x="685446" y="358190"/>
                </a:moveTo>
                <a:cubicBezTo>
                  <a:pt x="685446" y="415912"/>
                  <a:pt x="638654" y="462704"/>
                  <a:pt x="580933" y="462704"/>
                </a:cubicBezTo>
                <a:cubicBezTo>
                  <a:pt x="523212" y="462704"/>
                  <a:pt x="476420" y="415912"/>
                  <a:pt x="476420" y="358190"/>
                </a:cubicBezTo>
                <a:cubicBezTo>
                  <a:pt x="476420" y="300470"/>
                  <a:pt x="523212" y="253678"/>
                  <a:pt x="580933" y="253678"/>
                </a:cubicBezTo>
                <a:cubicBezTo>
                  <a:pt x="638654" y="253678"/>
                  <a:pt x="685446" y="300470"/>
                  <a:pt x="685446" y="358190"/>
                </a:cubicBezTo>
                <a:close/>
                <a:moveTo>
                  <a:pt x="685446" y="104512"/>
                </a:moveTo>
                <a:cubicBezTo>
                  <a:pt x="685446" y="162234"/>
                  <a:pt x="638654" y="209026"/>
                  <a:pt x="580933" y="209026"/>
                </a:cubicBezTo>
                <a:cubicBezTo>
                  <a:pt x="523212" y="209026"/>
                  <a:pt x="476420" y="162234"/>
                  <a:pt x="476420" y="104512"/>
                </a:cubicBezTo>
                <a:cubicBezTo>
                  <a:pt x="476420" y="46792"/>
                  <a:pt x="523212" y="0"/>
                  <a:pt x="580933" y="0"/>
                </a:cubicBezTo>
                <a:cubicBezTo>
                  <a:pt x="638654" y="0"/>
                  <a:pt x="685446" y="46792"/>
                  <a:pt x="685446" y="104512"/>
                </a:cubicBezTo>
                <a:close/>
                <a:moveTo>
                  <a:pt x="970428" y="1880258"/>
                </a:moveTo>
                <a:lnTo>
                  <a:pt x="969841" y="1883166"/>
                </a:lnTo>
                <a:lnTo>
                  <a:pt x="761989" y="1883166"/>
                </a:lnTo>
                <a:lnTo>
                  <a:pt x="761402" y="1880258"/>
                </a:lnTo>
                <a:cubicBezTo>
                  <a:pt x="761402" y="1822538"/>
                  <a:pt x="808194" y="1775746"/>
                  <a:pt x="865915" y="1775746"/>
                </a:cubicBezTo>
                <a:cubicBezTo>
                  <a:pt x="923636" y="1775746"/>
                  <a:pt x="970428" y="1822538"/>
                  <a:pt x="970428" y="1880258"/>
                </a:cubicBezTo>
                <a:close/>
                <a:moveTo>
                  <a:pt x="970428" y="1626580"/>
                </a:moveTo>
                <a:cubicBezTo>
                  <a:pt x="970428" y="1684302"/>
                  <a:pt x="923636" y="1731094"/>
                  <a:pt x="865915" y="1731094"/>
                </a:cubicBezTo>
                <a:cubicBezTo>
                  <a:pt x="808194" y="1731094"/>
                  <a:pt x="761402" y="1684302"/>
                  <a:pt x="761402" y="1626580"/>
                </a:cubicBezTo>
                <a:cubicBezTo>
                  <a:pt x="761402" y="1568860"/>
                  <a:pt x="808194" y="1522068"/>
                  <a:pt x="865915" y="1522068"/>
                </a:cubicBezTo>
                <a:cubicBezTo>
                  <a:pt x="923636" y="1522068"/>
                  <a:pt x="970428" y="1568860"/>
                  <a:pt x="970428" y="1626580"/>
                </a:cubicBezTo>
                <a:close/>
                <a:moveTo>
                  <a:pt x="970428" y="1372902"/>
                </a:moveTo>
                <a:cubicBezTo>
                  <a:pt x="970428" y="1430624"/>
                  <a:pt x="923636" y="1477416"/>
                  <a:pt x="865915" y="1477416"/>
                </a:cubicBezTo>
                <a:cubicBezTo>
                  <a:pt x="808194" y="1477416"/>
                  <a:pt x="761402" y="1430624"/>
                  <a:pt x="761402" y="1372902"/>
                </a:cubicBezTo>
                <a:cubicBezTo>
                  <a:pt x="761402" y="1315182"/>
                  <a:pt x="808194" y="1268390"/>
                  <a:pt x="865915" y="1268390"/>
                </a:cubicBezTo>
                <a:cubicBezTo>
                  <a:pt x="923636" y="1268390"/>
                  <a:pt x="970428" y="1315182"/>
                  <a:pt x="970428" y="1372902"/>
                </a:cubicBezTo>
                <a:close/>
                <a:moveTo>
                  <a:pt x="970428" y="1119224"/>
                </a:moveTo>
                <a:cubicBezTo>
                  <a:pt x="970428" y="1176946"/>
                  <a:pt x="923636" y="1223738"/>
                  <a:pt x="865915" y="1223738"/>
                </a:cubicBezTo>
                <a:cubicBezTo>
                  <a:pt x="808194" y="1223738"/>
                  <a:pt x="761402" y="1176946"/>
                  <a:pt x="761402" y="1119224"/>
                </a:cubicBezTo>
                <a:cubicBezTo>
                  <a:pt x="761402" y="1061504"/>
                  <a:pt x="808194" y="1014712"/>
                  <a:pt x="865915" y="1014712"/>
                </a:cubicBezTo>
                <a:cubicBezTo>
                  <a:pt x="923636" y="1014712"/>
                  <a:pt x="970428" y="1061504"/>
                  <a:pt x="970428" y="1119224"/>
                </a:cubicBezTo>
                <a:close/>
                <a:moveTo>
                  <a:pt x="970428" y="865546"/>
                </a:moveTo>
                <a:cubicBezTo>
                  <a:pt x="970428" y="923268"/>
                  <a:pt x="923636" y="970060"/>
                  <a:pt x="865915" y="970060"/>
                </a:cubicBezTo>
                <a:cubicBezTo>
                  <a:pt x="808194" y="970060"/>
                  <a:pt x="761402" y="923268"/>
                  <a:pt x="761402" y="865546"/>
                </a:cubicBezTo>
                <a:cubicBezTo>
                  <a:pt x="761402" y="807826"/>
                  <a:pt x="808194" y="761034"/>
                  <a:pt x="865915" y="761034"/>
                </a:cubicBezTo>
                <a:cubicBezTo>
                  <a:pt x="923636" y="761034"/>
                  <a:pt x="970428" y="807826"/>
                  <a:pt x="970428" y="865546"/>
                </a:cubicBezTo>
                <a:close/>
                <a:moveTo>
                  <a:pt x="970428" y="611868"/>
                </a:moveTo>
                <a:cubicBezTo>
                  <a:pt x="970428" y="669590"/>
                  <a:pt x="923636" y="716382"/>
                  <a:pt x="865915" y="716382"/>
                </a:cubicBezTo>
                <a:cubicBezTo>
                  <a:pt x="808194" y="716382"/>
                  <a:pt x="761402" y="669590"/>
                  <a:pt x="761402" y="611868"/>
                </a:cubicBezTo>
                <a:cubicBezTo>
                  <a:pt x="761402" y="554148"/>
                  <a:pt x="808194" y="507356"/>
                  <a:pt x="865915" y="507356"/>
                </a:cubicBezTo>
                <a:cubicBezTo>
                  <a:pt x="923636" y="507356"/>
                  <a:pt x="970428" y="554148"/>
                  <a:pt x="970428" y="611868"/>
                </a:cubicBezTo>
                <a:close/>
                <a:moveTo>
                  <a:pt x="970428" y="358190"/>
                </a:moveTo>
                <a:cubicBezTo>
                  <a:pt x="970428" y="415912"/>
                  <a:pt x="923636" y="462704"/>
                  <a:pt x="865915" y="462704"/>
                </a:cubicBezTo>
                <a:cubicBezTo>
                  <a:pt x="808194" y="462704"/>
                  <a:pt x="761402" y="415912"/>
                  <a:pt x="761402" y="358190"/>
                </a:cubicBezTo>
                <a:cubicBezTo>
                  <a:pt x="761402" y="300470"/>
                  <a:pt x="808194" y="253678"/>
                  <a:pt x="865915" y="253678"/>
                </a:cubicBezTo>
                <a:cubicBezTo>
                  <a:pt x="923636" y="253678"/>
                  <a:pt x="970428" y="300470"/>
                  <a:pt x="970428" y="358190"/>
                </a:cubicBezTo>
                <a:close/>
                <a:moveTo>
                  <a:pt x="970428" y="104512"/>
                </a:moveTo>
                <a:cubicBezTo>
                  <a:pt x="970428" y="162234"/>
                  <a:pt x="923636" y="209026"/>
                  <a:pt x="865915" y="209026"/>
                </a:cubicBezTo>
                <a:cubicBezTo>
                  <a:pt x="808194" y="209026"/>
                  <a:pt x="761402" y="162234"/>
                  <a:pt x="761402" y="104512"/>
                </a:cubicBezTo>
                <a:cubicBezTo>
                  <a:pt x="761402" y="46792"/>
                  <a:pt x="808194" y="0"/>
                  <a:pt x="865915" y="0"/>
                </a:cubicBezTo>
                <a:cubicBezTo>
                  <a:pt x="923636" y="0"/>
                  <a:pt x="970428" y="46792"/>
                  <a:pt x="970428" y="104512"/>
                </a:cubicBezTo>
                <a:close/>
                <a:moveTo>
                  <a:pt x="1255410" y="1880258"/>
                </a:moveTo>
                <a:lnTo>
                  <a:pt x="1254823" y="1883166"/>
                </a:lnTo>
                <a:lnTo>
                  <a:pt x="1046971" y="1883166"/>
                </a:lnTo>
                <a:lnTo>
                  <a:pt x="1046384" y="1880258"/>
                </a:lnTo>
                <a:cubicBezTo>
                  <a:pt x="1046384" y="1822538"/>
                  <a:pt x="1093176" y="1775746"/>
                  <a:pt x="1150897" y="1775746"/>
                </a:cubicBezTo>
                <a:cubicBezTo>
                  <a:pt x="1208618" y="1775746"/>
                  <a:pt x="1255410" y="1822538"/>
                  <a:pt x="1255410" y="1880258"/>
                </a:cubicBezTo>
                <a:close/>
                <a:moveTo>
                  <a:pt x="1255410" y="1626580"/>
                </a:moveTo>
                <a:cubicBezTo>
                  <a:pt x="1255410" y="1684302"/>
                  <a:pt x="1208618" y="1731094"/>
                  <a:pt x="1150897" y="1731094"/>
                </a:cubicBezTo>
                <a:cubicBezTo>
                  <a:pt x="1093176" y="1731094"/>
                  <a:pt x="1046384" y="1684302"/>
                  <a:pt x="1046384" y="1626580"/>
                </a:cubicBezTo>
                <a:cubicBezTo>
                  <a:pt x="1046384" y="1568860"/>
                  <a:pt x="1093176" y="1522068"/>
                  <a:pt x="1150897" y="1522068"/>
                </a:cubicBezTo>
                <a:cubicBezTo>
                  <a:pt x="1208618" y="1522068"/>
                  <a:pt x="1255410" y="1568860"/>
                  <a:pt x="1255410" y="1626580"/>
                </a:cubicBezTo>
                <a:close/>
                <a:moveTo>
                  <a:pt x="1255410" y="1372902"/>
                </a:moveTo>
                <a:cubicBezTo>
                  <a:pt x="1255410" y="1430624"/>
                  <a:pt x="1208618" y="1477416"/>
                  <a:pt x="1150897" y="1477416"/>
                </a:cubicBezTo>
                <a:cubicBezTo>
                  <a:pt x="1093176" y="1477416"/>
                  <a:pt x="1046384" y="1430624"/>
                  <a:pt x="1046384" y="1372902"/>
                </a:cubicBezTo>
                <a:cubicBezTo>
                  <a:pt x="1046384" y="1315182"/>
                  <a:pt x="1093176" y="1268390"/>
                  <a:pt x="1150897" y="1268390"/>
                </a:cubicBezTo>
                <a:cubicBezTo>
                  <a:pt x="1208618" y="1268390"/>
                  <a:pt x="1255410" y="1315182"/>
                  <a:pt x="1255410" y="1372902"/>
                </a:cubicBezTo>
                <a:close/>
                <a:moveTo>
                  <a:pt x="1255410" y="1119224"/>
                </a:moveTo>
                <a:cubicBezTo>
                  <a:pt x="1255410" y="1176946"/>
                  <a:pt x="1208618" y="1223738"/>
                  <a:pt x="1150897" y="1223738"/>
                </a:cubicBezTo>
                <a:cubicBezTo>
                  <a:pt x="1093176" y="1223738"/>
                  <a:pt x="1046384" y="1176946"/>
                  <a:pt x="1046384" y="1119224"/>
                </a:cubicBezTo>
                <a:cubicBezTo>
                  <a:pt x="1046384" y="1061504"/>
                  <a:pt x="1093176" y="1014712"/>
                  <a:pt x="1150897" y="1014712"/>
                </a:cubicBezTo>
                <a:cubicBezTo>
                  <a:pt x="1208618" y="1014712"/>
                  <a:pt x="1255410" y="1061504"/>
                  <a:pt x="1255410" y="1119224"/>
                </a:cubicBezTo>
                <a:close/>
                <a:moveTo>
                  <a:pt x="1255410" y="865546"/>
                </a:moveTo>
                <a:cubicBezTo>
                  <a:pt x="1255410" y="923268"/>
                  <a:pt x="1208618" y="970060"/>
                  <a:pt x="1150897" y="970060"/>
                </a:cubicBezTo>
                <a:cubicBezTo>
                  <a:pt x="1093176" y="970060"/>
                  <a:pt x="1046384" y="923268"/>
                  <a:pt x="1046384" y="865546"/>
                </a:cubicBezTo>
                <a:cubicBezTo>
                  <a:pt x="1046384" y="807826"/>
                  <a:pt x="1093176" y="761034"/>
                  <a:pt x="1150897" y="761034"/>
                </a:cubicBezTo>
                <a:cubicBezTo>
                  <a:pt x="1208618" y="761034"/>
                  <a:pt x="1255410" y="807826"/>
                  <a:pt x="1255410" y="865546"/>
                </a:cubicBezTo>
                <a:close/>
                <a:moveTo>
                  <a:pt x="1255410" y="611868"/>
                </a:moveTo>
                <a:cubicBezTo>
                  <a:pt x="1255410" y="669590"/>
                  <a:pt x="1208618" y="716382"/>
                  <a:pt x="1150897" y="716382"/>
                </a:cubicBezTo>
                <a:cubicBezTo>
                  <a:pt x="1093176" y="716382"/>
                  <a:pt x="1046384" y="669590"/>
                  <a:pt x="1046384" y="611868"/>
                </a:cubicBezTo>
                <a:cubicBezTo>
                  <a:pt x="1046384" y="554148"/>
                  <a:pt x="1093176" y="507356"/>
                  <a:pt x="1150897" y="507356"/>
                </a:cubicBezTo>
                <a:cubicBezTo>
                  <a:pt x="1208618" y="507356"/>
                  <a:pt x="1255410" y="554148"/>
                  <a:pt x="1255410" y="611868"/>
                </a:cubicBezTo>
                <a:close/>
                <a:moveTo>
                  <a:pt x="1255410" y="358190"/>
                </a:moveTo>
                <a:cubicBezTo>
                  <a:pt x="1255410" y="415912"/>
                  <a:pt x="1208618" y="462704"/>
                  <a:pt x="1150897" y="462704"/>
                </a:cubicBezTo>
                <a:cubicBezTo>
                  <a:pt x="1093176" y="462704"/>
                  <a:pt x="1046384" y="415912"/>
                  <a:pt x="1046384" y="358190"/>
                </a:cubicBezTo>
                <a:cubicBezTo>
                  <a:pt x="1046384" y="300470"/>
                  <a:pt x="1093176" y="253678"/>
                  <a:pt x="1150897" y="253678"/>
                </a:cubicBezTo>
                <a:cubicBezTo>
                  <a:pt x="1208618" y="253678"/>
                  <a:pt x="1255410" y="300470"/>
                  <a:pt x="1255410" y="358190"/>
                </a:cubicBezTo>
                <a:close/>
                <a:moveTo>
                  <a:pt x="1255410" y="104512"/>
                </a:moveTo>
                <a:cubicBezTo>
                  <a:pt x="1255410" y="162234"/>
                  <a:pt x="1208618" y="209026"/>
                  <a:pt x="1150897" y="209026"/>
                </a:cubicBezTo>
                <a:cubicBezTo>
                  <a:pt x="1093176" y="209026"/>
                  <a:pt x="1046384" y="162234"/>
                  <a:pt x="1046384" y="104512"/>
                </a:cubicBezTo>
                <a:cubicBezTo>
                  <a:pt x="1046384" y="46792"/>
                  <a:pt x="1093176" y="0"/>
                  <a:pt x="1150897" y="0"/>
                </a:cubicBezTo>
                <a:cubicBezTo>
                  <a:pt x="1208618" y="0"/>
                  <a:pt x="1255410" y="46792"/>
                  <a:pt x="1255410" y="104512"/>
                </a:cubicBezTo>
                <a:close/>
                <a:moveTo>
                  <a:pt x="1540392" y="1880258"/>
                </a:moveTo>
                <a:lnTo>
                  <a:pt x="1539805" y="1883166"/>
                </a:lnTo>
                <a:lnTo>
                  <a:pt x="1331953" y="1883166"/>
                </a:lnTo>
                <a:lnTo>
                  <a:pt x="1331366" y="1880258"/>
                </a:lnTo>
                <a:cubicBezTo>
                  <a:pt x="1331366" y="1822538"/>
                  <a:pt x="1378158" y="1775746"/>
                  <a:pt x="1435879" y="1775746"/>
                </a:cubicBezTo>
                <a:cubicBezTo>
                  <a:pt x="1493600" y="1775746"/>
                  <a:pt x="1540392" y="1822538"/>
                  <a:pt x="1540392" y="1880258"/>
                </a:cubicBezTo>
                <a:close/>
                <a:moveTo>
                  <a:pt x="1540392" y="1626580"/>
                </a:moveTo>
                <a:cubicBezTo>
                  <a:pt x="1540392" y="1684302"/>
                  <a:pt x="1493600" y="1731094"/>
                  <a:pt x="1435879" y="1731094"/>
                </a:cubicBezTo>
                <a:cubicBezTo>
                  <a:pt x="1378158" y="1731094"/>
                  <a:pt x="1331366" y="1684302"/>
                  <a:pt x="1331366" y="1626580"/>
                </a:cubicBezTo>
                <a:cubicBezTo>
                  <a:pt x="1331366" y="1568860"/>
                  <a:pt x="1378158" y="1522068"/>
                  <a:pt x="1435879" y="1522068"/>
                </a:cubicBezTo>
                <a:cubicBezTo>
                  <a:pt x="1493600" y="1522068"/>
                  <a:pt x="1540392" y="1568860"/>
                  <a:pt x="1540392" y="1626580"/>
                </a:cubicBezTo>
                <a:close/>
                <a:moveTo>
                  <a:pt x="1540392" y="1372902"/>
                </a:moveTo>
                <a:cubicBezTo>
                  <a:pt x="1540392" y="1430624"/>
                  <a:pt x="1493600" y="1477416"/>
                  <a:pt x="1435879" y="1477416"/>
                </a:cubicBezTo>
                <a:cubicBezTo>
                  <a:pt x="1378158" y="1477416"/>
                  <a:pt x="1331366" y="1430624"/>
                  <a:pt x="1331366" y="1372902"/>
                </a:cubicBezTo>
                <a:cubicBezTo>
                  <a:pt x="1331366" y="1315182"/>
                  <a:pt x="1378158" y="1268390"/>
                  <a:pt x="1435879" y="1268390"/>
                </a:cubicBezTo>
                <a:cubicBezTo>
                  <a:pt x="1493600" y="1268390"/>
                  <a:pt x="1540392" y="1315182"/>
                  <a:pt x="1540392" y="1372902"/>
                </a:cubicBezTo>
                <a:close/>
                <a:moveTo>
                  <a:pt x="1540392" y="1119224"/>
                </a:moveTo>
                <a:cubicBezTo>
                  <a:pt x="1540392" y="1176946"/>
                  <a:pt x="1493600" y="1223738"/>
                  <a:pt x="1435879" y="1223738"/>
                </a:cubicBezTo>
                <a:cubicBezTo>
                  <a:pt x="1378158" y="1223738"/>
                  <a:pt x="1331366" y="1176946"/>
                  <a:pt x="1331366" y="1119224"/>
                </a:cubicBezTo>
                <a:cubicBezTo>
                  <a:pt x="1331366" y="1061504"/>
                  <a:pt x="1378158" y="1014712"/>
                  <a:pt x="1435879" y="1014712"/>
                </a:cubicBezTo>
                <a:cubicBezTo>
                  <a:pt x="1493600" y="1014712"/>
                  <a:pt x="1540392" y="1061504"/>
                  <a:pt x="1540392" y="1119224"/>
                </a:cubicBezTo>
                <a:close/>
                <a:moveTo>
                  <a:pt x="1540392" y="865546"/>
                </a:moveTo>
                <a:cubicBezTo>
                  <a:pt x="1540392" y="923268"/>
                  <a:pt x="1493600" y="970060"/>
                  <a:pt x="1435879" y="970060"/>
                </a:cubicBezTo>
                <a:cubicBezTo>
                  <a:pt x="1378158" y="970060"/>
                  <a:pt x="1331366" y="923268"/>
                  <a:pt x="1331366" y="865546"/>
                </a:cubicBezTo>
                <a:cubicBezTo>
                  <a:pt x="1331366" y="807826"/>
                  <a:pt x="1378158" y="761034"/>
                  <a:pt x="1435879" y="761034"/>
                </a:cubicBezTo>
                <a:cubicBezTo>
                  <a:pt x="1493600" y="761034"/>
                  <a:pt x="1540392" y="807826"/>
                  <a:pt x="1540392" y="865546"/>
                </a:cubicBezTo>
                <a:close/>
                <a:moveTo>
                  <a:pt x="1540392" y="611868"/>
                </a:moveTo>
                <a:cubicBezTo>
                  <a:pt x="1540392" y="669590"/>
                  <a:pt x="1493600" y="716382"/>
                  <a:pt x="1435879" y="716382"/>
                </a:cubicBezTo>
                <a:cubicBezTo>
                  <a:pt x="1378158" y="716382"/>
                  <a:pt x="1331366" y="669590"/>
                  <a:pt x="1331366" y="611868"/>
                </a:cubicBezTo>
                <a:cubicBezTo>
                  <a:pt x="1331366" y="554148"/>
                  <a:pt x="1378158" y="507356"/>
                  <a:pt x="1435879" y="507356"/>
                </a:cubicBezTo>
                <a:cubicBezTo>
                  <a:pt x="1493600" y="507356"/>
                  <a:pt x="1540392" y="554148"/>
                  <a:pt x="1540392" y="611868"/>
                </a:cubicBezTo>
                <a:close/>
                <a:moveTo>
                  <a:pt x="1540392" y="358190"/>
                </a:moveTo>
                <a:cubicBezTo>
                  <a:pt x="1540392" y="415912"/>
                  <a:pt x="1493600" y="462704"/>
                  <a:pt x="1435879" y="462704"/>
                </a:cubicBezTo>
                <a:cubicBezTo>
                  <a:pt x="1378158" y="462704"/>
                  <a:pt x="1331366" y="415912"/>
                  <a:pt x="1331366" y="358190"/>
                </a:cubicBezTo>
                <a:cubicBezTo>
                  <a:pt x="1331366" y="300470"/>
                  <a:pt x="1378158" y="253678"/>
                  <a:pt x="1435879" y="253678"/>
                </a:cubicBezTo>
                <a:cubicBezTo>
                  <a:pt x="1493600" y="253678"/>
                  <a:pt x="1540392" y="300470"/>
                  <a:pt x="1540392" y="358190"/>
                </a:cubicBezTo>
                <a:close/>
                <a:moveTo>
                  <a:pt x="1540392" y="104512"/>
                </a:moveTo>
                <a:cubicBezTo>
                  <a:pt x="1540392" y="162234"/>
                  <a:pt x="1493600" y="209026"/>
                  <a:pt x="1435879" y="209026"/>
                </a:cubicBezTo>
                <a:cubicBezTo>
                  <a:pt x="1378158" y="209026"/>
                  <a:pt x="1331366" y="162234"/>
                  <a:pt x="1331366" y="104512"/>
                </a:cubicBezTo>
                <a:cubicBezTo>
                  <a:pt x="1331366" y="46792"/>
                  <a:pt x="1378158" y="0"/>
                  <a:pt x="1435879" y="0"/>
                </a:cubicBezTo>
                <a:cubicBezTo>
                  <a:pt x="1493600" y="0"/>
                  <a:pt x="1540392" y="46792"/>
                  <a:pt x="1540392" y="104512"/>
                </a:cubicBezTo>
                <a:close/>
              </a:path>
            </a:pathLst>
          </a:custGeom>
          <a:gradFill>
            <a:gsLst>
              <a:gs pos="100000">
                <a:srgbClr val="28C365">
                  <a:alpha val="47000"/>
                </a:srgbClr>
              </a:gs>
              <a:gs pos="48000">
                <a:srgbClr val="04C8F8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976761D-6329-4B29-9511-C26CE75DE08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35460" y="664113"/>
            <a:ext cx="7011008" cy="5450296"/>
          </a:xfrm>
          <a:prstGeom prst="rect">
            <a:avLst/>
          </a:prstGeom>
        </p:spPr>
      </p:pic>
      <p:grpSp>
        <p:nvGrpSpPr>
          <p:cNvPr id="77" name="组合 76">
            <a:extLst>
              <a:ext uri="{FF2B5EF4-FFF2-40B4-BE49-F238E27FC236}">
                <a16:creationId xmlns:a16="http://schemas.microsoft.com/office/drawing/2014/main" id="{52736A3B-5880-4C41-91E8-512344B8A29F}"/>
              </a:ext>
            </a:extLst>
          </p:cNvPr>
          <p:cNvGrpSpPr/>
          <p:nvPr/>
        </p:nvGrpSpPr>
        <p:grpSpPr>
          <a:xfrm>
            <a:off x="985036" y="512336"/>
            <a:ext cx="3438279" cy="920932"/>
            <a:chOff x="7333037" y="1558236"/>
            <a:chExt cx="3438280" cy="920932"/>
          </a:xfrm>
        </p:grpSpPr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06478AC9-859F-4BB1-BB6E-A9BCE735ECF7}"/>
                </a:ext>
              </a:extLst>
            </p:cNvPr>
            <p:cNvGrpSpPr/>
            <p:nvPr>
              <p:custDataLst>
                <p:tags r:id="rId1"/>
              </p:custDataLst>
            </p:nvPr>
          </p:nvGrpSpPr>
          <p:grpSpPr>
            <a:xfrm flipH="1">
              <a:off x="7792060" y="1558236"/>
              <a:ext cx="800152" cy="84731"/>
              <a:chOff x="1853414" y="1574593"/>
              <a:chExt cx="849333" cy="64622"/>
            </a:xfrm>
          </p:grpSpPr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6644F705-1F2D-410F-931A-8B8777868DB0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 flipH="1">
                <a:off x="1853414" y="1574593"/>
                <a:ext cx="95157" cy="64622"/>
              </a:xfrm>
              <a:custGeom>
                <a:avLst/>
                <a:gdLst>
                  <a:gd name="connsiteX0" fmla="*/ 0 w 95157"/>
                  <a:gd name="connsiteY0" fmla="*/ 64622 h 64622"/>
                  <a:gd name="connsiteX1" fmla="*/ 53568 w 95157"/>
                  <a:gd name="connsiteY1" fmla="*/ 0 h 64622"/>
                  <a:gd name="connsiteX2" fmla="*/ 95157 w 95157"/>
                  <a:gd name="connsiteY2" fmla="*/ 0 h 64622"/>
                  <a:gd name="connsiteX3" fmla="*/ 41589 w 95157"/>
                  <a:gd name="connsiteY3" fmla="*/ 64622 h 64622"/>
                  <a:gd name="connsiteX4" fmla="*/ 0 w 95157"/>
                  <a:gd name="connsiteY4" fmla="*/ 64622 h 64622"/>
                  <a:gd name="connsiteX0" fmla="*/ 1853414 w 1948571"/>
                  <a:gd name="connsiteY0" fmla="*/ 1639215 h 1639215"/>
                  <a:gd name="connsiteX1" fmla="*/ 0 w 1948571"/>
                  <a:gd name="connsiteY1" fmla="*/ 0 h 1639215"/>
                  <a:gd name="connsiteX2" fmla="*/ 1906982 w 1948571"/>
                  <a:gd name="connsiteY2" fmla="*/ 1574593 h 1639215"/>
                  <a:gd name="connsiteX3" fmla="*/ 1948571 w 1948571"/>
                  <a:gd name="connsiteY3" fmla="*/ 1574593 h 1639215"/>
                  <a:gd name="connsiteX4" fmla="*/ 1895003 w 1948571"/>
                  <a:gd name="connsiteY4" fmla="*/ 1639215 h 1639215"/>
                  <a:gd name="connsiteX5" fmla="*/ 1853414 w 1948571"/>
                  <a:gd name="connsiteY5" fmla="*/ 1639215 h 1639215"/>
                  <a:gd name="connsiteX0" fmla="*/ 0 w 95157"/>
                  <a:gd name="connsiteY0" fmla="*/ 64622 h 64622"/>
                  <a:gd name="connsiteX1" fmla="*/ 53568 w 95157"/>
                  <a:gd name="connsiteY1" fmla="*/ 0 h 64622"/>
                  <a:gd name="connsiteX2" fmla="*/ 95157 w 95157"/>
                  <a:gd name="connsiteY2" fmla="*/ 0 h 64622"/>
                  <a:gd name="connsiteX3" fmla="*/ 41589 w 95157"/>
                  <a:gd name="connsiteY3" fmla="*/ 64622 h 64622"/>
                  <a:gd name="connsiteX4" fmla="*/ 0 w 95157"/>
                  <a:gd name="connsiteY4" fmla="*/ 64622 h 64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157" h="64622">
                    <a:moveTo>
                      <a:pt x="0" y="64622"/>
                    </a:moveTo>
                    <a:lnTo>
                      <a:pt x="53568" y="0"/>
                    </a:lnTo>
                    <a:lnTo>
                      <a:pt x="95157" y="0"/>
                    </a:lnTo>
                    <a:lnTo>
                      <a:pt x="41589" y="64622"/>
                    </a:lnTo>
                    <a:lnTo>
                      <a:pt x="0" y="64622"/>
                    </a:lnTo>
                    <a:close/>
                  </a:path>
                </a:pathLst>
              </a:custGeom>
              <a:solidFill>
                <a:srgbClr val="04C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639D6303-C0B0-46E2-A33E-15356662C493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916263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91667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9BEC8473-FA4D-4FAA-B03F-B00E5921E5B8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1979111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83333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7CBC5BC0-8458-469E-9170-4D3C21A57D69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2041959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75000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941CA565-0084-4886-8481-FF009B13FA9E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2104807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66667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F3DF44A1-42CA-472E-9D46-005148B5EC53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2167655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58333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4E561975-BB35-47A9-8CF3-B7654B921E95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2230503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50000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id="{5D8B656C-E7F8-4931-9CF8-34F6D1D7EDB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2293351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41667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7" name="任意多边形: 形状 96">
                <a:extLst>
                  <a:ext uri="{FF2B5EF4-FFF2-40B4-BE49-F238E27FC236}">
                    <a16:creationId xmlns:a16="http://schemas.microsoft.com/office/drawing/2014/main" id="{01DE5638-9239-4A88-BF66-EB7C7BDE3692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2356199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33333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732B8DE1-F575-4D4B-896C-9C22D556E98B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2419047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25000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9" name="任意多边形: 形状 98">
                <a:extLst>
                  <a:ext uri="{FF2B5EF4-FFF2-40B4-BE49-F238E27FC236}">
                    <a16:creationId xmlns:a16="http://schemas.microsoft.com/office/drawing/2014/main" id="{73466148-910D-4557-A6DE-8CA58058473D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2481895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16667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0" name="任意多边形: 形状 99">
                <a:extLst>
                  <a:ext uri="{FF2B5EF4-FFF2-40B4-BE49-F238E27FC236}">
                    <a16:creationId xmlns:a16="http://schemas.microsoft.com/office/drawing/2014/main" id="{185749E0-5EA5-4EFC-BC38-BB3AB923BCE1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2544743" y="1574593"/>
                <a:ext cx="95157" cy="64622"/>
              </a:xfrm>
              <a:custGeom>
                <a:avLst/>
                <a:gdLst/>
                <a:ahLst/>
                <a:cxnLst/>
                <a:rect l="0" t="0" r="0" b="0"/>
                <a:pathLst>
                  <a:path w="95158" h="64623">
                    <a:moveTo>
                      <a:pt x="95157" y="64622"/>
                    </a:moveTo>
                    <a:lnTo>
                      <a:pt x="41589" y="0"/>
                    </a:lnTo>
                    <a:lnTo>
                      <a:pt x="0" y="0"/>
                    </a:lnTo>
                    <a:lnTo>
                      <a:pt x="53568" y="64622"/>
                    </a:lnTo>
                    <a:close/>
                  </a:path>
                </a:pathLst>
              </a:custGeom>
              <a:solidFill>
                <a:srgbClr val="04C8F8">
                  <a:alpha val="8333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1" name="任意多边形: 形状 100">
                <a:extLst>
                  <a:ext uri="{FF2B5EF4-FFF2-40B4-BE49-F238E27FC236}">
                    <a16:creationId xmlns:a16="http://schemas.microsoft.com/office/drawing/2014/main" id="{10DC2480-9EF9-444F-9193-C756FB275CEC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 flipH="1">
                <a:off x="2607590" y="1574593"/>
                <a:ext cx="95157" cy="64622"/>
              </a:xfrm>
              <a:custGeom>
                <a:avLst/>
                <a:gdLst>
                  <a:gd name="connsiteX0" fmla="*/ 0 w 95157"/>
                  <a:gd name="connsiteY0" fmla="*/ 64622 h 64622"/>
                  <a:gd name="connsiteX1" fmla="*/ 53568 w 95157"/>
                  <a:gd name="connsiteY1" fmla="*/ 0 h 64622"/>
                  <a:gd name="connsiteX2" fmla="*/ 95157 w 95157"/>
                  <a:gd name="connsiteY2" fmla="*/ 0 h 64622"/>
                  <a:gd name="connsiteX3" fmla="*/ 41589 w 95157"/>
                  <a:gd name="connsiteY3" fmla="*/ 64622 h 64622"/>
                  <a:gd name="connsiteX4" fmla="*/ 0 w 95157"/>
                  <a:gd name="connsiteY4" fmla="*/ 64622 h 64622"/>
                  <a:gd name="connsiteX0" fmla="*/ 2607590 w 2702747"/>
                  <a:gd name="connsiteY0" fmla="*/ 1639215 h 1639215"/>
                  <a:gd name="connsiteX1" fmla="*/ 0 w 2702747"/>
                  <a:gd name="connsiteY1" fmla="*/ 0 h 1639215"/>
                  <a:gd name="connsiteX2" fmla="*/ 2661158 w 2702747"/>
                  <a:gd name="connsiteY2" fmla="*/ 1574593 h 1639215"/>
                  <a:gd name="connsiteX3" fmla="*/ 2702747 w 2702747"/>
                  <a:gd name="connsiteY3" fmla="*/ 1574593 h 1639215"/>
                  <a:gd name="connsiteX4" fmla="*/ 2649179 w 2702747"/>
                  <a:gd name="connsiteY4" fmla="*/ 1639215 h 1639215"/>
                  <a:gd name="connsiteX5" fmla="*/ 2607590 w 2702747"/>
                  <a:gd name="connsiteY5" fmla="*/ 1639215 h 1639215"/>
                  <a:gd name="connsiteX0" fmla="*/ 0 w 95157"/>
                  <a:gd name="connsiteY0" fmla="*/ 64622 h 64622"/>
                  <a:gd name="connsiteX1" fmla="*/ 53568 w 95157"/>
                  <a:gd name="connsiteY1" fmla="*/ 0 h 64622"/>
                  <a:gd name="connsiteX2" fmla="*/ 95157 w 95157"/>
                  <a:gd name="connsiteY2" fmla="*/ 0 h 64622"/>
                  <a:gd name="connsiteX3" fmla="*/ 41589 w 95157"/>
                  <a:gd name="connsiteY3" fmla="*/ 64622 h 64622"/>
                  <a:gd name="connsiteX4" fmla="*/ 0 w 95157"/>
                  <a:gd name="connsiteY4" fmla="*/ 64622 h 64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157" h="64622">
                    <a:moveTo>
                      <a:pt x="0" y="64622"/>
                    </a:moveTo>
                    <a:lnTo>
                      <a:pt x="53568" y="0"/>
                    </a:lnTo>
                    <a:lnTo>
                      <a:pt x="95157" y="0"/>
                    </a:lnTo>
                    <a:lnTo>
                      <a:pt x="41589" y="64622"/>
                    </a:lnTo>
                    <a:lnTo>
                      <a:pt x="0" y="64622"/>
                    </a:lnTo>
                    <a:close/>
                  </a:path>
                </a:pathLst>
              </a:custGeom>
              <a:solidFill>
                <a:srgbClr val="00FFF6">
                  <a:alpha val="0"/>
                </a:srgb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808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2AA1284-858F-487C-85C4-570ED15FFE09}"/>
                </a:ext>
              </a:extLst>
            </p:cNvPr>
            <p:cNvSpPr/>
            <p:nvPr/>
          </p:nvSpPr>
          <p:spPr>
            <a:xfrm>
              <a:off x="7333037" y="1767934"/>
              <a:ext cx="3303929" cy="711234"/>
            </a:xfrm>
            <a:custGeom>
              <a:avLst/>
              <a:gdLst>
                <a:gd name="connsiteX0" fmla="*/ 295781 w 3303929"/>
                <a:gd name="connsiteY0" fmla="*/ 0 h 711234"/>
                <a:gd name="connsiteX1" fmla="*/ 3303929 w 3303929"/>
                <a:gd name="connsiteY1" fmla="*/ 0 h 711234"/>
                <a:gd name="connsiteX2" fmla="*/ 3134720 w 3303929"/>
                <a:gd name="connsiteY2" fmla="*/ 415917 h 711234"/>
                <a:gd name="connsiteX3" fmla="*/ 3132873 w 3303929"/>
                <a:gd name="connsiteY3" fmla="*/ 415917 h 711234"/>
                <a:gd name="connsiteX4" fmla="*/ 3010060 w 3303929"/>
                <a:gd name="connsiteY4" fmla="*/ 711234 h 711234"/>
                <a:gd name="connsiteX5" fmla="*/ 0 w 3303929"/>
                <a:gd name="connsiteY5" fmla="*/ 711234 h 71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03929" h="711234">
                  <a:moveTo>
                    <a:pt x="295781" y="0"/>
                  </a:moveTo>
                  <a:lnTo>
                    <a:pt x="3303929" y="0"/>
                  </a:lnTo>
                  <a:lnTo>
                    <a:pt x="3134720" y="415917"/>
                  </a:lnTo>
                  <a:lnTo>
                    <a:pt x="3132873" y="415917"/>
                  </a:lnTo>
                  <a:lnTo>
                    <a:pt x="3010060" y="711234"/>
                  </a:lnTo>
                  <a:lnTo>
                    <a:pt x="0" y="711234"/>
                  </a:lnTo>
                  <a:close/>
                </a:path>
              </a:pathLst>
            </a:custGeom>
            <a:noFill/>
            <a:ln w="19050">
              <a:solidFill>
                <a:srgbClr val="04C8F8">
                  <a:alpha val="8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51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8FAC3834-5715-4EEA-936F-994EAB26726D}"/>
                </a:ext>
              </a:extLst>
            </p:cNvPr>
            <p:cNvSpPr/>
            <p:nvPr/>
          </p:nvSpPr>
          <p:spPr>
            <a:xfrm>
              <a:off x="7467388" y="1689482"/>
              <a:ext cx="3303929" cy="711234"/>
            </a:xfrm>
            <a:custGeom>
              <a:avLst/>
              <a:gdLst>
                <a:gd name="connsiteX0" fmla="*/ 295781 w 3303929"/>
                <a:gd name="connsiteY0" fmla="*/ 0 h 711234"/>
                <a:gd name="connsiteX1" fmla="*/ 3303929 w 3303929"/>
                <a:gd name="connsiteY1" fmla="*/ 0 h 711234"/>
                <a:gd name="connsiteX2" fmla="*/ 3134720 w 3303929"/>
                <a:gd name="connsiteY2" fmla="*/ 415917 h 711234"/>
                <a:gd name="connsiteX3" fmla="*/ 3132873 w 3303929"/>
                <a:gd name="connsiteY3" fmla="*/ 415917 h 711234"/>
                <a:gd name="connsiteX4" fmla="*/ 3010060 w 3303929"/>
                <a:gd name="connsiteY4" fmla="*/ 711234 h 711234"/>
                <a:gd name="connsiteX5" fmla="*/ 0 w 3303929"/>
                <a:gd name="connsiteY5" fmla="*/ 711234 h 71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03929" h="711234">
                  <a:moveTo>
                    <a:pt x="295781" y="0"/>
                  </a:moveTo>
                  <a:lnTo>
                    <a:pt x="3303929" y="0"/>
                  </a:lnTo>
                  <a:lnTo>
                    <a:pt x="3134720" y="415917"/>
                  </a:lnTo>
                  <a:lnTo>
                    <a:pt x="3132873" y="415917"/>
                  </a:lnTo>
                  <a:lnTo>
                    <a:pt x="3010060" y="711234"/>
                  </a:lnTo>
                  <a:lnTo>
                    <a:pt x="0" y="711234"/>
                  </a:lnTo>
                  <a:close/>
                </a:path>
              </a:pathLst>
            </a:custGeom>
            <a:gradFill flip="none" rotWithShape="1">
              <a:gsLst>
                <a:gs pos="11000">
                  <a:srgbClr val="2194BD"/>
                </a:gs>
                <a:gs pos="100000">
                  <a:srgbClr val="0C183B"/>
                </a:gs>
              </a:gsLst>
              <a:lin ang="5400000" scaled="1"/>
              <a:tileRect/>
            </a:gradFill>
            <a:ln w="6350">
              <a:solidFill>
                <a:srgbClr val="04C8F8">
                  <a:alpha val="30000"/>
                </a:srgbClr>
              </a:solidFill>
            </a:ln>
            <a:effectLst>
              <a:innerShdw blurRad="215900">
                <a:srgbClr val="04C8F8">
                  <a:alpha val="37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85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28B5D805-3BA5-4A22-8471-4258495B75D3}"/>
              </a:ext>
            </a:extLst>
          </p:cNvPr>
          <p:cNvSpPr txBox="1"/>
          <p:nvPr/>
        </p:nvSpPr>
        <p:spPr>
          <a:xfrm>
            <a:off x="1665225" y="708485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440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个人介绍</a:t>
            </a:r>
          </a:p>
        </p:txBody>
      </p:sp>
      <p:sp>
        <p:nvSpPr>
          <p:cNvPr id="175" name="矩形 174">
            <a:extLst>
              <a:ext uri="{FF2B5EF4-FFF2-40B4-BE49-F238E27FC236}">
                <a16:creationId xmlns:a16="http://schemas.microsoft.com/office/drawing/2014/main" id="{4E67A71A-F64E-4D88-8A13-30D952EC39DC}"/>
              </a:ext>
            </a:extLst>
          </p:cNvPr>
          <p:cNvSpPr/>
          <p:nvPr/>
        </p:nvSpPr>
        <p:spPr>
          <a:xfrm>
            <a:off x="1600655" y="4061163"/>
            <a:ext cx="1210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cs typeface="+mn-ea"/>
                <a:sym typeface="+mn-lt"/>
              </a:rPr>
              <a:t>学历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：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6" name="矩形 175">
            <a:extLst>
              <a:ext uri="{FF2B5EF4-FFF2-40B4-BE49-F238E27FC236}">
                <a16:creationId xmlns:a16="http://schemas.microsoft.com/office/drawing/2014/main" id="{59A3B0F7-2B48-40C8-A830-CFBAF4511EAF}"/>
              </a:ext>
            </a:extLst>
          </p:cNvPr>
          <p:cNvSpPr/>
          <p:nvPr/>
        </p:nvSpPr>
        <p:spPr>
          <a:xfrm>
            <a:off x="2946588" y="4095131"/>
            <a:ext cx="800219" cy="4617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1" dirty="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cs typeface="+mn-ea"/>
                <a:sym typeface="+mn-lt"/>
              </a:rPr>
              <a:t>本科</a:t>
            </a:r>
          </a:p>
        </p:txBody>
      </p:sp>
      <p:sp>
        <p:nvSpPr>
          <p:cNvPr id="197" name="矩形 196">
            <a:extLst>
              <a:ext uri="{FF2B5EF4-FFF2-40B4-BE49-F238E27FC236}">
                <a16:creationId xmlns:a16="http://schemas.microsoft.com/office/drawing/2014/main" id="{025962A9-A025-4495-8D44-CC0772CC2850}"/>
              </a:ext>
            </a:extLst>
          </p:cNvPr>
          <p:cNvSpPr/>
          <p:nvPr/>
        </p:nvSpPr>
        <p:spPr>
          <a:xfrm>
            <a:off x="1600655" y="4968992"/>
            <a:ext cx="1210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cs typeface="+mn-ea"/>
                <a:sym typeface="+mn-lt"/>
              </a:rPr>
              <a:t>民族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：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8" name="矩形 197">
            <a:extLst>
              <a:ext uri="{FF2B5EF4-FFF2-40B4-BE49-F238E27FC236}">
                <a16:creationId xmlns:a16="http://schemas.microsoft.com/office/drawing/2014/main" id="{35F7D047-C2B9-4491-AF4C-7319D1F34B28}"/>
              </a:ext>
            </a:extLst>
          </p:cNvPr>
          <p:cNvSpPr/>
          <p:nvPr/>
        </p:nvSpPr>
        <p:spPr>
          <a:xfrm>
            <a:off x="2946588" y="5051088"/>
            <a:ext cx="800219" cy="4617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1" dirty="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cs typeface="+mn-ea"/>
                <a:sym typeface="+mn-lt"/>
              </a:rPr>
              <a:t>汉族</a:t>
            </a:r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769D3C36-CC61-4FA8-8091-80034CFC9358}"/>
              </a:ext>
            </a:extLst>
          </p:cNvPr>
          <p:cNvSpPr/>
          <p:nvPr/>
        </p:nvSpPr>
        <p:spPr>
          <a:xfrm>
            <a:off x="1661083" y="2229387"/>
            <a:ext cx="1210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cs typeface="+mn-ea"/>
                <a:sym typeface="+mn-lt"/>
              </a:rPr>
              <a:t>年龄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：</a:t>
            </a:r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641FE200-91BA-49CA-B91F-0FB126B01CCF}"/>
              </a:ext>
            </a:extLst>
          </p:cNvPr>
          <p:cNvSpPr/>
          <p:nvPr/>
        </p:nvSpPr>
        <p:spPr>
          <a:xfrm>
            <a:off x="3007016" y="2251323"/>
            <a:ext cx="800219" cy="4617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1" dirty="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cs typeface="+mn-ea"/>
                <a:sym typeface="+mn-lt"/>
              </a:rPr>
              <a:t>十八</a:t>
            </a:r>
          </a:p>
        </p:txBody>
      </p:sp>
      <p:sp>
        <p:nvSpPr>
          <p:cNvPr id="235" name="矩形 234">
            <a:extLst>
              <a:ext uri="{FF2B5EF4-FFF2-40B4-BE49-F238E27FC236}">
                <a16:creationId xmlns:a16="http://schemas.microsoft.com/office/drawing/2014/main" id="{4EDA1CD2-8208-46E1-9821-90524AC4FA7E}"/>
              </a:ext>
            </a:extLst>
          </p:cNvPr>
          <p:cNvSpPr/>
          <p:nvPr/>
        </p:nvSpPr>
        <p:spPr>
          <a:xfrm>
            <a:off x="1662922" y="3221545"/>
            <a:ext cx="1210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cs typeface="+mn-ea"/>
                <a:sym typeface="+mn-lt"/>
              </a:rPr>
              <a:t>姓名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：</a:t>
            </a:r>
          </a:p>
        </p:txBody>
      </p:sp>
      <p:sp>
        <p:nvSpPr>
          <p:cNvPr id="236" name="矩形 235">
            <a:extLst>
              <a:ext uri="{FF2B5EF4-FFF2-40B4-BE49-F238E27FC236}">
                <a16:creationId xmlns:a16="http://schemas.microsoft.com/office/drawing/2014/main" id="{F54AB01A-A9EF-489A-A364-CD2B35C4CD5A}"/>
              </a:ext>
            </a:extLst>
          </p:cNvPr>
          <p:cNvSpPr/>
          <p:nvPr/>
        </p:nvSpPr>
        <p:spPr>
          <a:xfrm>
            <a:off x="3008855" y="3255513"/>
            <a:ext cx="1811843" cy="4617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1" dirty="0" err="1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cs typeface="+mn-ea"/>
                <a:sym typeface="+mn-lt"/>
              </a:rPr>
              <a:t>OfficePLUS</a:t>
            </a:r>
            <a:endParaRPr lang="zh-CN" altLang="en-US" sz="2401" dirty="0">
              <a:gradFill>
                <a:gsLst>
                  <a:gs pos="26000">
                    <a:schemeClr val="bg1"/>
                  </a:gs>
                  <a:gs pos="52000">
                    <a:srgbClr val="BDF2FF"/>
                  </a:gs>
                  <a:gs pos="100000">
                    <a:srgbClr val="BDF2FF">
                      <a:alpha val="0"/>
                    </a:srgbClr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135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F459A6E-02A2-4DC7-BB8C-73EA60081C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142"/>
          <a:stretch/>
        </p:blipFill>
        <p:spPr>
          <a:xfrm>
            <a:off x="66888" y="1128712"/>
            <a:ext cx="12037910" cy="544988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D37A679-8451-4EE7-9293-570BB4467734}"/>
              </a:ext>
            </a:extLst>
          </p:cNvPr>
          <p:cNvSpPr txBox="1"/>
          <p:nvPr/>
        </p:nvSpPr>
        <p:spPr>
          <a:xfrm>
            <a:off x="2463800" y="199277"/>
            <a:ext cx="7289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96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88000">
                      <a:srgbClr val="28C365">
                        <a:alpha val="50000"/>
                      </a:srgbClr>
                    </a:gs>
                    <a:gs pos="34000">
                      <a:srgbClr val="133457">
                        <a:alpha val="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PART ONE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7996C96-D5B3-4521-BEB2-9BD0D138B4FA}"/>
              </a:ext>
            </a:extLst>
          </p:cNvPr>
          <p:cNvSpPr txBox="1"/>
          <p:nvPr/>
        </p:nvSpPr>
        <p:spPr>
          <a:xfrm>
            <a:off x="2770287" y="5287770"/>
            <a:ext cx="6651426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  <a:defRPr/>
            </a:pPr>
            <a:r>
              <a:rPr lang="zh-CN" altLang="en-US" spc="100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以“安全准确自由生动”为宗旨，为互联网用户提供数据库架构咨询、技术方案规划、产品部署实施等服务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C1E1E98F-21BF-4D02-8877-73D24AD21DBB}"/>
              </a:ext>
            </a:extLst>
          </p:cNvPr>
          <p:cNvGrpSpPr/>
          <p:nvPr/>
        </p:nvGrpSpPr>
        <p:grpSpPr>
          <a:xfrm>
            <a:off x="4798113" y="4490364"/>
            <a:ext cx="4368610" cy="1477272"/>
            <a:chOff x="4798110" y="4359728"/>
            <a:chExt cx="4368609" cy="1477272"/>
          </a:xfrm>
        </p:grpSpPr>
        <p:sp>
          <p:nvSpPr>
            <p:cNvPr id="41" name="平行四边形 40">
              <a:extLst>
                <a:ext uri="{FF2B5EF4-FFF2-40B4-BE49-F238E27FC236}">
                  <a16:creationId xmlns:a16="http://schemas.microsoft.com/office/drawing/2014/main" id="{3AE32EAD-5600-4087-BC1C-3813A130E6E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798110" y="4819302"/>
              <a:ext cx="982438" cy="33212"/>
            </a:xfrm>
            <a:prstGeom prst="parallelogram">
              <a:avLst/>
            </a:prstGeom>
            <a:gradFill>
              <a:gsLst>
                <a:gs pos="0">
                  <a:srgbClr val="04C8F8">
                    <a:alpha val="0"/>
                  </a:srgbClr>
                </a:gs>
                <a:gs pos="100000">
                  <a:srgbClr val="04C8F8">
                    <a:alpha val="77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平行四边形 3">
              <a:extLst>
                <a:ext uri="{FF2B5EF4-FFF2-40B4-BE49-F238E27FC236}">
                  <a16:creationId xmlns:a16="http://schemas.microsoft.com/office/drawing/2014/main" id="{388D0148-32C5-40D1-91DD-38103BEA630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524672" y="4769531"/>
              <a:ext cx="1186890" cy="119319"/>
            </a:xfrm>
            <a:prstGeom prst="parallelogram">
              <a:avLst/>
            </a:prstGeom>
            <a:gradFill>
              <a:gsLst>
                <a:gs pos="0">
                  <a:srgbClr val="04C8F8">
                    <a:alpha val="0"/>
                  </a:srgbClr>
                </a:gs>
                <a:gs pos="100000">
                  <a:srgbClr val="04C8F8">
                    <a:alpha val="32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平行四边形 4">
              <a:extLst>
                <a:ext uri="{FF2B5EF4-FFF2-40B4-BE49-F238E27FC236}">
                  <a16:creationId xmlns:a16="http://schemas.microsoft.com/office/drawing/2014/main" id="{706470C5-79C3-49ED-810A-931A8151F9BA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938236" y="4359728"/>
              <a:ext cx="982438" cy="33212"/>
            </a:xfrm>
            <a:prstGeom prst="parallelogram">
              <a:avLst/>
            </a:prstGeom>
            <a:gradFill>
              <a:gsLst>
                <a:gs pos="0">
                  <a:srgbClr val="04C8F8">
                    <a:alpha val="0"/>
                  </a:srgbClr>
                </a:gs>
                <a:gs pos="100000">
                  <a:srgbClr val="04C8F8">
                    <a:alpha val="77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08FA7974-AC1E-44E8-A420-F8D8D566E791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8256659" y="5599227"/>
              <a:ext cx="670228" cy="106709"/>
            </a:xfrm>
            <a:prstGeom prst="parallelogram">
              <a:avLst/>
            </a:prstGeom>
            <a:gradFill>
              <a:gsLst>
                <a:gs pos="0">
                  <a:srgbClr val="04C8F8">
                    <a:alpha val="0"/>
                  </a:srgbClr>
                </a:gs>
                <a:gs pos="100000">
                  <a:srgbClr val="04C8F8">
                    <a:alpha val="38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F6D5EE11-161A-466F-974D-CB270AEEDB1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090511" y="5660313"/>
              <a:ext cx="1076208" cy="176687"/>
            </a:xfrm>
            <a:prstGeom prst="parallelogram">
              <a:avLst/>
            </a:prstGeom>
            <a:gradFill>
              <a:gsLst>
                <a:gs pos="0">
                  <a:srgbClr val="04C8F8">
                    <a:alpha val="0"/>
                  </a:srgbClr>
                </a:gs>
                <a:gs pos="100000">
                  <a:srgbClr val="04C8F8">
                    <a:alpha val="9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CA35E2CB-9AD9-4995-B3C4-758587432DAC}"/>
              </a:ext>
            </a:extLst>
          </p:cNvPr>
          <p:cNvSpPr txBox="1"/>
          <p:nvPr/>
        </p:nvSpPr>
        <p:spPr>
          <a:xfrm>
            <a:off x="4445550" y="4394317"/>
            <a:ext cx="3570208" cy="76957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4401" b="1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年度工作概述</a:t>
            </a:r>
          </a:p>
        </p:txBody>
      </p:sp>
    </p:spTree>
    <p:extLst>
      <p:ext uri="{BB962C8B-B14F-4D97-AF65-F5344CB8AC3E}">
        <p14:creationId xmlns:p14="http://schemas.microsoft.com/office/powerpoint/2010/main" val="2699835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250DE66-4337-4D0A-A2ED-E6076FA7C365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344216" y="1537890"/>
            <a:ext cx="10108044" cy="4499238"/>
          </a:xfrm>
          <a:prstGeom prst="rect">
            <a:avLst/>
          </a:prstGeom>
        </p:spPr>
      </p:pic>
      <p:pic>
        <p:nvPicPr>
          <p:cNvPr id="136" name="图片 135">
            <a:extLst>
              <a:ext uri="{FF2B5EF4-FFF2-40B4-BE49-F238E27FC236}">
                <a16:creationId xmlns:a16="http://schemas.microsoft.com/office/drawing/2014/main" id="{727A88F0-F980-482F-96CF-080690426A44}"/>
              </a:ext>
            </a:extLst>
          </p:cNvPr>
          <p:cNvPicPr>
            <a:picLocks noChangeAspect="1"/>
          </p:cNvPicPr>
          <p:nvPr/>
        </p:nvPicPr>
        <p:blipFill rotWithShape="1">
          <a:blip r:embed="rId56"/>
          <a:srcRect l="16772" t="26367" b="25348"/>
          <a:stretch/>
        </p:blipFill>
        <p:spPr>
          <a:xfrm>
            <a:off x="-203200" y="-304801"/>
            <a:ext cx="14359495" cy="7256345"/>
          </a:xfrm>
          <a:prstGeom prst="rect">
            <a:avLst/>
          </a:prstGeom>
        </p:spPr>
      </p:pic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1F08BD57-EE47-44CA-983B-CD29BF3DB8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11055678" y="1477245"/>
            <a:ext cx="463224" cy="531012"/>
          </a:xfrm>
          <a:custGeom>
            <a:avLst/>
            <a:gdLst>
              <a:gd name="connsiteX0" fmla="*/ 0 w 208280"/>
              <a:gd name="connsiteY0" fmla="*/ 238760 h 238760"/>
              <a:gd name="connsiteX1" fmla="*/ 0 w 208280"/>
              <a:gd name="connsiteY1" fmla="*/ 73660 h 238760"/>
              <a:gd name="connsiteX2" fmla="*/ 73660 w 208280"/>
              <a:gd name="connsiteY2" fmla="*/ 0 h 238760"/>
              <a:gd name="connsiteX3" fmla="*/ 208280 w 208280"/>
              <a:gd name="connsiteY3" fmla="*/ 0 h 23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0" h="238760">
                <a:moveTo>
                  <a:pt x="0" y="238760"/>
                </a:moveTo>
                <a:lnTo>
                  <a:pt x="0" y="73660"/>
                </a:lnTo>
                <a:lnTo>
                  <a:pt x="73660" y="0"/>
                </a:lnTo>
                <a:lnTo>
                  <a:pt x="208280" y="0"/>
                </a:lnTo>
              </a:path>
            </a:pathLst>
          </a:custGeom>
          <a:noFill/>
          <a:ln w="19050">
            <a:solidFill>
              <a:srgbClr val="04C8F8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A5462D55-F469-4512-BB35-56F29FA0429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1">
            <a:off x="1297346" y="1621008"/>
            <a:ext cx="358117" cy="349595"/>
          </a:xfrm>
          <a:custGeom>
            <a:avLst/>
            <a:gdLst>
              <a:gd name="connsiteX0" fmla="*/ 0 w 160020"/>
              <a:gd name="connsiteY0" fmla="*/ 0 h 156210"/>
              <a:gd name="connsiteX1" fmla="*/ 91440 w 160020"/>
              <a:gd name="connsiteY1" fmla="*/ 0 h 156210"/>
              <a:gd name="connsiteX2" fmla="*/ 160020 w 160020"/>
              <a:gd name="connsiteY2" fmla="*/ 68580 h 156210"/>
              <a:gd name="connsiteX3" fmla="*/ 160020 w 160020"/>
              <a:gd name="connsiteY3" fmla="*/ 156210 h 156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" h="156210">
                <a:moveTo>
                  <a:pt x="0" y="0"/>
                </a:moveTo>
                <a:lnTo>
                  <a:pt x="91440" y="0"/>
                </a:lnTo>
                <a:lnTo>
                  <a:pt x="160020" y="68580"/>
                </a:lnTo>
                <a:lnTo>
                  <a:pt x="160020" y="156210"/>
                </a:lnTo>
              </a:path>
            </a:pathLst>
          </a:custGeom>
          <a:noFill/>
          <a:ln w="19050">
            <a:solidFill>
              <a:srgbClr val="04C8F8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6CF07906-1D42-4FDB-84EB-A0129AB14F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H="1">
            <a:off x="10893187" y="5216899"/>
            <a:ext cx="623644" cy="617148"/>
          </a:xfrm>
          <a:custGeom>
            <a:avLst/>
            <a:gdLst>
              <a:gd name="connsiteX0" fmla="*/ 0 w 365760"/>
              <a:gd name="connsiteY0" fmla="*/ 0 h 361950"/>
              <a:gd name="connsiteX1" fmla="*/ 0 w 365760"/>
              <a:gd name="connsiteY1" fmla="*/ 228600 h 361950"/>
              <a:gd name="connsiteX2" fmla="*/ 133350 w 365760"/>
              <a:gd name="connsiteY2" fmla="*/ 361950 h 361950"/>
              <a:gd name="connsiteX3" fmla="*/ 365760 w 365760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" h="361950">
                <a:moveTo>
                  <a:pt x="0" y="0"/>
                </a:moveTo>
                <a:lnTo>
                  <a:pt x="0" y="228600"/>
                </a:lnTo>
                <a:lnTo>
                  <a:pt x="133350" y="361950"/>
                </a:lnTo>
                <a:lnTo>
                  <a:pt x="365760" y="361950"/>
                </a:lnTo>
              </a:path>
            </a:pathLst>
          </a:custGeom>
          <a:noFill/>
          <a:ln w="19050">
            <a:solidFill>
              <a:srgbClr val="04C8F8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F43A89ED-E594-4180-892D-D978F7953BB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279642" y="5216899"/>
            <a:ext cx="623644" cy="617148"/>
          </a:xfrm>
          <a:custGeom>
            <a:avLst/>
            <a:gdLst>
              <a:gd name="connsiteX0" fmla="*/ 0 w 365760"/>
              <a:gd name="connsiteY0" fmla="*/ 0 h 361950"/>
              <a:gd name="connsiteX1" fmla="*/ 0 w 365760"/>
              <a:gd name="connsiteY1" fmla="*/ 228600 h 361950"/>
              <a:gd name="connsiteX2" fmla="*/ 133350 w 365760"/>
              <a:gd name="connsiteY2" fmla="*/ 361950 h 361950"/>
              <a:gd name="connsiteX3" fmla="*/ 365760 w 365760"/>
              <a:gd name="connsiteY3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" h="361950">
                <a:moveTo>
                  <a:pt x="0" y="0"/>
                </a:moveTo>
                <a:lnTo>
                  <a:pt x="0" y="228600"/>
                </a:lnTo>
                <a:lnTo>
                  <a:pt x="133350" y="361950"/>
                </a:lnTo>
                <a:lnTo>
                  <a:pt x="365760" y="361950"/>
                </a:lnTo>
              </a:path>
            </a:pathLst>
          </a:custGeom>
          <a:noFill/>
          <a:ln w="19050">
            <a:solidFill>
              <a:srgbClr val="04C8F8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7622F73F-75FD-4881-B0E5-E993428AD10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506957" y="1541652"/>
            <a:ext cx="162247" cy="110183"/>
          </a:xfrm>
          <a:custGeom>
            <a:avLst/>
            <a:gdLst>
              <a:gd name="connsiteX0" fmla="*/ 0 w 95157"/>
              <a:gd name="connsiteY0" fmla="*/ 64622 h 64622"/>
              <a:gd name="connsiteX1" fmla="*/ 53568 w 95157"/>
              <a:gd name="connsiteY1" fmla="*/ 0 h 64622"/>
              <a:gd name="connsiteX2" fmla="*/ 95157 w 95157"/>
              <a:gd name="connsiteY2" fmla="*/ 0 h 64622"/>
              <a:gd name="connsiteX3" fmla="*/ 41589 w 95157"/>
              <a:gd name="connsiteY3" fmla="*/ 64622 h 64622"/>
              <a:gd name="connsiteX4" fmla="*/ 0 w 95157"/>
              <a:gd name="connsiteY4" fmla="*/ 64622 h 64622"/>
              <a:gd name="connsiteX0" fmla="*/ 1853414 w 1948571"/>
              <a:gd name="connsiteY0" fmla="*/ 1639215 h 1639215"/>
              <a:gd name="connsiteX1" fmla="*/ 0 w 1948571"/>
              <a:gd name="connsiteY1" fmla="*/ 0 h 1639215"/>
              <a:gd name="connsiteX2" fmla="*/ 1906982 w 1948571"/>
              <a:gd name="connsiteY2" fmla="*/ 1574593 h 1639215"/>
              <a:gd name="connsiteX3" fmla="*/ 1948571 w 1948571"/>
              <a:gd name="connsiteY3" fmla="*/ 1574593 h 1639215"/>
              <a:gd name="connsiteX4" fmla="*/ 1895003 w 1948571"/>
              <a:gd name="connsiteY4" fmla="*/ 1639215 h 1639215"/>
              <a:gd name="connsiteX5" fmla="*/ 1853414 w 1948571"/>
              <a:gd name="connsiteY5" fmla="*/ 1639215 h 1639215"/>
              <a:gd name="connsiteX0" fmla="*/ 0 w 95157"/>
              <a:gd name="connsiteY0" fmla="*/ 64622 h 64622"/>
              <a:gd name="connsiteX1" fmla="*/ 53568 w 95157"/>
              <a:gd name="connsiteY1" fmla="*/ 0 h 64622"/>
              <a:gd name="connsiteX2" fmla="*/ 95157 w 95157"/>
              <a:gd name="connsiteY2" fmla="*/ 0 h 64622"/>
              <a:gd name="connsiteX3" fmla="*/ 41589 w 95157"/>
              <a:gd name="connsiteY3" fmla="*/ 64622 h 64622"/>
              <a:gd name="connsiteX4" fmla="*/ 0 w 95157"/>
              <a:gd name="connsiteY4" fmla="*/ 64622 h 6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57" h="64622">
                <a:moveTo>
                  <a:pt x="0" y="64622"/>
                </a:moveTo>
                <a:lnTo>
                  <a:pt x="53568" y="0"/>
                </a:lnTo>
                <a:lnTo>
                  <a:pt x="95157" y="0"/>
                </a:lnTo>
                <a:lnTo>
                  <a:pt x="41589" y="64622"/>
                </a:lnTo>
                <a:lnTo>
                  <a:pt x="0" y="64622"/>
                </a:lnTo>
                <a:close/>
              </a:path>
            </a:pathLst>
          </a:custGeom>
          <a:solidFill>
            <a:srgbClr val="04C8F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6B722FC1-28AF-4535-A4FF-587857FE62C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flipH="1">
            <a:off x="4399798" y="1541652"/>
            <a:ext cx="162247" cy="110183"/>
          </a:xfrm>
          <a:custGeom>
            <a:avLst/>
            <a:gdLst/>
            <a:ahLst/>
            <a:cxnLst/>
            <a:rect l="0" t="0" r="0" b="0"/>
            <a:pathLst>
              <a:path w="95158" h="64623">
                <a:moveTo>
                  <a:pt x="95157" y="64622"/>
                </a:moveTo>
                <a:lnTo>
                  <a:pt x="41589" y="0"/>
                </a:lnTo>
                <a:lnTo>
                  <a:pt x="0" y="0"/>
                </a:lnTo>
                <a:lnTo>
                  <a:pt x="53568" y="64622"/>
                </a:lnTo>
                <a:close/>
              </a:path>
            </a:pathLst>
          </a:custGeom>
          <a:solidFill>
            <a:srgbClr val="04C8F8">
              <a:alpha val="91667"/>
            </a:srgb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F11571F4-A94A-4B93-BB03-1820B4F730A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H="1">
            <a:off x="4292638" y="1541652"/>
            <a:ext cx="162247" cy="110183"/>
          </a:xfrm>
          <a:custGeom>
            <a:avLst/>
            <a:gdLst/>
            <a:ahLst/>
            <a:cxnLst/>
            <a:rect l="0" t="0" r="0" b="0"/>
            <a:pathLst>
              <a:path w="95158" h="64623">
                <a:moveTo>
                  <a:pt x="95157" y="64622"/>
                </a:moveTo>
                <a:lnTo>
                  <a:pt x="41589" y="0"/>
                </a:lnTo>
                <a:lnTo>
                  <a:pt x="0" y="0"/>
                </a:lnTo>
                <a:lnTo>
                  <a:pt x="53568" y="64622"/>
                </a:lnTo>
                <a:close/>
              </a:path>
            </a:pathLst>
          </a:custGeom>
          <a:solidFill>
            <a:srgbClr val="04C8F8">
              <a:alpha val="83333"/>
            </a:srgb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FCE6BE11-5E98-4FC9-A50D-BA11EC5C1E9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flipH="1">
            <a:off x="4185476" y="1541652"/>
            <a:ext cx="162247" cy="110183"/>
          </a:xfrm>
          <a:custGeom>
            <a:avLst/>
            <a:gdLst/>
            <a:ahLst/>
            <a:cxnLst/>
            <a:rect l="0" t="0" r="0" b="0"/>
            <a:pathLst>
              <a:path w="95158" h="64623">
                <a:moveTo>
                  <a:pt x="95157" y="64622"/>
                </a:moveTo>
                <a:lnTo>
                  <a:pt x="41589" y="0"/>
                </a:lnTo>
                <a:lnTo>
                  <a:pt x="0" y="0"/>
                </a:lnTo>
                <a:lnTo>
                  <a:pt x="53568" y="64622"/>
                </a:lnTo>
                <a:close/>
              </a:path>
            </a:pathLst>
          </a:custGeom>
          <a:solidFill>
            <a:srgbClr val="04C8F8">
              <a:alpha val="75000"/>
            </a:srgb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745C8099-51B7-40A5-9D39-7CE9214F1F1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flipH="1">
            <a:off x="4078316" y="1541652"/>
            <a:ext cx="162247" cy="110183"/>
          </a:xfrm>
          <a:custGeom>
            <a:avLst/>
            <a:gdLst/>
            <a:ahLst/>
            <a:cxnLst/>
            <a:rect l="0" t="0" r="0" b="0"/>
            <a:pathLst>
              <a:path w="95158" h="64623">
                <a:moveTo>
                  <a:pt x="95157" y="64622"/>
                </a:moveTo>
                <a:lnTo>
                  <a:pt x="41589" y="0"/>
                </a:lnTo>
                <a:lnTo>
                  <a:pt x="0" y="0"/>
                </a:lnTo>
                <a:lnTo>
                  <a:pt x="53568" y="64622"/>
                </a:lnTo>
                <a:close/>
              </a:path>
            </a:pathLst>
          </a:custGeom>
          <a:solidFill>
            <a:srgbClr val="04C8F8">
              <a:alpha val="66667"/>
            </a:srgb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ACAA79E3-3AD7-4A88-96B8-1FE2D95153D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flipH="1">
            <a:off x="3971157" y="1541652"/>
            <a:ext cx="162247" cy="110183"/>
          </a:xfrm>
          <a:custGeom>
            <a:avLst/>
            <a:gdLst/>
            <a:ahLst/>
            <a:cxnLst/>
            <a:rect l="0" t="0" r="0" b="0"/>
            <a:pathLst>
              <a:path w="95158" h="64623">
                <a:moveTo>
                  <a:pt x="95157" y="64622"/>
                </a:moveTo>
                <a:lnTo>
                  <a:pt x="41589" y="0"/>
                </a:lnTo>
                <a:lnTo>
                  <a:pt x="0" y="0"/>
                </a:lnTo>
                <a:lnTo>
                  <a:pt x="53568" y="64622"/>
                </a:lnTo>
                <a:close/>
              </a:path>
            </a:pathLst>
          </a:custGeom>
          <a:solidFill>
            <a:srgbClr val="04C8F8">
              <a:alpha val="58333"/>
            </a:srgb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C7584CA8-D882-4D38-B0EB-7EEF82DD7F1C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flipH="1">
            <a:off x="3863997" y="1541652"/>
            <a:ext cx="162247" cy="110183"/>
          </a:xfrm>
          <a:custGeom>
            <a:avLst/>
            <a:gdLst/>
            <a:ahLst/>
            <a:cxnLst/>
            <a:rect l="0" t="0" r="0" b="0"/>
            <a:pathLst>
              <a:path w="95158" h="64623">
                <a:moveTo>
                  <a:pt x="95157" y="64622"/>
                </a:moveTo>
                <a:lnTo>
                  <a:pt x="41589" y="0"/>
                </a:lnTo>
                <a:lnTo>
                  <a:pt x="0" y="0"/>
                </a:lnTo>
                <a:lnTo>
                  <a:pt x="53568" y="64622"/>
                </a:lnTo>
                <a:close/>
              </a:path>
            </a:pathLst>
          </a:custGeom>
          <a:solidFill>
            <a:srgbClr val="04C8F8">
              <a:alpha val="50000"/>
            </a:srgb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629643FB-0D69-41CA-88CB-C3B5A84E532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flipH="1">
            <a:off x="3756836" y="1541652"/>
            <a:ext cx="162247" cy="110183"/>
          </a:xfrm>
          <a:custGeom>
            <a:avLst/>
            <a:gdLst/>
            <a:ahLst/>
            <a:cxnLst/>
            <a:rect l="0" t="0" r="0" b="0"/>
            <a:pathLst>
              <a:path w="95158" h="64623">
                <a:moveTo>
                  <a:pt x="95157" y="64622"/>
                </a:moveTo>
                <a:lnTo>
                  <a:pt x="41589" y="0"/>
                </a:lnTo>
                <a:lnTo>
                  <a:pt x="0" y="0"/>
                </a:lnTo>
                <a:lnTo>
                  <a:pt x="53568" y="64622"/>
                </a:lnTo>
                <a:close/>
              </a:path>
            </a:pathLst>
          </a:custGeom>
          <a:solidFill>
            <a:srgbClr val="04C8F8">
              <a:alpha val="41667"/>
            </a:srgb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68F43D50-355E-4D8F-94FF-5A59BA1502A1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flipH="1">
            <a:off x="3649677" y="1541652"/>
            <a:ext cx="162247" cy="110183"/>
          </a:xfrm>
          <a:custGeom>
            <a:avLst/>
            <a:gdLst/>
            <a:ahLst/>
            <a:cxnLst/>
            <a:rect l="0" t="0" r="0" b="0"/>
            <a:pathLst>
              <a:path w="95158" h="64623">
                <a:moveTo>
                  <a:pt x="95157" y="64622"/>
                </a:moveTo>
                <a:lnTo>
                  <a:pt x="41589" y="0"/>
                </a:lnTo>
                <a:lnTo>
                  <a:pt x="0" y="0"/>
                </a:lnTo>
                <a:lnTo>
                  <a:pt x="53568" y="64622"/>
                </a:lnTo>
                <a:close/>
              </a:path>
            </a:pathLst>
          </a:custGeom>
          <a:solidFill>
            <a:srgbClr val="04C8F8">
              <a:alpha val="33333"/>
            </a:srgb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50F933DC-F706-44A1-B325-F8A827B834A4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 flipH="1">
            <a:off x="3542519" y="1541652"/>
            <a:ext cx="162247" cy="110183"/>
          </a:xfrm>
          <a:custGeom>
            <a:avLst/>
            <a:gdLst/>
            <a:ahLst/>
            <a:cxnLst/>
            <a:rect l="0" t="0" r="0" b="0"/>
            <a:pathLst>
              <a:path w="95158" h="64623">
                <a:moveTo>
                  <a:pt x="95157" y="64622"/>
                </a:moveTo>
                <a:lnTo>
                  <a:pt x="41589" y="0"/>
                </a:lnTo>
                <a:lnTo>
                  <a:pt x="0" y="0"/>
                </a:lnTo>
                <a:lnTo>
                  <a:pt x="53568" y="64622"/>
                </a:lnTo>
                <a:close/>
              </a:path>
            </a:pathLst>
          </a:custGeom>
          <a:solidFill>
            <a:srgbClr val="04C8F8">
              <a:alpha val="25000"/>
            </a:srgb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0FA60F9E-842F-4F87-B2FC-4E4BAF61AF0E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flipH="1">
            <a:off x="3435355" y="1541652"/>
            <a:ext cx="162247" cy="110183"/>
          </a:xfrm>
          <a:custGeom>
            <a:avLst/>
            <a:gdLst/>
            <a:ahLst/>
            <a:cxnLst/>
            <a:rect l="0" t="0" r="0" b="0"/>
            <a:pathLst>
              <a:path w="95158" h="64623">
                <a:moveTo>
                  <a:pt x="95157" y="64622"/>
                </a:moveTo>
                <a:lnTo>
                  <a:pt x="41589" y="0"/>
                </a:lnTo>
                <a:lnTo>
                  <a:pt x="0" y="0"/>
                </a:lnTo>
                <a:lnTo>
                  <a:pt x="53568" y="64622"/>
                </a:lnTo>
                <a:close/>
              </a:path>
            </a:pathLst>
          </a:custGeom>
          <a:solidFill>
            <a:srgbClr val="04C8F8">
              <a:alpha val="16667"/>
            </a:srgb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198DB936-F5DF-4F74-9478-DE8C49D77C3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flipH="1">
            <a:off x="3328197" y="1541652"/>
            <a:ext cx="162247" cy="110183"/>
          </a:xfrm>
          <a:custGeom>
            <a:avLst/>
            <a:gdLst/>
            <a:ahLst/>
            <a:cxnLst/>
            <a:rect l="0" t="0" r="0" b="0"/>
            <a:pathLst>
              <a:path w="95158" h="64623">
                <a:moveTo>
                  <a:pt x="95157" y="64622"/>
                </a:moveTo>
                <a:lnTo>
                  <a:pt x="41589" y="0"/>
                </a:lnTo>
                <a:lnTo>
                  <a:pt x="0" y="0"/>
                </a:lnTo>
                <a:lnTo>
                  <a:pt x="53568" y="64622"/>
                </a:lnTo>
                <a:close/>
              </a:path>
            </a:pathLst>
          </a:custGeom>
          <a:solidFill>
            <a:srgbClr val="04C8F8">
              <a:alpha val="8333"/>
            </a:srgb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204CC94E-C9BE-4C4D-8813-1F9AF06A8B93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3221038" y="1541652"/>
            <a:ext cx="162247" cy="110183"/>
          </a:xfrm>
          <a:custGeom>
            <a:avLst/>
            <a:gdLst>
              <a:gd name="connsiteX0" fmla="*/ 0 w 95157"/>
              <a:gd name="connsiteY0" fmla="*/ 64622 h 64622"/>
              <a:gd name="connsiteX1" fmla="*/ 53568 w 95157"/>
              <a:gd name="connsiteY1" fmla="*/ 0 h 64622"/>
              <a:gd name="connsiteX2" fmla="*/ 95157 w 95157"/>
              <a:gd name="connsiteY2" fmla="*/ 0 h 64622"/>
              <a:gd name="connsiteX3" fmla="*/ 41589 w 95157"/>
              <a:gd name="connsiteY3" fmla="*/ 64622 h 64622"/>
              <a:gd name="connsiteX4" fmla="*/ 0 w 95157"/>
              <a:gd name="connsiteY4" fmla="*/ 64622 h 64622"/>
              <a:gd name="connsiteX0" fmla="*/ 2607590 w 2702747"/>
              <a:gd name="connsiteY0" fmla="*/ 1639215 h 1639215"/>
              <a:gd name="connsiteX1" fmla="*/ 0 w 2702747"/>
              <a:gd name="connsiteY1" fmla="*/ 0 h 1639215"/>
              <a:gd name="connsiteX2" fmla="*/ 2661158 w 2702747"/>
              <a:gd name="connsiteY2" fmla="*/ 1574593 h 1639215"/>
              <a:gd name="connsiteX3" fmla="*/ 2702747 w 2702747"/>
              <a:gd name="connsiteY3" fmla="*/ 1574593 h 1639215"/>
              <a:gd name="connsiteX4" fmla="*/ 2649179 w 2702747"/>
              <a:gd name="connsiteY4" fmla="*/ 1639215 h 1639215"/>
              <a:gd name="connsiteX5" fmla="*/ 2607590 w 2702747"/>
              <a:gd name="connsiteY5" fmla="*/ 1639215 h 1639215"/>
              <a:gd name="connsiteX0" fmla="*/ 0 w 95157"/>
              <a:gd name="connsiteY0" fmla="*/ 64622 h 64622"/>
              <a:gd name="connsiteX1" fmla="*/ 53568 w 95157"/>
              <a:gd name="connsiteY1" fmla="*/ 0 h 64622"/>
              <a:gd name="connsiteX2" fmla="*/ 95157 w 95157"/>
              <a:gd name="connsiteY2" fmla="*/ 0 h 64622"/>
              <a:gd name="connsiteX3" fmla="*/ 41589 w 95157"/>
              <a:gd name="connsiteY3" fmla="*/ 64622 h 64622"/>
              <a:gd name="connsiteX4" fmla="*/ 0 w 95157"/>
              <a:gd name="connsiteY4" fmla="*/ 64622 h 6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57" h="64622">
                <a:moveTo>
                  <a:pt x="0" y="64622"/>
                </a:moveTo>
                <a:lnTo>
                  <a:pt x="53568" y="0"/>
                </a:lnTo>
                <a:lnTo>
                  <a:pt x="95157" y="0"/>
                </a:lnTo>
                <a:lnTo>
                  <a:pt x="41589" y="64622"/>
                </a:lnTo>
                <a:lnTo>
                  <a:pt x="0" y="64622"/>
                </a:lnTo>
                <a:close/>
              </a:path>
            </a:pathLst>
          </a:custGeom>
          <a:solidFill>
            <a:srgbClr val="00FFF6">
              <a:alpha val="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808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4" name="平行四边形 93">
            <a:extLst>
              <a:ext uri="{FF2B5EF4-FFF2-40B4-BE49-F238E27FC236}">
                <a16:creationId xmlns:a16="http://schemas.microsoft.com/office/drawing/2014/main" id="{DC920B6E-8059-40D0-8679-E161C236A75B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2604789" y="2801275"/>
            <a:ext cx="134703" cy="95327"/>
          </a:xfrm>
          <a:prstGeom prst="parallelogram">
            <a:avLst>
              <a:gd name="adj" fmla="val 76961"/>
            </a:avLst>
          </a:prstGeom>
          <a:solidFill>
            <a:srgbClr val="04C8F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95" name="平行四边形 94">
            <a:extLst>
              <a:ext uri="{FF2B5EF4-FFF2-40B4-BE49-F238E27FC236}">
                <a16:creationId xmlns:a16="http://schemas.microsoft.com/office/drawing/2014/main" id="{848552FF-11E8-47E0-9278-4011B6352FDB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2490455" y="2801275"/>
            <a:ext cx="134703" cy="95327"/>
          </a:xfrm>
          <a:prstGeom prst="parallelogram">
            <a:avLst>
              <a:gd name="adj" fmla="val 76961"/>
            </a:avLst>
          </a:prstGeom>
          <a:solidFill>
            <a:srgbClr val="04C8F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96" name="平行四边形 95">
            <a:extLst>
              <a:ext uri="{FF2B5EF4-FFF2-40B4-BE49-F238E27FC236}">
                <a16:creationId xmlns:a16="http://schemas.microsoft.com/office/drawing/2014/main" id="{BAD5129D-B282-4FAA-A610-92B6370422DC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2376121" y="2801275"/>
            <a:ext cx="134703" cy="95327"/>
          </a:xfrm>
          <a:prstGeom prst="parallelogram">
            <a:avLst>
              <a:gd name="adj" fmla="val 76961"/>
            </a:avLst>
          </a:prstGeom>
          <a:solidFill>
            <a:srgbClr val="04C8F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97" name="平行四边形 96">
            <a:extLst>
              <a:ext uri="{FF2B5EF4-FFF2-40B4-BE49-F238E27FC236}">
                <a16:creationId xmlns:a16="http://schemas.microsoft.com/office/drawing/2014/main" id="{208EDD50-ED42-4A67-9115-D7E6456DF4EB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2261784" y="2801275"/>
            <a:ext cx="134703" cy="95327"/>
          </a:xfrm>
          <a:prstGeom prst="parallelogram">
            <a:avLst>
              <a:gd name="adj" fmla="val 76961"/>
            </a:avLst>
          </a:prstGeom>
          <a:solidFill>
            <a:srgbClr val="04C8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98" name="平行四边形 97">
            <a:extLst>
              <a:ext uri="{FF2B5EF4-FFF2-40B4-BE49-F238E27FC236}">
                <a16:creationId xmlns:a16="http://schemas.microsoft.com/office/drawing/2014/main" id="{849E0367-AA95-4DC6-82B8-7A8792F4FF45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2147450" y="2801275"/>
            <a:ext cx="134703" cy="95327"/>
          </a:xfrm>
          <a:prstGeom prst="parallelogram">
            <a:avLst>
              <a:gd name="adj" fmla="val 76961"/>
            </a:avLst>
          </a:prstGeom>
          <a:solidFill>
            <a:srgbClr val="04C8F8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99" name="平行四边形 98">
            <a:extLst>
              <a:ext uri="{FF2B5EF4-FFF2-40B4-BE49-F238E27FC236}">
                <a16:creationId xmlns:a16="http://schemas.microsoft.com/office/drawing/2014/main" id="{AE26EEFC-6360-426B-9154-850D8C0419C1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2033114" y="2801275"/>
            <a:ext cx="134703" cy="95327"/>
          </a:xfrm>
          <a:prstGeom prst="parallelogram">
            <a:avLst>
              <a:gd name="adj" fmla="val 76961"/>
            </a:avLst>
          </a:prstGeom>
          <a:solidFill>
            <a:srgbClr val="04C8F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9B3E783B-DE05-45D5-B805-130A2E3D698B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2280073" y="3233204"/>
            <a:ext cx="8199177" cy="150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1600" b="0" i="0" u="none" strike="noStrike" cap="none" spc="100" normalizeH="0" baseline="0">
                <a:ln>
                  <a:noFill/>
                </a:ln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l"/>
            <a:r>
              <a:rPr lang="zh-CN" altLang="en-US" sz="1799" dirty="0">
                <a:latin typeface="+mn-lt"/>
                <a:ea typeface="+mn-ea"/>
                <a:cs typeface="+mn-ea"/>
                <a:sym typeface="+mn-lt"/>
              </a:rPr>
              <a:t>以“安全准确自由生动”为宗旨，为互联网用户提供数据库架构咨询、技术方案规划、产品部署实施等服务。该项目经过数十年的技术沉淀，已为上百家重要领域核心系统的用户部署超过</a:t>
            </a:r>
            <a:r>
              <a:rPr lang="en-US" altLang="zh-CN" sz="1799" dirty="0">
                <a:latin typeface="+mn-lt"/>
                <a:ea typeface="+mn-ea"/>
                <a:cs typeface="+mn-ea"/>
                <a:sym typeface="+mn-lt"/>
              </a:rPr>
              <a:t>1000+</a:t>
            </a:r>
            <a:r>
              <a:rPr lang="zh-CN" altLang="en-US" sz="1799" dirty="0">
                <a:latin typeface="+mn-lt"/>
                <a:ea typeface="+mn-ea"/>
                <a:cs typeface="+mn-ea"/>
                <a:sym typeface="+mn-lt"/>
              </a:rPr>
              <a:t>节点，帮助客户</a:t>
            </a:r>
            <a:r>
              <a:rPr lang="en-US" altLang="zh-CN" sz="1799" dirty="0">
                <a:latin typeface="+mn-lt"/>
                <a:ea typeface="+mn-ea"/>
                <a:cs typeface="+mn-ea"/>
                <a:sym typeface="+mn-lt"/>
              </a:rPr>
              <a:t>IT</a:t>
            </a:r>
            <a:r>
              <a:rPr lang="zh-CN" altLang="en-US" sz="1799" dirty="0">
                <a:latin typeface="+mn-lt"/>
                <a:ea typeface="+mn-ea"/>
                <a:cs typeface="+mn-ea"/>
                <a:sym typeface="+mn-lt"/>
              </a:rPr>
              <a:t>基础设施降低成本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907B241-127F-493D-B92C-B6F2A2E55836}"/>
              </a:ext>
            </a:extLst>
          </p:cNvPr>
          <p:cNvGrpSpPr/>
          <p:nvPr/>
        </p:nvGrpSpPr>
        <p:grpSpPr>
          <a:xfrm>
            <a:off x="609804" y="1909707"/>
            <a:ext cx="4236644" cy="1460889"/>
            <a:chOff x="609804" y="1909707"/>
            <a:chExt cx="4236644" cy="1460889"/>
          </a:xfrm>
        </p:grpSpPr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FEB5F186-1EF4-40D5-AA1A-6AB8BEB656F7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012210" y="2004913"/>
              <a:ext cx="3834238" cy="944955"/>
            </a:xfrm>
            <a:custGeom>
              <a:avLst/>
              <a:gdLst>
                <a:gd name="connsiteX0" fmla="*/ 560574 w 3834238"/>
                <a:gd name="connsiteY0" fmla="*/ 0 h 944955"/>
                <a:gd name="connsiteX1" fmla="*/ 903387 w 3834238"/>
                <a:gd name="connsiteY1" fmla="*/ 0 h 944955"/>
                <a:gd name="connsiteX2" fmla="*/ 1013450 w 3834238"/>
                <a:gd name="connsiteY2" fmla="*/ 139502 h 944955"/>
                <a:gd name="connsiteX3" fmla="*/ 2566081 w 3834238"/>
                <a:gd name="connsiteY3" fmla="*/ 139502 h 944955"/>
                <a:gd name="connsiteX4" fmla="*/ 2851850 w 3834238"/>
                <a:gd name="connsiteY4" fmla="*/ 139502 h 944955"/>
                <a:gd name="connsiteX5" fmla="*/ 3436873 w 3834238"/>
                <a:gd name="connsiteY5" fmla="*/ 139502 h 944955"/>
                <a:gd name="connsiteX6" fmla="*/ 3437802 w 3834238"/>
                <a:gd name="connsiteY6" fmla="*/ 140680 h 944955"/>
                <a:gd name="connsiteX7" fmla="*/ 3757196 w 3834238"/>
                <a:gd name="connsiteY7" fmla="*/ 140680 h 944955"/>
                <a:gd name="connsiteX8" fmla="*/ 3834238 w 3834238"/>
                <a:gd name="connsiteY8" fmla="*/ 222013 h 944955"/>
                <a:gd name="connsiteX9" fmla="*/ 3834238 w 3834238"/>
                <a:gd name="connsiteY9" fmla="*/ 797407 h 944955"/>
                <a:gd name="connsiteX10" fmla="*/ 2851850 w 3834238"/>
                <a:gd name="connsiteY10" fmla="*/ 797407 h 944955"/>
                <a:gd name="connsiteX11" fmla="*/ 2566081 w 3834238"/>
                <a:gd name="connsiteY11" fmla="*/ 797407 h 944955"/>
                <a:gd name="connsiteX12" fmla="*/ 1829764 w 3834238"/>
                <a:gd name="connsiteY12" fmla="*/ 797407 h 944955"/>
                <a:gd name="connsiteX13" fmla="*/ 1827012 w 3834238"/>
                <a:gd name="connsiteY13" fmla="*/ 800895 h 944955"/>
                <a:gd name="connsiteX14" fmla="*/ 1825208 w 3834238"/>
                <a:gd name="connsiteY14" fmla="*/ 800895 h 944955"/>
                <a:gd name="connsiteX15" fmla="*/ 1711549 w 3834238"/>
                <a:gd name="connsiteY15" fmla="*/ 944955 h 944955"/>
                <a:gd name="connsiteX16" fmla="*/ 0 w 3834238"/>
                <a:gd name="connsiteY16" fmla="*/ 944955 h 944955"/>
                <a:gd name="connsiteX17" fmla="*/ 0 w 3834238"/>
                <a:gd name="connsiteY17" fmla="*/ 242092 h 944955"/>
                <a:gd name="connsiteX18" fmla="*/ 96062 w 3834238"/>
                <a:gd name="connsiteY18" fmla="*/ 140680 h 944955"/>
                <a:gd name="connsiteX19" fmla="*/ 449581 w 3834238"/>
                <a:gd name="connsiteY19" fmla="*/ 140680 h 944955"/>
                <a:gd name="connsiteX20" fmla="*/ 560574 w 3834238"/>
                <a:gd name="connsiteY20" fmla="*/ 0 h 94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34238" h="944955">
                  <a:moveTo>
                    <a:pt x="560574" y="0"/>
                  </a:moveTo>
                  <a:lnTo>
                    <a:pt x="903387" y="0"/>
                  </a:lnTo>
                  <a:lnTo>
                    <a:pt x="1013450" y="139502"/>
                  </a:lnTo>
                  <a:lnTo>
                    <a:pt x="2566081" y="139502"/>
                  </a:lnTo>
                  <a:lnTo>
                    <a:pt x="2851850" y="139502"/>
                  </a:lnTo>
                  <a:lnTo>
                    <a:pt x="3436873" y="139502"/>
                  </a:lnTo>
                  <a:lnTo>
                    <a:pt x="3437802" y="140680"/>
                  </a:lnTo>
                  <a:lnTo>
                    <a:pt x="3757196" y="140680"/>
                  </a:lnTo>
                  <a:lnTo>
                    <a:pt x="3834238" y="222013"/>
                  </a:lnTo>
                  <a:lnTo>
                    <a:pt x="3834238" y="797407"/>
                  </a:lnTo>
                  <a:lnTo>
                    <a:pt x="2851850" y="797407"/>
                  </a:lnTo>
                  <a:lnTo>
                    <a:pt x="2566081" y="797407"/>
                  </a:lnTo>
                  <a:lnTo>
                    <a:pt x="1829764" y="797407"/>
                  </a:lnTo>
                  <a:lnTo>
                    <a:pt x="1827012" y="800895"/>
                  </a:lnTo>
                  <a:lnTo>
                    <a:pt x="1825208" y="800895"/>
                  </a:lnTo>
                  <a:lnTo>
                    <a:pt x="1711549" y="944955"/>
                  </a:lnTo>
                  <a:lnTo>
                    <a:pt x="0" y="944955"/>
                  </a:lnTo>
                  <a:lnTo>
                    <a:pt x="0" y="242092"/>
                  </a:lnTo>
                  <a:lnTo>
                    <a:pt x="96062" y="140680"/>
                  </a:lnTo>
                  <a:lnTo>
                    <a:pt x="449581" y="140680"/>
                  </a:lnTo>
                  <a:lnTo>
                    <a:pt x="560574" y="0"/>
                  </a:lnTo>
                  <a:close/>
                </a:path>
              </a:pathLst>
            </a:custGeom>
            <a:gradFill>
              <a:gsLst>
                <a:gs pos="6000">
                  <a:srgbClr val="2194BD">
                    <a:alpha val="43000"/>
                  </a:srgbClr>
                </a:gs>
                <a:gs pos="100000">
                  <a:srgbClr val="0C183B">
                    <a:alpha val="33000"/>
                  </a:srgbClr>
                </a:gs>
              </a:gsLst>
              <a:lin ang="5400000" scaled="1"/>
            </a:gradFill>
            <a:ln w="9525">
              <a:solidFill>
                <a:srgbClr val="04C8F8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zh-CN" altLang="en-US" sz="3808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8E91A68A-80E5-4ADD-AADA-671C5587B1B9}"/>
                </a:ext>
              </a:extLst>
            </p:cNvPr>
            <p:cNvGrpSpPr/>
            <p:nvPr>
              <p:custDataLst>
                <p:tags r:id="rId29"/>
              </p:custDataLst>
            </p:nvPr>
          </p:nvGrpSpPr>
          <p:grpSpPr>
            <a:xfrm>
              <a:off x="609804" y="1909707"/>
              <a:ext cx="1442301" cy="1460889"/>
              <a:chOff x="660400" y="2255448"/>
              <a:chExt cx="1442301" cy="1460890"/>
            </a:xfrm>
            <a:effectLst>
              <a:outerShdw blurRad="508000" dist="558800" dir="4800000" algn="ctr" rotWithShape="0">
                <a:srgbClr val="000000">
                  <a:alpha val="25000"/>
                </a:srgbClr>
              </a:outerShdw>
            </a:effectLst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4BAC7674-B862-44D3-A987-61110F3C8CE6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660400" y="2255448"/>
                <a:ext cx="1442301" cy="1460890"/>
              </a:xfrm>
              <a:prstGeom prst="ellipse">
                <a:avLst/>
              </a:prstGeom>
              <a:solidFill>
                <a:srgbClr val="04C8F8">
                  <a:alpha val="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1">
                  <a:cs typeface="+mn-ea"/>
                  <a:sym typeface="+mn-lt"/>
                </a:endParaRPr>
              </a:p>
            </p:txBody>
          </p:sp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ACA3CB4D-0AC9-44CE-9B5B-C3A53A7D4991}"/>
                  </a:ext>
                </a:extLst>
              </p:cNvPr>
              <p:cNvGrpSpPr/>
              <p:nvPr/>
            </p:nvGrpSpPr>
            <p:grpSpPr>
              <a:xfrm>
                <a:off x="707977" y="2303638"/>
                <a:ext cx="1347147" cy="1364510"/>
                <a:chOff x="4689856" y="3829388"/>
                <a:chExt cx="10023128" cy="10023128"/>
              </a:xfrm>
            </p:grpSpPr>
            <p:sp>
              <p:nvSpPr>
                <p:cNvPr id="72" name="弧形 71">
                  <a:extLst>
                    <a:ext uri="{FF2B5EF4-FFF2-40B4-BE49-F238E27FC236}">
                      <a16:creationId xmlns:a16="http://schemas.microsoft.com/office/drawing/2014/main" id="{ECF54A95-6FEE-4984-8AB2-6BC9FDF02257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49"/>
                  </p:custDataLst>
                </p:nvPr>
              </p:nvSpPr>
              <p:spPr>
                <a:xfrm>
                  <a:off x="4689856" y="3829388"/>
                  <a:ext cx="10023128" cy="10023128"/>
                </a:xfrm>
                <a:prstGeom prst="arc">
                  <a:avLst>
                    <a:gd name="adj1" fmla="val 18871311"/>
                    <a:gd name="adj2" fmla="val 0"/>
                  </a:avLst>
                </a:prstGeom>
                <a:ln w="25400">
                  <a:solidFill>
                    <a:srgbClr val="04C8F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1"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弧形 72">
                  <a:extLst>
                    <a:ext uri="{FF2B5EF4-FFF2-40B4-BE49-F238E27FC236}">
                      <a16:creationId xmlns:a16="http://schemas.microsoft.com/office/drawing/2014/main" id="{F25D9EE3-BBCD-4F48-A887-F8AE5A26AE50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50"/>
                  </p:custDataLst>
                </p:nvPr>
              </p:nvSpPr>
              <p:spPr>
                <a:xfrm>
                  <a:off x="4689856" y="3829388"/>
                  <a:ext cx="10023128" cy="10023128"/>
                </a:xfrm>
                <a:prstGeom prst="arc">
                  <a:avLst>
                    <a:gd name="adj1" fmla="val 2657432"/>
                    <a:gd name="adj2" fmla="val 5430991"/>
                  </a:avLst>
                </a:prstGeom>
                <a:ln w="25400">
                  <a:solidFill>
                    <a:srgbClr val="04C8F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1"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弧形 73">
                  <a:extLst>
                    <a:ext uri="{FF2B5EF4-FFF2-40B4-BE49-F238E27FC236}">
                      <a16:creationId xmlns:a16="http://schemas.microsoft.com/office/drawing/2014/main" id="{C7EFC7F2-BBC5-4387-8FFF-FA4D1D887585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51"/>
                  </p:custDataLst>
                </p:nvPr>
              </p:nvSpPr>
              <p:spPr>
                <a:xfrm>
                  <a:off x="4689856" y="3829388"/>
                  <a:ext cx="10023128" cy="10023128"/>
                </a:xfrm>
                <a:prstGeom prst="arc">
                  <a:avLst>
                    <a:gd name="adj1" fmla="val 8064900"/>
                    <a:gd name="adj2" fmla="val 10794377"/>
                  </a:avLst>
                </a:prstGeom>
                <a:ln w="25400">
                  <a:solidFill>
                    <a:srgbClr val="04C8F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1"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弧形 74">
                  <a:extLst>
                    <a:ext uri="{FF2B5EF4-FFF2-40B4-BE49-F238E27FC236}">
                      <a16:creationId xmlns:a16="http://schemas.microsoft.com/office/drawing/2014/main" id="{B7408E61-8644-4BD9-9417-CCFD883A7382}"/>
                    </a:ext>
                  </a:extLst>
                </p:cNvPr>
                <p:cNvSpPr>
                  <a:spLocks noChangeAspect="1"/>
                </p:cNvSpPr>
                <p:nvPr>
                  <p:custDataLst>
                    <p:tags r:id="rId52"/>
                  </p:custDataLst>
                </p:nvPr>
              </p:nvSpPr>
              <p:spPr>
                <a:xfrm>
                  <a:off x="4689856" y="3829388"/>
                  <a:ext cx="10023128" cy="10023128"/>
                </a:xfrm>
                <a:prstGeom prst="arc">
                  <a:avLst>
                    <a:gd name="adj1" fmla="val 13526955"/>
                    <a:gd name="adj2" fmla="val 16175240"/>
                  </a:avLst>
                </a:prstGeom>
                <a:ln w="25400">
                  <a:solidFill>
                    <a:srgbClr val="04C8F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1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C3549EDD-63DE-48D9-BBBA-2A1EE4B00589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87565" y="2384252"/>
                <a:ext cx="1187972" cy="1203283"/>
              </a:xfrm>
              <a:prstGeom prst="ellipse">
                <a:avLst/>
              </a:prstGeom>
              <a:solidFill>
                <a:srgbClr val="04C8F8">
                  <a:alpha val="2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1">
                  <a:cs typeface="+mn-ea"/>
                  <a:sym typeface="+mn-lt"/>
                </a:endParaRPr>
              </a:p>
            </p:txBody>
          </p:sp>
          <p:sp>
            <p:nvSpPr>
              <p:cNvPr id="53" name="空心弧 52">
                <a:extLst>
                  <a:ext uri="{FF2B5EF4-FFF2-40B4-BE49-F238E27FC236}">
                    <a16:creationId xmlns:a16="http://schemas.microsoft.com/office/drawing/2014/main" id="{817B407C-5A8F-4606-9697-12895238F18F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832656" y="2429924"/>
                <a:ext cx="1097788" cy="1111937"/>
              </a:xfrm>
              <a:prstGeom prst="blockArc">
                <a:avLst>
                  <a:gd name="adj1" fmla="val 19711358"/>
                  <a:gd name="adj2" fmla="val 2914954"/>
                  <a:gd name="adj3" fmla="val 15196"/>
                </a:avLst>
              </a:prstGeom>
              <a:solidFill>
                <a:srgbClr val="04C8F8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1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4" name="空心弧 53">
                <a:extLst>
                  <a:ext uri="{FF2B5EF4-FFF2-40B4-BE49-F238E27FC236}">
                    <a16:creationId xmlns:a16="http://schemas.microsoft.com/office/drawing/2014/main" id="{9EE4B017-7882-4679-A4E9-C4B379B4C70A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832656" y="2429924"/>
                <a:ext cx="1097788" cy="1111937"/>
              </a:xfrm>
              <a:prstGeom prst="blockArc">
                <a:avLst>
                  <a:gd name="adj1" fmla="val 13440501"/>
                  <a:gd name="adj2" fmla="val 15704638"/>
                  <a:gd name="adj3" fmla="val 18223"/>
                </a:avLst>
              </a:prstGeom>
              <a:solidFill>
                <a:schemeClr val="accent1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1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C3D8679A-964D-4A5B-A67B-DE9D23970F8D}"/>
                  </a:ext>
                </a:extLst>
              </p:cNvPr>
              <p:cNvGrpSpPr/>
              <p:nvPr/>
            </p:nvGrpSpPr>
            <p:grpSpPr>
              <a:xfrm>
                <a:off x="752875" y="2349114"/>
                <a:ext cx="1257436" cy="1273643"/>
                <a:chOff x="5023598" y="4163130"/>
                <a:chExt cx="9355645" cy="9355645"/>
              </a:xfrm>
            </p:grpSpPr>
            <p:grpSp>
              <p:nvGrpSpPr>
                <p:cNvPr id="68" name="组合 67">
                  <a:extLst>
                    <a:ext uri="{FF2B5EF4-FFF2-40B4-BE49-F238E27FC236}">
                      <a16:creationId xmlns:a16="http://schemas.microsoft.com/office/drawing/2014/main" id="{F2738382-EE1C-49E8-8743-BA33AF3DAA4E}"/>
                    </a:ext>
                  </a:extLst>
                </p:cNvPr>
                <p:cNvGrpSpPr/>
                <p:nvPr/>
              </p:nvGrpSpPr>
              <p:grpSpPr>
                <a:xfrm>
                  <a:off x="5023598" y="4163130"/>
                  <a:ext cx="9355645" cy="9355645"/>
                  <a:chOff x="5023598" y="4163130"/>
                  <a:chExt cx="9355645" cy="9355645"/>
                </a:xfrm>
              </p:grpSpPr>
              <p:sp>
                <p:nvSpPr>
                  <p:cNvPr id="70" name="空心弧 69">
                    <a:extLst>
                      <a:ext uri="{FF2B5EF4-FFF2-40B4-BE49-F238E27FC236}">
                        <a16:creationId xmlns:a16="http://schemas.microsoft.com/office/drawing/2014/main" id="{8D75EEBB-5208-4117-9FF2-CA1A74115ECC}"/>
                      </a:ext>
                    </a:extLst>
                  </p:cNvPr>
                  <p:cNvSpPr/>
                  <p:nvPr>
                    <p:custDataLst>
                      <p:tags r:id="rId47"/>
                    </p:custDataLst>
                  </p:nvPr>
                </p:nvSpPr>
                <p:spPr>
                  <a:xfrm>
                    <a:off x="5023598" y="4163130"/>
                    <a:ext cx="9355645" cy="9355645"/>
                  </a:xfrm>
                  <a:prstGeom prst="blockArc">
                    <a:avLst>
                      <a:gd name="adj1" fmla="val 20924235"/>
                      <a:gd name="adj2" fmla="val 1461409"/>
                      <a:gd name="adj3" fmla="val 16166"/>
                    </a:avLst>
                  </a:prstGeom>
                  <a:gradFill flip="none" rotWithShape="1">
                    <a:gsLst>
                      <a:gs pos="99000">
                        <a:srgbClr val="04C8F8">
                          <a:alpha val="0"/>
                        </a:srgbClr>
                      </a:gs>
                      <a:gs pos="0">
                        <a:srgbClr val="04C8F8">
                          <a:alpha val="50000"/>
                        </a:srgb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851" dirty="0">
                      <a:solidFill>
                        <a:schemeClr val="tx1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1" name="空心弧 70">
                    <a:extLst>
                      <a:ext uri="{FF2B5EF4-FFF2-40B4-BE49-F238E27FC236}">
                        <a16:creationId xmlns:a16="http://schemas.microsoft.com/office/drawing/2014/main" id="{00EA1FEC-EF1F-4784-A651-B4CF92EE46C3}"/>
                      </a:ext>
                    </a:extLst>
                  </p:cNvPr>
                  <p:cNvSpPr/>
                  <p:nvPr>
                    <p:custDataLst>
                      <p:tags r:id="rId48"/>
                    </p:custDataLst>
                  </p:nvPr>
                </p:nvSpPr>
                <p:spPr>
                  <a:xfrm>
                    <a:off x="5148910" y="4288442"/>
                    <a:ext cx="9105017" cy="9105017"/>
                  </a:xfrm>
                  <a:prstGeom prst="blockArc">
                    <a:avLst>
                      <a:gd name="adj1" fmla="val 11529923"/>
                      <a:gd name="adj2" fmla="val 16228218"/>
                      <a:gd name="adj3" fmla="val 21568"/>
                    </a:avLst>
                  </a:prstGeom>
                  <a:gradFill>
                    <a:gsLst>
                      <a:gs pos="99000">
                        <a:srgbClr val="04C8F8">
                          <a:alpha val="50000"/>
                        </a:srgbClr>
                      </a:gs>
                      <a:gs pos="3000">
                        <a:srgbClr val="04C8F8">
                          <a:alpha val="0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851" dirty="0">
                      <a:solidFill>
                        <a:schemeClr val="tx1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69" name="空心弧 68">
                  <a:extLst>
                    <a:ext uri="{FF2B5EF4-FFF2-40B4-BE49-F238E27FC236}">
                      <a16:creationId xmlns:a16="http://schemas.microsoft.com/office/drawing/2014/main" id="{358FB1C0-38FE-4960-BDA9-FA9F89D6DBF1}"/>
                    </a:ext>
                  </a:extLst>
                </p:cNvPr>
                <p:cNvSpPr/>
                <p:nvPr>
                  <p:custDataLst>
                    <p:tags r:id="rId46"/>
                  </p:custDataLst>
                </p:nvPr>
              </p:nvSpPr>
              <p:spPr>
                <a:xfrm>
                  <a:off x="5617661" y="4757193"/>
                  <a:ext cx="8167516" cy="8167516"/>
                </a:xfrm>
                <a:prstGeom prst="blockArc">
                  <a:avLst>
                    <a:gd name="adj1" fmla="val 6114415"/>
                    <a:gd name="adj2" fmla="val 9292269"/>
                    <a:gd name="adj3" fmla="val 21369"/>
                  </a:avLst>
                </a:prstGeom>
                <a:solidFill>
                  <a:srgbClr val="04C8F8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1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 useBgFill="1">
            <p:nvSpPr>
              <p:cNvPr id="56" name="椭圆 55">
                <a:extLst>
                  <a:ext uri="{FF2B5EF4-FFF2-40B4-BE49-F238E27FC236}">
                    <a16:creationId xmlns:a16="http://schemas.microsoft.com/office/drawing/2014/main" id="{54FCD79C-F7B2-47B9-AFE0-0A5B30002884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882476" y="2480387"/>
                <a:ext cx="998234" cy="1011100"/>
              </a:xfrm>
              <a:prstGeom prst="ellipse">
                <a:avLst/>
              </a:prstGeom>
              <a:ln w="60325">
                <a:solidFill>
                  <a:srgbClr val="04C8F8">
                    <a:alpha val="65000"/>
                  </a:srgb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1">
                  <a:cs typeface="+mn-ea"/>
                  <a:sym typeface="+mn-lt"/>
                </a:endParaRPr>
              </a:p>
            </p:txBody>
          </p:sp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C83EB8DE-59D9-482B-9E31-85B0E6EEB8EA}"/>
                  </a:ext>
                </a:extLst>
              </p:cNvPr>
              <p:cNvGrpSpPr/>
              <p:nvPr/>
            </p:nvGrpSpPr>
            <p:grpSpPr>
              <a:xfrm>
                <a:off x="1132521" y="2780382"/>
                <a:ext cx="461964" cy="461962"/>
                <a:chOff x="989663" y="2668785"/>
                <a:chExt cx="709579" cy="709579"/>
              </a:xfrm>
            </p:grpSpPr>
            <p:grpSp>
              <p:nvGrpSpPr>
                <p:cNvPr id="58" name="组合 57">
                  <a:extLst>
                    <a:ext uri="{FF2B5EF4-FFF2-40B4-BE49-F238E27FC236}">
                      <a16:creationId xmlns:a16="http://schemas.microsoft.com/office/drawing/2014/main" id="{63266DD0-2AF7-439A-A2F5-4C3869E51FD7}"/>
                    </a:ext>
                  </a:extLst>
                </p:cNvPr>
                <p:cNvGrpSpPr/>
                <p:nvPr/>
              </p:nvGrpSpPr>
              <p:grpSpPr>
                <a:xfrm>
                  <a:off x="1287892" y="3080135"/>
                  <a:ext cx="251952" cy="251952"/>
                  <a:chOff x="3376602" y="2384889"/>
                  <a:chExt cx="251952" cy="251952"/>
                </a:xfrm>
                <a:solidFill>
                  <a:schemeClr val="bg1"/>
                </a:solidFill>
              </p:grpSpPr>
              <p:sp>
                <p:nvSpPr>
                  <p:cNvPr id="65" name="任意多边形: 形状 64">
                    <a:extLst>
                      <a:ext uri="{FF2B5EF4-FFF2-40B4-BE49-F238E27FC236}">
                        <a16:creationId xmlns:a16="http://schemas.microsoft.com/office/drawing/2014/main" id="{73DAC9CD-0510-4246-82DC-4F3DEBD6C6FB}"/>
                      </a:ext>
                    </a:extLst>
                  </p:cNvPr>
                  <p:cNvSpPr>
                    <a:spLocks/>
                  </p:cNvSpPr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3491009" y="2454304"/>
                    <a:ext cx="44992" cy="68130"/>
                  </a:xfrm>
                  <a:custGeom>
                    <a:avLst/>
                    <a:gdLst>
                      <a:gd name="T0" fmla="*/ 0 w 35"/>
                      <a:gd name="T1" fmla="*/ 0 h 53"/>
                      <a:gd name="T2" fmla="*/ 0 w 35"/>
                      <a:gd name="T3" fmla="*/ 53 h 53"/>
                      <a:gd name="T4" fmla="*/ 35 w 35"/>
                      <a:gd name="T5" fmla="*/ 53 h 53"/>
                      <a:gd name="T6" fmla="*/ 35 w 35"/>
                      <a:gd name="T7" fmla="*/ 36 h 53"/>
                      <a:gd name="T8" fmla="*/ 17 w 35"/>
                      <a:gd name="T9" fmla="*/ 36 h 53"/>
                      <a:gd name="T10" fmla="*/ 17 w 35"/>
                      <a:gd name="T11" fmla="*/ 0 h 53"/>
                      <a:gd name="T12" fmla="*/ 0 w 35"/>
                      <a:gd name="T13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5" h="53">
                        <a:moveTo>
                          <a:pt x="0" y="0"/>
                        </a:moveTo>
                        <a:lnTo>
                          <a:pt x="0" y="53"/>
                        </a:lnTo>
                        <a:lnTo>
                          <a:pt x="35" y="53"/>
                        </a:lnTo>
                        <a:lnTo>
                          <a:pt x="35" y="36"/>
                        </a:lnTo>
                        <a:lnTo>
                          <a:pt x="17" y="36"/>
                        </a:lnTo>
                        <a:lnTo>
                          <a:pt x="1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851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6" name="任意多边形: 形状 65">
                    <a:extLst>
                      <a:ext uri="{FF2B5EF4-FFF2-40B4-BE49-F238E27FC236}">
                        <a16:creationId xmlns:a16="http://schemas.microsoft.com/office/drawing/2014/main" id="{4BE5ACC3-B097-4151-AC68-9DF1739A2017}"/>
                      </a:ext>
                    </a:extLst>
                  </p:cNvPr>
                  <p:cNvSpPr>
                    <a:spLocks/>
                  </p:cNvSpPr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3422879" y="2384889"/>
                    <a:ext cx="205675" cy="206961"/>
                  </a:xfrm>
                  <a:custGeom>
                    <a:avLst/>
                    <a:gdLst>
                      <a:gd name="T0" fmla="*/ 223 w 575"/>
                      <a:gd name="T1" fmla="*/ 0 h 575"/>
                      <a:gd name="T2" fmla="*/ 0 w 575"/>
                      <a:gd name="T3" fmla="*/ 79 h 575"/>
                      <a:gd name="T4" fmla="*/ 41 w 575"/>
                      <a:gd name="T5" fmla="*/ 129 h 575"/>
                      <a:gd name="T6" fmla="*/ 191 w 575"/>
                      <a:gd name="T7" fmla="*/ 66 h 575"/>
                      <a:gd name="T8" fmla="*/ 191 w 575"/>
                      <a:gd name="T9" fmla="*/ 128 h 575"/>
                      <a:gd name="T10" fmla="*/ 255 w 575"/>
                      <a:gd name="T11" fmla="*/ 128 h 575"/>
                      <a:gd name="T12" fmla="*/ 255 w 575"/>
                      <a:gd name="T13" fmla="*/ 66 h 575"/>
                      <a:gd name="T14" fmla="*/ 509 w 575"/>
                      <a:gd name="T15" fmla="*/ 320 h 575"/>
                      <a:gd name="T16" fmla="*/ 447 w 575"/>
                      <a:gd name="T17" fmla="*/ 320 h 575"/>
                      <a:gd name="T18" fmla="*/ 447 w 575"/>
                      <a:gd name="T19" fmla="*/ 384 h 575"/>
                      <a:gd name="T20" fmla="*/ 509 w 575"/>
                      <a:gd name="T21" fmla="*/ 384 h 575"/>
                      <a:gd name="T22" fmla="*/ 446 w 575"/>
                      <a:gd name="T23" fmla="*/ 534 h 575"/>
                      <a:gd name="T24" fmla="*/ 495 w 575"/>
                      <a:gd name="T25" fmla="*/ 575 h 575"/>
                      <a:gd name="T26" fmla="*/ 575 w 575"/>
                      <a:gd name="T27" fmla="*/ 352 h 575"/>
                      <a:gd name="T28" fmla="*/ 223 w 575"/>
                      <a:gd name="T29" fmla="*/ 0 h 5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75" h="575">
                        <a:moveTo>
                          <a:pt x="223" y="0"/>
                        </a:moveTo>
                        <a:cubicBezTo>
                          <a:pt x="142" y="0"/>
                          <a:pt x="63" y="28"/>
                          <a:pt x="0" y="79"/>
                        </a:cubicBezTo>
                        <a:cubicBezTo>
                          <a:pt x="41" y="129"/>
                          <a:pt x="41" y="129"/>
                          <a:pt x="41" y="129"/>
                        </a:cubicBezTo>
                        <a:cubicBezTo>
                          <a:pt x="84" y="94"/>
                          <a:pt x="136" y="72"/>
                          <a:pt x="191" y="66"/>
                        </a:cubicBezTo>
                        <a:cubicBezTo>
                          <a:pt x="191" y="128"/>
                          <a:pt x="191" y="128"/>
                          <a:pt x="191" y="128"/>
                        </a:cubicBezTo>
                        <a:cubicBezTo>
                          <a:pt x="255" y="128"/>
                          <a:pt x="255" y="128"/>
                          <a:pt x="255" y="128"/>
                        </a:cubicBezTo>
                        <a:cubicBezTo>
                          <a:pt x="255" y="66"/>
                          <a:pt x="255" y="66"/>
                          <a:pt x="255" y="66"/>
                        </a:cubicBezTo>
                        <a:cubicBezTo>
                          <a:pt x="388" y="81"/>
                          <a:pt x="494" y="187"/>
                          <a:pt x="509" y="320"/>
                        </a:cubicBezTo>
                        <a:cubicBezTo>
                          <a:pt x="447" y="320"/>
                          <a:pt x="447" y="320"/>
                          <a:pt x="447" y="320"/>
                        </a:cubicBezTo>
                        <a:cubicBezTo>
                          <a:pt x="447" y="384"/>
                          <a:pt x="447" y="384"/>
                          <a:pt x="447" y="384"/>
                        </a:cubicBezTo>
                        <a:cubicBezTo>
                          <a:pt x="509" y="384"/>
                          <a:pt x="509" y="384"/>
                          <a:pt x="509" y="384"/>
                        </a:cubicBezTo>
                        <a:cubicBezTo>
                          <a:pt x="503" y="439"/>
                          <a:pt x="481" y="491"/>
                          <a:pt x="446" y="534"/>
                        </a:cubicBezTo>
                        <a:cubicBezTo>
                          <a:pt x="495" y="575"/>
                          <a:pt x="495" y="575"/>
                          <a:pt x="495" y="575"/>
                        </a:cubicBezTo>
                        <a:cubicBezTo>
                          <a:pt x="547" y="512"/>
                          <a:pt x="575" y="433"/>
                          <a:pt x="575" y="352"/>
                        </a:cubicBezTo>
                        <a:cubicBezTo>
                          <a:pt x="575" y="158"/>
                          <a:pt x="417" y="0"/>
                          <a:pt x="22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851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7" name="任意多边形: 形状 66">
                    <a:extLst>
                      <a:ext uri="{FF2B5EF4-FFF2-40B4-BE49-F238E27FC236}">
                        <a16:creationId xmlns:a16="http://schemas.microsoft.com/office/drawing/2014/main" id="{C5EE1C5B-6360-433B-9367-F94D1F7FC9D3}"/>
                      </a:ext>
                    </a:extLst>
                  </p:cNvPr>
                  <p:cNvSpPr>
                    <a:spLocks/>
                  </p:cNvSpPr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3376602" y="2431166"/>
                    <a:ext cx="205675" cy="205675"/>
                  </a:xfrm>
                  <a:custGeom>
                    <a:avLst/>
                    <a:gdLst>
                      <a:gd name="T0" fmla="*/ 384 w 575"/>
                      <a:gd name="T1" fmla="*/ 509 h 575"/>
                      <a:gd name="T2" fmla="*/ 384 w 575"/>
                      <a:gd name="T3" fmla="*/ 447 h 575"/>
                      <a:gd name="T4" fmla="*/ 320 w 575"/>
                      <a:gd name="T5" fmla="*/ 447 h 575"/>
                      <a:gd name="T6" fmla="*/ 320 w 575"/>
                      <a:gd name="T7" fmla="*/ 509 h 575"/>
                      <a:gd name="T8" fmla="*/ 66 w 575"/>
                      <a:gd name="T9" fmla="*/ 255 h 575"/>
                      <a:gd name="T10" fmla="*/ 128 w 575"/>
                      <a:gd name="T11" fmla="*/ 255 h 575"/>
                      <a:gd name="T12" fmla="*/ 128 w 575"/>
                      <a:gd name="T13" fmla="*/ 191 h 575"/>
                      <a:gd name="T14" fmla="*/ 66 w 575"/>
                      <a:gd name="T15" fmla="*/ 191 h 575"/>
                      <a:gd name="T16" fmla="*/ 129 w 575"/>
                      <a:gd name="T17" fmla="*/ 41 h 575"/>
                      <a:gd name="T18" fmla="*/ 80 w 575"/>
                      <a:gd name="T19" fmla="*/ 0 h 575"/>
                      <a:gd name="T20" fmla="*/ 0 w 575"/>
                      <a:gd name="T21" fmla="*/ 223 h 575"/>
                      <a:gd name="T22" fmla="*/ 352 w 575"/>
                      <a:gd name="T23" fmla="*/ 575 h 575"/>
                      <a:gd name="T24" fmla="*/ 575 w 575"/>
                      <a:gd name="T25" fmla="*/ 496 h 575"/>
                      <a:gd name="T26" fmla="*/ 534 w 575"/>
                      <a:gd name="T27" fmla="*/ 446 h 575"/>
                      <a:gd name="T28" fmla="*/ 384 w 575"/>
                      <a:gd name="T29" fmla="*/ 509 h 5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75" h="575">
                        <a:moveTo>
                          <a:pt x="384" y="509"/>
                        </a:moveTo>
                        <a:cubicBezTo>
                          <a:pt x="384" y="447"/>
                          <a:pt x="384" y="447"/>
                          <a:pt x="384" y="447"/>
                        </a:cubicBezTo>
                        <a:cubicBezTo>
                          <a:pt x="320" y="447"/>
                          <a:pt x="320" y="447"/>
                          <a:pt x="320" y="447"/>
                        </a:cubicBezTo>
                        <a:cubicBezTo>
                          <a:pt x="320" y="509"/>
                          <a:pt x="320" y="509"/>
                          <a:pt x="320" y="509"/>
                        </a:cubicBezTo>
                        <a:cubicBezTo>
                          <a:pt x="187" y="494"/>
                          <a:pt x="81" y="388"/>
                          <a:pt x="66" y="255"/>
                        </a:cubicBezTo>
                        <a:cubicBezTo>
                          <a:pt x="128" y="255"/>
                          <a:pt x="128" y="255"/>
                          <a:pt x="128" y="255"/>
                        </a:cubicBezTo>
                        <a:cubicBezTo>
                          <a:pt x="128" y="191"/>
                          <a:pt x="128" y="191"/>
                          <a:pt x="128" y="191"/>
                        </a:cubicBezTo>
                        <a:cubicBezTo>
                          <a:pt x="66" y="191"/>
                          <a:pt x="66" y="191"/>
                          <a:pt x="66" y="191"/>
                        </a:cubicBezTo>
                        <a:cubicBezTo>
                          <a:pt x="72" y="136"/>
                          <a:pt x="94" y="84"/>
                          <a:pt x="129" y="41"/>
                        </a:cubicBezTo>
                        <a:cubicBezTo>
                          <a:pt x="80" y="0"/>
                          <a:pt x="80" y="0"/>
                          <a:pt x="80" y="0"/>
                        </a:cubicBezTo>
                        <a:cubicBezTo>
                          <a:pt x="28" y="63"/>
                          <a:pt x="0" y="142"/>
                          <a:pt x="0" y="223"/>
                        </a:cubicBezTo>
                        <a:cubicBezTo>
                          <a:pt x="0" y="417"/>
                          <a:pt x="158" y="575"/>
                          <a:pt x="352" y="575"/>
                        </a:cubicBezTo>
                        <a:cubicBezTo>
                          <a:pt x="433" y="575"/>
                          <a:pt x="512" y="547"/>
                          <a:pt x="575" y="496"/>
                        </a:cubicBezTo>
                        <a:cubicBezTo>
                          <a:pt x="534" y="446"/>
                          <a:pt x="534" y="446"/>
                          <a:pt x="534" y="446"/>
                        </a:cubicBezTo>
                        <a:cubicBezTo>
                          <a:pt x="491" y="481"/>
                          <a:pt x="439" y="503"/>
                          <a:pt x="384" y="50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851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59" name="组合 58">
                  <a:extLst>
                    <a:ext uri="{FF2B5EF4-FFF2-40B4-BE49-F238E27FC236}">
                      <a16:creationId xmlns:a16="http://schemas.microsoft.com/office/drawing/2014/main" id="{893A8549-E348-4649-A32C-0C0E71516E65}"/>
                    </a:ext>
                  </a:extLst>
                </p:cNvPr>
                <p:cNvGrpSpPr/>
                <p:nvPr/>
              </p:nvGrpSpPr>
              <p:grpSpPr>
                <a:xfrm>
                  <a:off x="989663" y="2668785"/>
                  <a:ext cx="709579" cy="709579"/>
                  <a:chOff x="3078373" y="1973539"/>
                  <a:chExt cx="709579" cy="709579"/>
                </a:xfrm>
                <a:solidFill>
                  <a:schemeClr val="bg1"/>
                </a:solidFill>
              </p:grpSpPr>
              <p:sp>
                <p:nvSpPr>
                  <p:cNvPr id="60" name="任意多边形: 形状 59">
                    <a:extLst>
                      <a:ext uri="{FF2B5EF4-FFF2-40B4-BE49-F238E27FC236}">
                        <a16:creationId xmlns:a16="http://schemas.microsoft.com/office/drawing/2014/main" id="{5965A667-0AF6-4DDB-971F-5B9FFC8A9E45}"/>
                      </a:ext>
                    </a:extLst>
                  </p:cNvPr>
                  <p:cNvSpPr>
                    <a:spLocks/>
                  </p:cNvSpPr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3223631" y="2382318"/>
                    <a:ext cx="106694" cy="106694"/>
                  </a:xfrm>
                  <a:custGeom>
                    <a:avLst/>
                    <a:gdLst>
                      <a:gd name="T0" fmla="*/ 213 w 298"/>
                      <a:gd name="T1" fmla="*/ 36 h 298"/>
                      <a:gd name="T2" fmla="*/ 234 w 298"/>
                      <a:gd name="T3" fmla="*/ 106 h 298"/>
                      <a:gd name="T4" fmla="*/ 106 w 298"/>
                      <a:gd name="T5" fmla="*/ 234 h 298"/>
                      <a:gd name="T6" fmla="*/ 36 w 298"/>
                      <a:gd name="T7" fmla="*/ 213 h 298"/>
                      <a:gd name="T8" fmla="*/ 0 w 298"/>
                      <a:gd name="T9" fmla="*/ 266 h 298"/>
                      <a:gd name="T10" fmla="*/ 106 w 298"/>
                      <a:gd name="T11" fmla="*/ 298 h 298"/>
                      <a:gd name="T12" fmla="*/ 298 w 298"/>
                      <a:gd name="T13" fmla="*/ 106 h 298"/>
                      <a:gd name="T14" fmla="*/ 266 w 298"/>
                      <a:gd name="T15" fmla="*/ 0 h 298"/>
                      <a:gd name="T16" fmla="*/ 213 w 298"/>
                      <a:gd name="T17" fmla="*/ 36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8" h="298">
                        <a:moveTo>
                          <a:pt x="213" y="36"/>
                        </a:moveTo>
                        <a:cubicBezTo>
                          <a:pt x="227" y="57"/>
                          <a:pt x="234" y="81"/>
                          <a:pt x="234" y="106"/>
                        </a:cubicBezTo>
                        <a:cubicBezTo>
                          <a:pt x="234" y="177"/>
                          <a:pt x="177" y="234"/>
                          <a:pt x="106" y="234"/>
                        </a:cubicBezTo>
                        <a:cubicBezTo>
                          <a:pt x="81" y="234"/>
                          <a:pt x="57" y="227"/>
                          <a:pt x="36" y="213"/>
                        </a:cubicBezTo>
                        <a:cubicBezTo>
                          <a:pt x="0" y="266"/>
                          <a:pt x="0" y="266"/>
                          <a:pt x="0" y="266"/>
                        </a:cubicBezTo>
                        <a:cubicBezTo>
                          <a:pt x="32" y="287"/>
                          <a:pt x="68" y="298"/>
                          <a:pt x="106" y="298"/>
                        </a:cubicBezTo>
                        <a:cubicBezTo>
                          <a:pt x="212" y="298"/>
                          <a:pt x="298" y="212"/>
                          <a:pt x="298" y="106"/>
                        </a:cubicBezTo>
                        <a:cubicBezTo>
                          <a:pt x="298" y="68"/>
                          <a:pt x="287" y="32"/>
                          <a:pt x="266" y="0"/>
                        </a:cubicBezTo>
                        <a:lnTo>
                          <a:pt x="213" y="3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851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1" name="任意多边形: 形状 60">
                    <a:extLst>
                      <a:ext uri="{FF2B5EF4-FFF2-40B4-BE49-F238E27FC236}">
                        <a16:creationId xmlns:a16="http://schemas.microsoft.com/office/drawing/2014/main" id="{28544F73-85EE-48B5-AA9A-6C8FC5990ED9}"/>
                      </a:ext>
                    </a:extLst>
                  </p:cNvPr>
                  <p:cNvSpPr>
                    <a:spLocks/>
                  </p:cNvSpPr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3192780" y="2351467"/>
                    <a:ext cx="106694" cy="106694"/>
                  </a:xfrm>
                  <a:custGeom>
                    <a:avLst/>
                    <a:gdLst>
                      <a:gd name="T0" fmla="*/ 192 w 298"/>
                      <a:gd name="T1" fmla="*/ 64 h 298"/>
                      <a:gd name="T2" fmla="*/ 262 w 298"/>
                      <a:gd name="T3" fmla="*/ 85 h 298"/>
                      <a:gd name="T4" fmla="*/ 298 w 298"/>
                      <a:gd name="T5" fmla="*/ 32 h 298"/>
                      <a:gd name="T6" fmla="*/ 192 w 298"/>
                      <a:gd name="T7" fmla="*/ 0 h 298"/>
                      <a:gd name="T8" fmla="*/ 0 w 298"/>
                      <a:gd name="T9" fmla="*/ 192 h 298"/>
                      <a:gd name="T10" fmla="*/ 32 w 298"/>
                      <a:gd name="T11" fmla="*/ 298 h 298"/>
                      <a:gd name="T12" fmla="*/ 85 w 298"/>
                      <a:gd name="T13" fmla="*/ 262 h 298"/>
                      <a:gd name="T14" fmla="*/ 64 w 298"/>
                      <a:gd name="T15" fmla="*/ 192 h 298"/>
                      <a:gd name="T16" fmla="*/ 192 w 298"/>
                      <a:gd name="T17" fmla="*/ 64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98" h="298">
                        <a:moveTo>
                          <a:pt x="192" y="64"/>
                        </a:moveTo>
                        <a:cubicBezTo>
                          <a:pt x="217" y="64"/>
                          <a:pt x="241" y="71"/>
                          <a:pt x="262" y="85"/>
                        </a:cubicBezTo>
                        <a:cubicBezTo>
                          <a:pt x="298" y="32"/>
                          <a:pt x="298" y="32"/>
                          <a:pt x="298" y="32"/>
                        </a:cubicBezTo>
                        <a:cubicBezTo>
                          <a:pt x="266" y="11"/>
                          <a:pt x="230" y="0"/>
                          <a:pt x="192" y="0"/>
                        </a:cubicBezTo>
                        <a:cubicBezTo>
                          <a:pt x="86" y="0"/>
                          <a:pt x="0" y="86"/>
                          <a:pt x="0" y="192"/>
                        </a:cubicBezTo>
                        <a:cubicBezTo>
                          <a:pt x="0" y="230"/>
                          <a:pt x="11" y="266"/>
                          <a:pt x="32" y="298"/>
                        </a:cubicBezTo>
                        <a:cubicBezTo>
                          <a:pt x="85" y="262"/>
                          <a:pt x="85" y="262"/>
                          <a:pt x="85" y="262"/>
                        </a:cubicBezTo>
                        <a:cubicBezTo>
                          <a:pt x="71" y="241"/>
                          <a:pt x="64" y="217"/>
                          <a:pt x="64" y="192"/>
                        </a:cubicBezTo>
                        <a:cubicBezTo>
                          <a:pt x="64" y="121"/>
                          <a:pt x="121" y="64"/>
                          <a:pt x="192" y="6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851"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62" name="组合 61">
                    <a:extLst>
                      <a:ext uri="{FF2B5EF4-FFF2-40B4-BE49-F238E27FC236}">
                        <a16:creationId xmlns:a16="http://schemas.microsoft.com/office/drawing/2014/main" id="{D4C9EAC1-F233-4553-B622-83EFEE1DF9A4}"/>
                      </a:ext>
                    </a:extLst>
                  </p:cNvPr>
                  <p:cNvGrpSpPr/>
                  <p:nvPr/>
                </p:nvGrpSpPr>
                <p:grpSpPr>
                  <a:xfrm>
                    <a:off x="3078373" y="1973539"/>
                    <a:ext cx="709579" cy="709579"/>
                    <a:chOff x="3078373" y="1973539"/>
                    <a:chExt cx="709579" cy="709579"/>
                  </a:xfrm>
                  <a:grpFill/>
                </p:grpSpPr>
                <p:sp>
                  <p:nvSpPr>
                    <p:cNvPr id="63" name="任意多边形: 形状 62">
                      <a:extLst>
                        <a:ext uri="{FF2B5EF4-FFF2-40B4-BE49-F238E27FC236}">
                          <a16:creationId xmlns:a16="http://schemas.microsoft.com/office/drawing/2014/main" id="{F6A9633B-D588-454A-BA21-0CD22F2C4F0A}"/>
                        </a:ext>
                      </a:extLst>
                    </p:cNvPr>
                    <p:cNvSpPr>
                      <a:spLocks noEditPoints="1"/>
                    </p:cNvSpPr>
                    <p:nvPr>
                      <p:custDataLst>
                        <p:tags r:id="rId41"/>
                      </p:custDataLst>
                    </p:nvPr>
                  </p:nvSpPr>
                  <p:spPr bwMode="auto">
                    <a:xfrm>
                      <a:off x="3078373" y="2087946"/>
                      <a:ext cx="709579" cy="595172"/>
                    </a:xfrm>
                    <a:custGeom>
                      <a:avLst/>
                      <a:gdLst>
                        <a:gd name="T0" fmla="*/ 1728 w 1984"/>
                        <a:gd name="T1" fmla="*/ 1152 h 1664"/>
                        <a:gd name="T2" fmla="*/ 1536 w 1984"/>
                        <a:gd name="T3" fmla="*/ 256 h 1664"/>
                        <a:gd name="T4" fmla="*/ 1472 w 1984"/>
                        <a:gd name="T5" fmla="*/ 801 h 1664"/>
                        <a:gd name="T6" fmla="*/ 1280 w 1984"/>
                        <a:gd name="T7" fmla="*/ 416 h 1664"/>
                        <a:gd name="T8" fmla="*/ 1216 w 1984"/>
                        <a:gd name="T9" fmla="*/ 706 h 1664"/>
                        <a:gd name="T10" fmla="*/ 1024 w 1984"/>
                        <a:gd name="T11" fmla="*/ 576 h 1664"/>
                        <a:gd name="T12" fmla="*/ 933 w 1984"/>
                        <a:gd name="T13" fmla="*/ 776 h 1664"/>
                        <a:gd name="T14" fmla="*/ 961 w 1984"/>
                        <a:gd name="T15" fmla="*/ 653 h 1664"/>
                        <a:gd name="T16" fmla="*/ 716 w 1984"/>
                        <a:gd name="T17" fmla="*/ 529 h 1664"/>
                        <a:gd name="T18" fmla="*/ 635 w 1984"/>
                        <a:gd name="T19" fmla="*/ 416 h 1664"/>
                        <a:gd name="T20" fmla="*/ 375 w 1984"/>
                        <a:gd name="T21" fmla="*/ 502 h 1664"/>
                        <a:gd name="T22" fmla="*/ 237 w 1984"/>
                        <a:gd name="T23" fmla="*/ 479 h 1664"/>
                        <a:gd name="T24" fmla="*/ 114 w 1984"/>
                        <a:gd name="T25" fmla="*/ 724 h 1664"/>
                        <a:gd name="T26" fmla="*/ 0 w 1984"/>
                        <a:gd name="T27" fmla="*/ 805 h 1664"/>
                        <a:gd name="T28" fmla="*/ 86 w 1984"/>
                        <a:gd name="T29" fmla="*/ 1065 h 1664"/>
                        <a:gd name="T30" fmla="*/ 63 w 1984"/>
                        <a:gd name="T31" fmla="*/ 1203 h 1664"/>
                        <a:gd name="T32" fmla="*/ 308 w 1984"/>
                        <a:gd name="T33" fmla="*/ 1326 h 1664"/>
                        <a:gd name="T34" fmla="*/ 389 w 1984"/>
                        <a:gd name="T35" fmla="*/ 1440 h 1664"/>
                        <a:gd name="T36" fmla="*/ 649 w 1984"/>
                        <a:gd name="T37" fmla="*/ 1354 h 1664"/>
                        <a:gd name="T38" fmla="*/ 729 w 1984"/>
                        <a:gd name="T39" fmla="*/ 1336 h 1664"/>
                        <a:gd name="T40" fmla="*/ 1662 w 1984"/>
                        <a:gd name="T41" fmla="*/ 1216 h 1664"/>
                        <a:gd name="T42" fmla="*/ 1984 w 1984"/>
                        <a:gd name="T43" fmla="*/ 0 h 1664"/>
                        <a:gd name="T44" fmla="*/ 1792 w 1984"/>
                        <a:gd name="T45" fmla="*/ 1152 h 1664"/>
                        <a:gd name="T46" fmla="*/ 1664 w 1984"/>
                        <a:gd name="T47" fmla="*/ 320 h 1664"/>
                        <a:gd name="T48" fmla="*/ 1662 w 1984"/>
                        <a:gd name="T49" fmla="*/ 1152 h 1664"/>
                        <a:gd name="T50" fmla="*/ 1600 w 1984"/>
                        <a:gd name="T51" fmla="*/ 320 h 1664"/>
                        <a:gd name="T52" fmla="*/ 1408 w 1984"/>
                        <a:gd name="T53" fmla="*/ 480 h 1664"/>
                        <a:gd name="T54" fmla="*/ 1344 w 1984"/>
                        <a:gd name="T55" fmla="*/ 732 h 1664"/>
                        <a:gd name="T56" fmla="*/ 1088 w 1984"/>
                        <a:gd name="T57" fmla="*/ 640 h 1664"/>
                        <a:gd name="T58" fmla="*/ 1152 w 1984"/>
                        <a:gd name="T59" fmla="*/ 706 h 1664"/>
                        <a:gd name="T60" fmla="*/ 1088 w 1984"/>
                        <a:gd name="T61" fmla="*/ 640 h 1664"/>
                        <a:gd name="T62" fmla="*/ 613 w 1984"/>
                        <a:gd name="T63" fmla="*/ 1298 h 1664"/>
                        <a:gd name="T64" fmla="*/ 581 w 1984"/>
                        <a:gd name="T65" fmla="*/ 1376 h 1664"/>
                        <a:gd name="T66" fmla="*/ 431 w 1984"/>
                        <a:gd name="T67" fmla="*/ 1304 h 1664"/>
                        <a:gd name="T68" fmla="*/ 321 w 1984"/>
                        <a:gd name="T69" fmla="*/ 1261 h 1664"/>
                        <a:gd name="T70" fmla="*/ 244 w 1984"/>
                        <a:gd name="T71" fmla="*/ 1293 h 1664"/>
                        <a:gd name="T72" fmla="*/ 189 w 1984"/>
                        <a:gd name="T73" fmla="*/ 1136 h 1664"/>
                        <a:gd name="T74" fmla="*/ 142 w 1984"/>
                        <a:gd name="T75" fmla="*/ 1029 h 1664"/>
                        <a:gd name="T76" fmla="*/ 64 w 1984"/>
                        <a:gd name="T77" fmla="*/ 997 h 1664"/>
                        <a:gd name="T78" fmla="*/ 136 w 1984"/>
                        <a:gd name="T79" fmla="*/ 847 h 1664"/>
                        <a:gd name="T80" fmla="*/ 179 w 1984"/>
                        <a:gd name="T81" fmla="*/ 737 h 1664"/>
                        <a:gd name="T82" fmla="*/ 147 w 1984"/>
                        <a:gd name="T83" fmla="*/ 660 h 1664"/>
                        <a:gd name="T84" fmla="*/ 304 w 1984"/>
                        <a:gd name="T85" fmla="*/ 605 h 1664"/>
                        <a:gd name="T86" fmla="*/ 411 w 1984"/>
                        <a:gd name="T87" fmla="*/ 558 h 1664"/>
                        <a:gd name="T88" fmla="*/ 443 w 1984"/>
                        <a:gd name="T89" fmla="*/ 480 h 1664"/>
                        <a:gd name="T90" fmla="*/ 593 w 1984"/>
                        <a:gd name="T91" fmla="*/ 552 h 1664"/>
                        <a:gd name="T92" fmla="*/ 703 w 1984"/>
                        <a:gd name="T93" fmla="*/ 595 h 1664"/>
                        <a:gd name="T94" fmla="*/ 780 w 1984"/>
                        <a:gd name="T95" fmla="*/ 562 h 1664"/>
                        <a:gd name="T96" fmla="*/ 835 w 1984"/>
                        <a:gd name="T97" fmla="*/ 720 h 1664"/>
                        <a:gd name="T98" fmla="*/ 878 w 1984"/>
                        <a:gd name="T99" fmla="*/ 815 h 1664"/>
                        <a:gd name="T100" fmla="*/ 512 w 1984"/>
                        <a:gd name="T101" fmla="*/ 608 h 1664"/>
                        <a:gd name="T102" fmla="*/ 512 w 1984"/>
                        <a:gd name="T103" fmla="*/ 1248 h 1664"/>
                        <a:gd name="T104" fmla="*/ 704 w 1984"/>
                        <a:gd name="T105" fmla="*/ 1184 h 1664"/>
                        <a:gd name="T106" fmla="*/ 703 w 1984"/>
                        <a:gd name="T107" fmla="*/ 1261 h 1664"/>
                        <a:gd name="T108" fmla="*/ 715 w 1984"/>
                        <a:gd name="T109" fmla="*/ 1084 h 1664"/>
                        <a:gd name="T110" fmla="*/ 256 w 1984"/>
                        <a:gd name="T111" fmla="*/ 928 h 1664"/>
                        <a:gd name="T112" fmla="*/ 768 w 1984"/>
                        <a:gd name="T113" fmla="*/ 928 h 1664"/>
                        <a:gd name="T114" fmla="*/ 1184 w 1984"/>
                        <a:gd name="T115" fmla="*/ 1600 h 1664"/>
                        <a:gd name="T116" fmla="*/ 1184 w 1984"/>
                        <a:gd name="T117" fmla="*/ 768 h 1664"/>
                        <a:gd name="T118" fmla="*/ 1184 w 1984"/>
                        <a:gd name="T119" fmla="*/ 1600 h 1664"/>
                        <a:gd name="T120" fmla="*/ 1920 w 1984"/>
                        <a:gd name="T121" fmla="*/ 64 h 1664"/>
                        <a:gd name="T122" fmla="*/ 1856 w 1984"/>
                        <a:gd name="T123" fmla="*/ 1152 h 16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1984" h="1664">
                          <a:moveTo>
                            <a:pt x="1792" y="1152"/>
                          </a:moveTo>
                          <a:cubicBezTo>
                            <a:pt x="1728" y="1152"/>
                            <a:pt x="1728" y="1152"/>
                            <a:pt x="1728" y="1152"/>
                          </a:cubicBezTo>
                          <a:cubicBezTo>
                            <a:pt x="1728" y="256"/>
                            <a:pt x="1728" y="256"/>
                            <a:pt x="1728" y="256"/>
                          </a:cubicBezTo>
                          <a:cubicBezTo>
                            <a:pt x="1536" y="256"/>
                            <a:pt x="1536" y="256"/>
                            <a:pt x="1536" y="256"/>
                          </a:cubicBezTo>
                          <a:cubicBezTo>
                            <a:pt x="1536" y="859"/>
                            <a:pt x="1536" y="859"/>
                            <a:pt x="1536" y="859"/>
                          </a:cubicBezTo>
                          <a:cubicBezTo>
                            <a:pt x="1516" y="838"/>
                            <a:pt x="1495" y="818"/>
                            <a:pt x="1472" y="801"/>
                          </a:cubicBezTo>
                          <a:cubicBezTo>
                            <a:pt x="1472" y="416"/>
                            <a:pt x="1472" y="416"/>
                            <a:pt x="1472" y="416"/>
                          </a:cubicBezTo>
                          <a:cubicBezTo>
                            <a:pt x="1280" y="416"/>
                            <a:pt x="1280" y="416"/>
                            <a:pt x="1280" y="416"/>
                          </a:cubicBezTo>
                          <a:cubicBezTo>
                            <a:pt x="1280" y="714"/>
                            <a:pt x="1280" y="714"/>
                            <a:pt x="1280" y="714"/>
                          </a:cubicBezTo>
                          <a:cubicBezTo>
                            <a:pt x="1259" y="709"/>
                            <a:pt x="1238" y="707"/>
                            <a:pt x="1216" y="706"/>
                          </a:cubicBezTo>
                          <a:cubicBezTo>
                            <a:pt x="1216" y="576"/>
                            <a:pt x="1216" y="576"/>
                            <a:pt x="1216" y="576"/>
                          </a:cubicBezTo>
                          <a:cubicBezTo>
                            <a:pt x="1024" y="576"/>
                            <a:pt x="1024" y="576"/>
                            <a:pt x="1024" y="576"/>
                          </a:cubicBezTo>
                          <a:cubicBezTo>
                            <a:pt x="1024" y="732"/>
                            <a:pt x="1024" y="732"/>
                            <a:pt x="1024" y="732"/>
                          </a:cubicBezTo>
                          <a:cubicBezTo>
                            <a:pt x="992" y="743"/>
                            <a:pt x="961" y="758"/>
                            <a:pt x="933" y="776"/>
                          </a:cubicBezTo>
                          <a:cubicBezTo>
                            <a:pt x="926" y="758"/>
                            <a:pt x="919" y="741"/>
                            <a:pt x="910" y="724"/>
                          </a:cubicBezTo>
                          <a:cubicBezTo>
                            <a:pt x="961" y="653"/>
                            <a:pt x="961" y="653"/>
                            <a:pt x="961" y="653"/>
                          </a:cubicBezTo>
                          <a:cubicBezTo>
                            <a:pt x="787" y="479"/>
                            <a:pt x="787" y="479"/>
                            <a:pt x="787" y="479"/>
                          </a:cubicBezTo>
                          <a:cubicBezTo>
                            <a:pt x="716" y="529"/>
                            <a:pt x="716" y="529"/>
                            <a:pt x="716" y="529"/>
                          </a:cubicBezTo>
                          <a:cubicBezTo>
                            <a:pt x="695" y="519"/>
                            <a:pt x="672" y="509"/>
                            <a:pt x="649" y="502"/>
                          </a:cubicBezTo>
                          <a:cubicBezTo>
                            <a:pt x="635" y="416"/>
                            <a:pt x="635" y="416"/>
                            <a:pt x="635" y="416"/>
                          </a:cubicBezTo>
                          <a:cubicBezTo>
                            <a:pt x="389" y="416"/>
                            <a:pt x="389" y="416"/>
                            <a:pt x="389" y="416"/>
                          </a:cubicBezTo>
                          <a:cubicBezTo>
                            <a:pt x="375" y="502"/>
                            <a:pt x="375" y="502"/>
                            <a:pt x="375" y="502"/>
                          </a:cubicBezTo>
                          <a:cubicBezTo>
                            <a:pt x="352" y="509"/>
                            <a:pt x="329" y="519"/>
                            <a:pt x="308" y="529"/>
                          </a:cubicBezTo>
                          <a:cubicBezTo>
                            <a:pt x="237" y="479"/>
                            <a:pt x="237" y="479"/>
                            <a:pt x="237" y="479"/>
                          </a:cubicBezTo>
                          <a:cubicBezTo>
                            <a:pt x="63" y="653"/>
                            <a:pt x="63" y="653"/>
                            <a:pt x="63" y="653"/>
                          </a:cubicBezTo>
                          <a:cubicBezTo>
                            <a:pt x="114" y="724"/>
                            <a:pt x="114" y="724"/>
                            <a:pt x="114" y="724"/>
                          </a:cubicBezTo>
                          <a:cubicBezTo>
                            <a:pt x="103" y="745"/>
                            <a:pt x="93" y="767"/>
                            <a:pt x="86" y="791"/>
                          </a:cubicBezTo>
                          <a:cubicBezTo>
                            <a:pt x="0" y="805"/>
                            <a:pt x="0" y="805"/>
                            <a:pt x="0" y="805"/>
                          </a:cubicBezTo>
                          <a:cubicBezTo>
                            <a:pt x="0" y="1051"/>
                            <a:pt x="0" y="1051"/>
                            <a:pt x="0" y="1051"/>
                          </a:cubicBezTo>
                          <a:cubicBezTo>
                            <a:pt x="86" y="1065"/>
                            <a:pt x="86" y="1065"/>
                            <a:pt x="86" y="1065"/>
                          </a:cubicBezTo>
                          <a:cubicBezTo>
                            <a:pt x="93" y="1089"/>
                            <a:pt x="103" y="1111"/>
                            <a:pt x="114" y="1132"/>
                          </a:cubicBezTo>
                          <a:cubicBezTo>
                            <a:pt x="63" y="1203"/>
                            <a:pt x="63" y="1203"/>
                            <a:pt x="63" y="1203"/>
                          </a:cubicBezTo>
                          <a:cubicBezTo>
                            <a:pt x="237" y="1377"/>
                            <a:pt x="237" y="1377"/>
                            <a:pt x="237" y="1377"/>
                          </a:cubicBezTo>
                          <a:cubicBezTo>
                            <a:pt x="308" y="1326"/>
                            <a:pt x="308" y="1326"/>
                            <a:pt x="308" y="1326"/>
                          </a:cubicBezTo>
                          <a:cubicBezTo>
                            <a:pt x="329" y="1337"/>
                            <a:pt x="352" y="1347"/>
                            <a:pt x="375" y="1354"/>
                          </a:cubicBezTo>
                          <a:cubicBezTo>
                            <a:pt x="389" y="1440"/>
                            <a:pt x="389" y="1440"/>
                            <a:pt x="389" y="1440"/>
                          </a:cubicBezTo>
                          <a:cubicBezTo>
                            <a:pt x="635" y="1440"/>
                            <a:pt x="635" y="1440"/>
                            <a:pt x="635" y="1440"/>
                          </a:cubicBezTo>
                          <a:cubicBezTo>
                            <a:pt x="649" y="1354"/>
                            <a:pt x="649" y="1354"/>
                            <a:pt x="649" y="1354"/>
                          </a:cubicBezTo>
                          <a:cubicBezTo>
                            <a:pt x="672" y="1347"/>
                            <a:pt x="695" y="1337"/>
                            <a:pt x="716" y="1326"/>
                          </a:cubicBezTo>
                          <a:cubicBezTo>
                            <a:pt x="729" y="1336"/>
                            <a:pt x="729" y="1336"/>
                            <a:pt x="729" y="1336"/>
                          </a:cubicBezTo>
                          <a:cubicBezTo>
                            <a:pt x="793" y="1526"/>
                            <a:pt x="972" y="1664"/>
                            <a:pt x="1184" y="1664"/>
                          </a:cubicBezTo>
                          <a:cubicBezTo>
                            <a:pt x="1438" y="1664"/>
                            <a:pt x="1646" y="1466"/>
                            <a:pt x="1662" y="1216"/>
                          </a:cubicBezTo>
                          <a:cubicBezTo>
                            <a:pt x="1984" y="1216"/>
                            <a:pt x="1984" y="1216"/>
                            <a:pt x="1984" y="1216"/>
                          </a:cubicBezTo>
                          <a:cubicBezTo>
                            <a:pt x="1984" y="0"/>
                            <a:pt x="1984" y="0"/>
                            <a:pt x="1984" y="0"/>
                          </a:cubicBezTo>
                          <a:cubicBezTo>
                            <a:pt x="1792" y="0"/>
                            <a:pt x="1792" y="0"/>
                            <a:pt x="1792" y="0"/>
                          </a:cubicBezTo>
                          <a:lnTo>
                            <a:pt x="1792" y="1152"/>
                          </a:lnTo>
                          <a:close/>
                          <a:moveTo>
                            <a:pt x="1600" y="320"/>
                          </a:moveTo>
                          <a:cubicBezTo>
                            <a:pt x="1664" y="320"/>
                            <a:pt x="1664" y="320"/>
                            <a:pt x="1664" y="320"/>
                          </a:cubicBezTo>
                          <a:cubicBezTo>
                            <a:pt x="1664" y="1152"/>
                            <a:pt x="1664" y="1152"/>
                            <a:pt x="1664" y="1152"/>
                          </a:cubicBezTo>
                          <a:cubicBezTo>
                            <a:pt x="1662" y="1152"/>
                            <a:pt x="1662" y="1152"/>
                            <a:pt x="1662" y="1152"/>
                          </a:cubicBezTo>
                          <a:cubicBezTo>
                            <a:pt x="1657" y="1077"/>
                            <a:pt x="1635" y="1007"/>
                            <a:pt x="1600" y="946"/>
                          </a:cubicBezTo>
                          <a:lnTo>
                            <a:pt x="1600" y="320"/>
                          </a:lnTo>
                          <a:close/>
                          <a:moveTo>
                            <a:pt x="1344" y="480"/>
                          </a:moveTo>
                          <a:cubicBezTo>
                            <a:pt x="1408" y="480"/>
                            <a:pt x="1408" y="480"/>
                            <a:pt x="1408" y="480"/>
                          </a:cubicBezTo>
                          <a:cubicBezTo>
                            <a:pt x="1408" y="760"/>
                            <a:pt x="1408" y="760"/>
                            <a:pt x="1408" y="760"/>
                          </a:cubicBezTo>
                          <a:cubicBezTo>
                            <a:pt x="1388" y="749"/>
                            <a:pt x="1366" y="740"/>
                            <a:pt x="1344" y="732"/>
                          </a:cubicBezTo>
                          <a:lnTo>
                            <a:pt x="1344" y="480"/>
                          </a:lnTo>
                          <a:close/>
                          <a:moveTo>
                            <a:pt x="1088" y="640"/>
                          </a:moveTo>
                          <a:cubicBezTo>
                            <a:pt x="1152" y="640"/>
                            <a:pt x="1152" y="640"/>
                            <a:pt x="1152" y="640"/>
                          </a:cubicBezTo>
                          <a:cubicBezTo>
                            <a:pt x="1152" y="706"/>
                            <a:pt x="1152" y="706"/>
                            <a:pt x="1152" y="706"/>
                          </a:cubicBezTo>
                          <a:cubicBezTo>
                            <a:pt x="1130" y="707"/>
                            <a:pt x="1109" y="709"/>
                            <a:pt x="1088" y="714"/>
                          </a:cubicBezTo>
                          <a:lnTo>
                            <a:pt x="1088" y="640"/>
                          </a:lnTo>
                          <a:close/>
                          <a:moveTo>
                            <a:pt x="703" y="1261"/>
                          </a:moveTo>
                          <a:cubicBezTo>
                            <a:pt x="675" y="1277"/>
                            <a:pt x="644" y="1290"/>
                            <a:pt x="613" y="1298"/>
                          </a:cubicBezTo>
                          <a:cubicBezTo>
                            <a:pt x="593" y="1304"/>
                            <a:pt x="593" y="1304"/>
                            <a:pt x="593" y="1304"/>
                          </a:cubicBezTo>
                          <a:cubicBezTo>
                            <a:pt x="581" y="1376"/>
                            <a:pt x="581" y="1376"/>
                            <a:pt x="581" y="1376"/>
                          </a:cubicBezTo>
                          <a:cubicBezTo>
                            <a:pt x="443" y="1376"/>
                            <a:pt x="443" y="1376"/>
                            <a:pt x="443" y="1376"/>
                          </a:cubicBezTo>
                          <a:cubicBezTo>
                            <a:pt x="431" y="1304"/>
                            <a:pt x="431" y="1304"/>
                            <a:pt x="431" y="1304"/>
                          </a:cubicBezTo>
                          <a:cubicBezTo>
                            <a:pt x="411" y="1298"/>
                            <a:pt x="411" y="1298"/>
                            <a:pt x="411" y="1298"/>
                          </a:cubicBezTo>
                          <a:cubicBezTo>
                            <a:pt x="380" y="1290"/>
                            <a:pt x="349" y="1277"/>
                            <a:pt x="321" y="1261"/>
                          </a:cubicBezTo>
                          <a:cubicBezTo>
                            <a:pt x="304" y="1251"/>
                            <a:pt x="304" y="1251"/>
                            <a:pt x="304" y="1251"/>
                          </a:cubicBezTo>
                          <a:cubicBezTo>
                            <a:pt x="244" y="1293"/>
                            <a:pt x="244" y="1293"/>
                            <a:pt x="244" y="1293"/>
                          </a:cubicBezTo>
                          <a:cubicBezTo>
                            <a:pt x="146" y="1196"/>
                            <a:pt x="146" y="1196"/>
                            <a:pt x="146" y="1196"/>
                          </a:cubicBezTo>
                          <a:cubicBezTo>
                            <a:pt x="189" y="1136"/>
                            <a:pt x="189" y="1136"/>
                            <a:pt x="189" y="1136"/>
                          </a:cubicBezTo>
                          <a:cubicBezTo>
                            <a:pt x="179" y="1119"/>
                            <a:pt x="179" y="1119"/>
                            <a:pt x="179" y="1119"/>
                          </a:cubicBezTo>
                          <a:cubicBezTo>
                            <a:pt x="163" y="1091"/>
                            <a:pt x="150" y="1060"/>
                            <a:pt x="142" y="1029"/>
                          </a:cubicBezTo>
                          <a:cubicBezTo>
                            <a:pt x="136" y="1009"/>
                            <a:pt x="136" y="1009"/>
                            <a:pt x="136" y="1009"/>
                          </a:cubicBezTo>
                          <a:cubicBezTo>
                            <a:pt x="64" y="997"/>
                            <a:pt x="64" y="997"/>
                            <a:pt x="64" y="997"/>
                          </a:cubicBezTo>
                          <a:cubicBezTo>
                            <a:pt x="64" y="859"/>
                            <a:pt x="64" y="859"/>
                            <a:pt x="64" y="859"/>
                          </a:cubicBezTo>
                          <a:cubicBezTo>
                            <a:pt x="136" y="847"/>
                            <a:pt x="136" y="847"/>
                            <a:pt x="136" y="847"/>
                          </a:cubicBezTo>
                          <a:cubicBezTo>
                            <a:pt x="142" y="827"/>
                            <a:pt x="142" y="827"/>
                            <a:pt x="142" y="827"/>
                          </a:cubicBezTo>
                          <a:cubicBezTo>
                            <a:pt x="151" y="796"/>
                            <a:pt x="163" y="765"/>
                            <a:pt x="179" y="737"/>
                          </a:cubicBezTo>
                          <a:cubicBezTo>
                            <a:pt x="189" y="720"/>
                            <a:pt x="189" y="720"/>
                            <a:pt x="189" y="720"/>
                          </a:cubicBezTo>
                          <a:cubicBezTo>
                            <a:pt x="147" y="660"/>
                            <a:pt x="147" y="660"/>
                            <a:pt x="147" y="660"/>
                          </a:cubicBezTo>
                          <a:cubicBezTo>
                            <a:pt x="244" y="562"/>
                            <a:pt x="244" y="562"/>
                            <a:pt x="244" y="562"/>
                          </a:cubicBezTo>
                          <a:cubicBezTo>
                            <a:pt x="304" y="605"/>
                            <a:pt x="304" y="605"/>
                            <a:pt x="304" y="605"/>
                          </a:cubicBezTo>
                          <a:cubicBezTo>
                            <a:pt x="321" y="595"/>
                            <a:pt x="321" y="595"/>
                            <a:pt x="321" y="595"/>
                          </a:cubicBezTo>
                          <a:cubicBezTo>
                            <a:pt x="349" y="579"/>
                            <a:pt x="380" y="566"/>
                            <a:pt x="411" y="558"/>
                          </a:cubicBezTo>
                          <a:cubicBezTo>
                            <a:pt x="431" y="552"/>
                            <a:pt x="431" y="552"/>
                            <a:pt x="431" y="552"/>
                          </a:cubicBezTo>
                          <a:cubicBezTo>
                            <a:pt x="443" y="480"/>
                            <a:pt x="443" y="480"/>
                            <a:pt x="443" y="480"/>
                          </a:cubicBezTo>
                          <a:cubicBezTo>
                            <a:pt x="581" y="480"/>
                            <a:pt x="581" y="480"/>
                            <a:pt x="581" y="480"/>
                          </a:cubicBezTo>
                          <a:cubicBezTo>
                            <a:pt x="593" y="552"/>
                            <a:pt x="593" y="552"/>
                            <a:pt x="593" y="552"/>
                          </a:cubicBezTo>
                          <a:cubicBezTo>
                            <a:pt x="613" y="558"/>
                            <a:pt x="613" y="558"/>
                            <a:pt x="613" y="558"/>
                          </a:cubicBezTo>
                          <a:cubicBezTo>
                            <a:pt x="644" y="566"/>
                            <a:pt x="675" y="579"/>
                            <a:pt x="703" y="595"/>
                          </a:cubicBezTo>
                          <a:cubicBezTo>
                            <a:pt x="720" y="605"/>
                            <a:pt x="720" y="605"/>
                            <a:pt x="720" y="605"/>
                          </a:cubicBezTo>
                          <a:cubicBezTo>
                            <a:pt x="780" y="562"/>
                            <a:pt x="780" y="562"/>
                            <a:pt x="780" y="562"/>
                          </a:cubicBezTo>
                          <a:cubicBezTo>
                            <a:pt x="878" y="660"/>
                            <a:pt x="878" y="660"/>
                            <a:pt x="878" y="660"/>
                          </a:cubicBezTo>
                          <a:cubicBezTo>
                            <a:pt x="835" y="720"/>
                            <a:pt x="835" y="720"/>
                            <a:pt x="835" y="720"/>
                          </a:cubicBezTo>
                          <a:cubicBezTo>
                            <a:pt x="845" y="737"/>
                            <a:pt x="845" y="737"/>
                            <a:pt x="845" y="737"/>
                          </a:cubicBezTo>
                          <a:cubicBezTo>
                            <a:pt x="859" y="762"/>
                            <a:pt x="870" y="788"/>
                            <a:pt x="878" y="815"/>
                          </a:cubicBezTo>
                          <a:cubicBezTo>
                            <a:pt x="859" y="830"/>
                            <a:pt x="842" y="847"/>
                            <a:pt x="826" y="866"/>
                          </a:cubicBezTo>
                          <a:cubicBezTo>
                            <a:pt x="797" y="719"/>
                            <a:pt x="667" y="608"/>
                            <a:pt x="512" y="608"/>
                          </a:cubicBezTo>
                          <a:cubicBezTo>
                            <a:pt x="336" y="608"/>
                            <a:pt x="192" y="752"/>
                            <a:pt x="192" y="928"/>
                          </a:cubicBezTo>
                          <a:cubicBezTo>
                            <a:pt x="192" y="1104"/>
                            <a:pt x="336" y="1248"/>
                            <a:pt x="512" y="1248"/>
                          </a:cubicBezTo>
                          <a:cubicBezTo>
                            <a:pt x="582" y="1248"/>
                            <a:pt x="649" y="1224"/>
                            <a:pt x="704" y="1183"/>
                          </a:cubicBezTo>
                          <a:cubicBezTo>
                            <a:pt x="704" y="1183"/>
                            <a:pt x="704" y="1184"/>
                            <a:pt x="704" y="1184"/>
                          </a:cubicBezTo>
                          <a:cubicBezTo>
                            <a:pt x="704" y="1209"/>
                            <a:pt x="706" y="1233"/>
                            <a:pt x="710" y="1257"/>
                          </a:cubicBezTo>
                          <a:lnTo>
                            <a:pt x="703" y="1261"/>
                          </a:lnTo>
                          <a:close/>
                          <a:moveTo>
                            <a:pt x="767" y="947"/>
                          </a:moveTo>
                          <a:cubicBezTo>
                            <a:pt x="743" y="989"/>
                            <a:pt x="725" y="1035"/>
                            <a:pt x="715" y="1084"/>
                          </a:cubicBezTo>
                          <a:cubicBezTo>
                            <a:pt x="666" y="1147"/>
                            <a:pt x="591" y="1184"/>
                            <a:pt x="512" y="1184"/>
                          </a:cubicBezTo>
                          <a:cubicBezTo>
                            <a:pt x="371" y="1184"/>
                            <a:pt x="256" y="1069"/>
                            <a:pt x="256" y="928"/>
                          </a:cubicBezTo>
                          <a:cubicBezTo>
                            <a:pt x="256" y="787"/>
                            <a:pt x="371" y="672"/>
                            <a:pt x="512" y="672"/>
                          </a:cubicBezTo>
                          <a:cubicBezTo>
                            <a:pt x="653" y="672"/>
                            <a:pt x="768" y="787"/>
                            <a:pt x="768" y="928"/>
                          </a:cubicBezTo>
                          <a:cubicBezTo>
                            <a:pt x="768" y="934"/>
                            <a:pt x="768" y="941"/>
                            <a:pt x="767" y="947"/>
                          </a:cubicBezTo>
                          <a:close/>
                          <a:moveTo>
                            <a:pt x="1184" y="1600"/>
                          </a:moveTo>
                          <a:cubicBezTo>
                            <a:pt x="955" y="1600"/>
                            <a:pt x="768" y="1413"/>
                            <a:pt x="768" y="1184"/>
                          </a:cubicBezTo>
                          <a:cubicBezTo>
                            <a:pt x="768" y="955"/>
                            <a:pt x="955" y="768"/>
                            <a:pt x="1184" y="768"/>
                          </a:cubicBezTo>
                          <a:cubicBezTo>
                            <a:pt x="1413" y="768"/>
                            <a:pt x="1600" y="955"/>
                            <a:pt x="1600" y="1184"/>
                          </a:cubicBezTo>
                          <a:cubicBezTo>
                            <a:pt x="1600" y="1413"/>
                            <a:pt x="1413" y="1600"/>
                            <a:pt x="1184" y="1600"/>
                          </a:cubicBezTo>
                          <a:close/>
                          <a:moveTo>
                            <a:pt x="1856" y="64"/>
                          </a:moveTo>
                          <a:cubicBezTo>
                            <a:pt x="1920" y="64"/>
                            <a:pt x="1920" y="64"/>
                            <a:pt x="1920" y="64"/>
                          </a:cubicBezTo>
                          <a:cubicBezTo>
                            <a:pt x="1920" y="1152"/>
                            <a:pt x="1920" y="1152"/>
                            <a:pt x="1920" y="1152"/>
                          </a:cubicBezTo>
                          <a:cubicBezTo>
                            <a:pt x="1856" y="1152"/>
                            <a:pt x="1856" y="1152"/>
                            <a:pt x="1856" y="1152"/>
                          </a:cubicBezTo>
                          <a:lnTo>
                            <a:pt x="1856" y="64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 sz="851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4" name="任意多边形: 形状 63">
                      <a:extLst>
                        <a:ext uri="{FF2B5EF4-FFF2-40B4-BE49-F238E27FC236}">
                          <a16:creationId xmlns:a16="http://schemas.microsoft.com/office/drawing/2014/main" id="{0103CD26-A5EB-4B1E-A59E-2A14C2D0D7D6}"/>
                        </a:ext>
                      </a:extLst>
                    </p:cNvPr>
                    <p:cNvSpPr>
                      <a:spLocks noEditPoints="1"/>
                    </p:cNvSpPr>
                    <p:nvPr>
                      <p:custDataLst>
                        <p:tags r:id="rId42"/>
                      </p:custDataLst>
                    </p:nvPr>
                  </p:nvSpPr>
                  <p:spPr bwMode="auto">
                    <a:xfrm>
                      <a:off x="3078373" y="1973539"/>
                      <a:ext cx="709579" cy="285374"/>
                    </a:xfrm>
                    <a:custGeom>
                      <a:avLst/>
                      <a:gdLst>
                        <a:gd name="T0" fmla="*/ 1792 w 1984"/>
                        <a:gd name="T1" fmla="*/ 64 h 800"/>
                        <a:gd name="T2" fmla="*/ 1634 w 1984"/>
                        <a:gd name="T3" fmla="*/ 245 h 800"/>
                        <a:gd name="T4" fmla="*/ 1385 w 1984"/>
                        <a:gd name="T5" fmla="*/ 298 h 800"/>
                        <a:gd name="T6" fmla="*/ 1248 w 1984"/>
                        <a:gd name="T7" fmla="*/ 384 h 800"/>
                        <a:gd name="T8" fmla="*/ 1093 w 1984"/>
                        <a:gd name="T9" fmla="*/ 615 h 800"/>
                        <a:gd name="T10" fmla="*/ 1054 w 1984"/>
                        <a:gd name="T11" fmla="*/ 608 h 800"/>
                        <a:gd name="T12" fmla="*/ 960 w 1984"/>
                        <a:gd name="T13" fmla="*/ 192 h 800"/>
                        <a:gd name="T14" fmla="*/ 768 w 1984"/>
                        <a:gd name="T15" fmla="*/ 192 h 800"/>
                        <a:gd name="T16" fmla="*/ 508 w 1984"/>
                        <a:gd name="T17" fmla="*/ 374 h 800"/>
                        <a:gd name="T18" fmla="*/ 358 w 1984"/>
                        <a:gd name="T19" fmla="*/ 416 h 800"/>
                        <a:gd name="T20" fmla="*/ 96 w 1984"/>
                        <a:gd name="T21" fmla="*/ 352 h 800"/>
                        <a:gd name="T22" fmla="*/ 96 w 1984"/>
                        <a:gd name="T23" fmla="*/ 544 h 800"/>
                        <a:gd name="T24" fmla="*/ 358 w 1984"/>
                        <a:gd name="T25" fmla="*/ 480 h 800"/>
                        <a:gd name="T26" fmla="*/ 544 w 1984"/>
                        <a:gd name="T27" fmla="*/ 448 h 800"/>
                        <a:gd name="T28" fmla="*/ 804 w 1984"/>
                        <a:gd name="T29" fmla="*/ 266 h 800"/>
                        <a:gd name="T30" fmla="*/ 866 w 1984"/>
                        <a:gd name="T31" fmla="*/ 288 h 800"/>
                        <a:gd name="T32" fmla="*/ 960 w 1984"/>
                        <a:gd name="T33" fmla="*/ 704 h 800"/>
                        <a:gd name="T34" fmla="*/ 1152 w 1984"/>
                        <a:gd name="T35" fmla="*/ 704 h 800"/>
                        <a:gd name="T36" fmla="*/ 1307 w 1984"/>
                        <a:gd name="T37" fmla="*/ 473 h 800"/>
                        <a:gd name="T38" fmla="*/ 1440 w 1984"/>
                        <a:gd name="T39" fmla="*/ 384 h 800"/>
                        <a:gd name="T40" fmla="*/ 1536 w 1984"/>
                        <a:gd name="T41" fmla="*/ 237 h 800"/>
                        <a:gd name="T42" fmla="*/ 1920 w 1984"/>
                        <a:gd name="T43" fmla="*/ 99 h 800"/>
                        <a:gd name="T44" fmla="*/ 1984 w 1984"/>
                        <a:gd name="T45" fmla="*/ 192 h 800"/>
                        <a:gd name="T46" fmla="*/ 1792 w 1984"/>
                        <a:gd name="T47" fmla="*/ 0 h 800"/>
                        <a:gd name="T48" fmla="*/ 64 w 1984"/>
                        <a:gd name="T49" fmla="*/ 448 h 800"/>
                        <a:gd name="T50" fmla="*/ 128 w 1984"/>
                        <a:gd name="T51" fmla="*/ 448 h 800"/>
                        <a:gd name="T52" fmla="*/ 448 w 1984"/>
                        <a:gd name="T53" fmla="*/ 480 h 800"/>
                        <a:gd name="T54" fmla="*/ 448 w 1984"/>
                        <a:gd name="T55" fmla="*/ 416 h 800"/>
                        <a:gd name="T56" fmla="*/ 448 w 1984"/>
                        <a:gd name="T57" fmla="*/ 480 h 800"/>
                        <a:gd name="T58" fmla="*/ 864 w 1984"/>
                        <a:gd name="T59" fmla="*/ 160 h 800"/>
                        <a:gd name="T60" fmla="*/ 864 w 1984"/>
                        <a:gd name="T61" fmla="*/ 224 h 800"/>
                        <a:gd name="T62" fmla="*/ 1056 w 1984"/>
                        <a:gd name="T63" fmla="*/ 736 h 800"/>
                        <a:gd name="T64" fmla="*/ 1056 w 1984"/>
                        <a:gd name="T65" fmla="*/ 672 h 800"/>
                        <a:gd name="T66" fmla="*/ 1056 w 1984"/>
                        <a:gd name="T67" fmla="*/ 736 h 800"/>
                        <a:gd name="T68" fmla="*/ 1312 w 1984"/>
                        <a:gd name="T69" fmla="*/ 384 h 800"/>
                        <a:gd name="T70" fmla="*/ 1376 w 1984"/>
                        <a:gd name="T71" fmla="*/ 384 h 8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</a:cxnLst>
                      <a:rect l="0" t="0" r="r" b="b"/>
                      <a:pathLst>
                        <a:path w="1984" h="800">
                          <a:moveTo>
                            <a:pt x="1792" y="0"/>
                          </a:moveTo>
                          <a:cubicBezTo>
                            <a:pt x="1792" y="64"/>
                            <a:pt x="1792" y="64"/>
                            <a:pt x="1792" y="64"/>
                          </a:cubicBezTo>
                          <a:cubicBezTo>
                            <a:pt x="1861" y="64"/>
                            <a:pt x="1861" y="64"/>
                            <a:pt x="1861" y="64"/>
                          </a:cubicBezTo>
                          <a:cubicBezTo>
                            <a:pt x="1634" y="245"/>
                            <a:pt x="1634" y="245"/>
                            <a:pt x="1634" y="245"/>
                          </a:cubicBezTo>
                          <a:cubicBezTo>
                            <a:pt x="1536" y="147"/>
                            <a:pt x="1536" y="147"/>
                            <a:pt x="1536" y="147"/>
                          </a:cubicBezTo>
                          <a:cubicBezTo>
                            <a:pt x="1385" y="298"/>
                            <a:pt x="1385" y="298"/>
                            <a:pt x="1385" y="298"/>
                          </a:cubicBezTo>
                          <a:cubicBezTo>
                            <a:pt x="1373" y="292"/>
                            <a:pt x="1359" y="288"/>
                            <a:pt x="1344" y="288"/>
                          </a:cubicBezTo>
                          <a:cubicBezTo>
                            <a:pt x="1291" y="288"/>
                            <a:pt x="1248" y="331"/>
                            <a:pt x="1248" y="384"/>
                          </a:cubicBezTo>
                          <a:cubicBezTo>
                            <a:pt x="1248" y="401"/>
                            <a:pt x="1253" y="416"/>
                            <a:pt x="1260" y="429"/>
                          </a:cubicBezTo>
                          <a:cubicBezTo>
                            <a:pt x="1093" y="615"/>
                            <a:pt x="1093" y="615"/>
                            <a:pt x="1093" y="615"/>
                          </a:cubicBezTo>
                          <a:cubicBezTo>
                            <a:pt x="1081" y="611"/>
                            <a:pt x="1069" y="608"/>
                            <a:pt x="1056" y="608"/>
                          </a:cubicBezTo>
                          <a:cubicBezTo>
                            <a:pt x="1055" y="608"/>
                            <a:pt x="1055" y="608"/>
                            <a:pt x="1054" y="608"/>
                          </a:cubicBezTo>
                          <a:cubicBezTo>
                            <a:pt x="926" y="265"/>
                            <a:pt x="926" y="265"/>
                            <a:pt x="926" y="265"/>
                          </a:cubicBezTo>
                          <a:cubicBezTo>
                            <a:pt x="946" y="247"/>
                            <a:pt x="960" y="221"/>
                            <a:pt x="960" y="192"/>
                          </a:cubicBezTo>
                          <a:cubicBezTo>
                            <a:pt x="960" y="139"/>
                            <a:pt x="917" y="96"/>
                            <a:pt x="864" y="96"/>
                          </a:cubicBezTo>
                          <a:cubicBezTo>
                            <a:pt x="811" y="96"/>
                            <a:pt x="768" y="139"/>
                            <a:pt x="768" y="192"/>
                          </a:cubicBezTo>
                          <a:cubicBezTo>
                            <a:pt x="768" y="199"/>
                            <a:pt x="769" y="206"/>
                            <a:pt x="770" y="212"/>
                          </a:cubicBezTo>
                          <a:cubicBezTo>
                            <a:pt x="508" y="374"/>
                            <a:pt x="508" y="374"/>
                            <a:pt x="508" y="374"/>
                          </a:cubicBezTo>
                          <a:cubicBezTo>
                            <a:pt x="491" y="360"/>
                            <a:pt x="471" y="352"/>
                            <a:pt x="448" y="352"/>
                          </a:cubicBezTo>
                          <a:cubicBezTo>
                            <a:pt x="406" y="352"/>
                            <a:pt x="371" y="379"/>
                            <a:pt x="358" y="416"/>
                          </a:cubicBezTo>
                          <a:cubicBezTo>
                            <a:pt x="186" y="416"/>
                            <a:pt x="186" y="416"/>
                            <a:pt x="186" y="416"/>
                          </a:cubicBezTo>
                          <a:cubicBezTo>
                            <a:pt x="173" y="379"/>
                            <a:pt x="138" y="352"/>
                            <a:pt x="96" y="352"/>
                          </a:cubicBezTo>
                          <a:cubicBezTo>
                            <a:pt x="43" y="352"/>
                            <a:pt x="0" y="395"/>
                            <a:pt x="0" y="448"/>
                          </a:cubicBezTo>
                          <a:cubicBezTo>
                            <a:pt x="0" y="501"/>
                            <a:pt x="43" y="544"/>
                            <a:pt x="96" y="544"/>
                          </a:cubicBezTo>
                          <a:cubicBezTo>
                            <a:pt x="138" y="544"/>
                            <a:pt x="173" y="517"/>
                            <a:pt x="186" y="480"/>
                          </a:cubicBezTo>
                          <a:cubicBezTo>
                            <a:pt x="358" y="480"/>
                            <a:pt x="358" y="480"/>
                            <a:pt x="358" y="480"/>
                          </a:cubicBezTo>
                          <a:cubicBezTo>
                            <a:pt x="371" y="517"/>
                            <a:pt x="406" y="544"/>
                            <a:pt x="448" y="544"/>
                          </a:cubicBezTo>
                          <a:cubicBezTo>
                            <a:pt x="501" y="544"/>
                            <a:pt x="544" y="501"/>
                            <a:pt x="544" y="448"/>
                          </a:cubicBezTo>
                          <a:cubicBezTo>
                            <a:pt x="544" y="441"/>
                            <a:pt x="543" y="434"/>
                            <a:pt x="542" y="428"/>
                          </a:cubicBezTo>
                          <a:cubicBezTo>
                            <a:pt x="804" y="266"/>
                            <a:pt x="804" y="266"/>
                            <a:pt x="804" y="266"/>
                          </a:cubicBezTo>
                          <a:cubicBezTo>
                            <a:pt x="821" y="280"/>
                            <a:pt x="841" y="288"/>
                            <a:pt x="864" y="288"/>
                          </a:cubicBezTo>
                          <a:cubicBezTo>
                            <a:pt x="865" y="288"/>
                            <a:pt x="865" y="288"/>
                            <a:pt x="866" y="288"/>
                          </a:cubicBezTo>
                          <a:cubicBezTo>
                            <a:pt x="994" y="631"/>
                            <a:pt x="994" y="631"/>
                            <a:pt x="994" y="631"/>
                          </a:cubicBezTo>
                          <a:cubicBezTo>
                            <a:pt x="974" y="649"/>
                            <a:pt x="960" y="675"/>
                            <a:pt x="960" y="704"/>
                          </a:cubicBezTo>
                          <a:cubicBezTo>
                            <a:pt x="960" y="757"/>
                            <a:pt x="1003" y="800"/>
                            <a:pt x="1056" y="800"/>
                          </a:cubicBezTo>
                          <a:cubicBezTo>
                            <a:pt x="1109" y="800"/>
                            <a:pt x="1152" y="757"/>
                            <a:pt x="1152" y="704"/>
                          </a:cubicBezTo>
                          <a:cubicBezTo>
                            <a:pt x="1152" y="687"/>
                            <a:pt x="1147" y="672"/>
                            <a:pt x="1140" y="658"/>
                          </a:cubicBezTo>
                          <a:cubicBezTo>
                            <a:pt x="1307" y="473"/>
                            <a:pt x="1307" y="473"/>
                            <a:pt x="1307" y="473"/>
                          </a:cubicBezTo>
                          <a:cubicBezTo>
                            <a:pt x="1319" y="477"/>
                            <a:pt x="1331" y="480"/>
                            <a:pt x="1344" y="480"/>
                          </a:cubicBezTo>
                          <a:cubicBezTo>
                            <a:pt x="1397" y="480"/>
                            <a:pt x="1440" y="437"/>
                            <a:pt x="1440" y="384"/>
                          </a:cubicBezTo>
                          <a:cubicBezTo>
                            <a:pt x="1440" y="369"/>
                            <a:pt x="1436" y="355"/>
                            <a:pt x="1430" y="343"/>
                          </a:cubicBezTo>
                          <a:cubicBezTo>
                            <a:pt x="1536" y="237"/>
                            <a:pt x="1536" y="237"/>
                            <a:pt x="1536" y="237"/>
                          </a:cubicBezTo>
                          <a:cubicBezTo>
                            <a:pt x="1630" y="331"/>
                            <a:pt x="1630" y="331"/>
                            <a:pt x="1630" y="331"/>
                          </a:cubicBezTo>
                          <a:cubicBezTo>
                            <a:pt x="1920" y="99"/>
                            <a:pt x="1920" y="99"/>
                            <a:pt x="1920" y="99"/>
                          </a:cubicBezTo>
                          <a:cubicBezTo>
                            <a:pt x="1920" y="192"/>
                            <a:pt x="1920" y="192"/>
                            <a:pt x="1920" y="192"/>
                          </a:cubicBezTo>
                          <a:cubicBezTo>
                            <a:pt x="1984" y="192"/>
                            <a:pt x="1984" y="192"/>
                            <a:pt x="1984" y="192"/>
                          </a:cubicBezTo>
                          <a:cubicBezTo>
                            <a:pt x="1984" y="0"/>
                            <a:pt x="1984" y="0"/>
                            <a:pt x="1984" y="0"/>
                          </a:cubicBezTo>
                          <a:lnTo>
                            <a:pt x="1792" y="0"/>
                          </a:lnTo>
                          <a:close/>
                          <a:moveTo>
                            <a:pt x="96" y="480"/>
                          </a:moveTo>
                          <a:cubicBezTo>
                            <a:pt x="78" y="480"/>
                            <a:pt x="64" y="466"/>
                            <a:pt x="64" y="448"/>
                          </a:cubicBezTo>
                          <a:cubicBezTo>
                            <a:pt x="64" y="430"/>
                            <a:pt x="78" y="416"/>
                            <a:pt x="96" y="416"/>
                          </a:cubicBezTo>
                          <a:cubicBezTo>
                            <a:pt x="114" y="416"/>
                            <a:pt x="128" y="430"/>
                            <a:pt x="128" y="448"/>
                          </a:cubicBezTo>
                          <a:cubicBezTo>
                            <a:pt x="128" y="466"/>
                            <a:pt x="114" y="480"/>
                            <a:pt x="96" y="480"/>
                          </a:cubicBezTo>
                          <a:close/>
                          <a:moveTo>
                            <a:pt x="448" y="480"/>
                          </a:moveTo>
                          <a:cubicBezTo>
                            <a:pt x="430" y="480"/>
                            <a:pt x="416" y="466"/>
                            <a:pt x="416" y="448"/>
                          </a:cubicBezTo>
                          <a:cubicBezTo>
                            <a:pt x="416" y="430"/>
                            <a:pt x="430" y="416"/>
                            <a:pt x="448" y="416"/>
                          </a:cubicBezTo>
                          <a:cubicBezTo>
                            <a:pt x="466" y="416"/>
                            <a:pt x="480" y="430"/>
                            <a:pt x="480" y="448"/>
                          </a:cubicBezTo>
                          <a:cubicBezTo>
                            <a:pt x="480" y="466"/>
                            <a:pt x="466" y="480"/>
                            <a:pt x="448" y="480"/>
                          </a:cubicBezTo>
                          <a:close/>
                          <a:moveTo>
                            <a:pt x="832" y="192"/>
                          </a:moveTo>
                          <a:cubicBezTo>
                            <a:pt x="832" y="174"/>
                            <a:pt x="846" y="160"/>
                            <a:pt x="864" y="160"/>
                          </a:cubicBezTo>
                          <a:cubicBezTo>
                            <a:pt x="882" y="160"/>
                            <a:pt x="896" y="174"/>
                            <a:pt x="896" y="192"/>
                          </a:cubicBezTo>
                          <a:cubicBezTo>
                            <a:pt x="896" y="210"/>
                            <a:pt x="882" y="224"/>
                            <a:pt x="864" y="224"/>
                          </a:cubicBezTo>
                          <a:cubicBezTo>
                            <a:pt x="846" y="224"/>
                            <a:pt x="832" y="210"/>
                            <a:pt x="832" y="192"/>
                          </a:cubicBezTo>
                          <a:close/>
                          <a:moveTo>
                            <a:pt x="1056" y="736"/>
                          </a:moveTo>
                          <a:cubicBezTo>
                            <a:pt x="1038" y="736"/>
                            <a:pt x="1024" y="722"/>
                            <a:pt x="1024" y="704"/>
                          </a:cubicBezTo>
                          <a:cubicBezTo>
                            <a:pt x="1024" y="686"/>
                            <a:pt x="1038" y="672"/>
                            <a:pt x="1056" y="672"/>
                          </a:cubicBezTo>
                          <a:cubicBezTo>
                            <a:pt x="1074" y="672"/>
                            <a:pt x="1088" y="686"/>
                            <a:pt x="1088" y="704"/>
                          </a:cubicBezTo>
                          <a:cubicBezTo>
                            <a:pt x="1088" y="722"/>
                            <a:pt x="1074" y="736"/>
                            <a:pt x="1056" y="736"/>
                          </a:cubicBezTo>
                          <a:close/>
                          <a:moveTo>
                            <a:pt x="1344" y="416"/>
                          </a:moveTo>
                          <a:cubicBezTo>
                            <a:pt x="1326" y="416"/>
                            <a:pt x="1312" y="402"/>
                            <a:pt x="1312" y="384"/>
                          </a:cubicBezTo>
                          <a:cubicBezTo>
                            <a:pt x="1312" y="366"/>
                            <a:pt x="1326" y="352"/>
                            <a:pt x="1344" y="352"/>
                          </a:cubicBezTo>
                          <a:cubicBezTo>
                            <a:pt x="1362" y="352"/>
                            <a:pt x="1376" y="366"/>
                            <a:pt x="1376" y="384"/>
                          </a:cubicBezTo>
                          <a:cubicBezTo>
                            <a:pt x="1376" y="402"/>
                            <a:pt x="1362" y="416"/>
                            <a:pt x="1344" y="416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zh-CN" altLang="en-US" sz="851"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</p:grpSp>
        </p:grpSp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4AD91CBF-AC06-4768-9B94-105FD09F5DC2}"/>
                </a:ext>
              </a:extLst>
            </p:cNvPr>
            <p:cNvGrpSpPr/>
            <p:nvPr>
              <p:custDataLst>
                <p:tags r:id="rId30"/>
              </p:custDataLst>
            </p:nvPr>
          </p:nvGrpSpPr>
          <p:grpSpPr>
            <a:xfrm>
              <a:off x="2464562" y="2474126"/>
              <a:ext cx="2167621" cy="203579"/>
              <a:chOff x="-402922" y="3146323"/>
              <a:chExt cx="2167621" cy="203580"/>
            </a:xfrm>
          </p:grpSpPr>
          <p:grpSp>
            <p:nvGrpSpPr>
              <p:cNvPr id="125" name="组合 124">
                <a:extLst>
                  <a:ext uri="{FF2B5EF4-FFF2-40B4-BE49-F238E27FC236}">
                    <a16:creationId xmlns:a16="http://schemas.microsoft.com/office/drawing/2014/main" id="{8D0E5234-E747-432A-B4A5-C07541AF8C2C}"/>
                  </a:ext>
                </a:extLst>
              </p:cNvPr>
              <p:cNvGrpSpPr/>
              <p:nvPr/>
            </p:nvGrpSpPr>
            <p:grpSpPr>
              <a:xfrm>
                <a:off x="-6410" y="3146323"/>
                <a:ext cx="1771109" cy="150188"/>
                <a:chOff x="-6410" y="3146323"/>
                <a:chExt cx="1771109" cy="150188"/>
              </a:xfrm>
            </p:grpSpPr>
            <p:sp>
              <p:nvSpPr>
                <p:cNvPr id="127" name="平行四边形 126">
                  <a:extLst>
                    <a:ext uri="{FF2B5EF4-FFF2-40B4-BE49-F238E27FC236}">
                      <a16:creationId xmlns:a16="http://schemas.microsoft.com/office/drawing/2014/main" id="{791BC4E4-2F77-4DDE-9BEC-3F90584B07C7}"/>
                    </a:ext>
                  </a:extLst>
                </p:cNvPr>
                <p:cNvSpPr/>
                <p:nvPr>
                  <p:custDataLst>
                    <p:tags r:id="rId32"/>
                  </p:custDataLst>
                </p:nvPr>
              </p:nvSpPr>
              <p:spPr>
                <a:xfrm rot="21540000">
                  <a:off x="-6410" y="3271807"/>
                  <a:ext cx="1714567" cy="24704"/>
                </a:xfrm>
                <a:prstGeom prst="parallelogram">
                  <a:avLst/>
                </a:prstGeom>
                <a:noFill/>
                <a:ln w="3175">
                  <a:gradFill>
                    <a:gsLst>
                      <a:gs pos="42000">
                        <a:srgbClr val="04C8F8">
                          <a:alpha val="0"/>
                        </a:srgbClr>
                      </a:gs>
                      <a:gs pos="100000">
                        <a:srgbClr val="28C365">
                          <a:alpha val="40000"/>
                        </a:srgb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1">
                    <a:cs typeface="+mn-ea"/>
                    <a:sym typeface="+mn-lt"/>
                  </a:endParaRPr>
                </a:p>
              </p:txBody>
            </p:sp>
            <p:sp>
              <p:nvSpPr>
                <p:cNvPr id="128" name="平行四边形 127">
                  <a:extLst>
                    <a:ext uri="{FF2B5EF4-FFF2-40B4-BE49-F238E27FC236}">
                      <a16:creationId xmlns:a16="http://schemas.microsoft.com/office/drawing/2014/main" id="{0EC45F35-E0FB-4FC8-9DFC-CA8AFA540CD7}"/>
                    </a:ext>
                  </a:extLst>
                </p:cNvPr>
                <p:cNvSpPr/>
                <p:nvPr>
                  <p:custDataLst>
                    <p:tags r:id="rId33"/>
                  </p:custDataLst>
                </p:nvPr>
              </p:nvSpPr>
              <p:spPr>
                <a:xfrm rot="21540000">
                  <a:off x="50132" y="3146323"/>
                  <a:ext cx="1714567" cy="124483"/>
                </a:xfrm>
                <a:prstGeom prst="parallelogram">
                  <a:avLst/>
                </a:prstGeom>
                <a:gradFill>
                  <a:gsLst>
                    <a:gs pos="33000">
                      <a:srgbClr val="28C365">
                        <a:alpha val="0"/>
                      </a:srgbClr>
                    </a:gs>
                    <a:gs pos="83000">
                      <a:srgbClr val="04C8F8">
                        <a:alpha val="30000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1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6" name="平行四边形 125">
                <a:extLst>
                  <a:ext uri="{FF2B5EF4-FFF2-40B4-BE49-F238E27FC236}">
                    <a16:creationId xmlns:a16="http://schemas.microsoft.com/office/drawing/2014/main" id="{A98C932A-5460-4304-8F56-4B9203A4F245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 rot="21540000">
                <a:off x="-402922" y="3225420"/>
                <a:ext cx="1714567" cy="124483"/>
              </a:xfrm>
              <a:prstGeom prst="parallelogram">
                <a:avLst/>
              </a:prstGeom>
              <a:gradFill>
                <a:gsLst>
                  <a:gs pos="33000">
                    <a:srgbClr val="28C365">
                      <a:alpha val="0"/>
                    </a:srgbClr>
                  </a:gs>
                  <a:gs pos="83000">
                    <a:srgbClr val="04C8F8">
                      <a:alpha val="30000"/>
                    </a:srgb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1">
                  <a:cs typeface="+mn-ea"/>
                  <a:sym typeface="+mn-lt"/>
                </a:endParaRPr>
              </a:p>
            </p:txBody>
          </p:sp>
        </p:grpSp>
      </p:grpSp>
      <p:sp>
        <p:nvSpPr>
          <p:cNvPr id="130" name="文本框 129">
            <a:extLst>
              <a:ext uri="{FF2B5EF4-FFF2-40B4-BE49-F238E27FC236}">
                <a16:creationId xmlns:a16="http://schemas.microsoft.com/office/drawing/2014/main" id="{86926968-3FC9-4A1C-9735-941EC08583D8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563309" y="6050987"/>
            <a:ext cx="2035230" cy="26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101" dirty="0">
                <a:solidFill>
                  <a:srgbClr val="D9D9D9"/>
                </a:solidFill>
                <a:cs typeface="+mn-ea"/>
                <a:sym typeface="+mn-lt"/>
              </a:rPr>
              <a:t>公司内部交流文件，禁止外传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ED1F7AF9-2821-46A9-AA82-C089911C3696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2356304" y="2291574"/>
            <a:ext cx="1841877" cy="4310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1" dirty="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cs typeface="+mn-ea"/>
                <a:sym typeface="+mn-lt"/>
              </a:rPr>
              <a:t>项目简介</a:t>
            </a:r>
          </a:p>
        </p:txBody>
      </p:sp>
      <p:sp>
        <p:nvSpPr>
          <p:cNvPr id="82" name="任意多边形: 形状 81">
            <a:extLst>
              <a:ext uri="{FF2B5EF4-FFF2-40B4-BE49-F238E27FC236}">
                <a16:creationId xmlns:a16="http://schemas.microsoft.com/office/drawing/2014/main" id="{EFBDD88F-9047-41AA-A68F-64CF284FC5B7}"/>
              </a:ext>
            </a:extLst>
          </p:cNvPr>
          <p:cNvSpPr/>
          <p:nvPr/>
        </p:nvSpPr>
        <p:spPr>
          <a:xfrm rot="16200000">
            <a:off x="10484251" y="5142190"/>
            <a:ext cx="1633937" cy="1984772"/>
          </a:xfrm>
          <a:custGeom>
            <a:avLst/>
            <a:gdLst>
              <a:gd name="connsiteX0" fmla="*/ 1529423 w 1633936"/>
              <a:gd name="connsiteY0" fmla="*/ 1775746 h 1984772"/>
              <a:gd name="connsiteX1" fmla="*/ 1633936 w 1633936"/>
              <a:gd name="connsiteY1" fmla="*/ 1880259 h 1984772"/>
              <a:gd name="connsiteX2" fmla="*/ 1529423 w 1633936"/>
              <a:gd name="connsiteY2" fmla="*/ 1984772 h 1984772"/>
              <a:gd name="connsiteX3" fmla="*/ 1424910 w 1633936"/>
              <a:gd name="connsiteY3" fmla="*/ 1880259 h 1984772"/>
              <a:gd name="connsiteX4" fmla="*/ 1529423 w 1633936"/>
              <a:gd name="connsiteY4" fmla="*/ 1775746 h 1984772"/>
              <a:gd name="connsiteX5" fmla="*/ 1244441 w 1633936"/>
              <a:gd name="connsiteY5" fmla="*/ 1775746 h 1984772"/>
              <a:gd name="connsiteX6" fmla="*/ 1348954 w 1633936"/>
              <a:gd name="connsiteY6" fmla="*/ 1880259 h 1984772"/>
              <a:gd name="connsiteX7" fmla="*/ 1244441 w 1633936"/>
              <a:gd name="connsiteY7" fmla="*/ 1984772 h 1984772"/>
              <a:gd name="connsiteX8" fmla="*/ 1139928 w 1633936"/>
              <a:gd name="connsiteY8" fmla="*/ 1880259 h 1984772"/>
              <a:gd name="connsiteX9" fmla="*/ 1244441 w 1633936"/>
              <a:gd name="connsiteY9" fmla="*/ 1775746 h 1984772"/>
              <a:gd name="connsiteX10" fmla="*/ 959459 w 1633936"/>
              <a:gd name="connsiteY10" fmla="*/ 1775746 h 1984772"/>
              <a:gd name="connsiteX11" fmla="*/ 1063972 w 1633936"/>
              <a:gd name="connsiteY11" fmla="*/ 1880259 h 1984772"/>
              <a:gd name="connsiteX12" fmla="*/ 959459 w 1633936"/>
              <a:gd name="connsiteY12" fmla="*/ 1984772 h 1984772"/>
              <a:gd name="connsiteX13" fmla="*/ 854946 w 1633936"/>
              <a:gd name="connsiteY13" fmla="*/ 1880259 h 1984772"/>
              <a:gd name="connsiteX14" fmla="*/ 959459 w 1633936"/>
              <a:gd name="connsiteY14" fmla="*/ 1775746 h 1984772"/>
              <a:gd name="connsiteX15" fmla="*/ 674477 w 1633936"/>
              <a:gd name="connsiteY15" fmla="*/ 1775746 h 1984772"/>
              <a:gd name="connsiteX16" fmla="*/ 778990 w 1633936"/>
              <a:gd name="connsiteY16" fmla="*/ 1880259 h 1984772"/>
              <a:gd name="connsiteX17" fmla="*/ 674477 w 1633936"/>
              <a:gd name="connsiteY17" fmla="*/ 1984772 h 1984772"/>
              <a:gd name="connsiteX18" fmla="*/ 569964 w 1633936"/>
              <a:gd name="connsiteY18" fmla="*/ 1880259 h 1984772"/>
              <a:gd name="connsiteX19" fmla="*/ 674477 w 1633936"/>
              <a:gd name="connsiteY19" fmla="*/ 1775746 h 1984772"/>
              <a:gd name="connsiteX20" fmla="*/ 389495 w 1633936"/>
              <a:gd name="connsiteY20" fmla="*/ 1775746 h 1984772"/>
              <a:gd name="connsiteX21" fmla="*/ 494008 w 1633936"/>
              <a:gd name="connsiteY21" fmla="*/ 1880259 h 1984772"/>
              <a:gd name="connsiteX22" fmla="*/ 389495 w 1633936"/>
              <a:gd name="connsiteY22" fmla="*/ 1984772 h 1984772"/>
              <a:gd name="connsiteX23" fmla="*/ 284982 w 1633936"/>
              <a:gd name="connsiteY23" fmla="*/ 1880259 h 1984772"/>
              <a:gd name="connsiteX24" fmla="*/ 389495 w 1633936"/>
              <a:gd name="connsiteY24" fmla="*/ 1775746 h 1984772"/>
              <a:gd name="connsiteX25" fmla="*/ 104513 w 1633936"/>
              <a:gd name="connsiteY25" fmla="*/ 1775746 h 1984772"/>
              <a:gd name="connsiteX26" fmla="*/ 209026 w 1633936"/>
              <a:gd name="connsiteY26" fmla="*/ 1880259 h 1984772"/>
              <a:gd name="connsiteX27" fmla="*/ 104513 w 1633936"/>
              <a:gd name="connsiteY27" fmla="*/ 1984772 h 1984772"/>
              <a:gd name="connsiteX28" fmla="*/ 0 w 1633936"/>
              <a:gd name="connsiteY28" fmla="*/ 1880259 h 1984772"/>
              <a:gd name="connsiteX29" fmla="*/ 104513 w 1633936"/>
              <a:gd name="connsiteY29" fmla="*/ 1775746 h 1984772"/>
              <a:gd name="connsiteX30" fmla="*/ 1529423 w 1633936"/>
              <a:gd name="connsiteY30" fmla="*/ 1522068 h 1984772"/>
              <a:gd name="connsiteX31" fmla="*/ 1633936 w 1633936"/>
              <a:gd name="connsiteY31" fmla="*/ 1626581 h 1984772"/>
              <a:gd name="connsiteX32" fmla="*/ 1529423 w 1633936"/>
              <a:gd name="connsiteY32" fmla="*/ 1731094 h 1984772"/>
              <a:gd name="connsiteX33" fmla="*/ 1424910 w 1633936"/>
              <a:gd name="connsiteY33" fmla="*/ 1626581 h 1984772"/>
              <a:gd name="connsiteX34" fmla="*/ 1529423 w 1633936"/>
              <a:gd name="connsiteY34" fmla="*/ 1522068 h 1984772"/>
              <a:gd name="connsiteX35" fmla="*/ 1244441 w 1633936"/>
              <a:gd name="connsiteY35" fmla="*/ 1522068 h 1984772"/>
              <a:gd name="connsiteX36" fmla="*/ 1348954 w 1633936"/>
              <a:gd name="connsiteY36" fmla="*/ 1626581 h 1984772"/>
              <a:gd name="connsiteX37" fmla="*/ 1244441 w 1633936"/>
              <a:gd name="connsiteY37" fmla="*/ 1731094 h 1984772"/>
              <a:gd name="connsiteX38" fmla="*/ 1139928 w 1633936"/>
              <a:gd name="connsiteY38" fmla="*/ 1626581 h 1984772"/>
              <a:gd name="connsiteX39" fmla="*/ 1244441 w 1633936"/>
              <a:gd name="connsiteY39" fmla="*/ 1522068 h 1984772"/>
              <a:gd name="connsiteX40" fmla="*/ 959459 w 1633936"/>
              <a:gd name="connsiteY40" fmla="*/ 1522068 h 1984772"/>
              <a:gd name="connsiteX41" fmla="*/ 1063972 w 1633936"/>
              <a:gd name="connsiteY41" fmla="*/ 1626581 h 1984772"/>
              <a:gd name="connsiteX42" fmla="*/ 959459 w 1633936"/>
              <a:gd name="connsiteY42" fmla="*/ 1731094 h 1984772"/>
              <a:gd name="connsiteX43" fmla="*/ 854946 w 1633936"/>
              <a:gd name="connsiteY43" fmla="*/ 1626581 h 1984772"/>
              <a:gd name="connsiteX44" fmla="*/ 959459 w 1633936"/>
              <a:gd name="connsiteY44" fmla="*/ 1522068 h 1984772"/>
              <a:gd name="connsiteX45" fmla="*/ 674477 w 1633936"/>
              <a:gd name="connsiteY45" fmla="*/ 1522068 h 1984772"/>
              <a:gd name="connsiteX46" fmla="*/ 778990 w 1633936"/>
              <a:gd name="connsiteY46" fmla="*/ 1626581 h 1984772"/>
              <a:gd name="connsiteX47" fmla="*/ 674477 w 1633936"/>
              <a:gd name="connsiteY47" fmla="*/ 1731094 h 1984772"/>
              <a:gd name="connsiteX48" fmla="*/ 569964 w 1633936"/>
              <a:gd name="connsiteY48" fmla="*/ 1626581 h 1984772"/>
              <a:gd name="connsiteX49" fmla="*/ 674477 w 1633936"/>
              <a:gd name="connsiteY49" fmla="*/ 1522068 h 1984772"/>
              <a:gd name="connsiteX50" fmla="*/ 389495 w 1633936"/>
              <a:gd name="connsiteY50" fmla="*/ 1522068 h 1984772"/>
              <a:gd name="connsiteX51" fmla="*/ 494008 w 1633936"/>
              <a:gd name="connsiteY51" fmla="*/ 1626581 h 1984772"/>
              <a:gd name="connsiteX52" fmla="*/ 389495 w 1633936"/>
              <a:gd name="connsiteY52" fmla="*/ 1731094 h 1984772"/>
              <a:gd name="connsiteX53" fmla="*/ 284982 w 1633936"/>
              <a:gd name="connsiteY53" fmla="*/ 1626581 h 1984772"/>
              <a:gd name="connsiteX54" fmla="*/ 389495 w 1633936"/>
              <a:gd name="connsiteY54" fmla="*/ 1522068 h 1984772"/>
              <a:gd name="connsiteX55" fmla="*/ 104513 w 1633936"/>
              <a:gd name="connsiteY55" fmla="*/ 1522068 h 1984772"/>
              <a:gd name="connsiteX56" fmla="*/ 209026 w 1633936"/>
              <a:gd name="connsiteY56" fmla="*/ 1626581 h 1984772"/>
              <a:gd name="connsiteX57" fmla="*/ 104513 w 1633936"/>
              <a:gd name="connsiteY57" fmla="*/ 1731094 h 1984772"/>
              <a:gd name="connsiteX58" fmla="*/ 0 w 1633936"/>
              <a:gd name="connsiteY58" fmla="*/ 1626581 h 1984772"/>
              <a:gd name="connsiteX59" fmla="*/ 104513 w 1633936"/>
              <a:gd name="connsiteY59" fmla="*/ 1522068 h 1984772"/>
              <a:gd name="connsiteX60" fmla="*/ 1529423 w 1633936"/>
              <a:gd name="connsiteY60" fmla="*/ 1268390 h 1984772"/>
              <a:gd name="connsiteX61" fmla="*/ 1633936 w 1633936"/>
              <a:gd name="connsiteY61" fmla="*/ 1372903 h 1984772"/>
              <a:gd name="connsiteX62" fmla="*/ 1529423 w 1633936"/>
              <a:gd name="connsiteY62" fmla="*/ 1477416 h 1984772"/>
              <a:gd name="connsiteX63" fmla="*/ 1424910 w 1633936"/>
              <a:gd name="connsiteY63" fmla="*/ 1372903 h 1984772"/>
              <a:gd name="connsiteX64" fmla="*/ 1529423 w 1633936"/>
              <a:gd name="connsiteY64" fmla="*/ 1268390 h 1984772"/>
              <a:gd name="connsiteX65" fmla="*/ 1244441 w 1633936"/>
              <a:gd name="connsiteY65" fmla="*/ 1268390 h 1984772"/>
              <a:gd name="connsiteX66" fmla="*/ 1348954 w 1633936"/>
              <a:gd name="connsiteY66" fmla="*/ 1372903 h 1984772"/>
              <a:gd name="connsiteX67" fmla="*/ 1244441 w 1633936"/>
              <a:gd name="connsiteY67" fmla="*/ 1477416 h 1984772"/>
              <a:gd name="connsiteX68" fmla="*/ 1139928 w 1633936"/>
              <a:gd name="connsiteY68" fmla="*/ 1372903 h 1984772"/>
              <a:gd name="connsiteX69" fmla="*/ 1244441 w 1633936"/>
              <a:gd name="connsiteY69" fmla="*/ 1268390 h 1984772"/>
              <a:gd name="connsiteX70" fmla="*/ 959459 w 1633936"/>
              <a:gd name="connsiteY70" fmla="*/ 1268390 h 1984772"/>
              <a:gd name="connsiteX71" fmla="*/ 1063972 w 1633936"/>
              <a:gd name="connsiteY71" fmla="*/ 1372903 h 1984772"/>
              <a:gd name="connsiteX72" fmla="*/ 959459 w 1633936"/>
              <a:gd name="connsiteY72" fmla="*/ 1477416 h 1984772"/>
              <a:gd name="connsiteX73" fmla="*/ 854946 w 1633936"/>
              <a:gd name="connsiteY73" fmla="*/ 1372903 h 1984772"/>
              <a:gd name="connsiteX74" fmla="*/ 959459 w 1633936"/>
              <a:gd name="connsiteY74" fmla="*/ 1268390 h 1984772"/>
              <a:gd name="connsiteX75" fmla="*/ 674477 w 1633936"/>
              <a:gd name="connsiteY75" fmla="*/ 1268390 h 1984772"/>
              <a:gd name="connsiteX76" fmla="*/ 778990 w 1633936"/>
              <a:gd name="connsiteY76" fmla="*/ 1372903 h 1984772"/>
              <a:gd name="connsiteX77" fmla="*/ 674477 w 1633936"/>
              <a:gd name="connsiteY77" fmla="*/ 1477416 h 1984772"/>
              <a:gd name="connsiteX78" fmla="*/ 569964 w 1633936"/>
              <a:gd name="connsiteY78" fmla="*/ 1372903 h 1984772"/>
              <a:gd name="connsiteX79" fmla="*/ 674477 w 1633936"/>
              <a:gd name="connsiteY79" fmla="*/ 1268390 h 1984772"/>
              <a:gd name="connsiteX80" fmla="*/ 389495 w 1633936"/>
              <a:gd name="connsiteY80" fmla="*/ 1268390 h 1984772"/>
              <a:gd name="connsiteX81" fmla="*/ 494008 w 1633936"/>
              <a:gd name="connsiteY81" fmla="*/ 1372903 h 1984772"/>
              <a:gd name="connsiteX82" fmla="*/ 389495 w 1633936"/>
              <a:gd name="connsiteY82" fmla="*/ 1477416 h 1984772"/>
              <a:gd name="connsiteX83" fmla="*/ 284982 w 1633936"/>
              <a:gd name="connsiteY83" fmla="*/ 1372903 h 1984772"/>
              <a:gd name="connsiteX84" fmla="*/ 389495 w 1633936"/>
              <a:gd name="connsiteY84" fmla="*/ 1268390 h 1984772"/>
              <a:gd name="connsiteX85" fmla="*/ 104513 w 1633936"/>
              <a:gd name="connsiteY85" fmla="*/ 1268390 h 1984772"/>
              <a:gd name="connsiteX86" fmla="*/ 209026 w 1633936"/>
              <a:gd name="connsiteY86" fmla="*/ 1372903 h 1984772"/>
              <a:gd name="connsiteX87" fmla="*/ 104513 w 1633936"/>
              <a:gd name="connsiteY87" fmla="*/ 1477416 h 1984772"/>
              <a:gd name="connsiteX88" fmla="*/ 0 w 1633936"/>
              <a:gd name="connsiteY88" fmla="*/ 1372903 h 1984772"/>
              <a:gd name="connsiteX89" fmla="*/ 104513 w 1633936"/>
              <a:gd name="connsiteY89" fmla="*/ 1268390 h 1984772"/>
              <a:gd name="connsiteX90" fmla="*/ 1529423 w 1633936"/>
              <a:gd name="connsiteY90" fmla="*/ 1014712 h 1984772"/>
              <a:gd name="connsiteX91" fmla="*/ 1633936 w 1633936"/>
              <a:gd name="connsiteY91" fmla="*/ 1119225 h 1984772"/>
              <a:gd name="connsiteX92" fmla="*/ 1529423 w 1633936"/>
              <a:gd name="connsiteY92" fmla="*/ 1223738 h 1984772"/>
              <a:gd name="connsiteX93" fmla="*/ 1424910 w 1633936"/>
              <a:gd name="connsiteY93" fmla="*/ 1119225 h 1984772"/>
              <a:gd name="connsiteX94" fmla="*/ 1529423 w 1633936"/>
              <a:gd name="connsiteY94" fmla="*/ 1014712 h 1984772"/>
              <a:gd name="connsiteX95" fmla="*/ 1244441 w 1633936"/>
              <a:gd name="connsiteY95" fmla="*/ 1014712 h 1984772"/>
              <a:gd name="connsiteX96" fmla="*/ 1348954 w 1633936"/>
              <a:gd name="connsiteY96" fmla="*/ 1119225 h 1984772"/>
              <a:gd name="connsiteX97" fmla="*/ 1244441 w 1633936"/>
              <a:gd name="connsiteY97" fmla="*/ 1223738 h 1984772"/>
              <a:gd name="connsiteX98" fmla="*/ 1139928 w 1633936"/>
              <a:gd name="connsiteY98" fmla="*/ 1119225 h 1984772"/>
              <a:gd name="connsiteX99" fmla="*/ 1244441 w 1633936"/>
              <a:gd name="connsiteY99" fmla="*/ 1014712 h 1984772"/>
              <a:gd name="connsiteX100" fmla="*/ 959459 w 1633936"/>
              <a:gd name="connsiteY100" fmla="*/ 1014712 h 1984772"/>
              <a:gd name="connsiteX101" fmla="*/ 1063972 w 1633936"/>
              <a:gd name="connsiteY101" fmla="*/ 1119225 h 1984772"/>
              <a:gd name="connsiteX102" fmla="*/ 959459 w 1633936"/>
              <a:gd name="connsiteY102" fmla="*/ 1223738 h 1984772"/>
              <a:gd name="connsiteX103" fmla="*/ 854946 w 1633936"/>
              <a:gd name="connsiteY103" fmla="*/ 1119225 h 1984772"/>
              <a:gd name="connsiteX104" fmla="*/ 959459 w 1633936"/>
              <a:gd name="connsiteY104" fmla="*/ 1014712 h 1984772"/>
              <a:gd name="connsiteX105" fmla="*/ 674477 w 1633936"/>
              <a:gd name="connsiteY105" fmla="*/ 1014712 h 1984772"/>
              <a:gd name="connsiteX106" fmla="*/ 778990 w 1633936"/>
              <a:gd name="connsiteY106" fmla="*/ 1119225 h 1984772"/>
              <a:gd name="connsiteX107" fmla="*/ 674477 w 1633936"/>
              <a:gd name="connsiteY107" fmla="*/ 1223738 h 1984772"/>
              <a:gd name="connsiteX108" fmla="*/ 569964 w 1633936"/>
              <a:gd name="connsiteY108" fmla="*/ 1119225 h 1984772"/>
              <a:gd name="connsiteX109" fmla="*/ 674477 w 1633936"/>
              <a:gd name="connsiteY109" fmla="*/ 1014712 h 1984772"/>
              <a:gd name="connsiteX110" fmla="*/ 389495 w 1633936"/>
              <a:gd name="connsiteY110" fmla="*/ 1014712 h 1984772"/>
              <a:gd name="connsiteX111" fmla="*/ 494008 w 1633936"/>
              <a:gd name="connsiteY111" fmla="*/ 1119225 h 1984772"/>
              <a:gd name="connsiteX112" fmla="*/ 389495 w 1633936"/>
              <a:gd name="connsiteY112" fmla="*/ 1223738 h 1984772"/>
              <a:gd name="connsiteX113" fmla="*/ 284982 w 1633936"/>
              <a:gd name="connsiteY113" fmla="*/ 1119225 h 1984772"/>
              <a:gd name="connsiteX114" fmla="*/ 389495 w 1633936"/>
              <a:gd name="connsiteY114" fmla="*/ 1014712 h 1984772"/>
              <a:gd name="connsiteX115" fmla="*/ 104513 w 1633936"/>
              <a:gd name="connsiteY115" fmla="*/ 1014712 h 1984772"/>
              <a:gd name="connsiteX116" fmla="*/ 209026 w 1633936"/>
              <a:gd name="connsiteY116" fmla="*/ 1119225 h 1984772"/>
              <a:gd name="connsiteX117" fmla="*/ 104513 w 1633936"/>
              <a:gd name="connsiteY117" fmla="*/ 1223738 h 1984772"/>
              <a:gd name="connsiteX118" fmla="*/ 0 w 1633936"/>
              <a:gd name="connsiteY118" fmla="*/ 1119225 h 1984772"/>
              <a:gd name="connsiteX119" fmla="*/ 104513 w 1633936"/>
              <a:gd name="connsiteY119" fmla="*/ 1014712 h 1984772"/>
              <a:gd name="connsiteX120" fmla="*/ 1529423 w 1633936"/>
              <a:gd name="connsiteY120" fmla="*/ 761034 h 1984772"/>
              <a:gd name="connsiteX121" fmla="*/ 1633936 w 1633936"/>
              <a:gd name="connsiteY121" fmla="*/ 865547 h 1984772"/>
              <a:gd name="connsiteX122" fmla="*/ 1529423 w 1633936"/>
              <a:gd name="connsiteY122" fmla="*/ 970060 h 1984772"/>
              <a:gd name="connsiteX123" fmla="*/ 1424910 w 1633936"/>
              <a:gd name="connsiteY123" fmla="*/ 865547 h 1984772"/>
              <a:gd name="connsiteX124" fmla="*/ 1529423 w 1633936"/>
              <a:gd name="connsiteY124" fmla="*/ 761034 h 1984772"/>
              <a:gd name="connsiteX125" fmla="*/ 1244441 w 1633936"/>
              <a:gd name="connsiteY125" fmla="*/ 761034 h 1984772"/>
              <a:gd name="connsiteX126" fmla="*/ 1348954 w 1633936"/>
              <a:gd name="connsiteY126" fmla="*/ 865547 h 1984772"/>
              <a:gd name="connsiteX127" fmla="*/ 1244441 w 1633936"/>
              <a:gd name="connsiteY127" fmla="*/ 970060 h 1984772"/>
              <a:gd name="connsiteX128" fmla="*/ 1139928 w 1633936"/>
              <a:gd name="connsiteY128" fmla="*/ 865547 h 1984772"/>
              <a:gd name="connsiteX129" fmla="*/ 1244441 w 1633936"/>
              <a:gd name="connsiteY129" fmla="*/ 761034 h 1984772"/>
              <a:gd name="connsiteX130" fmla="*/ 959459 w 1633936"/>
              <a:gd name="connsiteY130" fmla="*/ 761034 h 1984772"/>
              <a:gd name="connsiteX131" fmla="*/ 1063972 w 1633936"/>
              <a:gd name="connsiteY131" fmla="*/ 865547 h 1984772"/>
              <a:gd name="connsiteX132" fmla="*/ 959459 w 1633936"/>
              <a:gd name="connsiteY132" fmla="*/ 970060 h 1984772"/>
              <a:gd name="connsiteX133" fmla="*/ 854946 w 1633936"/>
              <a:gd name="connsiteY133" fmla="*/ 865547 h 1984772"/>
              <a:gd name="connsiteX134" fmla="*/ 959459 w 1633936"/>
              <a:gd name="connsiteY134" fmla="*/ 761034 h 1984772"/>
              <a:gd name="connsiteX135" fmla="*/ 674477 w 1633936"/>
              <a:gd name="connsiteY135" fmla="*/ 761034 h 1984772"/>
              <a:gd name="connsiteX136" fmla="*/ 778990 w 1633936"/>
              <a:gd name="connsiteY136" fmla="*/ 865547 h 1984772"/>
              <a:gd name="connsiteX137" fmla="*/ 674477 w 1633936"/>
              <a:gd name="connsiteY137" fmla="*/ 970060 h 1984772"/>
              <a:gd name="connsiteX138" fmla="*/ 569964 w 1633936"/>
              <a:gd name="connsiteY138" fmla="*/ 865547 h 1984772"/>
              <a:gd name="connsiteX139" fmla="*/ 674477 w 1633936"/>
              <a:gd name="connsiteY139" fmla="*/ 761034 h 1984772"/>
              <a:gd name="connsiteX140" fmla="*/ 389495 w 1633936"/>
              <a:gd name="connsiteY140" fmla="*/ 761034 h 1984772"/>
              <a:gd name="connsiteX141" fmla="*/ 494008 w 1633936"/>
              <a:gd name="connsiteY141" fmla="*/ 865547 h 1984772"/>
              <a:gd name="connsiteX142" fmla="*/ 389495 w 1633936"/>
              <a:gd name="connsiteY142" fmla="*/ 970060 h 1984772"/>
              <a:gd name="connsiteX143" fmla="*/ 284982 w 1633936"/>
              <a:gd name="connsiteY143" fmla="*/ 865547 h 1984772"/>
              <a:gd name="connsiteX144" fmla="*/ 389495 w 1633936"/>
              <a:gd name="connsiteY144" fmla="*/ 761034 h 1984772"/>
              <a:gd name="connsiteX145" fmla="*/ 104513 w 1633936"/>
              <a:gd name="connsiteY145" fmla="*/ 761034 h 1984772"/>
              <a:gd name="connsiteX146" fmla="*/ 209026 w 1633936"/>
              <a:gd name="connsiteY146" fmla="*/ 865547 h 1984772"/>
              <a:gd name="connsiteX147" fmla="*/ 104513 w 1633936"/>
              <a:gd name="connsiteY147" fmla="*/ 970060 h 1984772"/>
              <a:gd name="connsiteX148" fmla="*/ 0 w 1633936"/>
              <a:gd name="connsiteY148" fmla="*/ 865547 h 1984772"/>
              <a:gd name="connsiteX149" fmla="*/ 104513 w 1633936"/>
              <a:gd name="connsiteY149" fmla="*/ 761034 h 1984772"/>
              <a:gd name="connsiteX150" fmla="*/ 1529423 w 1633936"/>
              <a:gd name="connsiteY150" fmla="*/ 507356 h 1984772"/>
              <a:gd name="connsiteX151" fmla="*/ 1633936 w 1633936"/>
              <a:gd name="connsiteY151" fmla="*/ 611869 h 1984772"/>
              <a:gd name="connsiteX152" fmla="*/ 1529423 w 1633936"/>
              <a:gd name="connsiteY152" fmla="*/ 716382 h 1984772"/>
              <a:gd name="connsiteX153" fmla="*/ 1424910 w 1633936"/>
              <a:gd name="connsiteY153" fmla="*/ 611869 h 1984772"/>
              <a:gd name="connsiteX154" fmla="*/ 1529423 w 1633936"/>
              <a:gd name="connsiteY154" fmla="*/ 507356 h 1984772"/>
              <a:gd name="connsiteX155" fmla="*/ 1244441 w 1633936"/>
              <a:gd name="connsiteY155" fmla="*/ 507356 h 1984772"/>
              <a:gd name="connsiteX156" fmla="*/ 1348954 w 1633936"/>
              <a:gd name="connsiteY156" fmla="*/ 611869 h 1984772"/>
              <a:gd name="connsiteX157" fmla="*/ 1244441 w 1633936"/>
              <a:gd name="connsiteY157" fmla="*/ 716382 h 1984772"/>
              <a:gd name="connsiteX158" fmla="*/ 1139928 w 1633936"/>
              <a:gd name="connsiteY158" fmla="*/ 611869 h 1984772"/>
              <a:gd name="connsiteX159" fmla="*/ 1244441 w 1633936"/>
              <a:gd name="connsiteY159" fmla="*/ 507356 h 1984772"/>
              <a:gd name="connsiteX160" fmla="*/ 959459 w 1633936"/>
              <a:gd name="connsiteY160" fmla="*/ 507356 h 1984772"/>
              <a:gd name="connsiteX161" fmla="*/ 1063972 w 1633936"/>
              <a:gd name="connsiteY161" fmla="*/ 611869 h 1984772"/>
              <a:gd name="connsiteX162" fmla="*/ 959459 w 1633936"/>
              <a:gd name="connsiteY162" fmla="*/ 716382 h 1984772"/>
              <a:gd name="connsiteX163" fmla="*/ 854946 w 1633936"/>
              <a:gd name="connsiteY163" fmla="*/ 611869 h 1984772"/>
              <a:gd name="connsiteX164" fmla="*/ 959459 w 1633936"/>
              <a:gd name="connsiteY164" fmla="*/ 507356 h 1984772"/>
              <a:gd name="connsiteX165" fmla="*/ 674477 w 1633936"/>
              <a:gd name="connsiteY165" fmla="*/ 507356 h 1984772"/>
              <a:gd name="connsiteX166" fmla="*/ 778990 w 1633936"/>
              <a:gd name="connsiteY166" fmla="*/ 611869 h 1984772"/>
              <a:gd name="connsiteX167" fmla="*/ 674477 w 1633936"/>
              <a:gd name="connsiteY167" fmla="*/ 716382 h 1984772"/>
              <a:gd name="connsiteX168" fmla="*/ 569964 w 1633936"/>
              <a:gd name="connsiteY168" fmla="*/ 611869 h 1984772"/>
              <a:gd name="connsiteX169" fmla="*/ 674477 w 1633936"/>
              <a:gd name="connsiteY169" fmla="*/ 507356 h 1984772"/>
              <a:gd name="connsiteX170" fmla="*/ 389495 w 1633936"/>
              <a:gd name="connsiteY170" fmla="*/ 507356 h 1984772"/>
              <a:gd name="connsiteX171" fmla="*/ 494008 w 1633936"/>
              <a:gd name="connsiteY171" fmla="*/ 611869 h 1984772"/>
              <a:gd name="connsiteX172" fmla="*/ 389495 w 1633936"/>
              <a:gd name="connsiteY172" fmla="*/ 716382 h 1984772"/>
              <a:gd name="connsiteX173" fmla="*/ 284982 w 1633936"/>
              <a:gd name="connsiteY173" fmla="*/ 611869 h 1984772"/>
              <a:gd name="connsiteX174" fmla="*/ 389495 w 1633936"/>
              <a:gd name="connsiteY174" fmla="*/ 507356 h 1984772"/>
              <a:gd name="connsiteX175" fmla="*/ 104513 w 1633936"/>
              <a:gd name="connsiteY175" fmla="*/ 507356 h 1984772"/>
              <a:gd name="connsiteX176" fmla="*/ 209026 w 1633936"/>
              <a:gd name="connsiteY176" fmla="*/ 611869 h 1984772"/>
              <a:gd name="connsiteX177" fmla="*/ 104513 w 1633936"/>
              <a:gd name="connsiteY177" fmla="*/ 716382 h 1984772"/>
              <a:gd name="connsiteX178" fmla="*/ 0 w 1633936"/>
              <a:gd name="connsiteY178" fmla="*/ 611869 h 1984772"/>
              <a:gd name="connsiteX179" fmla="*/ 104513 w 1633936"/>
              <a:gd name="connsiteY179" fmla="*/ 507356 h 1984772"/>
              <a:gd name="connsiteX180" fmla="*/ 1529423 w 1633936"/>
              <a:gd name="connsiteY180" fmla="*/ 253678 h 1984772"/>
              <a:gd name="connsiteX181" fmla="*/ 1633936 w 1633936"/>
              <a:gd name="connsiteY181" fmla="*/ 358191 h 1984772"/>
              <a:gd name="connsiteX182" fmla="*/ 1529423 w 1633936"/>
              <a:gd name="connsiteY182" fmla="*/ 462704 h 1984772"/>
              <a:gd name="connsiteX183" fmla="*/ 1424910 w 1633936"/>
              <a:gd name="connsiteY183" fmla="*/ 358191 h 1984772"/>
              <a:gd name="connsiteX184" fmla="*/ 1529423 w 1633936"/>
              <a:gd name="connsiteY184" fmla="*/ 253678 h 1984772"/>
              <a:gd name="connsiteX185" fmla="*/ 1244441 w 1633936"/>
              <a:gd name="connsiteY185" fmla="*/ 253678 h 1984772"/>
              <a:gd name="connsiteX186" fmla="*/ 1348954 w 1633936"/>
              <a:gd name="connsiteY186" fmla="*/ 358191 h 1984772"/>
              <a:gd name="connsiteX187" fmla="*/ 1244441 w 1633936"/>
              <a:gd name="connsiteY187" fmla="*/ 462704 h 1984772"/>
              <a:gd name="connsiteX188" fmla="*/ 1139928 w 1633936"/>
              <a:gd name="connsiteY188" fmla="*/ 358191 h 1984772"/>
              <a:gd name="connsiteX189" fmla="*/ 1244441 w 1633936"/>
              <a:gd name="connsiteY189" fmla="*/ 253678 h 1984772"/>
              <a:gd name="connsiteX190" fmla="*/ 959459 w 1633936"/>
              <a:gd name="connsiteY190" fmla="*/ 253678 h 1984772"/>
              <a:gd name="connsiteX191" fmla="*/ 1063972 w 1633936"/>
              <a:gd name="connsiteY191" fmla="*/ 358191 h 1984772"/>
              <a:gd name="connsiteX192" fmla="*/ 959459 w 1633936"/>
              <a:gd name="connsiteY192" fmla="*/ 462704 h 1984772"/>
              <a:gd name="connsiteX193" fmla="*/ 854946 w 1633936"/>
              <a:gd name="connsiteY193" fmla="*/ 358191 h 1984772"/>
              <a:gd name="connsiteX194" fmla="*/ 959459 w 1633936"/>
              <a:gd name="connsiteY194" fmla="*/ 253678 h 1984772"/>
              <a:gd name="connsiteX195" fmla="*/ 674477 w 1633936"/>
              <a:gd name="connsiteY195" fmla="*/ 253678 h 1984772"/>
              <a:gd name="connsiteX196" fmla="*/ 778990 w 1633936"/>
              <a:gd name="connsiteY196" fmla="*/ 358191 h 1984772"/>
              <a:gd name="connsiteX197" fmla="*/ 674477 w 1633936"/>
              <a:gd name="connsiteY197" fmla="*/ 462704 h 1984772"/>
              <a:gd name="connsiteX198" fmla="*/ 569964 w 1633936"/>
              <a:gd name="connsiteY198" fmla="*/ 358191 h 1984772"/>
              <a:gd name="connsiteX199" fmla="*/ 674477 w 1633936"/>
              <a:gd name="connsiteY199" fmla="*/ 253678 h 1984772"/>
              <a:gd name="connsiteX200" fmla="*/ 389495 w 1633936"/>
              <a:gd name="connsiteY200" fmla="*/ 253678 h 1984772"/>
              <a:gd name="connsiteX201" fmla="*/ 494008 w 1633936"/>
              <a:gd name="connsiteY201" fmla="*/ 358191 h 1984772"/>
              <a:gd name="connsiteX202" fmla="*/ 389495 w 1633936"/>
              <a:gd name="connsiteY202" fmla="*/ 462704 h 1984772"/>
              <a:gd name="connsiteX203" fmla="*/ 284982 w 1633936"/>
              <a:gd name="connsiteY203" fmla="*/ 358191 h 1984772"/>
              <a:gd name="connsiteX204" fmla="*/ 389495 w 1633936"/>
              <a:gd name="connsiteY204" fmla="*/ 253678 h 1984772"/>
              <a:gd name="connsiteX205" fmla="*/ 104513 w 1633936"/>
              <a:gd name="connsiteY205" fmla="*/ 253678 h 1984772"/>
              <a:gd name="connsiteX206" fmla="*/ 209026 w 1633936"/>
              <a:gd name="connsiteY206" fmla="*/ 358191 h 1984772"/>
              <a:gd name="connsiteX207" fmla="*/ 104513 w 1633936"/>
              <a:gd name="connsiteY207" fmla="*/ 462704 h 1984772"/>
              <a:gd name="connsiteX208" fmla="*/ 0 w 1633936"/>
              <a:gd name="connsiteY208" fmla="*/ 358191 h 1984772"/>
              <a:gd name="connsiteX209" fmla="*/ 104513 w 1633936"/>
              <a:gd name="connsiteY209" fmla="*/ 253678 h 1984772"/>
              <a:gd name="connsiteX210" fmla="*/ 1529423 w 1633936"/>
              <a:gd name="connsiteY210" fmla="*/ 0 h 1984772"/>
              <a:gd name="connsiteX211" fmla="*/ 1633936 w 1633936"/>
              <a:gd name="connsiteY211" fmla="*/ 104513 h 1984772"/>
              <a:gd name="connsiteX212" fmla="*/ 1529423 w 1633936"/>
              <a:gd name="connsiteY212" fmla="*/ 209026 h 1984772"/>
              <a:gd name="connsiteX213" fmla="*/ 1424910 w 1633936"/>
              <a:gd name="connsiteY213" fmla="*/ 104513 h 1984772"/>
              <a:gd name="connsiteX214" fmla="*/ 1529423 w 1633936"/>
              <a:gd name="connsiteY214" fmla="*/ 0 h 1984772"/>
              <a:gd name="connsiteX215" fmla="*/ 1244441 w 1633936"/>
              <a:gd name="connsiteY215" fmla="*/ 0 h 1984772"/>
              <a:gd name="connsiteX216" fmla="*/ 1348954 w 1633936"/>
              <a:gd name="connsiteY216" fmla="*/ 104513 h 1984772"/>
              <a:gd name="connsiteX217" fmla="*/ 1244441 w 1633936"/>
              <a:gd name="connsiteY217" fmla="*/ 209026 h 1984772"/>
              <a:gd name="connsiteX218" fmla="*/ 1139928 w 1633936"/>
              <a:gd name="connsiteY218" fmla="*/ 104513 h 1984772"/>
              <a:gd name="connsiteX219" fmla="*/ 1244441 w 1633936"/>
              <a:gd name="connsiteY219" fmla="*/ 0 h 1984772"/>
              <a:gd name="connsiteX220" fmla="*/ 959459 w 1633936"/>
              <a:gd name="connsiteY220" fmla="*/ 0 h 1984772"/>
              <a:gd name="connsiteX221" fmla="*/ 1063972 w 1633936"/>
              <a:gd name="connsiteY221" fmla="*/ 104513 h 1984772"/>
              <a:gd name="connsiteX222" fmla="*/ 959459 w 1633936"/>
              <a:gd name="connsiteY222" fmla="*/ 209026 h 1984772"/>
              <a:gd name="connsiteX223" fmla="*/ 854946 w 1633936"/>
              <a:gd name="connsiteY223" fmla="*/ 104513 h 1984772"/>
              <a:gd name="connsiteX224" fmla="*/ 959459 w 1633936"/>
              <a:gd name="connsiteY224" fmla="*/ 0 h 1984772"/>
              <a:gd name="connsiteX225" fmla="*/ 674477 w 1633936"/>
              <a:gd name="connsiteY225" fmla="*/ 0 h 1984772"/>
              <a:gd name="connsiteX226" fmla="*/ 778990 w 1633936"/>
              <a:gd name="connsiteY226" fmla="*/ 104513 h 1984772"/>
              <a:gd name="connsiteX227" fmla="*/ 674477 w 1633936"/>
              <a:gd name="connsiteY227" fmla="*/ 209026 h 1984772"/>
              <a:gd name="connsiteX228" fmla="*/ 569964 w 1633936"/>
              <a:gd name="connsiteY228" fmla="*/ 104513 h 1984772"/>
              <a:gd name="connsiteX229" fmla="*/ 674477 w 1633936"/>
              <a:gd name="connsiteY229" fmla="*/ 0 h 1984772"/>
              <a:gd name="connsiteX230" fmla="*/ 389495 w 1633936"/>
              <a:gd name="connsiteY230" fmla="*/ 0 h 1984772"/>
              <a:gd name="connsiteX231" fmla="*/ 494008 w 1633936"/>
              <a:gd name="connsiteY231" fmla="*/ 104513 h 1984772"/>
              <a:gd name="connsiteX232" fmla="*/ 389495 w 1633936"/>
              <a:gd name="connsiteY232" fmla="*/ 209026 h 1984772"/>
              <a:gd name="connsiteX233" fmla="*/ 284982 w 1633936"/>
              <a:gd name="connsiteY233" fmla="*/ 104513 h 1984772"/>
              <a:gd name="connsiteX234" fmla="*/ 389495 w 1633936"/>
              <a:gd name="connsiteY234" fmla="*/ 0 h 1984772"/>
              <a:gd name="connsiteX235" fmla="*/ 104513 w 1633936"/>
              <a:gd name="connsiteY235" fmla="*/ 0 h 1984772"/>
              <a:gd name="connsiteX236" fmla="*/ 209026 w 1633936"/>
              <a:gd name="connsiteY236" fmla="*/ 104513 h 1984772"/>
              <a:gd name="connsiteX237" fmla="*/ 104513 w 1633936"/>
              <a:gd name="connsiteY237" fmla="*/ 209026 h 1984772"/>
              <a:gd name="connsiteX238" fmla="*/ 0 w 1633936"/>
              <a:gd name="connsiteY238" fmla="*/ 104513 h 1984772"/>
              <a:gd name="connsiteX239" fmla="*/ 104513 w 1633936"/>
              <a:gd name="connsiteY239" fmla="*/ 0 h 198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633936" h="1984772">
                <a:moveTo>
                  <a:pt x="1529423" y="1775746"/>
                </a:moveTo>
                <a:cubicBezTo>
                  <a:pt x="1587144" y="1775746"/>
                  <a:pt x="1633936" y="1822538"/>
                  <a:pt x="1633936" y="1880259"/>
                </a:cubicBezTo>
                <a:cubicBezTo>
                  <a:pt x="1633936" y="1937980"/>
                  <a:pt x="1587144" y="1984772"/>
                  <a:pt x="1529423" y="1984772"/>
                </a:cubicBezTo>
                <a:cubicBezTo>
                  <a:pt x="1471702" y="1984772"/>
                  <a:pt x="1424910" y="1937980"/>
                  <a:pt x="1424910" y="1880259"/>
                </a:cubicBezTo>
                <a:cubicBezTo>
                  <a:pt x="1424910" y="1822538"/>
                  <a:pt x="1471702" y="1775746"/>
                  <a:pt x="1529423" y="1775746"/>
                </a:cubicBezTo>
                <a:close/>
                <a:moveTo>
                  <a:pt x="1244441" y="1775746"/>
                </a:moveTo>
                <a:cubicBezTo>
                  <a:pt x="1302162" y="1775746"/>
                  <a:pt x="1348954" y="1822538"/>
                  <a:pt x="1348954" y="1880259"/>
                </a:cubicBezTo>
                <a:cubicBezTo>
                  <a:pt x="1348954" y="1937980"/>
                  <a:pt x="1302162" y="1984772"/>
                  <a:pt x="1244441" y="1984772"/>
                </a:cubicBezTo>
                <a:cubicBezTo>
                  <a:pt x="1186720" y="1984772"/>
                  <a:pt x="1139928" y="1937980"/>
                  <a:pt x="1139928" y="1880259"/>
                </a:cubicBezTo>
                <a:cubicBezTo>
                  <a:pt x="1139928" y="1822538"/>
                  <a:pt x="1186720" y="1775746"/>
                  <a:pt x="1244441" y="1775746"/>
                </a:cubicBezTo>
                <a:close/>
                <a:moveTo>
                  <a:pt x="959459" y="1775746"/>
                </a:moveTo>
                <a:cubicBezTo>
                  <a:pt x="1017180" y="1775746"/>
                  <a:pt x="1063972" y="1822538"/>
                  <a:pt x="1063972" y="1880259"/>
                </a:cubicBezTo>
                <a:cubicBezTo>
                  <a:pt x="1063972" y="1937980"/>
                  <a:pt x="1017180" y="1984772"/>
                  <a:pt x="959459" y="1984772"/>
                </a:cubicBezTo>
                <a:cubicBezTo>
                  <a:pt x="901738" y="1984772"/>
                  <a:pt x="854946" y="1937980"/>
                  <a:pt x="854946" y="1880259"/>
                </a:cubicBezTo>
                <a:cubicBezTo>
                  <a:pt x="854946" y="1822538"/>
                  <a:pt x="901738" y="1775746"/>
                  <a:pt x="959459" y="1775746"/>
                </a:cubicBezTo>
                <a:close/>
                <a:moveTo>
                  <a:pt x="674477" y="1775746"/>
                </a:moveTo>
                <a:cubicBezTo>
                  <a:pt x="732198" y="1775746"/>
                  <a:pt x="778990" y="1822538"/>
                  <a:pt x="778990" y="1880259"/>
                </a:cubicBezTo>
                <a:cubicBezTo>
                  <a:pt x="778990" y="1937980"/>
                  <a:pt x="732198" y="1984772"/>
                  <a:pt x="674477" y="1984772"/>
                </a:cubicBezTo>
                <a:cubicBezTo>
                  <a:pt x="616756" y="1984772"/>
                  <a:pt x="569964" y="1937980"/>
                  <a:pt x="569964" y="1880259"/>
                </a:cubicBezTo>
                <a:cubicBezTo>
                  <a:pt x="569964" y="1822538"/>
                  <a:pt x="616756" y="1775746"/>
                  <a:pt x="674477" y="1775746"/>
                </a:cubicBezTo>
                <a:close/>
                <a:moveTo>
                  <a:pt x="389495" y="1775746"/>
                </a:moveTo>
                <a:cubicBezTo>
                  <a:pt x="447216" y="1775746"/>
                  <a:pt x="494008" y="1822538"/>
                  <a:pt x="494008" y="1880259"/>
                </a:cubicBezTo>
                <a:cubicBezTo>
                  <a:pt x="494008" y="1937980"/>
                  <a:pt x="447216" y="1984772"/>
                  <a:pt x="389495" y="1984772"/>
                </a:cubicBezTo>
                <a:cubicBezTo>
                  <a:pt x="331774" y="1984772"/>
                  <a:pt x="284982" y="1937980"/>
                  <a:pt x="284982" y="1880259"/>
                </a:cubicBezTo>
                <a:cubicBezTo>
                  <a:pt x="284982" y="1822538"/>
                  <a:pt x="331774" y="1775746"/>
                  <a:pt x="389495" y="1775746"/>
                </a:cubicBezTo>
                <a:close/>
                <a:moveTo>
                  <a:pt x="104513" y="1775746"/>
                </a:moveTo>
                <a:cubicBezTo>
                  <a:pt x="162234" y="1775746"/>
                  <a:pt x="209026" y="1822538"/>
                  <a:pt x="209026" y="1880259"/>
                </a:cubicBezTo>
                <a:cubicBezTo>
                  <a:pt x="209026" y="1937980"/>
                  <a:pt x="162234" y="1984772"/>
                  <a:pt x="104513" y="1984772"/>
                </a:cubicBezTo>
                <a:cubicBezTo>
                  <a:pt x="46792" y="1984772"/>
                  <a:pt x="0" y="1937980"/>
                  <a:pt x="0" y="1880259"/>
                </a:cubicBezTo>
                <a:cubicBezTo>
                  <a:pt x="0" y="1822538"/>
                  <a:pt x="46792" y="1775746"/>
                  <a:pt x="104513" y="1775746"/>
                </a:cubicBezTo>
                <a:close/>
                <a:moveTo>
                  <a:pt x="1529423" y="1522068"/>
                </a:moveTo>
                <a:cubicBezTo>
                  <a:pt x="1587144" y="1522068"/>
                  <a:pt x="1633936" y="1568860"/>
                  <a:pt x="1633936" y="1626581"/>
                </a:cubicBezTo>
                <a:cubicBezTo>
                  <a:pt x="1633936" y="1684302"/>
                  <a:pt x="1587144" y="1731094"/>
                  <a:pt x="1529423" y="1731094"/>
                </a:cubicBezTo>
                <a:cubicBezTo>
                  <a:pt x="1471702" y="1731094"/>
                  <a:pt x="1424910" y="1684302"/>
                  <a:pt x="1424910" y="1626581"/>
                </a:cubicBezTo>
                <a:cubicBezTo>
                  <a:pt x="1424910" y="1568860"/>
                  <a:pt x="1471702" y="1522068"/>
                  <a:pt x="1529423" y="1522068"/>
                </a:cubicBezTo>
                <a:close/>
                <a:moveTo>
                  <a:pt x="1244441" y="1522068"/>
                </a:moveTo>
                <a:cubicBezTo>
                  <a:pt x="1302162" y="1522068"/>
                  <a:pt x="1348954" y="1568860"/>
                  <a:pt x="1348954" y="1626581"/>
                </a:cubicBezTo>
                <a:cubicBezTo>
                  <a:pt x="1348954" y="1684302"/>
                  <a:pt x="1302162" y="1731094"/>
                  <a:pt x="1244441" y="1731094"/>
                </a:cubicBezTo>
                <a:cubicBezTo>
                  <a:pt x="1186720" y="1731094"/>
                  <a:pt x="1139928" y="1684302"/>
                  <a:pt x="1139928" y="1626581"/>
                </a:cubicBezTo>
                <a:cubicBezTo>
                  <a:pt x="1139928" y="1568860"/>
                  <a:pt x="1186720" y="1522068"/>
                  <a:pt x="1244441" y="1522068"/>
                </a:cubicBezTo>
                <a:close/>
                <a:moveTo>
                  <a:pt x="959459" y="1522068"/>
                </a:moveTo>
                <a:cubicBezTo>
                  <a:pt x="1017180" y="1522068"/>
                  <a:pt x="1063972" y="1568860"/>
                  <a:pt x="1063972" y="1626581"/>
                </a:cubicBezTo>
                <a:cubicBezTo>
                  <a:pt x="1063972" y="1684302"/>
                  <a:pt x="1017180" y="1731094"/>
                  <a:pt x="959459" y="1731094"/>
                </a:cubicBezTo>
                <a:cubicBezTo>
                  <a:pt x="901738" y="1731094"/>
                  <a:pt x="854946" y="1684302"/>
                  <a:pt x="854946" y="1626581"/>
                </a:cubicBezTo>
                <a:cubicBezTo>
                  <a:pt x="854946" y="1568860"/>
                  <a:pt x="901738" y="1522068"/>
                  <a:pt x="959459" y="1522068"/>
                </a:cubicBezTo>
                <a:close/>
                <a:moveTo>
                  <a:pt x="674477" y="1522068"/>
                </a:moveTo>
                <a:cubicBezTo>
                  <a:pt x="732198" y="1522068"/>
                  <a:pt x="778990" y="1568860"/>
                  <a:pt x="778990" y="1626581"/>
                </a:cubicBezTo>
                <a:cubicBezTo>
                  <a:pt x="778990" y="1684302"/>
                  <a:pt x="732198" y="1731094"/>
                  <a:pt x="674477" y="1731094"/>
                </a:cubicBezTo>
                <a:cubicBezTo>
                  <a:pt x="616756" y="1731094"/>
                  <a:pt x="569964" y="1684302"/>
                  <a:pt x="569964" y="1626581"/>
                </a:cubicBezTo>
                <a:cubicBezTo>
                  <a:pt x="569964" y="1568860"/>
                  <a:pt x="616756" y="1522068"/>
                  <a:pt x="674477" y="1522068"/>
                </a:cubicBezTo>
                <a:close/>
                <a:moveTo>
                  <a:pt x="389495" y="1522068"/>
                </a:moveTo>
                <a:cubicBezTo>
                  <a:pt x="447216" y="1522068"/>
                  <a:pt x="494008" y="1568860"/>
                  <a:pt x="494008" y="1626581"/>
                </a:cubicBezTo>
                <a:cubicBezTo>
                  <a:pt x="494008" y="1684302"/>
                  <a:pt x="447216" y="1731094"/>
                  <a:pt x="389495" y="1731094"/>
                </a:cubicBezTo>
                <a:cubicBezTo>
                  <a:pt x="331774" y="1731094"/>
                  <a:pt x="284982" y="1684302"/>
                  <a:pt x="284982" y="1626581"/>
                </a:cubicBezTo>
                <a:cubicBezTo>
                  <a:pt x="284982" y="1568860"/>
                  <a:pt x="331774" y="1522068"/>
                  <a:pt x="389495" y="1522068"/>
                </a:cubicBezTo>
                <a:close/>
                <a:moveTo>
                  <a:pt x="104513" y="1522068"/>
                </a:moveTo>
                <a:cubicBezTo>
                  <a:pt x="162234" y="1522068"/>
                  <a:pt x="209026" y="1568860"/>
                  <a:pt x="209026" y="1626581"/>
                </a:cubicBezTo>
                <a:cubicBezTo>
                  <a:pt x="209026" y="1684302"/>
                  <a:pt x="162234" y="1731094"/>
                  <a:pt x="104513" y="1731094"/>
                </a:cubicBezTo>
                <a:cubicBezTo>
                  <a:pt x="46792" y="1731094"/>
                  <a:pt x="0" y="1684302"/>
                  <a:pt x="0" y="1626581"/>
                </a:cubicBezTo>
                <a:cubicBezTo>
                  <a:pt x="0" y="1568860"/>
                  <a:pt x="46792" y="1522068"/>
                  <a:pt x="104513" y="1522068"/>
                </a:cubicBezTo>
                <a:close/>
                <a:moveTo>
                  <a:pt x="1529423" y="1268390"/>
                </a:moveTo>
                <a:cubicBezTo>
                  <a:pt x="1587144" y="1268390"/>
                  <a:pt x="1633936" y="1315182"/>
                  <a:pt x="1633936" y="1372903"/>
                </a:cubicBezTo>
                <a:cubicBezTo>
                  <a:pt x="1633936" y="1430624"/>
                  <a:pt x="1587144" y="1477416"/>
                  <a:pt x="1529423" y="1477416"/>
                </a:cubicBezTo>
                <a:cubicBezTo>
                  <a:pt x="1471702" y="1477416"/>
                  <a:pt x="1424910" y="1430624"/>
                  <a:pt x="1424910" y="1372903"/>
                </a:cubicBezTo>
                <a:cubicBezTo>
                  <a:pt x="1424910" y="1315182"/>
                  <a:pt x="1471702" y="1268390"/>
                  <a:pt x="1529423" y="1268390"/>
                </a:cubicBezTo>
                <a:close/>
                <a:moveTo>
                  <a:pt x="1244441" y="1268390"/>
                </a:moveTo>
                <a:cubicBezTo>
                  <a:pt x="1302162" y="1268390"/>
                  <a:pt x="1348954" y="1315182"/>
                  <a:pt x="1348954" y="1372903"/>
                </a:cubicBezTo>
                <a:cubicBezTo>
                  <a:pt x="1348954" y="1430624"/>
                  <a:pt x="1302162" y="1477416"/>
                  <a:pt x="1244441" y="1477416"/>
                </a:cubicBezTo>
                <a:cubicBezTo>
                  <a:pt x="1186720" y="1477416"/>
                  <a:pt x="1139928" y="1430624"/>
                  <a:pt x="1139928" y="1372903"/>
                </a:cubicBezTo>
                <a:cubicBezTo>
                  <a:pt x="1139928" y="1315182"/>
                  <a:pt x="1186720" y="1268390"/>
                  <a:pt x="1244441" y="1268390"/>
                </a:cubicBezTo>
                <a:close/>
                <a:moveTo>
                  <a:pt x="959459" y="1268390"/>
                </a:moveTo>
                <a:cubicBezTo>
                  <a:pt x="1017180" y="1268390"/>
                  <a:pt x="1063972" y="1315182"/>
                  <a:pt x="1063972" y="1372903"/>
                </a:cubicBezTo>
                <a:cubicBezTo>
                  <a:pt x="1063972" y="1430624"/>
                  <a:pt x="1017180" y="1477416"/>
                  <a:pt x="959459" y="1477416"/>
                </a:cubicBezTo>
                <a:cubicBezTo>
                  <a:pt x="901738" y="1477416"/>
                  <a:pt x="854946" y="1430624"/>
                  <a:pt x="854946" y="1372903"/>
                </a:cubicBezTo>
                <a:cubicBezTo>
                  <a:pt x="854946" y="1315182"/>
                  <a:pt x="901738" y="1268390"/>
                  <a:pt x="959459" y="1268390"/>
                </a:cubicBezTo>
                <a:close/>
                <a:moveTo>
                  <a:pt x="674477" y="1268390"/>
                </a:moveTo>
                <a:cubicBezTo>
                  <a:pt x="732198" y="1268390"/>
                  <a:pt x="778990" y="1315182"/>
                  <a:pt x="778990" y="1372903"/>
                </a:cubicBezTo>
                <a:cubicBezTo>
                  <a:pt x="778990" y="1430624"/>
                  <a:pt x="732198" y="1477416"/>
                  <a:pt x="674477" y="1477416"/>
                </a:cubicBezTo>
                <a:cubicBezTo>
                  <a:pt x="616756" y="1477416"/>
                  <a:pt x="569964" y="1430624"/>
                  <a:pt x="569964" y="1372903"/>
                </a:cubicBezTo>
                <a:cubicBezTo>
                  <a:pt x="569964" y="1315182"/>
                  <a:pt x="616756" y="1268390"/>
                  <a:pt x="674477" y="1268390"/>
                </a:cubicBezTo>
                <a:close/>
                <a:moveTo>
                  <a:pt x="389495" y="1268390"/>
                </a:moveTo>
                <a:cubicBezTo>
                  <a:pt x="447216" y="1268390"/>
                  <a:pt x="494008" y="1315182"/>
                  <a:pt x="494008" y="1372903"/>
                </a:cubicBezTo>
                <a:cubicBezTo>
                  <a:pt x="494008" y="1430624"/>
                  <a:pt x="447216" y="1477416"/>
                  <a:pt x="389495" y="1477416"/>
                </a:cubicBezTo>
                <a:cubicBezTo>
                  <a:pt x="331774" y="1477416"/>
                  <a:pt x="284982" y="1430624"/>
                  <a:pt x="284982" y="1372903"/>
                </a:cubicBezTo>
                <a:cubicBezTo>
                  <a:pt x="284982" y="1315182"/>
                  <a:pt x="331774" y="1268390"/>
                  <a:pt x="389495" y="1268390"/>
                </a:cubicBezTo>
                <a:close/>
                <a:moveTo>
                  <a:pt x="104513" y="1268390"/>
                </a:moveTo>
                <a:cubicBezTo>
                  <a:pt x="162234" y="1268390"/>
                  <a:pt x="209026" y="1315182"/>
                  <a:pt x="209026" y="1372903"/>
                </a:cubicBezTo>
                <a:cubicBezTo>
                  <a:pt x="209026" y="1430624"/>
                  <a:pt x="162234" y="1477416"/>
                  <a:pt x="104513" y="1477416"/>
                </a:cubicBezTo>
                <a:cubicBezTo>
                  <a:pt x="46792" y="1477416"/>
                  <a:pt x="0" y="1430624"/>
                  <a:pt x="0" y="1372903"/>
                </a:cubicBezTo>
                <a:cubicBezTo>
                  <a:pt x="0" y="1315182"/>
                  <a:pt x="46792" y="1268390"/>
                  <a:pt x="104513" y="1268390"/>
                </a:cubicBezTo>
                <a:close/>
                <a:moveTo>
                  <a:pt x="1529423" y="1014712"/>
                </a:moveTo>
                <a:cubicBezTo>
                  <a:pt x="1587144" y="1014712"/>
                  <a:pt x="1633936" y="1061504"/>
                  <a:pt x="1633936" y="1119225"/>
                </a:cubicBezTo>
                <a:cubicBezTo>
                  <a:pt x="1633936" y="1176946"/>
                  <a:pt x="1587144" y="1223738"/>
                  <a:pt x="1529423" y="1223738"/>
                </a:cubicBezTo>
                <a:cubicBezTo>
                  <a:pt x="1471702" y="1223738"/>
                  <a:pt x="1424910" y="1176946"/>
                  <a:pt x="1424910" y="1119225"/>
                </a:cubicBezTo>
                <a:cubicBezTo>
                  <a:pt x="1424910" y="1061504"/>
                  <a:pt x="1471702" y="1014712"/>
                  <a:pt x="1529423" y="1014712"/>
                </a:cubicBezTo>
                <a:close/>
                <a:moveTo>
                  <a:pt x="1244441" y="1014712"/>
                </a:moveTo>
                <a:cubicBezTo>
                  <a:pt x="1302162" y="1014712"/>
                  <a:pt x="1348954" y="1061504"/>
                  <a:pt x="1348954" y="1119225"/>
                </a:cubicBezTo>
                <a:cubicBezTo>
                  <a:pt x="1348954" y="1176946"/>
                  <a:pt x="1302162" y="1223738"/>
                  <a:pt x="1244441" y="1223738"/>
                </a:cubicBezTo>
                <a:cubicBezTo>
                  <a:pt x="1186720" y="1223738"/>
                  <a:pt x="1139928" y="1176946"/>
                  <a:pt x="1139928" y="1119225"/>
                </a:cubicBezTo>
                <a:cubicBezTo>
                  <a:pt x="1139928" y="1061504"/>
                  <a:pt x="1186720" y="1014712"/>
                  <a:pt x="1244441" y="1014712"/>
                </a:cubicBezTo>
                <a:close/>
                <a:moveTo>
                  <a:pt x="959459" y="1014712"/>
                </a:moveTo>
                <a:cubicBezTo>
                  <a:pt x="1017180" y="1014712"/>
                  <a:pt x="1063972" y="1061504"/>
                  <a:pt x="1063972" y="1119225"/>
                </a:cubicBezTo>
                <a:cubicBezTo>
                  <a:pt x="1063972" y="1176946"/>
                  <a:pt x="1017180" y="1223738"/>
                  <a:pt x="959459" y="1223738"/>
                </a:cubicBezTo>
                <a:cubicBezTo>
                  <a:pt x="901738" y="1223738"/>
                  <a:pt x="854946" y="1176946"/>
                  <a:pt x="854946" y="1119225"/>
                </a:cubicBezTo>
                <a:cubicBezTo>
                  <a:pt x="854946" y="1061504"/>
                  <a:pt x="901738" y="1014712"/>
                  <a:pt x="959459" y="1014712"/>
                </a:cubicBezTo>
                <a:close/>
                <a:moveTo>
                  <a:pt x="674477" y="1014712"/>
                </a:moveTo>
                <a:cubicBezTo>
                  <a:pt x="732198" y="1014712"/>
                  <a:pt x="778990" y="1061504"/>
                  <a:pt x="778990" y="1119225"/>
                </a:cubicBezTo>
                <a:cubicBezTo>
                  <a:pt x="778990" y="1176946"/>
                  <a:pt x="732198" y="1223738"/>
                  <a:pt x="674477" y="1223738"/>
                </a:cubicBezTo>
                <a:cubicBezTo>
                  <a:pt x="616756" y="1223738"/>
                  <a:pt x="569964" y="1176946"/>
                  <a:pt x="569964" y="1119225"/>
                </a:cubicBezTo>
                <a:cubicBezTo>
                  <a:pt x="569964" y="1061504"/>
                  <a:pt x="616756" y="1014712"/>
                  <a:pt x="674477" y="1014712"/>
                </a:cubicBezTo>
                <a:close/>
                <a:moveTo>
                  <a:pt x="389495" y="1014712"/>
                </a:moveTo>
                <a:cubicBezTo>
                  <a:pt x="447216" y="1014712"/>
                  <a:pt x="494008" y="1061504"/>
                  <a:pt x="494008" y="1119225"/>
                </a:cubicBezTo>
                <a:cubicBezTo>
                  <a:pt x="494008" y="1176946"/>
                  <a:pt x="447216" y="1223738"/>
                  <a:pt x="389495" y="1223738"/>
                </a:cubicBezTo>
                <a:cubicBezTo>
                  <a:pt x="331774" y="1223738"/>
                  <a:pt x="284982" y="1176946"/>
                  <a:pt x="284982" y="1119225"/>
                </a:cubicBezTo>
                <a:cubicBezTo>
                  <a:pt x="284982" y="1061504"/>
                  <a:pt x="331774" y="1014712"/>
                  <a:pt x="389495" y="1014712"/>
                </a:cubicBezTo>
                <a:close/>
                <a:moveTo>
                  <a:pt x="104513" y="1014712"/>
                </a:moveTo>
                <a:cubicBezTo>
                  <a:pt x="162234" y="1014712"/>
                  <a:pt x="209026" y="1061504"/>
                  <a:pt x="209026" y="1119225"/>
                </a:cubicBezTo>
                <a:cubicBezTo>
                  <a:pt x="209026" y="1176946"/>
                  <a:pt x="162234" y="1223738"/>
                  <a:pt x="104513" y="1223738"/>
                </a:cubicBezTo>
                <a:cubicBezTo>
                  <a:pt x="46792" y="1223738"/>
                  <a:pt x="0" y="1176946"/>
                  <a:pt x="0" y="1119225"/>
                </a:cubicBezTo>
                <a:cubicBezTo>
                  <a:pt x="0" y="1061504"/>
                  <a:pt x="46792" y="1014712"/>
                  <a:pt x="104513" y="1014712"/>
                </a:cubicBezTo>
                <a:close/>
                <a:moveTo>
                  <a:pt x="1529423" y="761034"/>
                </a:moveTo>
                <a:cubicBezTo>
                  <a:pt x="1587144" y="761034"/>
                  <a:pt x="1633936" y="807826"/>
                  <a:pt x="1633936" y="865547"/>
                </a:cubicBezTo>
                <a:cubicBezTo>
                  <a:pt x="1633936" y="923268"/>
                  <a:pt x="1587144" y="970060"/>
                  <a:pt x="1529423" y="970060"/>
                </a:cubicBezTo>
                <a:cubicBezTo>
                  <a:pt x="1471702" y="970060"/>
                  <a:pt x="1424910" y="923268"/>
                  <a:pt x="1424910" y="865547"/>
                </a:cubicBezTo>
                <a:cubicBezTo>
                  <a:pt x="1424910" y="807826"/>
                  <a:pt x="1471702" y="761034"/>
                  <a:pt x="1529423" y="761034"/>
                </a:cubicBezTo>
                <a:close/>
                <a:moveTo>
                  <a:pt x="1244441" y="761034"/>
                </a:moveTo>
                <a:cubicBezTo>
                  <a:pt x="1302162" y="761034"/>
                  <a:pt x="1348954" y="807826"/>
                  <a:pt x="1348954" y="865547"/>
                </a:cubicBezTo>
                <a:cubicBezTo>
                  <a:pt x="1348954" y="923268"/>
                  <a:pt x="1302162" y="970060"/>
                  <a:pt x="1244441" y="970060"/>
                </a:cubicBezTo>
                <a:cubicBezTo>
                  <a:pt x="1186720" y="970060"/>
                  <a:pt x="1139928" y="923268"/>
                  <a:pt x="1139928" y="865547"/>
                </a:cubicBezTo>
                <a:cubicBezTo>
                  <a:pt x="1139928" y="807826"/>
                  <a:pt x="1186720" y="761034"/>
                  <a:pt x="1244441" y="761034"/>
                </a:cubicBezTo>
                <a:close/>
                <a:moveTo>
                  <a:pt x="959459" y="761034"/>
                </a:moveTo>
                <a:cubicBezTo>
                  <a:pt x="1017180" y="761034"/>
                  <a:pt x="1063972" y="807826"/>
                  <a:pt x="1063972" y="865547"/>
                </a:cubicBezTo>
                <a:cubicBezTo>
                  <a:pt x="1063972" y="923268"/>
                  <a:pt x="1017180" y="970060"/>
                  <a:pt x="959459" y="970060"/>
                </a:cubicBezTo>
                <a:cubicBezTo>
                  <a:pt x="901738" y="970060"/>
                  <a:pt x="854946" y="923268"/>
                  <a:pt x="854946" y="865547"/>
                </a:cubicBezTo>
                <a:cubicBezTo>
                  <a:pt x="854946" y="807826"/>
                  <a:pt x="901738" y="761034"/>
                  <a:pt x="959459" y="761034"/>
                </a:cubicBezTo>
                <a:close/>
                <a:moveTo>
                  <a:pt x="674477" y="761034"/>
                </a:moveTo>
                <a:cubicBezTo>
                  <a:pt x="732198" y="761034"/>
                  <a:pt x="778990" y="807826"/>
                  <a:pt x="778990" y="865547"/>
                </a:cubicBezTo>
                <a:cubicBezTo>
                  <a:pt x="778990" y="923268"/>
                  <a:pt x="732198" y="970060"/>
                  <a:pt x="674477" y="970060"/>
                </a:cubicBezTo>
                <a:cubicBezTo>
                  <a:pt x="616756" y="970060"/>
                  <a:pt x="569964" y="923268"/>
                  <a:pt x="569964" y="865547"/>
                </a:cubicBezTo>
                <a:cubicBezTo>
                  <a:pt x="569964" y="807826"/>
                  <a:pt x="616756" y="761034"/>
                  <a:pt x="674477" y="761034"/>
                </a:cubicBezTo>
                <a:close/>
                <a:moveTo>
                  <a:pt x="389495" y="761034"/>
                </a:moveTo>
                <a:cubicBezTo>
                  <a:pt x="447216" y="761034"/>
                  <a:pt x="494008" y="807826"/>
                  <a:pt x="494008" y="865547"/>
                </a:cubicBezTo>
                <a:cubicBezTo>
                  <a:pt x="494008" y="923268"/>
                  <a:pt x="447216" y="970060"/>
                  <a:pt x="389495" y="970060"/>
                </a:cubicBezTo>
                <a:cubicBezTo>
                  <a:pt x="331774" y="970060"/>
                  <a:pt x="284982" y="923268"/>
                  <a:pt x="284982" y="865547"/>
                </a:cubicBezTo>
                <a:cubicBezTo>
                  <a:pt x="284982" y="807826"/>
                  <a:pt x="331774" y="761034"/>
                  <a:pt x="389495" y="761034"/>
                </a:cubicBezTo>
                <a:close/>
                <a:moveTo>
                  <a:pt x="104513" y="761034"/>
                </a:moveTo>
                <a:cubicBezTo>
                  <a:pt x="162234" y="761034"/>
                  <a:pt x="209026" y="807826"/>
                  <a:pt x="209026" y="865547"/>
                </a:cubicBezTo>
                <a:cubicBezTo>
                  <a:pt x="209026" y="923268"/>
                  <a:pt x="162234" y="970060"/>
                  <a:pt x="104513" y="970060"/>
                </a:cubicBezTo>
                <a:cubicBezTo>
                  <a:pt x="46792" y="970060"/>
                  <a:pt x="0" y="923268"/>
                  <a:pt x="0" y="865547"/>
                </a:cubicBezTo>
                <a:cubicBezTo>
                  <a:pt x="0" y="807826"/>
                  <a:pt x="46792" y="761034"/>
                  <a:pt x="104513" y="761034"/>
                </a:cubicBezTo>
                <a:close/>
                <a:moveTo>
                  <a:pt x="1529423" y="507356"/>
                </a:moveTo>
                <a:cubicBezTo>
                  <a:pt x="1587144" y="507356"/>
                  <a:pt x="1633936" y="554148"/>
                  <a:pt x="1633936" y="611869"/>
                </a:cubicBezTo>
                <a:cubicBezTo>
                  <a:pt x="1633936" y="669590"/>
                  <a:pt x="1587144" y="716382"/>
                  <a:pt x="1529423" y="716382"/>
                </a:cubicBezTo>
                <a:cubicBezTo>
                  <a:pt x="1471702" y="716382"/>
                  <a:pt x="1424910" y="669590"/>
                  <a:pt x="1424910" y="611869"/>
                </a:cubicBezTo>
                <a:cubicBezTo>
                  <a:pt x="1424910" y="554148"/>
                  <a:pt x="1471702" y="507356"/>
                  <a:pt x="1529423" y="507356"/>
                </a:cubicBezTo>
                <a:close/>
                <a:moveTo>
                  <a:pt x="1244441" y="507356"/>
                </a:moveTo>
                <a:cubicBezTo>
                  <a:pt x="1302162" y="507356"/>
                  <a:pt x="1348954" y="554148"/>
                  <a:pt x="1348954" y="611869"/>
                </a:cubicBezTo>
                <a:cubicBezTo>
                  <a:pt x="1348954" y="669590"/>
                  <a:pt x="1302162" y="716382"/>
                  <a:pt x="1244441" y="716382"/>
                </a:cubicBezTo>
                <a:cubicBezTo>
                  <a:pt x="1186720" y="716382"/>
                  <a:pt x="1139928" y="669590"/>
                  <a:pt x="1139928" y="611869"/>
                </a:cubicBezTo>
                <a:cubicBezTo>
                  <a:pt x="1139928" y="554148"/>
                  <a:pt x="1186720" y="507356"/>
                  <a:pt x="1244441" y="507356"/>
                </a:cubicBezTo>
                <a:close/>
                <a:moveTo>
                  <a:pt x="959459" y="507356"/>
                </a:moveTo>
                <a:cubicBezTo>
                  <a:pt x="1017180" y="507356"/>
                  <a:pt x="1063972" y="554148"/>
                  <a:pt x="1063972" y="611869"/>
                </a:cubicBezTo>
                <a:cubicBezTo>
                  <a:pt x="1063972" y="669590"/>
                  <a:pt x="1017180" y="716382"/>
                  <a:pt x="959459" y="716382"/>
                </a:cubicBezTo>
                <a:cubicBezTo>
                  <a:pt x="901738" y="716382"/>
                  <a:pt x="854946" y="669590"/>
                  <a:pt x="854946" y="611869"/>
                </a:cubicBezTo>
                <a:cubicBezTo>
                  <a:pt x="854946" y="554148"/>
                  <a:pt x="901738" y="507356"/>
                  <a:pt x="959459" y="507356"/>
                </a:cubicBezTo>
                <a:close/>
                <a:moveTo>
                  <a:pt x="674477" y="507356"/>
                </a:moveTo>
                <a:cubicBezTo>
                  <a:pt x="732198" y="507356"/>
                  <a:pt x="778990" y="554148"/>
                  <a:pt x="778990" y="611869"/>
                </a:cubicBezTo>
                <a:cubicBezTo>
                  <a:pt x="778990" y="669590"/>
                  <a:pt x="732198" y="716382"/>
                  <a:pt x="674477" y="716382"/>
                </a:cubicBezTo>
                <a:cubicBezTo>
                  <a:pt x="616756" y="716382"/>
                  <a:pt x="569964" y="669590"/>
                  <a:pt x="569964" y="611869"/>
                </a:cubicBezTo>
                <a:cubicBezTo>
                  <a:pt x="569964" y="554148"/>
                  <a:pt x="616756" y="507356"/>
                  <a:pt x="674477" y="507356"/>
                </a:cubicBezTo>
                <a:close/>
                <a:moveTo>
                  <a:pt x="389495" y="507356"/>
                </a:moveTo>
                <a:cubicBezTo>
                  <a:pt x="447216" y="507356"/>
                  <a:pt x="494008" y="554148"/>
                  <a:pt x="494008" y="611869"/>
                </a:cubicBezTo>
                <a:cubicBezTo>
                  <a:pt x="494008" y="669590"/>
                  <a:pt x="447216" y="716382"/>
                  <a:pt x="389495" y="716382"/>
                </a:cubicBezTo>
                <a:cubicBezTo>
                  <a:pt x="331774" y="716382"/>
                  <a:pt x="284982" y="669590"/>
                  <a:pt x="284982" y="611869"/>
                </a:cubicBezTo>
                <a:cubicBezTo>
                  <a:pt x="284982" y="554148"/>
                  <a:pt x="331774" y="507356"/>
                  <a:pt x="389495" y="507356"/>
                </a:cubicBezTo>
                <a:close/>
                <a:moveTo>
                  <a:pt x="104513" y="507356"/>
                </a:moveTo>
                <a:cubicBezTo>
                  <a:pt x="162234" y="507356"/>
                  <a:pt x="209026" y="554148"/>
                  <a:pt x="209026" y="611869"/>
                </a:cubicBezTo>
                <a:cubicBezTo>
                  <a:pt x="209026" y="669590"/>
                  <a:pt x="162234" y="716382"/>
                  <a:pt x="104513" y="716382"/>
                </a:cubicBezTo>
                <a:cubicBezTo>
                  <a:pt x="46792" y="716382"/>
                  <a:pt x="0" y="669590"/>
                  <a:pt x="0" y="611869"/>
                </a:cubicBezTo>
                <a:cubicBezTo>
                  <a:pt x="0" y="554148"/>
                  <a:pt x="46792" y="507356"/>
                  <a:pt x="104513" y="507356"/>
                </a:cubicBezTo>
                <a:close/>
                <a:moveTo>
                  <a:pt x="1529423" y="253678"/>
                </a:moveTo>
                <a:cubicBezTo>
                  <a:pt x="1587144" y="253678"/>
                  <a:pt x="1633936" y="300470"/>
                  <a:pt x="1633936" y="358191"/>
                </a:cubicBezTo>
                <a:cubicBezTo>
                  <a:pt x="1633936" y="415912"/>
                  <a:pt x="1587144" y="462704"/>
                  <a:pt x="1529423" y="462704"/>
                </a:cubicBezTo>
                <a:cubicBezTo>
                  <a:pt x="1471702" y="462704"/>
                  <a:pt x="1424910" y="415912"/>
                  <a:pt x="1424910" y="358191"/>
                </a:cubicBezTo>
                <a:cubicBezTo>
                  <a:pt x="1424910" y="300470"/>
                  <a:pt x="1471702" y="253678"/>
                  <a:pt x="1529423" y="253678"/>
                </a:cubicBezTo>
                <a:close/>
                <a:moveTo>
                  <a:pt x="1244441" y="253678"/>
                </a:moveTo>
                <a:cubicBezTo>
                  <a:pt x="1302162" y="253678"/>
                  <a:pt x="1348954" y="300470"/>
                  <a:pt x="1348954" y="358191"/>
                </a:cubicBezTo>
                <a:cubicBezTo>
                  <a:pt x="1348954" y="415912"/>
                  <a:pt x="1302162" y="462704"/>
                  <a:pt x="1244441" y="462704"/>
                </a:cubicBezTo>
                <a:cubicBezTo>
                  <a:pt x="1186720" y="462704"/>
                  <a:pt x="1139928" y="415912"/>
                  <a:pt x="1139928" y="358191"/>
                </a:cubicBezTo>
                <a:cubicBezTo>
                  <a:pt x="1139928" y="300470"/>
                  <a:pt x="1186720" y="253678"/>
                  <a:pt x="1244441" y="253678"/>
                </a:cubicBezTo>
                <a:close/>
                <a:moveTo>
                  <a:pt x="959459" y="253678"/>
                </a:moveTo>
                <a:cubicBezTo>
                  <a:pt x="1017180" y="253678"/>
                  <a:pt x="1063972" y="300470"/>
                  <a:pt x="1063972" y="358191"/>
                </a:cubicBezTo>
                <a:cubicBezTo>
                  <a:pt x="1063972" y="415912"/>
                  <a:pt x="1017180" y="462704"/>
                  <a:pt x="959459" y="462704"/>
                </a:cubicBezTo>
                <a:cubicBezTo>
                  <a:pt x="901738" y="462704"/>
                  <a:pt x="854946" y="415912"/>
                  <a:pt x="854946" y="358191"/>
                </a:cubicBezTo>
                <a:cubicBezTo>
                  <a:pt x="854946" y="300470"/>
                  <a:pt x="901738" y="253678"/>
                  <a:pt x="959459" y="253678"/>
                </a:cubicBezTo>
                <a:close/>
                <a:moveTo>
                  <a:pt x="674477" y="253678"/>
                </a:moveTo>
                <a:cubicBezTo>
                  <a:pt x="732198" y="253678"/>
                  <a:pt x="778990" y="300470"/>
                  <a:pt x="778990" y="358191"/>
                </a:cubicBezTo>
                <a:cubicBezTo>
                  <a:pt x="778990" y="415912"/>
                  <a:pt x="732198" y="462704"/>
                  <a:pt x="674477" y="462704"/>
                </a:cubicBezTo>
                <a:cubicBezTo>
                  <a:pt x="616756" y="462704"/>
                  <a:pt x="569964" y="415912"/>
                  <a:pt x="569964" y="358191"/>
                </a:cubicBezTo>
                <a:cubicBezTo>
                  <a:pt x="569964" y="300470"/>
                  <a:pt x="616756" y="253678"/>
                  <a:pt x="674477" y="253678"/>
                </a:cubicBezTo>
                <a:close/>
                <a:moveTo>
                  <a:pt x="389495" y="253678"/>
                </a:moveTo>
                <a:cubicBezTo>
                  <a:pt x="447216" y="253678"/>
                  <a:pt x="494008" y="300470"/>
                  <a:pt x="494008" y="358191"/>
                </a:cubicBezTo>
                <a:cubicBezTo>
                  <a:pt x="494008" y="415912"/>
                  <a:pt x="447216" y="462704"/>
                  <a:pt x="389495" y="462704"/>
                </a:cubicBezTo>
                <a:cubicBezTo>
                  <a:pt x="331774" y="462704"/>
                  <a:pt x="284982" y="415912"/>
                  <a:pt x="284982" y="358191"/>
                </a:cubicBezTo>
                <a:cubicBezTo>
                  <a:pt x="284982" y="300470"/>
                  <a:pt x="331774" y="253678"/>
                  <a:pt x="389495" y="253678"/>
                </a:cubicBezTo>
                <a:close/>
                <a:moveTo>
                  <a:pt x="104513" y="253678"/>
                </a:moveTo>
                <a:cubicBezTo>
                  <a:pt x="162234" y="253678"/>
                  <a:pt x="209026" y="300470"/>
                  <a:pt x="209026" y="358191"/>
                </a:cubicBezTo>
                <a:cubicBezTo>
                  <a:pt x="209026" y="415912"/>
                  <a:pt x="162234" y="462704"/>
                  <a:pt x="104513" y="462704"/>
                </a:cubicBezTo>
                <a:cubicBezTo>
                  <a:pt x="46792" y="462704"/>
                  <a:pt x="0" y="415912"/>
                  <a:pt x="0" y="358191"/>
                </a:cubicBezTo>
                <a:cubicBezTo>
                  <a:pt x="0" y="300470"/>
                  <a:pt x="46792" y="253678"/>
                  <a:pt x="104513" y="253678"/>
                </a:cubicBezTo>
                <a:close/>
                <a:moveTo>
                  <a:pt x="1529423" y="0"/>
                </a:moveTo>
                <a:cubicBezTo>
                  <a:pt x="1587144" y="0"/>
                  <a:pt x="1633936" y="46792"/>
                  <a:pt x="1633936" y="104513"/>
                </a:cubicBezTo>
                <a:cubicBezTo>
                  <a:pt x="1633936" y="162234"/>
                  <a:pt x="1587144" y="209026"/>
                  <a:pt x="1529423" y="209026"/>
                </a:cubicBezTo>
                <a:cubicBezTo>
                  <a:pt x="1471702" y="209026"/>
                  <a:pt x="1424910" y="162234"/>
                  <a:pt x="1424910" y="104513"/>
                </a:cubicBezTo>
                <a:cubicBezTo>
                  <a:pt x="1424910" y="46792"/>
                  <a:pt x="1471702" y="0"/>
                  <a:pt x="1529423" y="0"/>
                </a:cubicBezTo>
                <a:close/>
                <a:moveTo>
                  <a:pt x="1244441" y="0"/>
                </a:moveTo>
                <a:cubicBezTo>
                  <a:pt x="1302162" y="0"/>
                  <a:pt x="1348954" y="46792"/>
                  <a:pt x="1348954" y="104513"/>
                </a:cubicBezTo>
                <a:cubicBezTo>
                  <a:pt x="1348954" y="162234"/>
                  <a:pt x="1302162" y="209026"/>
                  <a:pt x="1244441" y="209026"/>
                </a:cubicBezTo>
                <a:cubicBezTo>
                  <a:pt x="1186720" y="209026"/>
                  <a:pt x="1139928" y="162234"/>
                  <a:pt x="1139928" y="104513"/>
                </a:cubicBezTo>
                <a:cubicBezTo>
                  <a:pt x="1139928" y="46792"/>
                  <a:pt x="1186720" y="0"/>
                  <a:pt x="1244441" y="0"/>
                </a:cubicBezTo>
                <a:close/>
                <a:moveTo>
                  <a:pt x="959459" y="0"/>
                </a:moveTo>
                <a:cubicBezTo>
                  <a:pt x="1017180" y="0"/>
                  <a:pt x="1063972" y="46792"/>
                  <a:pt x="1063972" y="104513"/>
                </a:cubicBezTo>
                <a:cubicBezTo>
                  <a:pt x="1063972" y="162234"/>
                  <a:pt x="1017180" y="209026"/>
                  <a:pt x="959459" y="209026"/>
                </a:cubicBezTo>
                <a:cubicBezTo>
                  <a:pt x="901738" y="209026"/>
                  <a:pt x="854946" y="162234"/>
                  <a:pt x="854946" y="104513"/>
                </a:cubicBezTo>
                <a:cubicBezTo>
                  <a:pt x="854946" y="46792"/>
                  <a:pt x="901738" y="0"/>
                  <a:pt x="959459" y="0"/>
                </a:cubicBezTo>
                <a:close/>
                <a:moveTo>
                  <a:pt x="674477" y="0"/>
                </a:moveTo>
                <a:cubicBezTo>
                  <a:pt x="732198" y="0"/>
                  <a:pt x="778990" y="46792"/>
                  <a:pt x="778990" y="104513"/>
                </a:cubicBezTo>
                <a:cubicBezTo>
                  <a:pt x="778990" y="162234"/>
                  <a:pt x="732198" y="209026"/>
                  <a:pt x="674477" y="209026"/>
                </a:cubicBezTo>
                <a:cubicBezTo>
                  <a:pt x="616756" y="209026"/>
                  <a:pt x="569964" y="162234"/>
                  <a:pt x="569964" y="104513"/>
                </a:cubicBezTo>
                <a:cubicBezTo>
                  <a:pt x="569964" y="46792"/>
                  <a:pt x="616756" y="0"/>
                  <a:pt x="674477" y="0"/>
                </a:cubicBezTo>
                <a:close/>
                <a:moveTo>
                  <a:pt x="389495" y="0"/>
                </a:moveTo>
                <a:cubicBezTo>
                  <a:pt x="447216" y="0"/>
                  <a:pt x="494008" y="46792"/>
                  <a:pt x="494008" y="104513"/>
                </a:cubicBezTo>
                <a:cubicBezTo>
                  <a:pt x="494008" y="162234"/>
                  <a:pt x="447216" y="209026"/>
                  <a:pt x="389495" y="209026"/>
                </a:cubicBezTo>
                <a:cubicBezTo>
                  <a:pt x="331774" y="209026"/>
                  <a:pt x="284982" y="162234"/>
                  <a:pt x="284982" y="104513"/>
                </a:cubicBezTo>
                <a:cubicBezTo>
                  <a:pt x="284982" y="46792"/>
                  <a:pt x="331774" y="0"/>
                  <a:pt x="389495" y="0"/>
                </a:cubicBezTo>
                <a:close/>
                <a:moveTo>
                  <a:pt x="104513" y="0"/>
                </a:moveTo>
                <a:cubicBezTo>
                  <a:pt x="162234" y="0"/>
                  <a:pt x="209026" y="46792"/>
                  <a:pt x="209026" y="104513"/>
                </a:cubicBezTo>
                <a:cubicBezTo>
                  <a:pt x="209026" y="162234"/>
                  <a:pt x="162234" y="209026"/>
                  <a:pt x="104513" y="209026"/>
                </a:cubicBezTo>
                <a:cubicBezTo>
                  <a:pt x="46792" y="209026"/>
                  <a:pt x="0" y="162234"/>
                  <a:pt x="0" y="104513"/>
                </a:cubicBezTo>
                <a:cubicBezTo>
                  <a:pt x="0" y="46792"/>
                  <a:pt x="46792" y="0"/>
                  <a:pt x="104513" y="0"/>
                </a:cubicBezTo>
                <a:close/>
              </a:path>
            </a:pathLst>
          </a:custGeom>
          <a:gradFill>
            <a:gsLst>
              <a:gs pos="100000">
                <a:srgbClr val="28C365">
                  <a:alpha val="47000"/>
                </a:srgbClr>
              </a:gs>
              <a:gs pos="48000">
                <a:srgbClr val="04C8F8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869EDEEC-BA38-4EF6-BADA-D4A8B936BF6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 l="75172"/>
          <a:stretch>
            <a:fillRect/>
          </a:stretch>
        </p:blipFill>
        <p:spPr>
          <a:xfrm>
            <a:off x="0" y="580920"/>
            <a:ext cx="731092" cy="615749"/>
          </a:xfrm>
          <a:custGeom>
            <a:avLst/>
            <a:gdLst>
              <a:gd name="connsiteX0" fmla="*/ 0 w 731092"/>
              <a:gd name="connsiteY0" fmla="*/ 0 h 615749"/>
              <a:gd name="connsiteX1" fmla="*/ 731092 w 731092"/>
              <a:gd name="connsiteY1" fmla="*/ 0 h 615749"/>
              <a:gd name="connsiteX2" fmla="*/ 731092 w 731092"/>
              <a:gd name="connsiteY2" fmla="*/ 615749 h 615749"/>
              <a:gd name="connsiteX3" fmla="*/ 0 w 731092"/>
              <a:gd name="connsiteY3" fmla="*/ 615749 h 61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092" h="615749">
                <a:moveTo>
                  <a:pt x="0" y="0"/>
                </a:moveTo>
                <a:lnTo>
                  <a:pt x="731092" y="0"/>
                </a:lnTo>
                <a:lnTo>
                  <a:pt x="731092" y="615749"/>
                </a:lnTo>
                <a:lnTo>
                  <a:pt x="0" y="615749"/>
                </a:lnTo>
                <a:close/>
              </a:path>
            </a:pathLst>
          </a:custGeom>
        </p:spPr>
      </p:pic>
      <p:sp>
        <p:nvSpPr>
          <p:cNvPr id="77" name="文本框 76">
            <a:extLst>
              <a:ext uri="{FF2B5EF4-FFF2-40B4-BE49-F238E27FC236}">
                <a16:creationId xmlns:a16="http://schemas.microsoft.com/office/drawing/2014/main" id="{E3C358E4-FA20-4322-84C4-7B41DF02D326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73584" y="646616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4400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zh-CN" altLang="en-US" sz="3200" b="1" dirty="0">
                <a:latin typeface="+mn-lt"/>
                <a:ea typeface="+mn-ea"/>
                <a:cs typeface="+mn-ea"/>
                <a:sym typeface="+mn-lt"/>
              </a:rPr>
              <a:t>一段内容页</a:t>
            </a:r>
          </a:p>
        </p:txBody>
      </p:sp>
    </p:spTree>
    <p:extLst>
      <p:ext uri="{BB962C8B-B14F-4D97-AF65-F5344CB8AC3E}">
        <p14:creationId xmlns:p14="http://schemas.microsoft.com/office/powerpoint/2010/main" val="2343473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图片 227">
            <a:extLst>
              <a:ext uri="{FF2B5EF4-FFF2-40B4-BE49-F238E27FC236}">
                <a16:creationId xmlns:a16="http://schemas.microsoft.com/office/drawing/2014/main" id="{52040231-0EF2-4536-99FE-F99AFFA518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772" t="26367" b="25348"/>
          <a:stretch/>
        </p:blipFill>
        <p:spPr>
          <a:xfrm>
            <a:off x="-203200" y="-304801"/>
            <a:ext cx="14359495" cy="725634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6631886-857E-4016-8C01-025BBAE141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1359" y="1518814"/>
            <a:ext cx="2347163" cy="45358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1AAC902-2925-4B85-A7EB-0037DEF6FF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8204" y="1518814"/>
            <a:ext cx="2347163" cy="453581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ACD5E5A-CDD4-4319-BB91-7A726CDE6A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5049" y="1518814"/>
            <a:ext cx="2347163" cy="453581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28E3D20-A2FD-46E0-B09B-8FB65FC527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1893" y="1518814"/>
            <a:ext cx="2347163" cy="4535817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8CA77899-5E13-46A6-81E5-9650F9CBFD01}"/>
              </a:ext>
            </a:extLst>
          </p:cNvPr>
          <p:cNvSpPr/>
          <p:nvPr/>
        </p:nvSpPr>
        <p:spPr>
          <a:xfrm>
            <a:off x="557281" y="6092201"/>
            <a:ext cx="2018501" cy="261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110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公司内部交流文件，禁止外传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A501242-C53B-4F93-BBE1-23B1F1FA3345}"/>
              </a:ext>
            </a:extLst>
          </p:cNvPr>
          <p:cNvSpPr txBox="1"/>
          <p:nvPr/>
        </p:nvSpPr>
        <p:spPr>
          <a:xfrm>
            <a:off x="1541398" y="1755838"/>
            <a:ext cx="121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7AF32C7-7B5B-4398-AA14-53DCE10C3582}"/>
              </a:ext>
            </a:extLst>
          </p:cNvPr>
          <p:cNvSpPr txBox="1"/>
          <p:nvPr/>
        </p:nvSpPr>
        <p:spPr>
          <a:xfrm>
            <a:off x="1231470" y="3433853"/>
            <a:ext cx="1808005" cy="13492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R="0" lvl="0" indent="0" algn="ctr" fontAlgn="auto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1600" b="0" i="0" u="none" strike="noStrike" cap="none" spc="100" normalizeH="0" baseline="0">
                <a:ln>
                  <a:noFill/>
                </a:ln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协助部门领导的资料收集、整理、打印，领导交办的其他工作</a:t>
            </a:r>
            <a:endParaRPr lang="en-GB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A30AC72-832F-448F-B195-66FBE6D0580A}"/>
              </a:ext>
            </a:extLst>
          </p:cNvPr>
          <p:cNvSpPr txBox="1"/>
          <p:nvPr/>
        </p:nvSpPr>
        <p:spPr>
          <a:xfrm>
            <a:off x="4094553" y="1755838"/>
            <a:ext cx="121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56E5FDC-2612-4B83-8B26-2DE086C6599E}"/>
              </a:ext>
            </a:extLst>
          </p:cNvPr>
          <p:cNvSpPr txBox="1"/>
          <p:nvPr/>
        </p:nvSpPr>
        <p:spPr>
          <a:xfrm>
            <a:off x="3784626" y="3396916"/>
            <a:ext cx="1808005" cy="16693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R="0" lvl="0" indent="0" algn="ctr" fontAlgn="auto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1600" b="0" i="0" u="none" strike="noStrike" cap="none" spc="100" normalizeH="0" baseline="0">
                <a:ln>
                  <a:noFill/>
                </a:ln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资料室的管理工作，具体资料的存档、保管，资料室日常维护工作</a:t>
            </a:r>
            <a:endParaRPr lang="en-GB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E86CD1A-300B-4751-9E10-2DFD4EF842BC}"/>
              </a:ext>
            </a:extLst>
          </p:cNvPr>
          <p:cNvSpPr txBox="1"/>
          <p:nvPr/>
        </p:nvSpPr>
        <p:spPr>
          <a:xfrm>
            <a:off x="6647709" y="1755838"/>
            <a:ext cx="121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E1DBB3F-53FF-4AA8-8D53-878AD4ABEE7C}"/>
              </a:ext>
            </a:extLst>
          </p:cNvPr>
          <p:cNvSpPr txBox="1"/>
          <p:nvPr/>
        </p:nvSpPr>
        <p:spPr>
          <a:xfrm>
            <a:off x="6337781" y="3396916"/>
            <a:ext cx="1808005" cy="16693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R="0" lvl="0" indent="0" algn="ctr" fontAlgn="auto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1600" b="0" i="0" u="none" strike="noStrike" cap="none" spc="100" normalizeH="0" baseline="0">
                <a:ln>
                  <a:noFill/>
                </a:ln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组织通知部门会议，打印会议材料，并对每次会做会议记录，整理会议纪要</a:t>
            </a:r>
            <a:endParaRPr lang="en-GB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0EB48DC-FF99-4821-B102-395170BE431F}"/>
              </a:ext>
            </a:extLst>
          </p:cNvPr>
          <p:cNvSpPr txBox="1"/>
          <p:nvPr/>
        </p:nvSpPr>
        <p:spPr>
          <a:xfrm>
            <a:off x="9200864" y="1755838"/>
            <a:ext cx="121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F1CA15D-BE25-452E-A40C-B88B2E0EF8FF}"/>
              </a:ext>
            </a:extLst>
          </p:cNvPr>
          <p:cNvSpPr txBox="1"/>
          <p:nvPr/>
        </p:nvSpPr>
        <p:spPr>
          <a:xfrm>
            <a:off x="8890937" y="3433853"/>
            <a:ext cx="1808005" cy="13492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R="0" lvl="0" indent="0" algn="ctr" fontAlgn="auto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1600" b="0" i="0" u="none" strike="noStrike" cap="none" spc="100" normalizeH="0" baseline="0">
                <a:ln>
                  <a:noFill/>
                </a:ln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负责管理本部门的网站、微信微博的更新与管理工作</a:t>
            </a:r>
            <a:endParaRPr lang="en-GB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A4CD11F-FBD5-4A72-9C72-97ACC1FB24BD}"/>
              </a:ext>
            </a:extLst>
          </p:cNvPr>
          <p:cNvSpPr txBox="1"/>
          <p:nvPr/>
        </p:nvSpPr>
        <p:spPr>
          <a:xfrm>
            <a:off x="671950" y="631861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具体工作明细</a:t>
            </a:r>
            <a:endParaRPr lang="en-GB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0FB17D3D-AD40-48EC-8596-727659E197EF}"/>
              </a:ext>
            </a:extLst>
          </p:cNvPr>
          <p:cNvCxnSpPr/>
          <p:nvPr/>
        </p:nvCxnSpPr>
        <p:spPr>
          <a:xfrm>
            <a:off x="1419844" y="3132789"/>
            <a:ext cx="1431253" cy="0"/>
          </a:xfrm>
          <a:prstGeom prst="line">
            <a:avLst/>
          </a:prstGeom>
          <a:ln>
            <a:solidFill>
              <a:srgbClr val="04C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接连接符 203">
            <a:extLst>
              <a:ext uri="{FF2B5EF4-FFF2-40B4-BE49-F238E27FC236}">
                <a16:creationId xmlns:a16="http://schemas.microsoft.com/office/drawing/2014/main" id="{ABCDD808-C957-4F9E-8149-BB519B8F721F}"/>
              </a:ext>
            </a:extLst>
          </p:cNvPr>
          <p:cNvCxnSpPr/>
          <p:nvPr/>
        </p:nvCxnSpPr>
        <p:spPr>
          <a:xfrm>
            <a:off x="3973000" y="3132789"/>
            <a:ext cx="1431253" cy="0"/>
          </a:xfrm>
          <a:prstGeom prst="line">
            <a:avLst/>
          </a:prstGeom>
          <a:ln>
            <a:solidFill>
              <a:srgbClr val="04C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45F5B999-C32B-4AA5-89E9-6EEE7267A3ED}"/>
              </a:ext>
            </a:extLst>
          </p:cNvPr>
          <p:cNvCxnSpPr/>
          <p:nvPr/>
        </p:nvCxnSpPr>
        <p:spPr>
          <a:xfrm>
            <a:off x="6526157" y="3132789"/>
            <a:ext cx="1431253" cy="0"/>
          </a:xfrm>
          <a:prstGeom prst="line">
            <a:avLst/>
          </a:prstGeom>
          <a:ln>
            <a:solidFill>
              <a:srgbClr val="04C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直接连接符 205">
            <a:extLst>
              <a:ext uri="{FF2B5EF4-FFF2-40B4-BE49-F238E27FC236}">
                <a16:creationId xmlns:a16="http://schemas.microsoft.com/office/drawing/2014/main" id="{A3856CF7-E9DB-475F-8107-38B890AFDF3C}"/>
              </a:ext>
            </a:extLst>
          </p:cNvPr>
          <p:cNvCxnSpPr/>
          <p:nvPr/>
        </p:nvCxnSpPr>
        <p:spPr>
          <a:xfrm>
            <a:off x="9079313" y="3132789"/>
            <a:ext cx="1431253" cy="0"/>
          </a:xfrm>
          <a:prstGeom prst="line">
            <a:avLst/>
          </a:prstGeom>
          <a:ln>
            <a:solidFill>
              <a:srgbClr val="04C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平行四边形 206">
            <a:extLst>
              <a:ext uri="{FF2B5EF4-FFF2-40B4-BE49-F238E27FC236}">
                <a16:creationId xmlns:a16="http://schemas.microsoft.com/office/drawing/2014/main" id="{DE520862-759F-43E0-A3F5-9E886C27A7E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92957" y="641242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2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208" name="平行四边形 207">
            <a:extLst>
              <a:ext uri="{FF2B5EF4-FFF2-40B4-BE49-F238E27FC236}">
                <a16:creationId xmlns:a16="http://schemas.microsoft.com/office/drawing/2014/main" id="{E81053A2-F8A8-45F1-8226-3D6F6EA5946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64006" y="750010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209" name="平行四边形 208">
            <a:extLst>
              <a:ext uri="{FF2B5EF4-FFF2-40B4-BE49-F238E27FC236}">
                <a16:creationId xmlns:a16="http://schemas.microsoft.com/office/drawing/2014/main" id="{18920BCF-655D-4A11-857B-DB377FBD9B0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547227" y="1178976"/>
            <a:ext cx="2934732" cy="14871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210" name="平行四边形 209">
            <a:extLst>
              <a:ext uri="{FF2B5EF4-FFF2-40B4-BE49-F238E27FC236}">
                <a16:creationId xmlns:a16="http://schemas.microsoft.com/office/drawing/2014/main" id="{843B9C54-42BE-4F8D-A721-A584373FC0E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491960" y="1294817"/>
            <a:ext cx="2934732" cy="195089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14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 dirty="0">
              <a:cs typeface="+mn-ea"/>
              <a:sym typeface="+mn-lt"/>
            </a:endParaRPr>
          </a:p>
        </p:txBody>
      </p:sp>
      <p:sp>
        <p:nvSpPr>
          <p:cNvPr id="211" name="平行四边形 210">
            <a:extLst>
              <a:ext uri="{FF2B5EF4-FFF2-40B4-BE49-F238E27FC236}">
                <a16:creationId xmlns:a16="http://schemas.microsoft.com/office/drawing/2014/main" id="{DF69E6B8-6329-4F98-9F0C-3A424B7CB21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317107" y="6310427"/>
            <a:ext cx="2934732" cy="14871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212" name="平行四边形 211">
            <a:extLst>
              <a:ext uri="{FF2B5EF4-FFF2-40B4-BE49-F238E27FC236}">
                <a16:creationId xmlns:a16="http://schemas.microsoft.com/office/drawing/2014/main" id="{0B4D9B33-756A-48E7-9C5B-F48CE9D3AD5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261840" y="6426266"/>
            <a:ext cx="2934732" cy="195089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14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 dirty="0">
              <a:cs typeface="+mn-ea"/>
              <a:sym typeface="+mn-lt"/>
            </a:endParaRPr>
          </a:p>
        </p:txBody>
      </p:sp>
      <p:sp>
        <p:nvSpPr>
          <p:cNvPr id="107" name="任意多边形: 形状 106">
            <a:extLst>
              <a:ext uri="{FF2B5EF4-FFF2-40B4-BE49-F238E27FC236}">
                <a16:creationId xmlns:a16="http://schemas.microsoft.com/office/drawing/2014/main" id="{2FD211BB-5F9C-4F39-A10D-B3CB82E27496}"/>
              </a:ext>
            </a:extLst>
          </p:cNvPr>
          <p:cNvSpPr/>
          <p:nvPr/>
        </p:nvSpPr>
        <p:spPr>
          <a:xfrm rot="16200000">
            <a:off x="10484251" y="5142190"/>
            <a:ext cx="1633937" cy="1984772"/>
          </a:xfrm>
          <a:custGeom>
            <a:avLst/>
            <a:gdLst>
              <a:gd name="connsiteX0" fmla="*/ 1529423 w 1633936"/>
              <a:gd name="connsiteY0" fmla="*/ 1775746 h 1984772"/>
              <a:gd name="connsiteX1" fmla="*/ 1633936 w 1633936"/>
              <a:gd name="connsiteY1" fmla="*/ 1880259 h 1984772"/>
              <a:gd name="connsiteX2" fmla="*/ 1529423 w 1633936"/>
              <a:gd name="connsiteY2" fmla="*/ 1984772 h 1984772"/>
              <a:gd name="connsiteX3" fmla="*/ 1424910 w 1633936"/>
              <a:gd name="connsiteY3" fmla="*/ 1880259 h 1984772"/>
              <a:gd name="connsiteX4" fmla="*/ 1529423 w 1633936"/>
              <a:gd name="connsiteY4" fmla="*/ 1775746 h 1984772"/>
              <a:gd name="connsiteX5" fmla="*/ 1244441 w 1633936"/>
              <a:gd name="connsiteY5" fmla="*/ 1775746 h 1984772"/>
              <a:gd name="connsiteX6" fmla="*/ 1348954 w 1633936"/>
              <a:gd name="connsiteY6" fmla="*/ 1880259 h 1984772"/>
              <a:gd name="connsiteX7" fmla="*/ 1244441 w 1633936"/>
              <a:gd name="connsiteY7" fmla="*/ 1984772 h 1984772"/>
              <a:gd name="connsiteX8" fmla="*/ 1139928 w 1633936"/>
              <a:gd name="connsiteY8" fmla="*/ 1880259 h 1984772"/>
              <a:gd name="connsiteX9" fmla="*/ 1244441 w 1633936"/>
              <a:gd name="connsiteY9" fmla="*/ 1775746 h 1984772"/>
              <a:gd name="connsiteX10" fmla="*/ 959459 w 1633936"/>
              <a:gd name="connsiteY10" fmla="*/ 1775746 h 1984772"/>
              <a:gd name="connsiteX11" fmla="*/ 1063972 w 1633936"/>
              <a:gd name="connsiteY11" fmla="*/ 1880259 h 1984772"/>
              <a:gd name="connsiteX12" fmla="*/ 959459 w 1633936"/>
              <a:gd name="connsiteY12" fmla="*/ 1984772 h 1984772"/>
              <a:gd name="connsiteX13" fmla="*/ 854946 w 1633936"/>
              <a:gd name="connsiteY13" fmla="*/ 1880259 h 1984772"/>
              <a:gd name="connsiteX14" fmla="*/ 959459 w 1633936"/>
              <a:gd name="connsiteY14" fmla="*/ 1775746 h 1984772"/>
              <a:gd name="connsiteX15" fmla="*/ 674477 w 1633936"/>
              <a:gd name="connsiteY15" fmla="*/ 1775746 h 1984772"/>
              <a:gd name="connsiteX16" fmla="*/ 778990 w 1633936"/>
              <a:gd name="connsiteY16" fmla="*/ 1880259 h 1984772"/>
              <a:gd name="connsiteX17" fmla="*/ 674477 w 1633936"/>
              <a:gd name="connsiteY17" fmla="*/ 1984772 h 1984772"/>
              <a:gd name="connsiteX18" fmla="*/ 569964 w 1633936"/>
              <a:gd name="connsiteY18" fmla="*/ 1880259 h 1984772"/>
              <a:gd name="connsiteX19" fmla="*/ 674477 w 1633936"/>
              <a:gd name="connsiteY19" fmla="*/ 1775746 h 1984772"/>
              <a:gd name="connsiteX20" fmla="*/ 389495 w 1633936"/>
              <a:gd name="connsiteY20" fmla="*/ 1775746 h 1984772"/>
              <a:gd name="connsiteX21" fmla="*/ 494008 w 1633936"/>
              <a:gd name="connsiteY21" fmla="*/ 1880259 h 1984772"/>
              <a:gd name="connsiteX22" fmla="*/ 389495 w 1633936"/>
              <a:gd name="connsiteY22" fmla="*/ 1984772 h 1984772"/>
              <a:gd name="connsiteX23" fmla="*/ 284982 w 1633936"/>
              <a:gd name="connsiteY23" fmla="*/ 1880259 h 1984772"/>
              <a:gd name="connsiteX24" fmla="*/ 389495 w 1633936"/>
              <a:gd name="connsiteY24" fmla="*/ 1775746 h 1984772"/>
              <a:gd name="connsiteX25" fmla="*/ 104513 w 1633936"/>
              <a:gd name="connsiteY25" fmla="*/ 1775746 h 1984772"/>
              <a:gd name="connsiteX26" fmla="*/ 209026 w 1633936"/>
              <a:gd name="connsiteY26" fmla="*/ 1880259 h 1984772"/>
              <a:gd name="connsiteX27" fmla="*/ 104513 w 1633936"/>
              <a:gd name="connsiteY27" fmla="*/ 1984772 h 1984772"/>
              <a:gd name="connsiteX28" fmla="*/ 0 w 1633936"/>
              <a:gd name="connsiteY28" fmla="*/ 1880259 h 1984772"/>
              <a:gd name="connsiteX29" fmla="*/ 104513 w 1633936"/>
              <a:gd name="connsiteY29" fmla="*/ 1775746 h 1984772"/>
              <a:gd name="connsiteX30" fmla="*/ 1529423 w 1633936"/>
              <a:gd name="connsiteY30" fmla="*/ 1522068 h 1984772"/>
              <a:gd name="connsiteX31" fmla="*/ 1633936 w 1633936"/>
              <a:gd name="connsiteY31" fmla="*/ 1626581 h 1984772"/>
              <a:gd name="connsiteX32" fmla="*/ 1529423 w 1633936"/>
              <a:gd name="connsiteY32" fmla="*/ 1731094 h 1984772"/>
              <a:gd name="connsiteX33" fmla="*/ 1424910 w 1633936"/>
              <a:gd name="connsiteY33" fmla="*/ 1626581 h 1984772"/>
              <a:gd name="connsiteX34" fmla="*/ 1529423 w 1633936"/>
              <a:gd name="connsiteY34" fmla="*/ 1522068 h 1984772"/>
              <a:gd name="connsiteX35" fmla="*/ 1244441 w 1633936"/>
              <a:gd name="connsiteY35" fmla="*/ 1522068 h 1984772"/>
              <a:gd name="connsiteX36" fmla="*/ 1348954 w 1633936"/>
              <a:gd name="connsiteY36" fmla="*/ 1626581 h 1984772"/>
              <a:gd name="connsiteX37" fmla="*/ 1244441 w 1633936"/>
              <a:gd name="connsiteY37" fmla="*/ 1731094 h 1984772"/>
              <a:gd name="connsiteX38" fmla="*/ 1139928 w 1633936"/>
              <a:gd name="connsiteY38" fmla="*/ 1626581 h 1984772"/>
              <a:gd name="connsiteX39" fmla="*/ 1244441 w 1633936"/>
              <a:gd name="connsiteY39" fmla="*/ 1522068 h 1984772"/>
              <a:gd name="connsiteX40" fmla="*/ 959459 w 1633936"/>
              <a:gd name="connsiteY40" fmla="*/ 1522068 h 1984772"/>
              <a:gd name="connsiteX41" fmla="*/ 1063972 w 1633936"/>
              <a:gd name="connsiteY41" fmla="*/ 1626581 h 1984772"/>
              <a:gd name="connsiteX42" fmla="*/ 959459 w 1633936"/>
              <a:gd name="connsiteY42" fmla="*/ 1731094 h 1984772"/>
              <a:gd name="connsiteX43" fmla="*/ 854946 w 1633936"/>
              <a:gd name="connsiteY43" fmla="*/ 1626581 h 1984772"/>
              <a:gd name="connsiteX44" fmla="*/ 959459 w 1633936"/>
              <a:gd name="connsiteY44" fmla="*/ 1522068 h 1984772"/>
              <a:gd name="connsiteX45" fmla="*/ 674477 w 1633936"/>
              <a:gd name="connsiteY45" fmla="*/ 1522068 h 1984772"/>
              <a:gd name="connsiteX46" fmla="*/ 778990 w 1633936"/>
              <a:gd name="connsiteY46" fmla="*/ 1626581 h 1984772"/>
              <a:gd name="connsiteX47" fmla="*/ 674477 w 1633936"/>
              <a:gd name="connsiteY47" fmla="*/ 1731094 h 1984772"/>
              <a:gd name="connsiteX48" fmla="*/ 569964 w 1633936"/>
              <a:gd name="connsiteY48" fmla="*/ 1626581 h 1984772"/>
              <a:gd name="connsiteX49" fmla="*/ 674477 w 1633936"/>
              <a:gd name="connsiteY49" fmla="*/ 1522068 h 1984772"/>
              <a:gd name="connsiteX50" fmla="*/ 389495 w 1633936"/>
              <a:gd name="connsiteY50" fmla="*/ 1522068 h 1984772"/>
              <a:gd name="connsiteX51" fmla="*/ 494008 w 1633936"/>
              <a:gd name="connsiteY51" fmla="*/ 1626581 h 1984772"/>
              <a:gd name="connsiteX52" fmla="*/ 389495 w 1633936"/>
              <a:gd name="connsiteY52" fmla="*/ 1731094 h 1984772"/>
              <a:gd name="connsiteX53" fmla="*/ 284982 w 1633936"/>
              <a:gd name="connsiteY53" fmla="*/ 1626581 h 1984772"/>
              <a:gd name="connsiteX54" fmla="*/ 389495 w 1633936"/>
              <a:gd name="connsiteY54" fmla="*/ 1522068 h 1984772"/>
              <a:gd name="connsiteX55" fmla="*/ 104513 w 1633936"/>
              <a:gd name="connsiteY55" fmla="*/ 1522068 h 1984772"/>
              <a:gd name="connsiteX56" fmla="*/ 209026 w 1633936"/>
              <a:gd name="connsiteY56" fmla="*/ 1626581 h 1984772"/>
              <a:gd name="connsiteX57" fmla="*/ 104513 w 1633936"/>
              <a:gd name="connsiteY57" fmla="*/ 1731094 h 1984772"/>
              <a:gd name="connsiteX58" fmla="*/ 0 w 1633936"/>
              <a:gd name="connsiteY58" fmla="*/ 1626581 h 1984772"/>
              <a:gd name="connsiteX59" fmla="*/ 104513 w 1633936"/>
              <a:gd name="connsiteY59" fmla="*/ 1522068 h 1984772"/>
              <a:gd name="connsiteX60" fmla="*/ 1529423 w 1633936"/>
              <a:gd name="connsiteY60" fmla="*/ 1268390 h 1984772"/>
              <a:gd name="connsiteX61" fmla="*/ 1633936 w 1633936"/>
              <a:gd name="connsiteY61" fmla="*/ 1372903 h 1984772"/>
              <a:gd name="connsiteX62" fmla="*/ 1529423 w 1633936"/>
              <a:gd name="connsiteY62" fmla="*/ 1477416 h 1984772"/>
              <a:gd name="connsiteX63" fmla="*/ 1424910 w 1633936"/>
              <a:gd name="connsiteY63" fmla="*/ 1372903 h 1984772"/>
              <a:gd name="connsiteX64" fmla="*/ 1529423 w 1633936"/>
              <a:gd name="connsiteY64" fmla="*/ 1268390 h 1984772"/>
              <a:gd name="connsiteX65" fmla="*/ 1244441 w 1633936"/>
              <a:gd name="connsiteY65" fmla="*/ 1268390 h 1984772"/>
              <a:gd name="connsiteX66" fmla="*/ 1348954 w 1633936"/>
              <a:gd name="connsiteY66" fmla="*/ 1372903 h 1984772"/>
              <a:gd name="connsiteX67" fmla="*/ 1244441 w 1633936"/>
              <a:gd name="connsiteY67" fmla="*/ 1477416 h 1984772"/>
              <a:gd name="connsiteX68" fmla="*/ 1139928 w 1633936"/>
              <a:gd name="connsiteY68" fmla="*/ 1372903 h 1984772"/>
              <a:gd name="connsiteX69" fmla="*/ 1244441 w 1633936"/>
              <a:gd name="connsiteY69" fmla="*/ 1268390 h 1984772"/>
              <a:gd name="connsiteX70" fmla="*/ 959459 w 1633936"/>
              <a:gd name="connsiteY70" fmla="*/ 1268390 h 1984772"/>
              <a:gd name="connsiteX71" fmla="*/ 1063972 w 1633936"/>
              <a:gd name="connsiteY71" fmla="*/ 1372903 h 1984772"/>
              <a:gd name="connsiteX72" fmla="*/ 959459 w 1633936"/>
              <a:gd name="connsiteY72" fmla="*/ 1477416 h 1984772"/>
              <a:gd name="connsiteX73" fmla="*/ 854946 w 1633936"/>
              <a:gd name="connsiteY73" fmla="*/ 1372903 h 1984772"/>
              <a:gd name="connsiteX74" fmla="*/ 959459 w 1633936"/>
              <a:gd name="connsiteY74" fmla="*/ 1268390 h 1984772"/>
              <a:gd name="connsiteX75" fmla="*/ 674477 w 1633936"/>
              <a:gd name="connsiteY75" fmla="*/ 1268390 h 1984772"/>
              <a:gd name="connsiteX76" fmla="*/ 778990 w 1633936"/>
              <a:gd name="connsiteY76" fmla="*/ 1372903 h 1984772"/>
              <a:gd name="connsiteX77" fmla="*/ 674477 w 1633936"/>
              <a:gd name="connsiteY77" fmla="*/ 1477416 h 1984772"/>
              <a:gd name="connsiteX78" fmla="*/ 569964 w 1633936"/>
              <a:gd name="connsiteY78" fmla="*/ 1372903 h 1984772"/>
              <a:gd name="connsiteX79" fmla="*/ 674477 w 1633936"/>
              <a:gd name="connsiteY79" fmla="*/ 1268390 h 1984772"/>
              <a:gd name="connsiteX80" fmla="*/ 389495 w 1633936"/>
              <a:gd name="connsiteY80" fmla="*/ 1268390 h 1984772"/>
              <a:gd name="connsiteX81" fmla="*/ 494008 w 1633936"/>
              <a:gd name="connsiteY81" fmla="*/ 1372903 h 1984772"/>
              <a:gd name="connsiteX82" fmla="*/ 389495 w 1633936"/>
              <a:gd name="connsiteY82" fmla="*/ 1477416 h 1984772"/>
              <a:gd name="connsiteX83" fmla="*/ 284982 w 1633936"/>
              <a:gd name="connsiteY83" fmla="*/ 1372903 h 1984772"/>
              <a:gd name="connsiteX84" fmla="*/ 389495 w 1633936"/>
              <a:gd name="connsiteY84" fmla="*/ 1268390 h 1984772"/>
              <a:gd name="connsiteX85" fmla="*/ 104513 w 1633936"/>
              <a:gd name="connsiteY85" fmla="*/ 1268390 h 1984772"/>
              <a:gd name="connsiteX86" fmla="*/ 209026 w 1633936"/>
              <a:gd name="connsiteY86" fmla="*/ 1372903 h 1984772"/>
              <a:gd name="connsiteX87" fmla="*/ 104513 w 1633936"/>
              <a:gd name="connsiteY87" fmla="*/ 1477416 h 1984772"/>
              <a:gd name="connsiteX88" fmla="*/ 0 w 1633936"/>
              <a:gd name="connsiteY88" fmla="*/ 1372903 h 1984772"/>
              <a:gd name="connsiteX89" fmla="*/ 104513 w 1633936"/>
              <a:gd name="connsiteY89" fmla="*/ 1268390 h 1984772"/>
              <a:gd name="connsiteX90" fmla="*/ 1529423 w 1633936"/>
              <a:gd name="connsiteY90" fmla="*/ 1014712 h 1984772"/>
              <a:gd name="connsiteX91" fmla="*/ 1633936 w 1633936"/>
              <a:gd name="connsiteY91" fmla="*/ 1119225 h 1984772"/>
              <a:gd name="connsiteX92" fmla="*/ 1529423 w 1633936"/>
              <a:gd name="connsiteY92" fmla="*/ 1223738 h 1984772"/>
              <a:gd name="connsiteX93" fmla="*/ 1424910 w 1633936"/>
              <a:gd name="connsiteY93" fmla="*/ 1119225 h 1984772"/>
              <a:gd name="connsiteX94" fmla="*/ 1529423 w 1633936"/>
              <a:gd name="connsiteY94" fmla="*/ 1014712 h 1984772"/>
              <a:gd name="connsiteX95" fmla="*/ 1244441 w 1633936"/>
              <a:gd name="connsiteY95" fmla="*/ 1014712 h 1984772"/>
              <a:gd name="connsiteX96" fmla="*/ 1348954 w 1633936"/>
              <a:gd name="connsiteY96" fmla="*/ 1119225 h 1984772"/>
              <a:gd name="connsiteX97" fmla="*/ 1244441 w 1633936"/>
              <a:gd name="connsiteY97" fmla="*/ 1223738 h 1984772"/>
              <a:gd name="connsiteX98" fmla="*/ 1139928 w 1633936"/>
              <a:gd name="connsiteY98" fmla="*/ 1119225 h 1984772"/>
              <a:gd name="connsiteX99" fmla="*/ 1244441 w 1633936"/>
              <a:gd name="connsiteY99" fmla="*/ 1014712 h 1984772"/>
              <a:gd name="connsiteX100" fmla="*/ 959459 w 1633936"/>
              <a:gd name="connsiteY100" fmla="*/ 1014712 h 1984772"/>
              <a:gd name="connsiteX101" fmla="*/ 1063972 w 1633936"/>
              <a:gd name="connsiteY101" fmla="*/ 1119225 h 1984772"/>
              <a:gd name="connsiteX102" fmla="*/ 959459 w 1633936"/>
              <a:gd name="connsiteY102" fmla="*/ 1223738 h 1984772"/>
              <a:gd name="connsiteX103" fmla="*/ 854946 w 1633936"/>
              <a:gd name="connsiteY103" fmla="*/ 1119225 h 1984772"/>
              <a:gd name="connsiteX104" fmla="*/ 959459 w 1633936"/>
              <a:gd name="connsiteY104" fmla="*/ 1014712 h 1984772"/>
              <a:gd name="connsiteX105" fmla="*/ 674477 w 1633936"/>
              <a:gd name="connsiteY105" fmla="*/ 1014712 h 1984772"/>
              <a:gd name="connsiteX106" fmla="*/ 778990 w 1633936"/>
              <a:gd name="connsiteY106" fmla="*/ 1119225 h 1984772"/>
              <a:gd name="connsiteX107" fmla="*/ 674477 w 1633936"/>
              <a:gd name="connsiteY107" fmla="*/ 1223738 h 1984772"/>
              <a:gd name="connsiteX108" fmla="*/ 569964 w 1633936"/>
              <a:gd name="connsiteY108" fmla="*/ 1119225 h 1984772"/>
              <a:gd name="connsiteX109" fmla="*/ 674477 w 1633936"/>
              <a:gd name="connsiteY109" fmla="*/ 1014712 h 1984772"/>
              <a:gd name="connsiteX110" fmla="*/ 389495 w 1633936"/>
              <a:gd name="connsiteY110" fmla="*/ 1014712 h 1984772"/>
              <a:gd name="connsiteX111" fmla="*/ 494008 w 1633936"/>
              <a:gd name="connsiteY111" fmla="*/ 1119225 h 1984772"/>
              <a:gd name="connsiteX112" fmla="*/ 389495 w 1633936"/>
              <a:gd name="connsiteY112" fmla="*/ 1223738 h 1984772"/>
              <a:gd name="connsiteX113" fmla="*/ 284982 w 1633936"/>
              <a:gd name="connsiteY113" fmla="*/ 1119225 h 1984772"/>
              <a:gd name="connsiteX114" fmla="*/ 389495 w 1633936"/>
              <a:gd name="connsiteY114" fmla="*/ 1014712 h 1984772"/>
              <a:gd name="connsiteX115" fmla="*/ 104513 w 1633936"/>
              <a:gd name="connsiteY115" fmla="*/ 1014712 h 1984772"/>
              <a:gd name="connsiteX116" fmla="*/ 209026 w 1633936"/>
              <a:gd name="connsiteY116" fmla="*/ 1119225 h 1984772"/>
              <a:gd name="connsiteX117" fmla="*/ 104513 w 1633936"/>
              <a:gd name="connsiteY117" fmla="*/ 1223738 h 1984772"/>
              <a:gd name="connsiteX118" fmla="*/ 0 w 1633936"/>
              <a:gd name="connsiteY118" fmla="*/ 1119225 h 1984772"/>
              <a:gd name="connsiteX119" fmla="*/ 104513 w 1633936"/>
              <a:gd name="connsiteY119" fmla="*/ 1014712 h 1984772"/>
              <a:gd name="connsiteX120" fmla="*/ 1529423 w 1633936"/>
              <a:gd name="connsiteY120" fmla="*/ 761034 h 1984772"/>
              <a:gd name="connsiteX121" fmla="*/ 1633936 w 1633936"/>
              <a:gd name="connsiteY121" fmla="*/ 865547 h 1984772"/>
              <a:gd name="connsiteX122" fmla="*/ 1529423 w 1633936"/>
              <a:gd name="connsiteY122" fmla="*/ 970060 h 1984772"/>
              <a:gd name="connsiteX123" fmla="*/ 1424910 w 1633936"/>
              <a:gd name="connsiteY123" fmla="*/ 865547 h 1984772"/>
              <a:gd name="connsiteX124" fmla="*/ 1529423 w 1633936"/>
              <a:gd name="connsiteY124" fmla="*/ 761034 h 1984772"/>
              <a:gd name="connsiteX125" fmla="*/ 1244441 w 1633936"/>
              <a:gd name="connsiteY125" fmla="*/ 761034 h 1984772"/>
              <a:gd name="connsiteX126" fmla="*/ 1348954 w 1633936"/>
              <a:gd name="connsiteY126" fmla="*/ 865547 h 1984772"/>
              <a:gd name="connsiteX127" fmla="*/ 1244441 w 1633936"/>
              <a:gd name="connsiteY127" fmla="*/ 970060 h 1984772"/>
              <a:gd name="connsiteX128" fmla="*/ 1139928 w 1633936"/>
              <a:gd name="connsiteY128" fmla="*/ 865547 h 1984772"/>
              <a:gd name="connsiteX129" fmla="*/ 1244441 w 1633936"/>
              <a:gd name="connsiteY129" fmla="*/ 761034 h 1984772"/>
              <a:gd name="connsiteX130" fmla="*/ 959459 w 1633936"/>
              <a:gd name="connsiteY130" fmla="*/ 761034 h 1984772"/>
              <a:gd name="connsiteX131" fmla="*/ 1063972 w 1633936"/>
              <a:gd name="connsiteY131" fmla="*/ 865547 h 1984772"/>
              <a:gd name="connsiteX132" fmla="*/ 959459 w 1633936"/>
              <a:gd name="connsiteY132" fmla="*/ 970060 h 1984772"/>
              <a:gd name="connsiteX133" fmla="*/ 854946 w 1633936"/>
              <a:gd name="connsiteY133" fmla="*/ 865547 h 1984772"/>
              <a:gd name="connsiteX134" fmla="*/ 959459 w 1633936"/>
              <a:gd name="connsiteY134" fmla="*/ 761034 h 1984772"/>
              <a:gd name="connsiteX135" fmla="*/ 674477 w 1633936"/>
              <a:gd name="connsiteY135" fmla="*/ 761034 h 1984772"/>
              <a:gd name="connsiteX136" fmla="*/ 778990 w 1633936"/>
              <a:gd name="connsiteY136" fmla="*/ 865547 h 1984772"/>
              <a:gd name="connsiteX137" fmla="*/ 674477 w 1633936"/>
              <a:gd name="connsiteY137" fmla="*/ 970060 h 1984772"/>
              <a:gd name="connsiteX138" fmla="*/ 569964 w 1633936"/>
              <a:gd name="connsiteY138" fmla="*/ 865547 h 1984772"/>
              <a:gd name="connsiteX139" fmla="*/ 674477 w 1633936"/>
              <a:gd name="connsiteY139" fmla="*/ 761034 h 1984772"/>
              <a:gd name="connsiteX140" fmla="*/ 389495 w 1633936"/>
              <a:gd name="connsiteY140" fmla="*/ 761034 h 1984772"/>
              <a:gd name="connsiteX141" fmla="*/ 494008 w 1633936"/>
              <a:gd name="connsiteY141" fmla="*/ 865547 h 1984772"/>
              <a:gd name="connsiteX142" fmla="*/ 389495 w 1633936"/>
              <a:gd name="connsiteY142" fmla="*/ 970060 h 1984772"/>
              <a:gd name="connsiteX143" fmla="*/ 284982 w 1633936"/>
              <a:gd name="connsiteY143" fmla="*/ 865547 h 1984772"/>
              <a:gd name="connsiteX144" fmla="*/ 389495 w 1633936"/>
              <a:gd name="connsiteY144" fmla="*/ 761034 h 1984772"/>
              <a:gd name="connsiteX145" fmla="*/ 104513 w 1633936"/>
              <a:gd name="connsiteY145" fmla="*/ 761034 h 1984772"/>
              <a:gd name="connsiteX146" fmla="*/ 209026 w 1633936"/>
              <a:gd name="connsiteY146" fmla="*/ 865547 h 1984772"/>
              <a:gd name="connsiteX147" fmla="*/ 104513 w 1633936"/>
              <a:gd name="connsiteY147" fmla="*/ 970060 h 1984772"/>
              <a:gd name="connsiteX148" fmla="*/ 0 w 1633936"/>
              <a:gd name="connsiteY148" fmla="*/ 865547 h 1984772"/>
              <a:gd name="connsiteX149" fmla="*/ 104513 w 1633936"/>
              <a:gd name="connsiteY149" fmla="*/ 761034 h 1984772"/>
              <a:gd name="connsiteX150" fmla="*/ 1529423 w 1633936"/>
              <a:gd name="connsiteY150" fmla="*/ 507356 h 1984772"/>
              <a:gd name="connsiteX151" fmla="*/ 1633936 w 1633936"/>
              <a:gd name="connsiteY151" fmla="*/ 611869 h 1984772"/>
              <a:gd name="connsiteX152" fmla="*/ 1529423 w 1633936"/>
              <a:gd name="connsiteY152" fmla="*/ 716382 h 1984772"/>
              <a:gd name="connsiteX153" fmla="*/ 1424910 w 1633936"/>
              <a:gd name="connsiteY153" fmla="*/ 611869 h 1984772"/>
              <a:gd name="connsiteX154" fmla="*/ 1529423 w 1633936"/>
              <a:gd name="connsiteY154" fmla="*/ 507356 h 1984772"/>
              <a:gd name="connsiteX155" fmla="*/ 1244441 w 1633936"/>
              <a:gd name="connsiteY155" fmla="*/ 507356 h 1984772"/>
              <a:gd name="connsiteX156" fmla="*/ 1348954 w 1633936"/>
              <a:gd name="connsiteY156" fmla="*/ 611869 h 1984772"/>
              <a:gd name="connsiteX157" fmla="*/ 1244441 w 1633936"/>
              <a:gd name="connsiteY157" fmla="*/ 716382 h 1984772"/>
              <a:gd name="connsiteX158" fmla="*/ 1139928 w 1633936"/>
              <a:gd name="connsiteY158" fmla="*/ 611869 h 1984772"/>
              <a:gd name="connsiteX159" fmla="*/ 1244441 w 1633936"/>
              <a:gd name="connsiteY159" fmla="*/ 507356 h 1984772"/>
              <a:gd name="connsiteX160" fmla="*/ 959459 w 1633936"/>
              <a:gd name="connsiteY160" fmla="*/ 507356 h 1984772"/>
              <a:gd name="connsiteX161" fmla="*/ 1063972 w 1633936"/>
              <a:gd name="connsiteY161" fmla="*/ 611869 h 1984772"/>
              <a:gd name="connsiteX162" fmla="*/ 959459 w 1633936"/>
              <a:gd name="connsiteY162" fmla="*/ 716382 h 1984772"/>
              <a:gd name="connsiteX163" fmla="*/ 854946 w 1633936"/>
              <a:gd name="connsiteY163" fmla="*/ 611869 h 1984772"/>
              <a:gd name="connsiteX164" fmla="*/ 959459 w 1633936"/>
              <a:gd name="connsiteY164" fmla="*/ 507356 h 1984772"/>
              <a:gd name="connsiteX165" fmla="*/ 674477 w 1633936"/>
              <a:gd name="connsiteY165" fmla="*/ 507356 h 1984772"/>
              <a:gd name="connsiteX166" fmla="*/ 778990 w 1633936"/>
              <a:gd name="connsiteY166" fmla="*/ 611869 h 1984772"/>
              <a:gd name="connsiteX167" fmla="*/ 674477 w 1633936"/>
              <a:gd name="connsiteY167" fmla="*/ 716382 h 1984772"/>
              <a:gd name="connsiteX168" fmla="*/ 569964 w 1633936"/>
              <a:gd name="connsiteY168" fmla="*/ 611869 h 1984772"/>
              <a:gd name="connsiteX169" fmla="*/ 674477 w 1633936"/>
              <a:gd name="connsiteY169" fmla="*/ 507356 h 1984772"/>
              <a:gd name="connsiteX170" fmla="*/ 389495 w 1633936"/>
              <a:gd name="connsiteY170" fmla="*/ 507356 h 1984772"/>
              <a:gd name="connsiteX171" fmla="*/ 494008 w 1633936"/>
              <a:gd name="connsiteY171" fmla="*/ 611869 h 1984772"/>
              <a:gd name="connsiteX172" fmla="*/ 389495 w 1633936"/>
              <a:gd name="connsiteY172" fmla="*/ 716382 h 1984772"/>
              <a:gd name="connsiteX173" fmla="*/ 284982 w 1633936"/>
              <a:gd name="connsiteY173" fmla="*/ 611869 h 1984772"/>
              <a:gd name="connsiteX174" fmla="*/ 389495 w 1633936"/>
              <a:gd name="connsiteY174" fmla="*/ 507356 h 1984772"/>
              <a:gd name="connsiteX175" fmla="*/ 104513 w 1633936"/>
              <a:gd name="connsiteY175" fmla="*/ 507356 h 1984772"/>
              <a:gd name="connsiteX176" fmla="*/ 209026 w 1633936"/>
              <a:gd name="connsiteY176" fmla="*/ 611869 h 1984772"/>
              <a:gd name="connsiteX177" fmla="*/ 104513 w 1633936"/>
              <a:gd name="connsiteY177" fmla="*/ 716382 h 1984772"/>
              <a:gd name="connsiteX178" fmla="*/ 0 w 1633936"/>
              <a:gd name="connsiteY178" fmla="*/ 611869 h 1984772"/>
              <a:gd name="connsiteX179" fmla="*/ 104513 w 1633936"/>
              <a:gd name="connsiteY179" fmla="*/ 507356 h 1984772"/>
              <a:gd name="connsiteX180" fmla="*/ 1529423 w 1633936"/>
              <a:gd name="connsiteY180" fmla="*/ 253678 h 1984772"/>
              <a:gd name="connsiteX181" fmla="*/ 1633936 w 1633936"/>
              <a:gd name="connsiteY181" fmla="*/ 358191 h 1984772"/>
              <a:gd name="connsiteX182" fmla="*/ 1529423 w 1633936"/>
              <a:gd name="connsiteY182" fmla="*/ 462704 h 1984772"/>
              <a:gd name="connsiteX183" fmla="*/ 1424910 w 1633936"/>
              <a:gd name="connsiteY183" fmla="*/ 358191 h 1984772"/>
              <a:gd name="connsiteX184" fmla="*/ 1529423 w 1633936"/>
              <a:gd name="connsiteY184" fmla="*/ 253678 h 1984772"/>
              <a:gd name="connsiteX185" fmla="*/ 1244441 w 1633936"/>
              <a:gd name="connsiteY185" fmla="*/ 253678 h 1984772"/>
              <a:gd name="connsiteX186" fmla="*/ 1348954 w 1633936"/>
              <a:gd name="connsiteY186" fmla="*/ 358191 h 1984772"/>
              <a:gd name="connsiteX187" fmla="*/ 1244441 w 1633936"/>
              <a:gd name="connsiteY187" fmla="*/ 462704 h 1984772"/>
              <a:gd name="connsiteX188" fmla="*/ 1139928 w 1633936"/>
              <a:gd name="connsiteY188" fmla="*/ 358191 h 1984772"/>
              <a:gd name="connsiteX189" fmla="*/ 1244441 w 1633936"/>
              <a:gd name="connsiteY189" fmla="*/ 253678 h 1984772"/>
              <a:gd name="connsiteX190" fmla="*/ 959459 w 1633936"/>
              <a:gd name="connsiteY190" fmla="*/ 253678 h 1984772"/>
              <a:gd name="connsiteX191" fmla="*/ 1063972 w 1633936"/>
              <a:gd name="connsiteY191" fmla="*/ 358191 h 1984772"/>
              <a:gd name="connsiteX192" fmla="*/ 959459 w 1633936"/>
              <a:gd name="connsiteY192" fmla="*/ 462704 h 1984772"/>
              <a:gd name="connsiteX193" fmla="*/ 854946 w 1633936"/>
              <a:gd name="connsiteY193" fmla="*/ 358191 h 1984772"/>
              <a:gd name="connsiteX194" fmla="*/ 959459 w 1633936"/>
              <a:gd name="connsiteY194" fmla="*/ 253678 h 1984772"/>
              <a:gd name="connsiteX195" fmla="*/ 674477 w 1633936"/>
              <a:gd name="connsiteY195" fmla="*/ 253678 h 1984772"/>
              <a:gd name="connsiteX196" fmla="*/ 778990 w 1633936"/>
              <a:gd name="connsiteY196" fmla="*/ 358191 h 1984772"/>
              <a:gd name="connsiteX197" fmla="*/ 674477 w 1633936"/>
              <a:gd name="connsiteY197" fmla="*/ 462704 h 1984772"/>
              <a:gd name="connsiteX198" fmla="*/ 569964 w 1633936"/>
              <a:gd name="connsiteY198" fmla="*/ 358191 h 1984772"/>
              <a:gd name="connsiteX199" fmla="*/ 674477 w 1633936"/>
              <a:gd name="connsiteY199" fmla="*/ 253678 h 1984772"/>
              <a:gd name="connsiteX200" fmla="*/ 389495 w 1633936"/>
              <a:gd name="connsiteY200" fmla="*/ 253678 h 1984772"/>
              <a:gd name="connsiteX201" fmla="*/ 494008 w 1633936"/>
              <a:gd name="connsiteY201" fmla="*/ 358191 h 1984772"/>
              <a:gd name="connsiteX202" fmla="*/ 389495 w 1633936"/>
              <a:gd name="connsiteY202" fmla="*/ 462704 h 1984772"/>
              <a:gd name="connsiteX203" fmla="*/ 284982 w 1633936"/>
              <a:gd name="connsiteY203" fmla="*/ 358191 h 1984772"/>
              <a:gd name="connsiteX204" fmla="*/ 389495 w 1633936"/>
              <a:gd name="connsiteY204" fmla="*/ 253678 h 1984772"/>
              <a:gd name="connsiteX205" fmla="*/ 104513 w 1633936"/>
              <a:gd name="connsiteY205" fmla="*/ 253678 h 1984772"/>
              <a:gd name="connsiteX206" fmla="*/ 209026 w 1633936"/>
              <a:gd name="connsiteY206" fmla="*/ 358191 h 1984772"/>
              <a:gd name="connsiteX207" fmla="*/ 104513 w 1633936"/>
              <a:gd name="connsiteY207" fmla="*/ 462704 h 1984772"/>
              <a:gd name="connsiteX208" fmla="*/ 0 w 1633936"/>
              <a:gd name="connsiteY208" fmla="*/ 358191 h 1984772"/>
              <a:gd name="connsiteX209" fmla="*/ 104513 w 1633936"/>
              <a:gd name="connsiteY209" fmla="*/ 253678 h 1984772"/>
              <a:gd name="connsiteX210" fmla="*/ 1529423 w 1633936"/>
              <a:gd name="connsiteY210" fmla="*/ 0 h 1984772"/>
              <a:gd name="connsiteX211" fmla="*/ 1633936 w 1633936"/>
              <a:gd name="connsiteY211" fmla="*/ 104513 h 1984772"/>
              <a:gd name="connsiteX212" fmla="*/ 1529423 w 1633936"/>
              <a:gd name="connsiteY212" fmla="*/ 209026 h 1984772"/>
              <a:gd name="connsiteX213" fmla="*/ 1424910 w 1633936"/>
              <a:gd name="connsiteY213" fmla="*/ 104513 h 1984772"/>
              <a:gd name="connsiteX214" fmla="*/ 1529423 w 1633936"/>
              <a:gd name="connsiteY214" fmla="*/ 0 h 1984772"/>
              <a:gd name="connsiteX215" fmla="*/ 1244441 w 1633936"/>
              <a:gd name="connsiteY215" fmla="*/ 0 h 1984772"/>
              <a:gd name="connsiteX216" fmla="*/ 1348954 w 1633936"/>
              <a:gd name="connsiteY216" fmla="*/ 104513 h 1984772"/>
              <a:gd name="connsiteX217" fmla="*/ 1244441 w 1633936"/>
              <a:gd name="connsiteY217" fmla="*/ 209026 h 1984772"/>
              <a:gd name="connsiteX218" fmla="*/ 1139928 w 1633936"/>
              <a:gd name="connsiteY218" fmla="*/ 104513 h 1984772"/>
              <a:gd name="connsiteX219" fmla="*/ 1244441 w 1633936"/>
              <a:gd name="connsiteY219" fmla="*/ 0 h 1984772"/>
              <a:gd name="connsiteX220" fmla="*/ 959459 w 1633936"/>
              <a:gd name="connsiteY220" fmla="*/ 0 h 1984772"/>
              <a:gd name="connsiteX221" fmla="*/ 1063972 w 1633936"/>
              <a:gd name="connsiteY221" fmla="*/ 104513 h 1984772"/>
              <a:gd name="connsiteX222" fmla="*/ 959459 w 1633936"/>
              <a:gd name="connsiteY222" fmla="*/ 209026 h 1984772"/>
              <a:gd name="connsiteX223" fmla="*/ 854946 w 1633936"/>
              <a:gd name="connsiteY223" fmla="*/ 104513 h 1984772"/>
              <a:gd name="connsiteX224" fmla="*/ 959459 w 1633936"/>
              <a:gd name="connsiteY224" fmla="*/ 0 h 1984772"/>
              <a:gd name="connsiteX225" fmla="*/ 674477 w 1633936"/>
              <a:gd name="connsiteY225" fmla="*/ 0 h 1984772"/>
              <a:gd name="connsiteX226" fmla="*/ 778990 w 1633936"/>
              <a:gd name="connsiteY226" fmla="*/ 104513 h 1984772"/>
              <a:gd name="connsiteX227" fmla="*/ 674477 w 1633936"/>
              <a:gd name="connsiteY227" fmla="*/ 209026 h 1984772"/>
              <a:gd name="connsiteX228" fmla="*/ 569964 w 1633936"/>
              <a:gd name="connsiteY228" fmla="*/ 104513 h 1984772"/>
              <a:gd name="connsiteX229" fmla="*/ 674477 w 1633936"/>
              <a:gd name="connsiteY229" fmla="*/ 0 h 1984772"/>
              <a:gd name="connsiteX230" fmla="*/ 389495 w 1633936"/>
              <a:gd name="connsiteY230" fmla="*/ 0 h 1984772"/>
              <a:gd name="connsiteX231" fmla="*/ 494008 w 1633936"/>
              <a:gd name="connsiteY231" fmla="*/ 104513 h 1984772"/>
              <a:gd name="connsiteX232" fmla="*/ 389495 w 1633936"/>
              <a:gd name="connsiteY232" fmla="*/ 209026 h 1984772"/>
              <a:gd name="connsiteX233" fmla="*/ 284982 w 1633936"/>
              <a:gd name="connsiteY233" fmla="*/ 104513 h 1984772"/>
              <a:gd name="connsiteX234" fmla="*/ 389495 w 1633936"/>
              <a:gd name="connsiteY234" fmla="*/ 0 h 1984772"/>
              <a:gd name="connsiteX235" fmla="*/ 104513 w 1633936"/>
              <a:gd name="connsiteY235" fmla="*/ 0 h 1984772"/>
              <a:gd name="connsiteX236" fmla="*/ 209026 w 1633936"/>
              <a:gd name="connsiteY236" fmla="*/ 104513 h 1984772"/>
              <a:gd name="connsiteX237" fmla="*/ 104513 w 1633936"/>
              <a:gd name="connsiteY237" fmla="*/ 209026 h 1984772"/>
              <a:gd name="connsiteX238" fmla="*/ 0 w 1633936"/>
              <a:gd name="connsiteY238" fmla="*/ 104513 h 1984772"/>
              <a:gd name="connsiteX239" fmla="*/ 104513 w 1633936"/>
              <a:gd name="connsiteY239" fmla="*/ 0 h 198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633936" h="1984772">
                <a:moveTo>
                  <a:pt x="1529423" y="1775746"/>
                </a:moveTo>
                <a:cubicBezTo>
                  <a:pt x="1587144" y="1775746"/>
                  <a:pt x="1633936" y="1822538"/>
                  <a:pt x="1633936" y="1880259"/>
                </a:cubicBezTo>
                <a:cubicBezTo>
                  <a:pt x="1633936" y="1937980"/>
                  <a:pt x="1587144" y="1984772"/>
                  <a:pt x="1529423" y="1984772"/>
                </a:cubicBezTo>
                <a:cubicBezTo>
                  <a:pt x="1471702" y="1984772"/>
                  <a:pt x="1424910" y="1937980"/>
                  <a:pt x="1424910" y="1880259"/>
                </a:cubicBezTo>
                <a:cubicBezTo>
                  <a:pt x="1424910" y="1822538"/>
                  <a:pt x="1471702" y="1775746"/>
                  <a:pt x="1529423" y="1775746"/>
                </a:cubicBezTo>
                <a:close/>
                <a:moveTo>
                  <a:pt x="1244441" y="1775746"/>
                </a:moveTo>
                <a:cubicBezTo>
                  <a:pt x="1302162" y="1775746"/>
                  <a:pt x="1348954" y="1822538"/>
                  <a:pt x="1348954" y="1880259"/>
                </a:cubicBezTo>
                <a:cubicBezTo>
                  <a:pt x="1348954" y="1937980"/>
                  <a:pt x="1302162" y="1984772"/>
                  <a:pt x="1244441" y="1984772"/>
                </a:cubicBezTo>
                <a:cubicBezTo>
                  <a:pt x="1186720" y="1984772"/>
                  <a:pt x="1139928" y="1937980"/>
                  <a:pt x="1139928" y="1880259"/>
                </a:cubicBezTo>
                <a:cubicBezTo>
                  <a:pt x="1139928" y="1822538"/>
                  <a:pt x="1186720" y="1775746"/>
                  <a:pt x="1244441" y="1775746"/>
                </a:cubicBezTo>
                <a:close/>
                <a:moveTo>
                  <a:pt x="959459" y="1775746"/>
                </a:moveTo>
                <a:cubicBezTo>
                  <a:pt x="1017180" y="1775746"/>
                  <a:pt x="1063972" y="1822538"/>
                  <a:pt x="1063972" y="1880259"/>
                </a:cubicBezTo>
                <a:cubicBezTo>
                  <a:pt x="1063972" y="1937980"/>
                  <a:pt x="1017180" y="1984772"/>
                  <a:pt x="959459" y="1984772"/>
                </a:cubicBezTo>
                <a:cubicBezTo>
                  <a:pt x="901738" y="1984772"/>
                  <a:pt x="854946" y="1937980"/>
                  <a:pt x="854946" y="1880259"/>
                </a:cubicBezTo>
                <a:cubicBezTo>
                  <a:pt x="854946" y="1822538"/>
                  <a:pt x="901738" y="1775746"/>
                  <a:pt x="959459" y="1775746"/>
                </a:cubicBezTo>
                <a:close/>
                <a:moveTo>
                  <a:pt x="674477" y="1775746"/>
                </a:moveTo>
                <a:cubicBezTo>
                  <a:pt x="732198" y="1775746"/>
                  <a:pt x="778990" y="1822538"/>
                  <a:pt x="778990" y="1880259"/>
                </a:cubicBezTo>
                <a:cubicBezTo>
                  <a:pt x="778990" y="1937980"/>
                  <a:pt x="732198" y="1984772"/>
                  <a:pt x="674477" y="1984772"/>
                </a:cubicBezTo>
                <a:cubicBezTo>
                  <a:pt x="616756" y="1984772"/>
                  <a:pt x="569964" y="1937980"/>
                  <a:pt x="569964" y="1880259"/>
                </a:cubicBezTo>
                <a:cubicBezTo>
                  <a:pt x="569964" y="1822538"/>
                  <a:pt x="616756" y="1775746"/>
                  <a:pt x="674477" y="1775746"/>
                </a:cubicBezTo>
                <a:close/>
                <a:moveTo>
                  <a:pt x="389495" y="1775746"/>
                </a:moveTo>
                <a:cubicBezTo>
                  <a:pt x="447216" y="1775746"/>
                  <a:pt x="494008" y="1822538"/>
                  <a:pt x="494008" y="1880259"/>
                </a:cubicBezTo>
                <a:cubicBezTo>
                  <a:pt x="494008" y="1937980"/>
                  <a:pt x="447216" y="1984772"/>
                  <a:pt x="389495" y="1984772"/>
                </a:cubicBezTo>
                <a:cubicBezTo>
                  <a:pt x="331774" y="1984772"/>
                  <a:pt x="284982" y="1937980"/>
                  <a:pt x="284982" y="1880259"/>
                </a:cubicBezTo>
                <a:cubicBezTo>
                  <a:pt x="284982" y="1822538"/>
                  <a:pt x="331774" y="1775746"/>
                  <a:pt x="389495" y="1775746"/>
                </a:cubicBezTo>
                <a:close/>
                <a:moveTo>
                  <a:pt x="104513" y="1775746"/>
                </a:moveTo>
                <a:cubicBezTo>
                  <a:pt x="162234" y="1775746"/>
                  <a:pt x="209026" y="1822538"/>
                  <a:pt x="209026" y="1880259"/>
                </a:cubicBezTo>
                <a:cubicBezTo>
                  <a:pt x="209026" y="1937980"/>
                  <a:pt x="162234" y="1984772"/>
                  <a:pt x="104513" y="1984772"/>
                </a:cubicBezTo>
                <a:cubicBezTo>
                  <a:pt x="46792" y="1984772"/>
                  <a:pt x="0" y="1937980"/>
                  <a:pt x="0" y="1880259"/>
                </a:cubicBezTo>
                <a:cubicBezTo>
                  <a:pt x="0" y="1822538"/>
                  <a:pt x="46792" y="1775746"/>
                  <a:pt x="104513" y="1775746"/>
                </a:cubicBezTo>
                <a:close/>
                <a:moveTo>
                  <a:pt x="1529423" y="1522068"/>
                </a:moveTo>
                <a:cubicBezTo>
                  <a:pt x="1587144" y="1522068"/>
                  <a:pt x="1633936" y="1568860"/>
                  <a:pt x="1633936" y="1626581"/>
                </a:cubicBezTo>
                <a:cubicBezTo>
                  <a:pt x="1633936" y="1684302"/>
                  <a:pt x="1587144" y="1731094"/>
                  <a:pt x="1529423" y="1731094"/>
                </a:cubicBezTo>
                <a:cubicBezTo>
                  <a:pt x="1471702" y="1731094"/>
                  <a:pt x="1424910" y="1684302"/>
                  <a:pt x="1424910" y="1626581"/>
                </a:cubicBezTo>
                <a:cubicBezTo>
                  <a:pt x="1424910" y="1568860"/>
                  <a:pt x="1471702" y="1522068"/>
                  <a:pt x="1529423" y="1522068"/>
                </a:cubicBezTo>
                <a:close/>
                <a:moveTo>
                  <a:pt x="1244441" y="1522068"/>
                </a:moveTo>
                <a:cubicBezTo>
                  <a:pt x="1302162" y="1522068"/>
                  <a:pt x="1348954" y="1568860"/>
                  <a:pt x="1348954" y="1626581"/>
                </a:cubicBezTo>
                <a:cubicBezTo>
                  <a:pt x="1348954" y="1684302"/>
                  <a:pt x="1302162" y="1731094"/>
                  <a:pt x="1244441" y="1731094"/>
                </a:cubicBezTo>
                <a:cubicBezTo>
                  <a:pt x="1186720" y="1731094"/>
                  <a:pt x="1139928" y="1684302"/>
                  <a:pt x="1139928" y="1626581"/>
                </a:cubicBezTo>
                <a:cubicBezTo>
                  <a:pt x="1139928" y="1568860"/>
                  <a:pt x="1186720" y="1522068"/>
                  <a:pt x="1244441" y="1522068"/>
                </a:cubicBezTo>
                <a:close/>
                <a:moveTo>
                  <a:pt x="959459" y="1522068"/>
                </a:moveTo>
                <a:cubicBezTo>
                  <a:pt x="1017180" y="1522068"/>
                  <a:pt x="1063972" y="1568860"/>
                  <a:pt x="1063972" y="1626581"/>
                </a:cubicBezTo>
                <a:cubicBezTo>
                  <a:pt x="1063972" y="1684302"/>
                  <a:pt x="1017180" y="1731094"/>
                  <a:pt x="959459" y="1731094"/>
                </a:cubicBezTo>
                <a:cubicBezTo>
                  <a:pt x="901738" y="1731094"/>
                  <a:pt x="854946" y="1684302"/>
                  <a:pt x="854946" y="1626581"/>
                </a:cubicBezTo>
                <a:cubicBezTo>
                  <a:pt x="854946" y="1568860"/>
                  <a:pt x="901738" y="1522068"/>
                  <a:pt x="959459" y="1522068"/>
                </a:cubicBezTo>
                <a:close/>
                <a:moveTo>
                  <a:pt x="674477" y="1522068"/>
                </a:moveTo>
                <a:cubicBezTo>
                  <a:pt x="732198" y="1522068"/>
                  <a:pt x="778990" y="1568860"/>
                  <a:pt x="778990" y="1626581"/>
                </a:cubicBezTo>
                <a:cubicBezTo>
                  <a:pt x="778990" y="1684302"/>
                  <a:pt x="732198" y="1731094"/>
                  <a:pt x="674477" y="1731094"/>
                </a:cubicBezTo>
                <a:cubicBezTo>
                  <a:pt x="616756" y="1731094"/>
                  <a:pt x="569964" y="1684302"/>
                  <a:pt x="569964" y="1626581"/>
                </a:cubicBezTo>
                <a:cubicBezTo>
                  <a:pt x="569964" y="1568860"/>
                  <a:pt x="616756" y="1522068"/>
                  <a:pt x="674477" y="1522068"/>
                </a:cubicBezTo>
                <a:close/>
                <a:moveTo>
                  <a:pt x="389495" y="1522068"/>
                </a:moveTo>
                <a:cubicBezTo>
                  <a:pt x="447216" y="1522068"/>
                  <a:pt x="494008" y="1568860"/>
                  <a:pt x="494008" y="1626581"/>
                </a:cubicBezTo>
                <a:cubicBezTo>
                  <a:pt x="494008" y="1684302"/>
                  <a:pt x="447216" y="1731094"/>
                  <a:pt x="389495" y="1731094"/>
                </a:cubicBezTo>
                <a:cubicBezTo>
                  <a:pt x="331774" y="1731094"/>
                  <a:pt x="284982" y="1684302"/>
                  <a:pt x="284982" y="1626581"/>
                </a:cubicBezTo>
                <a:cubicBezTo>
                  <a:pt x="284982" y="1568860"/>
                  <a:pt x="331774" y="1522068"/>
                  <a:pt x="389495" y="1522068"/>
                </a:cubicBezTo>
                <a:close/>
                <a:moveTo>
                  <a:pt x="104513" y="1522068"/>
                </a:moveTo>
                <a:cubicBezTo>
                  <a:pt x="162234" y="1522068"/>
                  <a:pt x="209026" y="1568860"/>
                  <a:pt x="209026" y="1626581"/>
                </a:cubicBezTo>
                <a:cubicBezTo>
                  <a:pt x="209026" y="1684302"/>
                  <a:pt x="162234" y="1731094"/>
                  <a:pt x="104513" y="1731094"/>
                </a:cubicBezTo>
                <a:cubicBezTo>
                  <a:pt x="46792" y="1731094"/>
                  <a:pt x="0" y="1684302"/>
                  <a:pt x="0" y="1626581"/>
                </a:cubicBezTo>
                <a:cubicBezTo>
                  <a:pt x="0" y="1568860"/>
                  <a:pt x="46792" y="1522068"/>
                  <a:pt x="104513" y="1522068"/>
                </a:cubicBezTo>
                <a:close/>
                <a:moveTo>
                  <a:pt x="1529423" y="1268390"/>
                </a:moveTo>
                <a:cubicBezTo>
                  <a:pt x="1587144" y="1268390"/>
                  <a:pt x="1633936" y="1315182"/>
                  <a:pt x="1633936" y="1372903"/>
                </a:cubicBezTo>
                <a:cubicBezTo>
                  <a:pt x="1633936" y="1430624"/>
                  <a:pt x="1587144" y="1477416"/>
                  <a:pt x="1529423" y="1477416"/>
                </a:cubicBezTo>
                <a:cubicBezTo>
                  <a:pt x="1471702" y="1477416"/>
                  <a:pt x="1424910" y="1430624"/>
                  <a:pt x="1424910" y="1372903"/>
                </a:cubicBezTo>
                <a:cubicBezTo>
                  <a:pt x="1424910" y="1315182"/>
                  <a:pt x="1471702" y="1268390"/>
                  <a:pt x="1529423" y="1268390"/>
                </a:cubicBezTo>
                <a:close/>
                <a:moveTo>
                  <a:pt x="1244441" y="1268390"/>
                </a:moveTo>
                <a:cubicBezTo>
                  <a:pt x="1302162" y="1268390"/>
                  <a:pt x="1348954" y="1315182"/>
                  <a:pt x="1348954" y="1372903"/>
                </a:cubicBezTo>
                <a:cubicBezTo>
                  <a:pt x="1348954" y="1430624"/>
                  <a:pt x="1302162" y="1477416"/>
                  <a:pt x="1244441" y="1477416"/>
                </a:cubicBezTo>
                <a:cubicBezTo>
                  <a:pt x="1186720" y="1477416"/>
                  <a:pt x="1139928" y="1430624"/>
                  <a:pt x="1139928" y="1372903"/>
                </a:cubicBezTo>
                <a:cubicBezTo>
                  <a:pt x="1139928" y="1315182"/>
                  <a:pt x="1186720" y="1268390"/>
                  <a:pt x="1244441" y="1268390"/>
                </a:cubicBezTo>
                <a:close/>
                <a:moveTo>
                  <a:pt x="959459" y="1268390"/>
                </a:moveTo>
                <a:cubicBezTo>
                  <a:pt x="1017180" y="1268390"/>
                  <a:pt x="1063972" y="1315182"/>
                  <a:pt x="1063972" y="1372903"/>
                </a:cubicBezTo>
                <a:cubicBezTo>
                  <a:pt x="1063972" y="1430624"/>
                  <a:pt x="1017180" y="1477416"/>
                  <a:pt x="959459" y="1477416"/>
                </a:cubicBezTo>
                <a:cubicBezTo>
                  <a:pt x="901738" y="1477416"/>
                  <a:pt x="854946" y="1430624"/>
                  <a:pt x="854946" y="1372903"/>
                </a:cubicBezTo>
                <a:cubicBezTo>
                  <a:pt x="854946" y="1315182"/>
                  <a:pt x="901738" y="1268390"/>
                  <a:pt x="959459" y="1268390"/>
                </a:cubicBezTo>
                <a:close/>
                <a:moveTo>
                  <a:pt x="674477" y="1268390"/>
                </a:moveTo>
                <a:cubicBezTo>
                  <a:pt x="732198" y="1268390"/>
                  <a:pt x="778990" y="1315182"/>
                  <a:pt x="778990" y="1372903"/>
                </a:cubicBezTo>
                <a:cubicBezTo>
                  <a:pt x="778990" y="1430624"/>
                  <a:pt x="732198" y="1477416"/>
                  <a:pt x="674477" y="1477416"/>
                </a:cubicBezTo>
                <a:cubicBezTo>
                  <a:pt x="616756" y="1477416"/>
                  <a:pt x="569964" y="1430624"/>
                  <a:pt x="569964" y="1372903"/>
                </a:cubicBezTo>
                <a:cubicBezTo>
                  <a:pt x="569964" y="1315182"/>
                  <a:pt x="616756" y="1268390"/>
                  <a:pt x="674477" y="1268390"/>
                </a:cubicBezTo>
                <a:close/>
                <a:moveTo>
                  <a:pt x="389495" y="1268390"/>
                </a:moveTo>
                <a:cubicBezTo>
                  <a:pt x="447216" y="1268390"/>
                  <a:pt x="494008" y="1315182"/>
                  <a:pt x="494008" y="1372903"/>
                </a:cubicBezTo>
                <a:cubicBezTo>
                  <a:pt x="494008" y="1430624"/>
                  <a:pt x="447216" y="1477416"/>
                  <a:pt x="389495" y="1477416"/>
                </a:cubicBezTo>
                <a:cubicBezTo>
                  <a:pt x="331774" y="1477416"/>
                  <a:pt x="284982" y="1430624"/>
                  <a:pt x="284982" y="1372903"/>
                </a:cubicBezTo>
                <a:cubicBezTo>
                  <a:pt x="284982" y="1315182"/>
                  <a:pt x="331774" y="1268390"/>
                  <a:pt x="389495" y="1268390"/>
                </a:cubicBezTo>
                <a:close/>
                <a:moveTo>
                  <a:pt x="104513" y="1268390"/>
                </a:moveTo>
                <a:cubicBezTo>
                  <a:pt x="162234" y="1268390"/>
                  <a:pt x="209026" y="1315182"/>
                  <a:pt x="209026" y="1372903"/>
                </a:cubicBezTo>
                <a:cubicBezTo>
                  <a:pt x="209026" y="1430624"/>
                  <a:pt x="162234" y="1477416"/>
                  <a:pt x="104513" y="1477416"/>
                </a:cubicBezTo>
                <a:cubicBezTo>
                  <a:pt x="46792" y="1477416"/>
                  <a:pt x="0" y="1430624"/>
                  <a:pt x="0" y="1372903"/>
                </a:cubicBezTo>
                <a:cubicBezTo>
                  <a:pt x="0" y="1315182"/>
                  <a:pt x="46792" y="1268390"/>
                  <a:pt x="104513" y="1268390"/>
                </a:cubicBezTo>
                <a:close/>
                <a:moveTo>
                  <a:pt x="1529423" y="1014712"/>
                </a:moveTo>
                <a:cubicBezTo>
                  <a:pt x="1587144" y="1014712"/>
                  <a:pt x="1633936" y="1061504"/>
                  <a:pt x="1633936" y="1119225"/>
                </a:cubicBezTo>
                <a:cubicBezTo>
                  <a:pt x="1633936" y="1176946"/>
                  <a:pt x="1587144" y="1223738"/>
                  <a:pt x="1529423" y="1223738"/>
                </a:cubicBezTo>
                <a:cubicBezTo>
                  <a:pt x="1471702" y="1223738"/>
                  <a:pt x="1424910" y="1176946"/>
                  <a:pt x="1424910" y="1119225"/>
                </a:cubicBezTo>
                <a:cubicBezTo>
                  <a:pt x="1424910" y="1061504"/>
                  <a:pt x="1471702" y="1014712"/>
                  <a:pt x="1529423" y="1014712"/>
                </a:cubicBezTo>
                <a:close/>
                <a:moveTo>
                  <a:pt x="1244441" y="1014712"/>
                </a:moveTo>
                <a:cubicBezTo>
                  <a:pt x="1302162" y="1014712"/>
                  <a:pt x="1348954" y="1061504"/>
                  <a:pt x="1348954" y="1119225"/>
                </a:cubicBezTo>
                <a:cubicBezTo>
                  <a:pt x="1348954" y="1176946"/>
                  <a:pt x="1302162" y="1223738"/>
                  <a:pt x="1244441" y="1223738"/>
                </a:cubicBezTo>
                <a:cubicBezTo>
                  <a:pt x="1186720" y="1223738"/>
                  <a:pt x="1139928" y="1176946"/>
                  <a:pt x="1139928" y="1119225"/>
                </a:cubicBezTo>
                <a:cubicBezTo>
                  <a:pt x="1139928" y="1061504"/>
                  <a:pt x="1186720" y="1014712"/>
                  <a:pt x="1244441" y="1014712"/>
                </a:cubicBezTo>
                <a:close/>
                <a:moveTo>
                  <a:pt x="959459" y="1014712"/>
                </a:moveTo>
                <a:cubicBezTo>
                  <a:pt x="1017180" y="1014712"/>
                  <a:pt x="1063972" y="1061504"/>
                  <a:pt x="1063972" y="1119225"/>
                </a:cubicBezTo>
                <a:cubicBezTo>
                  <a:pt x="1063972" y="1176946"/>
                  <a:pt x="1017180" y="1223738"/>
                  <a:pt x="959459" y="1223738"/>
                </a:cubicBezTo>
                <a:cubicBezTo>
                  <a:pt x="901738" y="1223738"/>
                  <a:pt x="854946" y="1176946"/>
                  <a:pt x="854946" y="1119225"/>
                </a:cubicBezTo>
                <a:cubicBezTo>
                  <a:pt x="854946" y="1061504"/>
                  <a:pt x="901738" y="1014712"/>
                  <a:pt x="959459" y="1014712"/>
                </a:cubicBezTo>
                <a:close/>
                <a:moveTo>
                  <a:pt x="674477" y="1014712"/>
                </a:moveTo>
                <a:cubicBezTo>
                  <a:pt x="732198" y="1014712"/>
                  <a:pt x="778990" y="1061504"/>
                  <a:pt x="778990" y="1119225"/>
                </a:cubicBezTo>
                <a:cubicBezTo>
                  <a:pt x="778990" y="1176946"/>
                  <a:pt x="732198" y="1223738"/>
                  <a:pt x="674477" y="1223738"/>
                </a:cubicBezTo>
                <a:cubicBezTo>
                  <a:pt x="616756" y="1223738"/>
                  <a:pt x="569964" y="1176946"/>
                  <a:pt x="569964" y="1119225"/>
                </a:cubicBezTo>
                <a:cubicBezTo>
                  <a:pt x="569964" y="1061504"/>
                  <a:pt x="616756" y="1014712"/>
                  <a:pt x="674477" y="1014712"/>
                </a:cubicBezTo>
                <a:close/>
                <a:moveTo>
                  <a:pt x="389495" y="1014712"/>
                </a:moveTo>
                <a:cubicBezTo>
                  <a:pt x="447216" y="1014712"/>
                  <a:pt x="494008" y="1061504"/>
                  <a:pt x="494008" y="1119225"/>
                </a:cubicBezTo>
                <a:cubicBezTo>
                  <a:pt x="494008" y="1176946"/>
                  <a:pt x="447216" y="1223738"/>
                  <a:pt x="389495" y="1223738"/>
                </a:cubicBezTo>
                <a:cubicBezTo>
                  <a:pt x="331774" y="1223738"/>
                  <a:pt x="284982" y="1176946"/>
                  <a:pt x="284982" y="1119225"/>
                </a:cubicBezTo>
                <a:cubicBezTo>
                  <a:pt x="284982" y="1061504"/>
                  <a:pt x="331774" y="1014712"/>
                  <a:pt x="389495" y="1014712"/>
                </a:cubicBezTo>
                <a:close/>
                <a:moveTo>
                  <a:pt x="104513" y="1014712"/>
                </a:moveTo>
                <a:cubicBezTo>
                  <a:pt x="162234" y="1014712"/>
                  <a:pt x="209026" y="1061504"/>
                  <a:pt x="209026" y="1119225"/>
                </a:cubicBezTo>
                <a:cubicBezTo>
                  <a:pt x="209026" y="1176946"/>
                  <a:pt x="162234" y="1223738"/>
                  <a:pt x="104513" y="1223738"/>
                </a:cubicBezTo>
                <a:cubicBezTo>
                  <a:pt x="46792" y="1223738"/>
                  <a:pt x="0" y="1176946"/>
                  <a:pt x="0" y="1119225"/>
                </a:cubicBezTo>
                <a:cubicBezTo>
                  <a:pt x="0" y="1061504"/>
                  <a:pt x="46792" y="1014712"/>
                  <a:pt x="104513" y="1014712"/>
                </a:cubicBezTo>
                <a:close/>
                <a:moveTo>
                  <a:pt x="1529423" y="761034"/>
                </a:moveTo>
                <a:cubicBezTo>
                  <a:pt x="1587144" y="761034"/>
                  <a:pt x="1633936" y="807826"/>
                  <a:pt x="1633936" y="865547"/>
                </a:cubicBezTo>
                <a:cubicBezTo>
                  <a:pt x="1633936" y="923268"/>
                  <a:pt x="1587144" y="970060"/>
                  <a:pt x="1529423" y="970060"/>
                </a:cubicBezTo>
                <a:cubicBezTo>
                  <a:pt x="1471702" y="970060"/>
                  <a:pt x="1424910" y="923268"/>
                  <a:pt x="1424910" y="865547"/>
                </a:cubicBezTo>
                <a:cubicBezTo>
                  <a:pt x="1424910" y="807826"/>
                  <a:pt x="1471702" y="761034"/>
                  <a:pt x="1529423" y="761034"/>
                </a:cubicBezTo>
                <a:close/>
                <a:moveTo>
                  <a:pt x="1244441" y="761034"/>
                </a:moveTo>
                <a:cubicBezTo>
                  <a:pt x="1302162" y="761034"/>
                  <a:pt x="1348954" y="807826"/>
                  <a:pt x="1348954" y="865547"/>
                </a:cubicBezTo>
                <a:cubicBezTo>
                  <a:pt x="1348954" y="923268"/>
                  <a:pt x="1302162" y="970060"/>
                  <a:pt x="1244441" y="970060"/>
                </a:cubicBezTo>
                <a:cubicBezTo>
                  <a:pt x="1186720" y="970060"/>
                  <a:pt x="1139928" y="923268"/>
                  <a:pt x="1139928" y="865547"/>
                </a:cubicBezTo>
                <a:cubicBezTo>
                  <a:pt x="1139928" y="807826"/>
                  <a:pt x="1186720" y="761034"/>
                  <a:pt x="1244441" y="761034"/>
                </a:cubicBezTo>
                <a:close/>
                <a:moveTo>
                  <a:pt x="959459" y="761034"/>
                </a:moveTo>
                <a:cubicBezTo>
                  <a:pt x="1017180" y="761034"/>
                  <a:pt x="1063972" y="807826"/>
                  <a:pt x="1063972" y="865547"/>
                </a:cubicBezTo>
                <a:cubicBezTo>
                  <a:pt x="1063972" y="923268"/>
                  <a:pt x="1017180" y="970060"/>
                  <a:pt x="959459" y="970060"/>
                </a:cubicBezTo>
                <a:cubicBezTo>
                  <a:pt x="901738" y="970060"/>
                  <a:pt x="854946" y="923268"/>
                  <a:pt x="854946" y="865547"/>
                </a:cubicBezTo>
                <a:cubicBezTo>
                  <a:pt x="854946" y="807826"/>
                  <a:pt x="901738" y="761034"/>
                  <a:pt x="959459" y="761034"/>
                </a:cubicBezTo>
                <a:close/>
                <a:moveTo>
                  <a:pt x="674477" y="761034"/>
                </a:moveTo>
                <a:cubicBezTo>
                  <a:pt x="732198" y="761034"/>
                  <a:pt x="778990" y="807826"/>
                  <a:pt x="778990" y="865547"/>
                </a:cubicBezTo>
                <a:cubicBezTo>
                  <a:pt x="778990" y="923268"/>
                  <a:pt x="732198" y="970060"/>
                  <a:pt x="674477" y="970060"/>
                </a:cubicBezTo>
                <a:cubicBezTo>
                  <a:pt x="616756" y="970060"/>
                  <a:pt x="569964" y="923268"/>
                  <a:pt x="569964" y="865547"/>
                </a:cubicBezTo>
                <a:cubicBezTo>
                  <a:pt x="569964" y="807826"/>
                  <a:pt x="616756" y="761034"/>
                  <a:pt x="674477" y="761034"/>
                </a:cubicBezTo>
                <a:close/>
                <a:moveTo>
                  <a:pt x="389495" y="761034"/>
                </a:moveTo>
                <a:cubicBezTo>
                  <a:pt x="447216" y="761034"/>
                  <a:pt x="494008" y="807826"/>
                  <a:pt x="494008" y="865547"/>
                </a:cubicBezTo>
                <a:cubicBezTo>
                  <a:pt x="494008" y="923268"/>
                  <a:pt x="447216" y="970060"/>
                  <a:pt x="389495" y="970060"/>
                </a:cubicBezTo>
                <a:cubicBezTo>
                  <a:pt x="331774" y="970060"/>
                  <a:pt x="284982" y="923268"/>
                  <a:pt x="284982" y="865547"/>
                </a:cubicBezTo>
                <a:cubicBezTo>
                  <a:pt x="284982" y="807826"/>
                  <a:pt x="331774" y="761034"/>
                  <a:pt x="389495" y="761034"/>
                </a:cubicBezTo>
                <a:close/>
                <a:moveTo>
                  <a:pt x="104513" y="761034"/>
                </a:moveTo>
                <a:cubicBezTo>
                  <a:pt x="162234" y="761034"/>
                  <a:pt x="209026" y="807826"/>
                  <a:pt x="209026" y="865547"/>
                </a:cubicBezTo>
                <a:cubicBezTo>
                  <a:pt x="209026" y="923268"/>
                  <a:pt x="162234" y="970060"/>
                  <a:pt x="104513" y="970060"/>
                </a:cubicBezTo>
                <a:cubicBezTo>
                  <a:pt x="46792" y="970060"/>
                  <a:pt x="0" y="923268"/>
                  <a:pt x="0" y="865547"/>
                </a:cubicBezTo>
                <a:cubicBezTo>
                  <a:pt x="0" y="807826"/>
                  <a:pt x="46792" y="761034"/>
                  <a:pt x="104513" y="761034"/>
                </a:cubicBezTo>
                <a:close/>
                <a:moveTo>
                  <a:pt x="1529423" y="507356"/>
                </a:moveTo>
                <a:cubicBezTo>
                  <a:pt x="1587144" y="507356"/>
                  <a:pt x="1633936" y="554148"/>
                  <a:pt x="1633936" y="611869"/>
                </a:cubicBezTo>
                <a:cubicBezTo>
                  <a:pt x="1633936" y="669590"/>
                  <a:pt x="1587144" y="716382"/>
                  <a:pt x="1529423" y="716382"/>
                </a:cubicBezTo>
                <a:cubicBezTo>
                  <a:pt x="1471702" y="716382"/>
                  <a:pt x="1424910" y="669590"/>
                  <a:pt x="1424910" y="611869"/>
                </a:cubicBezTo>
                <a:cubicBezTo>
                  <a:pt x="1424910" y="554148"/>
                  <a:pt x="1471702" y="507356"/>
                  <a:pt x="1529423" y="507356"/>
                </a:cubicBezTo>
                <a:close/>
                <a:moveTo>
                  <a:pt x="1244441" y="507356"/>
                </a:moveTo>
                <a:cubicBezTo>
                  <a:pt x="1302162" y="507356"/>
                  <a:pt x="1348954" y="554148"/>
                  <a:pt x="1348954" y="611869"/>
                </a:cubicBezTo>
                <a:cubicBezTo>
                  <a:pt x="1348954" y="669590"/>
                  <a:pt x="1302162" y="716382"/>
                  <a:pt x="1244441" y="716382"/>
                </a:cubicBezTo>
                <a:cubicBezTo>
                  <a:pt x="1186720" y="716382"/>
                  <a:pt x="1139928" y="669590"/>
                  <a:pt x="1139928" y="611869"/>
                </a:cubicBezTo>
                <a:cubicBezTo>
                  <a:pt x="1139928" y="554148"/>
                  <a:pt x="1186720" y="507356"/>
                  <a:pt x="1244441" y="507356"/>
                </a:cubicBezTo>
                <a:close/>
                <a:moveTo>
                  <a:pt x="959459" y="507356"/>
                </a:moveTo>
                <a:cubicBezTo>
                  <a:pt x="1017180" y="507356"/>
                  <a:pt x="1063972" y="554148"/>
                  <a:pt x="1063972" y="611869"/>
                </a:cubicBezTo>
                <a:cubicBezTo>
                  <a:pt x="1063972" y="669590"/>
                  <a:pt x="1017180" y="716382"/>
                  <a:pt x="959459" y="716382"/>
                </a:cubicBezTo>
                <a:cubicBezTo>
                  <a:pt x="901738" y="716382"/>
                  <a:pt x="854946" y="669590"/>
                  <a:pt x="854946" y="611869"/>
                </a:cubicBezTo>
                <a:cubicBezTo>
                  <a:pt x="854946" y="554148"/>
                  <a:pt x="901738" y="507356"/>
                  <a:pt x="959459" y="507356"/>
                </a:cubicBezTo>
                <a:close/>
                <a:moveTo>
                  <a:pt x="674477" y="507356"/>
                </a:moveTo>
                <a:cubicBezTo>
                  <a:pt x="732198" y="507356"/>
                  <a:pt x="778990" y="554148"/>
                  <a:pt x="778990" y="611869"/>
                </a:cubicBezTo>
                <a:cubicBezTo>
                  <a:pt x="778990" y="669590"/>
                  <a:pt x="732198" y="716382"/>
                  <a:pt x="674477" y="716382"/>
                </a:cubicBezTo>
                <a:cubicBezTo>
                  <a:pt x="616756" y="716382"/>
                  <a:pt x="569964" y="669590"/>
                  <a:pt x="569964" y="611869"/>
                </a:cubicBezTo>
                <a:cubicBezTo>
                  <a:pt x="569964" y="554148"/>
                  <a:pt x="616756" y="507356"/>
                  <a:pt x="674477" y="507356"/>
                </a:cubicBezTo>
                <a:close/>
                <a:moveTo>
                  <a:pt x="389495" y="507356"/>
                </a:moveTo>
                <a:cubicBezTo>
                  <a:pt x="447216" y="507356"/>
                  <a:pt x="494008" y="554148"/>
                  <a:pt x="494008" y="611869"/>
                </a:cubicBezTo>
                <a:cubicBezTo>
                  <a:pt x="494008" y="669590"/>
                  <a:pt x="447216" y="716382"/>
                  <a:pt x="389495" y="716382"/>
                </a:cubicBezTo>
                <a:cubicBezTo>
                  <a:pt x="331774" y="716382"/>
                  <a:pt x="284982" y="669590"/>
                  <a:pt x="284982" y="611869"/>
                </a:cubicBezTo>
                <a:cubicBezTo>
                  <a:pt x="284982" y="554148"/>
                  <a:pt x="331774" y="507356"/>
                  <a:pt x="389495" y="507356"/>
                </a:cubicBezTo>
                <a:close/>
                <a:moveTo>
                  <a:pt x="104513" y="507356"/>
                </a:moveTo>
                <a:cubicBezTo>
                  <a:pt x="162234" y="507356"/>
                  <a:pt x="209026" y="554148"/>
                  <a:pt x="209026" y="611869"/>
                </a:cubicBezTo>
                <a:cubicBezTo>
                  <a:pt x="209026" y="669590"/>
                  <a:pt x="162234" y="716382"/>
                  <a:pt x="104513" y="716382"/>
                </a:cubicBezTo>
                <a:cubicBezTo>
                  <a:pt x="46792" y="716382"/>
                  <a:pt x="0" y="669590"/>
                  <a:pt x="0" y="611869"/>
                </a:cubicBezTo>
                <a:cubicBezTo>
                  <a:pt x="0" y="554148"/>
                  <a:pt x="46792" y="507356"/>
                  <a:pt x="104513" y="507356"/>
                </a:cubicBezTo>
                <a:close/>
                <a:moveTo>
                  <a:pt x="1529423" y="253678"/>
                </a:moveTo>
                <a:cubicBezTo>
                  <a:pt x="1587144" y="253678"/>
                  <a:pt x="1633936" y="300470"/>
                  <a:pt x="1633936" y="358191"/>
                </a:cubicBezTo>
                <a:cubicBezTo>
                  <a:pt x="1633936" y="415912"/>
                  <a:pt x="1587144" y="462704"/>
                  <a:pt x="1529423" y="462704"/>
                </a:cubicBezTo>
                <a:cubicBezTo>
                  <a:pt x="1471702" y="462704"/>
                  <a:pt x="1424910" y="415912"/>
                  <a:pt x="1424910" y="358191"/>
                </a:cubicBezTo>
                <a:cubicBezTo>
                  <a:pt x="1424910" y="300470"/>
                  <a:pt x="1471702" y="253678"/>
                  <a:pt x="1529423" y="253678"/>
                </a:cubicBezTo>
                <a:close/>
                <a:moveTo>
                  <a:pt x="1244441" y="253678"/>
                </a:moveTo>
                <a:cubicBezTo>
                  <a:pt x="1302162" y="253678"/>
                  <a:pt x="1348954" y="300470"/>
                  <a:pt x="1348954" y="358191"/>
                </a:cubicBezTo>
                <a:cubicBezTo>
                  <a:pt x="1348954" y="415912"/>
                  <a:pt x="1302162" y="462704"/>
                  <a:pt x="1244441" y="462704"/>
                </a:cubicBezTo>
                <a:cubicBezTo>
                  <a:pt x="1186720" y="462704"/>
                  <a:pt x="1139928" y="415912"/>
                  <a:pt x="1139928" y="358191"/>
                </a:cubicBezTo>
                <a:cubicBezTo>
                  <a:pt x="1139928" y="300470"/>
                  <a:pt x="1186720" y="253678"/>
                  <a:pt x="1244441" y="253678"/>
                </a:cubicBezTo>
                <a:close/>
                <a:moveTo>
                  <a:pt x="959459" y="253678"/>
                </a:moveTo>
                <a:cubicBezTo>
                  <a:pt x="1017180" y="253678"/>
                  <a:pt x="1063972" y="300470"/>
                  <a:pt x="1063972" y="358191"/>
                </a:cubicBezTo>
                <a:cubicBezTo>
                  <a:pt x="1063972" y="415912"/>
                  <a:pt x="1017180" y="462704"/>
                  <a:pt x="959459" y="462704"/>
                </a:cubicBezTo>
                <a:cubicBezTo>
                  <a:pt x="901738" y="462704"/>
                  <a:pt x="854946" y="415912"/>
                  <a:pt x="854946" y="358191"/>
                </a:cubicBezTo>
                <a:cubicBezTo>
                  <a:pt x="854946" y="300470"/>
                  <a:pt x="901738" y="253678"/>
                  <a:pt x="959459" y="253678"/>
                </a:cubicBezTo>
                <a:close/>
                <a:moveTo>
                  <a:pt x="674477" y="253678"/>
                </a:moveTo>
                <a:cubicBezTo>
                  <a:pt x="732198" y="253678"/>
                  <a:pt x="778990" y="300470"/>
                  <a:pt x="778990" y="358191"/>
                </a:cubicBezTo>
                <a:cubicBezTo>
                  <a:pt x="778990" y="415912"/>
                  <a:pt x="732198" y="462704"/>
                  <a:pt x="674477" y="462704"/>
                </a:cubicBezTo>
                <a:cubicBezTo>
                  <a:pt x="616756" y="462704"/>
                  <a:pt x="569964" y="415912"/>
                  <a:pt x="569964" y="358191"/>
                </a:cubicBezTo>
                <a:cubicBezTo>
                  <a:pt x="569964" y="300470"/>
                  <a:pt x="616756" y="253678"/>
                  <a:pt x="674477" y="253678"/>
                </a:cubicBezTo>
                <a:close/>
                <a:moveTo>
                  <a:pt x="389495" y="253678"/>
                </a:moveTo>
                <a:cubicBezTo>
                  <a:pt x="447216" y="253678"/>
                  <a:pt x="494008" y="300470"/>
                  <a:pt x="494008" y="358191"/>
                </a:cubicBezTo>
                <a:cubicBezTo>
                  <a:pt x="494008" y="415912"/>
                  <a:pt x="447216" y="462704"/>
                  <a:pt x="389495" y="462704"/>
                </a:cubicBezTo>
                <a:cubicBezTo>
                  <a:pt x="331774" y="462704"/>
                  <a:pt x="284982" y="415912"/>
                  <a:pt x="284982" y="358191"/>
                </a:cubicBezTo>
                <a:cubicBezTo>
                  <a:pt x="284982" y="300470"/>
                  <a:pt x="331774" y="253678"/>
                  <a:pt x="389495" y="253678"/>
                </a:cubicBezTo>
                <a:close/>
                <a:moveTo>
                  <a:pt x="104513" y="253678"/>
                </a:moveTo>
                <a:cubicBezTo>
                  <a:pt x="162234" y="253678"/>
                  <a:pt x="209026" y="300470"/>
                  <a:pt x="209026" y="358191"/>
                </a:cubicBezTo>
                <a:cubicBezTo>
                  <a:pt x="209026" y="415912"/>
                  <a:pt x="162234" y="462704"/>
                  <a:pt x="104513" y="462704"/>
                </a:cubicBezTo>
                <a:cubicBezTo>
                  <a:pt x="46792" y="462704"/>
                  <a:pt x="0" y="415912"/>
                  <a:pt x="0" y="358191"/>
                </a:cubicBezTo>
                <a:cubicBezTo>
                  <a:pt x="0" y="300470"/>
                  <a:pt x="46792" y="253678"/>
                  <a:pt x="104513" y="253678"/>
                </a:cubicBezTo>
                <a:close/>
                <a:moveTo>
                  <a:pt x="1529423" y="0"/>
                </a:moveTo>
                <a:cubicBezTo>
                  <a:pt x="1587144" y="0"/>
                  <a:pt x="1633936" y="46792"/>
                  <a:pt x="1633936" y="104513"/>
                </a:cubicBezTo>
                <a:cubicBezTo>
                  <a:pt x="1633936" y="162234"/>
                  <a:pt x="1587144" y="209026"/>
                  <a:pt x="1529423" y="209026"/>
                </a:cubicBezTo>
                <a:cubicBezTo>
                  <a:pt x="1471702" y="209026"/>
                  <a:pt x="1424910" y="162234"/>
                  <a:pt x="1424910" y="104513"/>
                </a:cubicBezTo>
                <a:cubicBezTo>
                  <a:pt x="1424910" y="46792"/>
                  <a:pt x="1471702" y="0"/>
                  <a:pt x="1529423" y="0"/>
                </a:cubicBezTo>
                <a:close/>
                <a:moveTo>
                  <a:pt x="1244441" y="0"/>
                </a:moveTo>
                <a:cubicBezTo>
                  <a:pt x="1302162" y="0"/>
                  <a:pt x="1348954" y="46792"/>
                  <a:pt x="1348954" y="104513"/>
                </a:cubicBezTo>
                <a:cubicBezTo>
                  <a:pt x="1348954" y="162234"/>
                  <a:pt x="1302162" y="209026"/>
                  <a:pt x="1244441" y="209026"/>
                </a:cubicBezTo>
                <a:cubicBezTo>
                  <a:pt x="1186720" y="209026"/>
                  <a:pt x="1139928" y="162234"/>
                  <a:pt x="1139928" y="104513"/>
                </a:cubicBezTo>
                <a:cubicBezTo>
                  <a:pt x="1139928" y="46792"/>
                  <a:pt x="1186720" y="0"/>
                  <a:pt x="1244441" y="0"/>
                </a:cubicBezTo>
                <a:close/>
                <a:moveTo>
                  <a:pt x="959459" y="0"/>
                </a:moveTo>
                <a:cubicBezTo>
                  <a:pt x="1017180" y="0"/>
                  <a:pt x="1063972" y="46792"/>
                  <a:pt x="1063972" y="104513"/>
                </a:cubicBezTo>
                <a:cubicBezTo>
                  <a:pt x="1063972" y="162234"/>
                  <a:pt x="1017180" y="209026"/>
                  <a:pt x="959459" y="209026"/>
                </a:cubicBezTo>
                <a:cubicBezTo>
                  <a:pt x="901738" y="209026"/>
                  <a:pt x="854946" y="162234"/>
                  <a:pt x="854946" y="104513"/>
                </a:cubicBezTo>
                <a:cubicBezTo>
                  <a:pt x="854946" y="46792"/>
                  <a:pt x="901738" y="0"/>
                  <a:pt x="959459" y="0"/>
                </a:cubicBezTo>
                <a:close/>
                <a:moveTo>
                  <a:pt x="674477" y="0"/>
                </a:moveTo>
                <a:cubicBezTo>
                  <a:pt x="732198" y="0"/>
                  <a:pt x="778990" y="46792"/>
                  <a:pt x="778990" y="104513"/>
                </a:cubicBezTo>
                <a:cubicBezTo>
                  <a:pt x="778990" y="162234"/>
                  <a:pt x="732198" y="209026"/>
                  <a:pt x="674477" y="209026"/>
                </a:cubicBezTo>
                <a:cubicBezTo>
                  <a:pt x="616756" y="209026"/>
                  <a:pt x="569964" y="162234"/>
                  <a:pt x="569964" y="104513"/>
                </a:cubicBezTo>
                <a:cubicBezTo>
                  <a:pt x="569964" y="46792"/>
                  <a:pt x="616756" y="0"/>
                  <a:pt x="674477" y="0"/>
                </a:cubicBezTo>
                <a:close/>
                <a:moveTo>
                  <a:pt x="389495" y="0"/>
                </a:moveTo>
                <a:cubicBezTo>
                  <a:pt x="447216" y="0"/>
                  <a:pt x="494008" y="46792"/>
                  <a:pt x="494008" y="104513"/>
                </a:cubicBezTo>
                <a:cubicBezTo>
                  <a:pt x="494008" y="162234"/>
                  <a:pt x="447216" y="209026"/>
                  <a:pt x="389495" y="209026"/>
                </a:cubicBezTo>
                <a:cubicBezTo>
                  <a:pt x="331774" y="209026"/>
                  <a:pt x="284982" y="162234"/>
                  <a:pt x="284982" y="104513"/>
                </a:cubicBezTo>
                <a:cubicBezTo>
                  <a:pt x="284982" y="46792"/>
                  <a:pt x="331774" y="0"/>
                  <a:pt x="389495" y="0"/>
                </a:cubicBezTo>
                <a:close/>
                <a:moveTo>
                  <a:pt x="104513" y="0"/>
                </a:moveTo>
                <a:cubicBezTo>
                  <a:pt x="162234" y="0"/>
                  <a:pt x="209026" y="46792"/>
                  <a:pt x="209026" y="104513"/>
                </a:cubicBezTo>
                <a:cubicBezTo>
                  <a:pt x="209026" y="162234"/>
                  <a:pt x="162234" y="209026"/>
                  <a:pt x="104513" y="209026"/>
                </a:cubicBezTo>
                <a:cubicBezTo>
                  <a:pt x="46792" y="209026"/>
                  <a:pt x="0" y="162234"/>
                  <a:pt x="0" y="104513"/>
                </a:cubicBezTo>
                <a:cubicBezTo>
                  <a:pt x="0" y="46792"/>
                  <a:pt x="46792" y="0"/>
                  <a:pt x="104513" y="0"/>
                </a:cubicBezTo>
                <a:close/>
              </a:path>
            </a:pathLst>
          </a:custGeom>
          <a:gradFill>
            <a:gsLst>
              <a:gs pos="100000">
                <a:srgbClr val="28C365">
                  <a:alpha val="47000"/>
                </a:srgbClr>
              </a:gs>
              <a:gs pos="48000">
                <a:srgbClr val="04C8F8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CE948C1-3DDE-4133-859D-564128EF44A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75172"/>
          <a:stretch>
            <a:fillRect/>
          </a:stretch>
        </p:blipFill>
        <p:spPr>
          <a:xfrm>
            <a:off x="0" y="580920"/>
            <a:ext cx="731092" cy="615749"/>
          </a:xfrm>
          <a:custGeom>
            <a:avLst/>
            <a:gdLst>
              <a:gd name="connsiteX0" fmla="*/ 0 w 731092"/>
              <a:gd name="connsiteY0" fmla="*/ 0 h 615749"/>
              <a:gd name="connsiteX1" fmla="*/ 731092 w 731092"/>
              <a:gd name="connsiteY1" fmla="*/ 0 h 615749"/>
              <a:gd name="connsiteX2" fmla="*/ 731092 w 731092"/>
              <a:gd name="connsiteY2" fmla="*/ 615749 h 615749"/>
              <a:gd name="connsiteX3" fmla="*/ 0 w 731092"/>
              <a:gd name="connsiteY3" fmla="*/ 615749 h 61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092" h="615749">
                <a:moveTo>
                  <a:pt x="0" y="0"/>
                </a:moveTo>
                <a:lnTo>
                  <a:pt x="731092" y="0"/>
                </a:lnTo>
                <a:lnTo>
                  <a:pt x="731092" y="615749"/>
                </a:lnTo>
                <a:lnTo>
                  <a:pt x="0" y="6157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1365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99BE5DC-FA90-4277-B9E4-AF6A08BF6B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0" t="25814" b="5967"/>
          <a:stretch/>
        </p:blipFill>
        <p:spPr>
          <a:xfrm>
            <a:off x="14603" y="2179152"/>
            <a:ext cx="12162794" cy="4678848"/>
          </a:xfrm>
          <a:custGeom>
            <a:avLst/>
            <a:gdLst>
              <a:gd name="connsiteX0" fmla="*/ 0 w 12162794"/>
              <a:gd name="connsiteY0" fmla="*/ 0 h 4678848"/>
              <a:gd name="connsiteX1" fmla="*/ 12162794 w 12162794"/>
              <a:gd name="connsiteY1" fmla="*/ 0 h 4678848"/>
              <a:gd name="connsiteX2" fmla="*/ 12162794 w 12162794"/>
              <a:gd name="connsiteY2" fmla="*/ 4678848 h 4678848"/>
              <a:gd name="connsiteX3" fmla="*/ 0 w 12162794"/>
              <a:gd name="connsiteY3" fmla="*/ 4678848 h 467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62794" h="4678848">
                <a:moveTo>
                  <a:pt x="0" y="0"/>
                </a:moveTo>
                <a:lnTo>
                  <a:pt x="12162794" y="0"/>
                </a:lnTo>
                <a:lnTo>
                  <a:pt x="12162794" y="4678848"/>
                </a:lnTo>
                <a:lnTo>
                  <a:pt x="0" y="4678848"/>
                </a:lnTo>
                <a:close/>
              </a:path>
            </a:pathLst>
          </a:cu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3A5C4F8-C085-4F22-A403-42E9C45FEBD9}"/>
              </a:ext>
            </a:extLst>
          </p:cNvPr>
          <p:cNvSpPr txBox="1"/>
          <p:nvPr/>
        </p:nvSpPr>
        <p:spPr>
          <a:xfrm>
            <a:off x="-2002240" y="75200"/>
            <a:ext cx="1619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166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88000">
                      <a:srgbClr val="28C365">
                        <a:alpha val="50000"/>
                      </a:srgbClr>
                    </a:gs>
                    <a:gs pos="34000">
                      <a:srgbClr val="133457">
                        <a:alpha val="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PART TWO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3C3374A-9600-4341-8F81-0648DA92F5C6}"/>
              </a:ext>
            </a:extLst>
          </p:cNvPr>
          <p:cNvGrpSpPr/>
          <p:nvPr/>
        </p:nvGrpSpPr>
        <p:grpSpPr>
          <a:xfrm>
            <a:off x="4798113" y="657527"/>
            <a:ext cx="4368610" cy="1477272"/>
            <a:chOff x="4798110" y="4359728"/>
            <a:chExt cx="4368609" cy="1477272"/>
          </a:xfrm>
        </p:grpSpPr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98181D66-ED72-4E4C-B5AC-A7953516BA8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798110" y="4819302"/>
              <a:ext cx="982438" cy="33212"/>
            </a:xfrm>
            <a:prstGeom prst="parallelogram">
              <a:avLst/>
            </a:prstGeom>
            <a:gradFill>
              <a:gsLst>
                <a:gs pos="0">
                  <a:srgbClr val="04C8F8">
                    <a:alpha val="0"/>
                  </a:srgbClr>
                </a:gs>
                <a:gs pos="100000">
                  <a:srgbClr val="04C8F8">
                    <a:alpha val="77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763277ED-2033-46F6-9E46-21F8627A0B1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524672" y="4769531"/>
              <a:ext cx="1186890" cy="119319"/>
            </a:xfrm>
            <a:prstGeom prst="parallelogram">
              <a:avLst/>
            </a:prstGeom>
            <a:gradFill>
              <a:gsLst>
                <a:gs pos="0">
                  <a:srgbClr val="04C8F8">
                    <a:alpha val="0"/>
                  </a:srgbClr>
                </a:gs>
                <a:gs pos="100000">
                  <a:srgbClr val="04C8F8">
                    <a:alpha val="32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833BFCF7-547D-44BF-9ADC-A07967C2EFD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938236" y="4359728"/>
              <a:ext cx="982438" cy="33212"/>
            </a:xfrm>
            <a:prstGeom prst="parallelogram">
              <a:avLst/>
            </a:prstGeom>
            <a:gradFill>
              <a:gsLst>
                <a:gs pos="0">
                  <a:srgbClr val="04C8F8">
                    <a:alpha val="0"/>
                  </a:srgbClr>
                </a:gs>
                <a:gs pos="100000">
                  <a:srgbClr val="04C8F8">
                    <a:alpha val="77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id="{5460F1EA-5078-4272-9E16-19E67E2F2163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8256659" y="5599227"/>
              <a:ext cx="670228" cy="106709"/>
            </a:xfrm>
            <a:prstGeom prst="parallelogram">
              <a:avLst/>
            </a:prstGeom>
            <a:gradFill>
              <a:gsLst>
                <a:gs pos="0">
                  <a:srgbClr val="04C8F8">
                    <a:alpha val="0"/>
                  </a:srgbClr>
                </a:gs>
                <a:gs pos="100000">
                  <a:srgbClr val="04C8F8">
                    <a:alpha val="38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1" name="平行四边形 30">
              <a:extLst>
                <a:ext uri="{FF2B5EF4-FFF2-40B4-BE49-F238E27FC236}">
                  <a16:creationId xmlns:a16="http://schemas.microsoft.com/office/drawing/2014/main" id="{A1648877-C5E3-43E1-A7A3-46EB4C73538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090511" y="5660313"/>
              <a:ext cx="1076208" cy="176687"/>
            </a:xfrm>
            <a:prstGeom prst="parallelogram">
              <a:avLst/>
            </a:prstGeom>
            <a:gradFill>
              <a:gsLst>
                <a:gs pos="0">
                  <a:srgbClr val="04C8F8">
                    <a:alpha val="0"/>
                  </a:srgbClr>
                </a:gs>
                <a:gs pos="100000">
                  <a:srgbClr val="04C8F8">
                    <a:alpha val="9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3808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EF631927-B68A-4D2A-9AB2-9F319602984F}"/>
              </a:ext>
            </a:extLst>
          </p:cNvPr>
          <p:cNvSpPr txBox="1"/>
          <p:nvPr/>
        </p:nvSpPr>
        <p:spPr>
          <a:xfrm>
            <a:off x="4318836" y="761600"/>
            <a:ext cx="3570208" cy="76957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4401" b="1">
                <a:gradFill>
                  <a:gsLst>
                    <a:gs pos="26000">
                      <a:schemeClr val="bg1"/>
                    </a:gs>
                    <a:gs pos="520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OPPOSans R" panose="00020600040101010101" pitchFamily="18" charset="-122"/>
              </a:defRPr>
            </a:lvl1pPr>
          </a:lstStyle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工作成果展示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01D56C6-D294-0650-B1E6-4D448DE14C69}"/>
              </a:ext>
            </a:extLst>
          </p:cNvPr>
          <p:cNvSpPr txBox="1"/>
          <p:nvPr/>
        </p:nvSpPr>
        <p:spPr>
          <a:xfrm>
            <a:off x="2770287" y="1549146"/>
            <a:ext cx="6651426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  <a:defRPr/>
            </a:pPr>
            <a:r>
              <a:rPr lang="zh-CN" altLang="en-US" spc="100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以“安全准确自由生动”为宗旨，为互联网用户提供数据库架构咨询、技术方案规划、产品部署实施等服务</a:t>
            </a:r>
          </a:p>
        </p:txBody>
      </p:sp>
    </p:spTree>
    <p:extLst>
      <p:ext uri="{BB962C8B-B14F-4D97-AF65-F5344CB8AC3E}">
        <p14:creationId xmlns:p14="http://schemas.microsoft.com/office/powerpoint/2010/main" val="3865933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D6C2A392-29DD-44E2-ABC2-AA086D3110F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950" t="28395" r="11385" b="25970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70" name="平行四边形 369">
            <a:extLst>
              <a:ext uri="{FF2B5EF4-FFF2-40B4-BE49-F238E27FC236}">
                <a16:creationId xmlns:a16="http://schemas.microsoft.com/office/drawing/2014/main" id="{891F2103-09FC-4EAA-818B-5F2531E62BE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4657968" y="574758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2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371" name="平行四边形 370">
            <a:extLst>
              <a:ext uri="{FF2B5EF4-FFF2-40B4-BE49-F238E27FC236}">
                <a16:creationId xmlns:a16="http://schemas.microsoft.com/office/drawing/2014/main" id="{FCE8FE53-A5BF-46A9-AC9D-92BD26956F4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1">
            <a:off x="3829012" y="683524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372" name="平行四边形 371">
            <a:extLst>
              <a:ext uri="{FF2B5EF4-FFF2-40B4-BE49-F238E27FC236}">
                <a16:creationId xmlns:a16="http://schemas.microsoft.com/office/drawing/2014/main" id="{D8EEB7F8-DD46-43C2-8D66-1E18D533AFE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H="1">
            <a:off x="863996" y="1516438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2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373" name="平行四边形 372">
            <a:extLst>
              <a:ext uri="{FF2B5EF4-FFF2-40B4-BE49-F238E27FC236}">
                <a16:creationId xmlns:a16="http://schemas.microsoft.com/office/drawing/2014/main" id="{397DFC76-BCCF-47C2-8791-2245DDC425D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1">
            <a:off x="3181333" y="5814556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374" name="平行四边形 373">
            <a:extLst>
              <a:ext uri="{FF2B5EF4-FFF2-40B4-BE49-F238E27FC236}">
                <a16:creationId xmlns:a16="http://schemas.microsoft.com/office/drawing/2014/main" id="{A1BB3956-127B-490C-9386-04FB8386725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flipH="1">
            <a:off x="5983060" y="4747501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375" name="平行四边形 374">
            <a:extLst>
              <a:ext uri="{FF2B5EF4-FFF2-40B4-BE49-F238E27FC236}">
                <a16:creationId xmlns:a16="http://schemas.microsoft.com/office/drawing/2014/main" id="{AF1BBFC3-CDE6-49F2-A907-9DE7ACFC9E0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flipH="1">
            <a:off x="9695224" y="2155266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2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376" name="平行四边形 375">
            <a:extLst>
              <a:ext uri="{FF2B5EF4-FFF2-40B4-BE49-F238E27FC236}">
                <a16:creationId xmlns:a16="http://schemas.microsoft.com/office/drawing/2014/main" id="{193D1125-C093-443E-9416-EBFBFEA2B8F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H="1">
            <a:off x="8866271" y="2264036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18737F95-460B-4289-AA84-E47156F6140D}"/>
              </a:ext>
            </a:extLst>
          </p:cNvPr>
          <p:cNvSpPr/>
          <p:nvPr/>
        </p:nvSpPr>
        <p:spPr>
          <a:xfrm rot="16200000">
            <a:off x="10480221" y="5146220"/>
            <a:ext cx="1540392" cy="1883166"/>
          </a:xfrm>
          <a:custGeom>
            <a:avLst/>
            <a:gdLst>
              <a:gd name="connsiteX0" fmla="*/ 115481 w 1540392"/>
              <a:gd name="connsiteY0" fmla="*/ 1880258 h 1883166"/>
              <a:gd name="connsiteX1" fmla="*/ 114894 w 1540392"/>
              <a:gd name="connsiteY1" fmla="*/ 1883166 h 1883166"/>
              <a:gd name="connsiteX2" fmla="*/ 0 w 1540392"/>
              <a:gd name="connsiteY2" fmla="*/ 1883166 h 1883166"/>
              <a:gd name="connsiteX3" fmla="*/ 0 w 1540392"/>
              <a:gd name="connsiteY3" fmla="*/ 1777960 h 1883166"/>
              <a:gd name="connsiteX4" fmla="*/ 10968 w 1540392"/>
              <a:gd name="connsiteY4" fmla="*/ 1775746 h 1883166"/>
              <a:gd name="connsiteX5" fmla="*/ 115481 w 1540392"/>
              <a:gd name="connsiteY5" fmla="*/ 1880258 h 1883166"/>
              <a:gd name="connsiteX6" fmla="*/ 115481 w 1540392"/>
              <a:gd name="connsiteY6" fmla="*/ 1626580 h 1883166"/>
              <a:gd name="connsiteX7" fmla="*/ 10968 w 1540392"/>
              <a:gd name="connsiteY7" fmla="*/ 1731094 h 1883166"/>
              <a:gd name="connsiteX8" fmla="*/ 0 w 1540392"/>
              <a:gd name="connsiteY8" fmla="*/ 1728880 h 1883166"/>
              <a:gd name="connsiteX9" fmla="*/ 0 w 1540392"/>
              <a:gd name="connsiteY9" fmla="*/ 1524283 h 1883166"/>
              <a:gd name="connsiteX10" fmla="*/ 10968 w 1540392"/>
              <a:gd name="connsiteY10" fmla="*/ 1522068 h 1883166"/>
              <a:gd name="connsiteX11" fmla="*/ 115481 w 1540392"/>
              <a:gd name="connsiteY11" fmla="*/ 1626580 h 1883166"/>
              <a:gd name="connsiteX12" fmla="*/ 115481 w 1540392"/>
              <a:gd name="connsiteY12" fmla="*/ 1372902 h 1883166"/>
              <a:gd name="connsiteX13" fmla="*/ 10968 w 1540392"/>
              <a:gd name="connsiteY13" fmla="*/ 1477416 h 1883166"/>
              <a:gd name="connsiteX14" fmla="*/ 0 w 1540392"/>
              <a:gd name="connsiteY14" fmla="*/ 1475202 h 1883166"/>
              <a:gd name="connsiteX15" fmla="*/ 0 w 1540392"/>
              <a:gd name="connsiteY15" fmla="*/ 1270604 h 1883166"/>
              <a:gd name="connsiteX16" fmla="*/ 10968 w 1540392"/>
              <a:gd name="connsiteY16" fmla="*/ 1268390 h 1883166"/>
              <a:gd name="connsiteX17" fmla="*/ 115481 w 1540392"/>
              <a:gd name="connsiteY17" fmla="*/ 1372902 h 1883166"/>
              <a:gd name="connsiteX18" fmla="*/ 115481 w 1540392"/>
              <a:gd name="connsiteY18" fmla="*/ 1119224 h 1883166"/>
              <a:gd name="connsiteX19" fmla="*/ 10968 w 1540392"/>
              <a:gd name="connsiteY19" fmla="*/ 1223738 h 1883166"/>
              <a:gd name="connsiteX20" fmla="*/ 0 w 1540392"/>
              <a:gd name="connsiteY20" fmla="*/ 1221524 h 1883166"/>
              <a:gd name="connsiteX21" fmla="*/ 0 w 1540392"/>
              <a:gd name="connsiteY21" fmla="*/ 1016926 h 1883166"/>
              <a:gd name="connsiteX22" fmla="*/ 10968 w 1540392"/>
              <a:gd name="connsiteY22" fmla="*/ 1014712 h 1883166"/>
              <a:gd name="connsiteX23" fmla="*/ 115481 w 1540392"/>
              <a:gd name="connsiteY23" fmla="*/ 1119224 h 1883166"/>
              <a:gd name="connsiteX24" fmla="*/ 115481 w 1540392"/>
              <a:gd name="connsiteY24" fmla="*/ 865546 h 1883166"/>
              <a:gd name="connsiteX25" fmla="*/ 10968 w 1540392"/>
              <a:gd name="connsiteY25" fmla="*/ 970060 h 1883166"/>
              <a:gd name="connsiteX26" fmla="*/ 0 w 1540392"/>
              <a:gd name="connsiteY26" fmla="*/ 967846 h 1883166"/>
              <a:gd name="connsiteX27" fmla="*/ 0 w 1540392"/>
              <a:gd name="connsiteY27" fmla="*/ 763248 h 1883166"/>
              <a:gd name="connsiteX28" fmla="*/ 10968 w 1540392"/>
              <a:gd name="connsiteY28" fmla="*/ 761034 h 1883166"/>
              <a:gd name="connsiteX29" fmla="*/ 115481 w 1540392"/>
              <a:gd name="connsiteY29" fmla="*/ 865546 h 1883166"/>
              <a:gd name="connsiteX30" fmla="*/ 115481 w 1540392"/>
              <a:gd name="connsiteY30" fmla="*/ 611868 h 1883166"/>
              <a:gd name="connsiteX31" fmla="*/ 10968 w 1540392"/>
              <a:gd name="connsiteY31" fmla="*/ 716382 h 1883166"/>
              <a:gd name="connsiteX32" fmla="*/ 0 w 1540392"/>
              <a:gd name="connsiteY32" fmla="*/ 714168 h 1883166"/>
              <a:gd name="connsiteX33" fmla="*/ 0 w 1540392"/>
              <a:gd name="connsiteY33" fmla="*/ 509570 h 1883166"/>
              <a:gd name="connsiteX34" fmla="*/ 10968 w 1540392"/>
              <a:gd name="connsiteY34" fmla="*/ 507356 h 1883166"/>
              <a:gd name="connsiteX35" fmla="*/ 115481 w 1540392"/>
              <a:gd name="connsiteY35" fmla="*/ 611868 h 1883166"/>
              <a:gd name="connsiteX36" fmla="*/ 115481 w 1540392"/>
              <a:gd name="connsiteY36" fmla="*/ 358190 h 1883166"/>
              <a:gd name="connsiteX37" fmla="*/ 10968 w 1540392"/>
              <a:gd name="connsiteY37" fmla="*/ 462704 h 1883166"/>
              <a:gd name="connsiteX38" fmla="*/ 0 w 1540392"/>
              <a:gd name="connsiteY38" fmla="*/ 460490 h 1883166"/>
              <a:gd name="connsiteX39" fmla="*/ 0 w 1540392"/>
              <a:gd name="connsiteY39" fmla="*/ 255892 h 1883166"/>
              <a:gd name="connsiteX40" fmla="*/ 10968 w 1540392"/>
              <a:gd name="connsiteY40" fmla="*/ 253678 h 1883166"/>
              <a:gd name="connsiteX41" fmla="*/ 115481 w 1540392"/>
              <a:gd name="connsiteY41" fmla="*/ 358190 h 1883166"/>
              <a:gd name="connsiteX42" fmla="*/ 115481 w 1540392"/>
              <a:gd name="connsiteY42" fmla="*/ 104512 h 1883166"/>
              <a:gd name="connsiteX43" fmla="*/ 10968 w 1540392"/>
              <a:gd name="connsiteY43" fmla="*/ 209026 h 1883166"/>
              <a:gd name="connsiteX44" fmla="*/ 0 w 1540392"/>
              <a:gd name="connsiteY44" fmla="*/ 206812 h 1883166"/>
              <a:gd name="connsiteX45" fmla="*/ 0 w 1540392"/>
              <a:gd name="connsiteY45" fmla="*/ 2214 h 1883166"/>
              <a:gd name="connsiteX46" fmla="*/ 10968 w 1540392"/>
              <a:gd name="connsiteY46" fmla="*/ 0 h 1883166"/>
              <a:gd name="connsiteX47" fmla="*/ 115481 w 1540392"/>
              <a:gd name="connsiteY47" fmla="*/ 104512 h 1883166"/>
              <a:gd name="connsiteX48" fmla="*/ 400464 w 1540392"/>
              <a:gd name="connsiteY48" fmla="*/ 1880258 h 1883166"/>
              <a:gd name="connsiteX49" fmla="*/ 399877 w 1540392"/>
              <a:gd name="connsiteY49" fmla="*/ 1883166 h 1883166"/>
              <a:gd name="connsiteX50" fmla="*/ 192024 w 1540392"/>
              <a:gd name="connsiteY50" fmla="*/ 1883166 h 1883166"/>
              <a:gd name="connsiteX51" fmla="*/ 191437 w 1540392"/>
              <a:gd name="connsiteY51" fmla="*/ 1880258 h 1883166"/>
              <a:gd name="connsiteX52" fmla="*/ 295951 w 1540392"/>
              <a:gd name="connsiteY52" fmla="*/ 1775746 h 1883166"/>
              <a:gd name="connsiteX53" fmla="*/ 400464 w 1540392"/>
              <a:gd name="connsiteY53" fmla="*/ 1880258 h 1883166"/>
              <a:gd name="connsiteX54" fmla="*/ 400464 w 1540392"/>
              <a:gd name="connsiteY54" fmla="*/ 1626580 h 1883166"/>
              <a:gd name="connsiteX55" fmla="*/ 295951 w 1540392"/>
              <a:gd name="connsiteY55" fmla="*/ 1731094 h 1883166"/>
              <a:gd name="connsiteX56" fmla="*/ 191437 w 1540392"/>
              <a:gd name="connsiteY56" fmla="*/ 1626580 h 1883166"/>
              <a:gd name="connsiteX57" fmla="*/ 295951 w 1540392"/>
              <a:gd name="connsiteY57" fmla="*/ 1522068 h 1883166"/>
              <a:gd name="connsiteX58" fmla="*/ 400464 w 1540392"/>
              <a:gd name="connsiteY58" fmla="*/ 1626580 h 1883166"/>
              <a:gd name="connsiteX59" fmla="*/ 400464 w 1540392"/>
              <a:gd name="connsiteY59" fmla="*/ 1372902 h 1883166"/>
              <a:gd name="connsiteX60" fmla="*/ 295951 w 1540392"/>
              <a:gd name="connsiteY60" fmla="*/ 1477416 h 1883166"/>
              <a:gd name="connsiteX61" fmla="*/ 191437 w 1540392"/>
              <a:gd name="connsiteY61" fmla="*/ 1372902 h 1883166"/>
              <a:gd name="connsiteX62" fmla="*/ 295951 w 1540392"/>
              <a:gd name="connsiteY62" fmla="*/ 1268390 h 1883166"/>
              <a:gd name="connsiteX63" fmla="*/ 400464 w 1540392"/>
              <a:gd name="connsiteY63" fmla="*/ 1372902 h 1883166"/>
              <a:gd name="connsiteX64" fmla="*/ 400464 w 1540392"/>
              <a:gd name="connsiteY64" fmla="*/ 1119224 h 1883166"/>
              <a:gd name="connsiteX65" fmla="*/ 295951 w 1540392"/>
              <a:gd name="connsiteY65" fmla="*/ 1223738 h 1883166"/>
              <a:gd name="connsiteX66" fmla="*/ 191437 w 1540392"/>
              <a:gd name="connsiteY66" fmla="*/ 1119224 h 1883166"/>
              <a:gd name="connsiteX67" fmla="*/ 295951 w 1540392"/>
              <a:gd name="connsiteY67" fmla="*/ 1014712 h 1883166"/>
              <a:gd name="connsiteX68" fmla="*/ 400464 w 1540392"/>
              <a:gd name="connsiteY68" fmla="*/ 1119224 h 1883166"/>
              <a:gd name="connsiteX69" fmla="*/ 400464 w 1540392"/>
              <a:gd name="connsiteY69" fmla="*/ 865546 h 1883166"/>
              <a:gd name="connsiteX70" fmla="*/ 295951 w 1540392"/>
              <a:gd name="connsiteY70" fmla="*/ 970060 h 1883166"/>
              <a:gd name="connsiteX71" fmla="*/ 191437 w 1540392"/>
              <a:gd name="connsiteY71" fmla="*/ 865546 h 1883166"/>
              <a:gd name="connsiteX72" fmla="*/ 295951 w 1540392"/>
              <a:gd name="connsiteY72" fmla="*/ 761034 h 1883166"/>
              <a:gd name="connsiteX73" fmla="*/ 400464 w 1540392"/>
              <a:gd name="connsiteY73" fmla="*/ 865546 h 1883166"/>
              <a:gd name="connsiteX74" fmla="*/ 400464 w 1540392"/>
              <a:gd name="connsiteY74" fmla="*/ 611868 h 1883166"/>
              <a:gd name="connsiteX75" fmla="*/ 295951 w 1540392"/>
              <a:gd name="connsiteY75" fmla="*/ 716382 h 1883166"/>
              <a:gd name="connsiteX76" fmla="*/ 191437 w 1540392"/>
              <a:gd name="connsiteY76" fmla="*/ 611868 h 1883166"/>
              <a:gd name="connsiteX77" fmla="*/ 295951 w 1540392"/>
              <a:gd name="connsiteY77" fmla="*/ 507356 h 1883166"/>
              <a:gd name="connsiteX78" fmla="*/ 400464 w 1540392"/>
              <a:gd name="connsiteY78" fmla="*/ 611868 h 1883166"/>
              <a:gd name="connsiteX79" fmla="*/ 400464 w 1540392"/>
              <a:gd name="connsiteY79" fmla="*/ 358190 h 1883166"/>
              <a:gd name="connsiteX80" fmla="*/ 295951 w 1540392"/>
              <a:gd name="connsiteY80" fmla="*/ 462704 h 1883166"/>
              <a:gd name="connsiteX81" fmla="*/ 191437 w 1540392"/>
              <a:gd name="connsiteY81" fmla="*/ 358190 h 1883166"/>
              <a:gd name="connsiteX82" fmla="*/ 295951 w 1540392"/>
              <a:gd name="connsiteY82" fmla="*/ 253678 h 1883166"/>
              <a:gd name="connsiteX83" fmla="*/ 400464 w 1540392"/>
              <a:gd name="connsiteY83" fmla="*/ 358190 h 1883166"/>
              <a:gd name="connsiteX84" fmla="*/ 400464 w 1540392"/>
              <a:gd name="connsiteY84" fmla="*/ 104512 h 1883166"/>
              <a:gd name="connsiteX85" fmla="*/ 295951 w 1540392"/>
              <a:gd name="connsiteY85" fmla="*/ 209026 h 1883166"/>
              <a:gd name="connsiteX86" fmla="*/ 191437 w 1540392"/>
              <a:gd name="connsiteY86" fmla="*/ 104512 h 1883166"/>
              <a:gd name="connsiteX87" fmla="*/ 295951 w 1540392"/>
              <a:gd name="connsiteY87" fmla="*/ 0 h 1883166"/>
              <a:gd name="connsiteX88" fmla="*/ 400464 w 1540392"/>
              <a:gd name="connsiteY88" fmla="*/ 104512 h 1883166"/>
              <a:gd name="connsiteX89" fmla="*/ 685446 w 1540392"/>
              <a:gd name="connsiteY89" fmla="*/ 1880258 h 1883166"/>
              <a:gd name="connsiteX90" fmla="*/ 684859 w 1540392"/>
              <a:gd name="connsiteY90" fmla="*/ 1883166 h 1883166"/>
              <a:gd name="connsiteX91" fmla="*/ 477007 w 1540392"/>
              <a:gd name="connsiteY91" fmla="*/ 1883166 h 1883166"/>
              <a:gd name="connsiteX92" fmla="*/ 476420 w 1540392"/>
              <a:gd name="connsiteY92" fmla="*/ 1880258 h 1883166"/>
              <a:gd name="connsiteX93" fmla="*/ 580933 w 1540392"/>
              <a:gd name="connsiteY93" fmla="*/ 1775746 h 1883166"/>
              <a:gd name="connsiteX94" fmla="*/ 685446 w 1540392"/>
              <a:gd name="connsiteY94" fmla="*/ 1880258 h 1883166"/>
              <a:gd name="connsiteX95" fmla="*/ 685446 w 1540392"/>
              <a:gd name="connsiteY95" fmla="*/ 1626580 h 1883166"/>
              <a:gd name="connsiteX96" fmla="*/ 580933 w 1540392"/>
              <a:gd name="connsiteY96" fmla="*/ 1731094 h 1883166"/>
              <a:gd name="connsiteX97" fmla="*/ 476420 w 1540392"/>
              <a:gd name="connsiteY97" fmla="*/ 1626580 h 1883166"/>
              <a:gd name="connsiteX98" fmla="*/ 580933 w 1540392"/>
              <a:gd name="connsiteY98" fmla="*/ 1522068 h 1883166"/>
              <a:gd name="connsiteX99" fmla="*/ 685446 w 1540392"/>
              <a:gd name="connsiteY99" fmla="*/ 1626580 h 1883166"/>
              <a:gd name="connsiteX100" fmla="*/ 685446 w 1540392"/>
              <a:gd name="connsiteY100" fmla="*/ 1372902 h 1883166"/>
              <a:gd name="connsiteX101" fmla="*/ 580933 w 1540392"/>
              <a:gd name="connsiteY101" fmla="*/ 1477416 h 1883166"/>
              <a:gd name="connsiteX102" fmla="*/ 476420 w 1540392"/>
              <a:gd name="connsiteY102" fmla="*/ 1372902 h 1883166"/>
              <a:gd name="connsiteX103" fmla="*/ 580933 w 1540392"/>
              <a:gd name="connsiteY103" fmla="*/ 1268390 h 1883166"/>
              <a:gd name="connsiteX104" fmla="*/ 685446 w 1540392"/>
              <a:gd name="connsiteY104" fmla="*/ 1372902 h 1883166"/>
              <a:gd name="connsiteX105" fmla="*/ 685446 w 1540392"/>
              <a:gd name="connsiteY105" fmla="*/ 1119224 h 1883166"/>
              <a:gd name="connsiteX106" fmla="*/ 580933 w 1540392"/>
              <a:gd name="connsiteY106" fmla="*/ 1223738 h 1883166"/>
              <a:gd name="connsiteX107" fmla="*/ 476420 w 1540392"/>
              <a:gd name="connsiteY107" fmla="*/ 1119224 h 1883166"/>
              <a:gd name="connsiteX108" fmla="*/ 580933 w 1540392"/>
              <a:gd name="connsiteY108" fmla="*/ 1014712 h 1883166"/>
              <a:gd name="connsiteX109" fmla="*/ 685446 w 1540392"/>
              <a:gd name="connsiteY109" fmla="*/ 1119224 h 1883166"/>
              <a:gd name="connsiteX110" fmla="*/ 685446 w 1540392"/>
              <a:gd name="connsiteY110" fmla="*/ 865546 h 1883166"/>
              <a:gd name="connsiteX111" fmla="*/ 580933 w 1540392"/>
              <a:gd name="connsiteY111" fmla="*/ 970060 h 1883166"/>
              <a:gd name="connsiteX112" fmla="*/ 476420 w 1540392"/>
              <a:gd name="connsiteY112" fmla="*/ 865546 h 1883166"/>
              <a:gd name="connsiteX113" fmla="*/ 580933 w 1540392"/>
              <a:gd name="connsiteY113" fmla="*/ 761034 h 1883166"/>
              <a:gd name="connsiteX114" fmla="*/ 685446 w 1540392"/>
              <a:gd name="connsiteY114" fmla="*/ 865546 h 1883166"/>
              <a:gd name="connsiteX115" fmla="*/ 685446 w 1540392"/>
              <a:gd name="connsiteY115" fmla="*/ 611868 h 1883166"/>
              <a:gd name="connsiteX116" fmla="*/ 580933 w 1540392"/>
              <a:gd name="connsiteY116" fmla="*/ 716382 h 1883166"/>
              <a:gd name="connsiteX117" fmla="*/ 476420 w 1540392"/>
              <a:gd name="connsiteY117" fmla="*/ 611868 h 1883166"/>
              <a:gd name="connsiteX118" fmla="*/ 580933 w 1540392"/>
              <a:gd name="connsiteY118" fmla="*/ 507356 h 1883166"/>
              <a:gd name="connsiteX119" fmla="*/ 685446 w 1540392"/>
              <a:gd name="connsiteY119" fmla="*/ 611868 h 1883166"/>
              <a:gd name="connsiteX120" fmla="*/ 685446 w 1540392"/>
              <a:gd name="connsiteY120" fmla="*/ 358190 h 1883166"/>
              <a:gd name="connsiteX121" fmla="*/ 580933 w 1540392"/>
              <a:gd name="connsiteY121" fmla="*/ 462704 h 1883166"/>
              <a:gd name="connsiteX122" fmla="*/ 476420 w 1540392"/>
              <a:gd name="connsiteY122" fmla="*/ 358190 h 1883166"/>
              <a:gd name="connsiteX123" fmla="*/ 580933 w 1540392"/>
              <a:gd name="connsiteY123" fmla="*/ 253678 h 1883166"/>
              <a:gd name="connsiteX124" fmla="*/ 685446 w 1540392"/>
              <a:gd name="connsiteY124" fmla="*/ 358190 h 1883166"/>
              <a:gd name="connsiteX125" fmla="*/ 685446 w 1540392"/>
              <a:gd name="connsiteY125" fmla="*/ 104512 h 1883166"/>
              <a:gd name="connsiteX126" fmla="*/ 580933 w 1540392"/>
              <a:gd name="connsiteY126" fmla="*/ 209026 h 1883166"/>
              <a:gd name="connsiteX127" fmla="*/ 476420 w 1540392"/>
              <a:gd name="connsiteY127" fmla="*/ 104512 h 1883166"/>
              <a:gd name="connsiteX128" fmla="*/ 580933 w 1540392"/>
              <a:gd name="connsiteY128" fmla="*/ 0 h 1883166"/>
              <a:gd name="connsiteX129" fmla="*/ 685446 w 1540392"/>
              <a:gd name="connsiteY129" fmla="*/ 104512 h 1883166"/>
              <a:gd name="connsiteX130" fmla="*/ 970428 w 1540392"/>
              <a:gd name="connsiteY130" fmla="*/ 1880258 h 1883166"/>
              <a:gd name="connsiteX131" fmla="*/ 969841 w 1540392"/>
              <a:gd name="connsiteY131" fmla="*/ 1883166 h 1883166"/>
              <a:gd name="connsiteX132" fmla="*/ 761989 w 1540392"/>
              <a:gd name="connsiteY132" fmla="*/ 1883166 h 1883166"/>
              <a:gd name="connsiteX133" fmla="*/ 761402 w 1540392"/>
              <a:gd name="connsiteY133" fmla="*/ 1880258 h 1883166"/>
              <a:gd name="connsiteX134" fmla="*/ 865915 w 1540392"/>
              <a:gd name="connsiteY134" fmla="*/ 1775746 h 1883166"/>
              <a:gd name="connsiteX135" fmla="*/ 970428 w 1540392"/>
              <a:gd name="connsiteY135" fmla="*/ 1880258 h 1883166"/>
              <a:gd name="connsiteX136" fmla="*/ 970428 w 1540392"/>
              <a:gd name="connsiteY136" fmla="*/ 1626580 h 1883166"/>
              <a:gd name="connsiteX137" fmla="*/ 865915 w 1540392"/>
              <a:gd name="connsiteY137" fmla="*/ 1731094 h 1883166"/>
              <a:gd name="connsiteX138" fmla="*/ 761402 w 1540392"/>
              <a:gd name="connsiteY138" fmla="*/ 1626580 h 1883166"/>
              <a:gd name="connsiteX139" fmla="*/ 865915 w 1540392"/>
              <a:gd name="connsiteY139" fmla="*/ 1522068 h 1883166"/>
              <a:gd name="connsiteX140" fmla="*/ 970428 w 1540392"/>
              <a:gd name="connsiteY140" fmla="*/ 1626580 h 1883166"/>
              <a:gd name="connsiteX141" fmla="*/ 970428 w 1540392"/>
              <a:gd name="connsiteY141" fmla="*/ 1372902 h 1883166"/>
              <a:gd name="connsiteX142" fmla="*/ 865915 w 1540392"/>
              <a:gd name="connsiteY142" fmla="*/ 1477416 h 1883166"/>
              <a:gd name="connsiteX143" fmla="*/ 761402 w 1540392"/>
              <a:gd name="connsiteY143" fmla="*/ 1372902 h 1883166"/>
              <a:gd name="connsiteX144" fmla="*/ 865915 w 1540392"/>
              <a:gd name="connsiteY144" fmla="*/ 1268390 h 1883166"/>
              <a:gd name="connsiteX145" fmla="*/ 970428 w 1540392"/>
              <a:gd name="connsiteY145" fmla="*/ 1372902 h 1883166"/>
              <a:gd name="connsiteX146" fmla="*/ 970428 w 1540392"/>
              <a:gd name="connsiteY146" fmla="*/ 1119224 h 1883166"/>
              <a:gd name="connsiteX147" fmla="*/ 865915 w 1540392"/>
              <a:gd name="connsiteY147" fmla="*/ 1223738 h 1883166"/>
              <a:gd name="connsiteX148" fmla="*/ 761402 w 1540392"/>
              <a:gd name="connsiteY148" fmla="*/ 1119224 h 1883166"/>
              <a:gd name="connsiteX149" fmla="*/ 865915 w 1540392"/>
              <a:gd name="connsiteY149" fmla="*/ 1014712 h 1883166"/>
              <a:gd name="connsiteX150" fmla="*/ 970428 w 1540392"/>
              <a:gd name="connsiteY150" fmla="*/ 1119224 h 1883166"/>
              <a:gd name="connsiteX151" fmla="*/ 970428 w 1540392"/>
              <a:gd name="connsiteY151" fmla="*/ 865546 h 1883166"/>
              <a:gd name="connsiteX152" fmla="*/ 865915 w 1540392"/>
              <a:gd name="connsiteY152" fmla="*/ 970060 h 1883166"/>
              <a:gd name="connsiteX153" fmla="*/ 761402 w 1540392"/>
              <a:gd name="connsiteY153" fmla="*/ 865546 h 1883166"/>
              <a:gd name="connsiteX154" fmla="*/ 865915 w 1540392"/>
              <a:gd name="connsiteY154" fmla="*/ 761034 h 1883166"/>
              <a:gd name="connsiteX155" fmla="*/ 970428 w 1540392"/>
              <a:gd name="connsiteY155" fmla="*/ 865546 h 1883166"/>
              <a:gd name="connsiteX156" fmla="*/ 970428 w 1540392"/>
              <a:gd name="connsiteY156" fmla="*/ 611868 h 1883166"/>
              <a:gd name="connsiteX157" fmla="*/ 865915 w 1540392"/>
              <a:gd name="connsiteY157" fmla="*/ 716382 h 1883166"/>
              <a:gd name="connsiteX158" fmla="*/ 761402 w 1540392"/>
              <a:gd name="connsiteY158" fmla="*/ 611868 h 1883166"/>
              <a:gd name="connsiteX159" fmla="*/ 865915 w 1540392"/>
              <a:gd name="connsiteY159" fmla="*/ 507356 h 1883166"/>
              <a:gd name="connsiteX160" fmla="*/ 970428 w 1540392"/>
              <a:gd name="connsiteY160" fmla="*/ 611868 h 1883166"/>
              <a:gd name="connsiteX161" fmla="*/ 970428 w 1540392"/>
              <a:gd name="connsiteY161" fmla="*/ 358190 h 1883166"/>
              <a:gd name="connsiteX162" fmla="*/ 865915 w 1540392"/>
              <a:gd name="connsiteY162" fmla="*/ 462704 h 1883166"/>
              <a:gd name="connsiteX163" fmla="*/ 761402 w 1540392"/>
              <a:gd name="connsiteY163" fmla="*/ 358190 h 1883166"/>
              <a:gd name="connsiteX164" fmla="*/ 865915 w 1540392"/>
              <a:gd name="connsiteY164" fmla="*/ 253678 h 1883166"/>
              <a:gd name="connsiteX165" fmla="*/ 970428 w 1540392"/>
              <a:gd name="connsiteY165" fmla="*/ 358190 h 1883166"/>
              <a:gd name="connsiteX166" fmla="*/ 970428 w 1540392"/>
              <a:gd name="connsiteY166" fmla="*/ 104512 h 1883166"/>
              <a:gd name="connsiteX167" fmla="*/ 865915 w 1540392"/>
              <a:gd name="connsiteY167" fmla="*/ 209026 h 1883166"/>
              <a:gd name="connsiteX168" fmla="*/ 761402 w 1540392"/>
              <a:gd name="connsiteY168" fmla="*/ 104512 h 1883166"/>
              <a:gd name="connsiteX169" fmla="*/ 865915 w 1540392"/>
              <a:gd name="connsiteY169" fmla="*/ 0 h 1883166"/>
              <a:gd name="connsiteX170" fmla="*/ 970428 w 1540392"/>
              <a:gd name="connsiteY170" fmla="*/ 104512 h 1883166"/>
              <a:gd name="connsiteX171" fmla="*/ 1255410 w 1540392"/>
              <a:gd name="connsiteY171" fmla="*/ 1880258 h 1883166"/>
              <a:gd name="connsiteX172" fmla="*/ 1254823 w 1540392"/>
              <a:gd name="connsiteY172" fmla="*/ 1883166 h 1883166"/>
              <a:gd name="connsiteX173" fmla="*/ 1046971 w 1540392"/>
              <a:gd name="connsiteY173" fmla="*/ 1883166 h 1883166"/>
              <a:gd name="connsiteX174" fmla="*/ 1046384 w 1540392"/>
              <a:gd name="connsiteY174" fmla="*/ 1880258 h 1883166"/>
              <a:gd name="connsiteX175" fmla="*/ 1150897 w 1540392"/>
              <a:gd name="connsiteY175" fmla="*/ 1775746 h 1883166"/>
              <a:gd name="connsiteX176" fmla="*/ 1255410 w 1540392"/>
              <a:gd name="connsiteY176" fmla="*/ 1880258 h 1883166"/>
              <a:gd name="connsiteX177" fmla="*/ 1255410 w 1540392"/>
              <a:gd name="connsiteY177" fmla="*/ 1626580 h 1883166"/>
              <a:gd name="connsiteX178" fmla="*/ 1150897 w 1540392"/>
              <a:gd name="connsiteY178" fmla="*/ 1731094 h 1883166"/>
              <a:gd name="connsiteX179" fmla="*/ 1046384 w 1540392"/>
              <a:gd name="connsiteY179" fmla="*/ 1626580 h 1883166"/>
              <a:gd name="connsiteX180" fmla="*/ 1150897 w 1540392"/>
              <a:gd name="connsiteY180" fmla="*/ 1522068 h 1883166"/>
              <a:gd name="connsiteX181" fmla="*/ 1255410 w 1540392"/>
              <a:gd name="connsiteY181" fmla="*/ 1626580 h 1883166"/>
              <a:gd name="connsiteX182" fmla="*/ 1255410 w 1540392"/>
              <a:gd name="connsiteY182" fmla="*/ 1372902 h 1883166"/>
              <a:gd name="connsiteX183" fmla="*/ 1150897 w 1540392"/>
              <a:gd name="connsiteY183" fmla="*/ 1477416 h 1883166"/>
              <a:gd name="connsiteX184" fmla="*/ 1046384 w 1540392"/>
              <a:gd name="connsiteY184" fmla="*/ 1372902 h 1883166"/>
              <a:gd name="connsiteX185" fmla="*/ 1150897 w 1540392"/>
              <a:gd name="connsiteY185" fmla="*/ 1268390 h 1883166"/>
              <a:gd name="connsiteX186" fmla="*/ 1255410 w 1540392"/>
              <a:gd name="connsiteY186" fmla="*/ 1372902 h 1883166"/>
              <a:gd name="connsiteX187" fmla="*/ 1255410 w 1540392"/>
              <a:gd name="connsiteY187" fmla="*/ 1119224 h 1883166"/>
              <a:gd name="connsiteX188" fmla="*/ 1150897 w 1540392"/>
              <a:gd name="connsiteY188" fmla="*/ 1223738 h 1883166"/>
              <a:gd name="connsiteX189" fmla="*/ 1046384 w 1540392"/>
              <a:gd name="connsiteY189" fmla="*/ 1119224 h 1883166"/>
              <a:gd name="connsiteX190" fmla="*/ 1150897 w 1540392"/>
              <a:gd name="connsiteY190" fmla="*/ 1014712 h 1883166"/>
              <a:gd name="connsiteX191" fmla="*/ 1255410 w 1540392"/>
              <a:gd name="connsiteY191" fmla="*/ 1119224 h 1883166"/>
              <a:gd name="connsiteX192" fmla="*/ 1255410 w 1540392"/>
              <a:gd name="connsiteY192" fmla="*/ 865546 h 1883166"/>
              <a:gd name="connsiteX193" fmla="*/ 1150897 w 1540392"/>
              <a:gd name="connsiteY193" fmla="*/ 970060 h 1883166"/>
              <a:gd name="connsiteX194" fmla="*/ 1046384 w 1540392"/>
              <a:gd name="connsiteY194" fmla="*/ 865546 h 1883166"/>
              <a:gd name="connsiteX195" fmla="*/ 1150897 w 1540392"/>
              <a:gd name="connsiteY195" fmla="*/ 761034 h 1883166"/>
              <a:gd name="connsiteX196" fmla="*/ 1255410 w 1540392"/>
              <a:gd name="connsiteY196" fmla="*/ 865546 h 1883166"/>
              <a:gd name="connsiteX197" fmla="*/ 1255410 w 1540392"/>
              <a:gd name="connsiteY197" fmla="*/ 611868 h 1883166"/>
              <a:gd name="connsiteX198" fmla="*/ 1150897 w 1540392"/>
              <a:gd name="connsiteY198" fmla="*/ 716382 h 1883166"/>
              <a:gd name="connsiteX199" fmla="*/ 1046384 w 1540392"/>
              <a:gd name="connsiteY199" fmla="*/ 611868 h 1883166"/>
              <a:gd name="connsiteX200" fmla="*/ 1150897 w 1540392"/>
              <a:gd name="connsiteY200" fmla="*/ 507356 h 1883166"/>
              <a:gd name="connsiteX201" fmla="*/ 1255410 w 1540392"/>
              <a:gd name="connsiteY201" fmla="*/ 611868 h 1883166"/>
              <a:gd name="connsiteX202" fmla="*/ 1255410 w 1540392"/>
              <a:gd name="connsiteY202" fmla="*/ 358190 h 1883166"/>
              <a:gd name="connsiteX203" fmla="*/ 1150897 w 1540392"/>
              <a:gd name="connsiteY203" fmla="*/ 462704 h 1883166"/>
              <a:gd name="connsiteX204" fmla="*/ 1046384 w 1540392"/>
              <a:gd name="connsiteY204" fmla="*/ 358190 h 1883166"/>
              <a:gd name="connsiteX205" fmla="*/ 1150897 w 1540392"/>
              <a:gd name="connsiteY205" fmla="*/ 253678 h 1883166"/>
              <a:gd name="connsiteX206" fmla="*/ 1255410 w 1540392"/>
              <a:gd name="connsiteY206" fmla="*/ 358190 h 1883166"/>
              <a:gd name="connsiteX207" fmla="*/ 1255410 w 1540392"/>
              <a:gd name="connsiteY207" fmla="*/ 104512 h 1883166"/>
              <a:gd name="connsiteX208" fmla="*/ 1150897 w 1540392"/>
              <a:gd name="connsiteY208" fmla="*/ 209026 h 1883166"/>
              <a:gd name="connsiteX209" fmla="*/ 1046384 w 1540392"/>
              <a:gd name="connsiteY209" fmla="*/ 104512 h 1883166"/>
              <a:gd name="connsiteX210" fmla="*/ 1150897 w 1540392"/>
              <a:gd name="connsiteY210" fmla="*/ 0 h 1883166"/>
              <a:gd name="connsiteX211" fmla="*/ 1255410 w 1540392"/>
              <a:gd name="connsiteY211" fmla="*/ 104512 h 1883166"/>
              <a:gd name="connsiteX212" fmla="*/ 1540392 w 1540392"/>
              <a:gd name="connsiteY212" fmla="*/ 1880258 h 1883166"/>
              <a:gd name="connsiteX213" fmla="*/ 1539805 w 1540392"/>
              <a:gd name="connsiteY213" fmla="*/ 1883166 h 1883166"/>
              <a:gd name="connsiteX214" fmla="*/ 1331953 w 1540392"/>
              <a:gd name="connsiteY214" fmla="*/ 1883166 h 1883166"/>
              <a:gd name="connsiteX215" fmla="*/ 1331366 w 1540392"/>
              <a:gd name="connsiteY215" fmla="*/ 1880258 h 1883166"/>
              <a:gd name="connsiteX216" fmla="*/ 1435879 w 1540392"/>
              <a:gd name="connsiteY216" fmla="*/ 1775746 h 1883166"/>
              <a:gd name="connsiteX217" fmla="*/ 1540392 w 1540392"/>
              <a:gd name="connsiteY217" fmla="*/ 1880258 h 1883166"/>
              <a:gd name="connsiteX218" fmla="*/ 1540392 w 1540392"/>
              <a:gd name="connsiteY218" fmla="*/ 1626580 h 1883166"/>
              <a:gd name="connsiteX219" fmla="*/ 1435879 w 1540392"/>
              <a:gd name="connsiteY219" fmla="*/ 1731094 h 1883166"/>
              <a:gd name="connsiteX220" fmla="*/ 1331366 w 1540392"/>
              <a:gd name="connsiteY220" fmla="*/ 1626580 h 1883166"/>
              <a:gd name="connsiteX221" fmla="*/ 1435879 w 1540392"/>
              <a:gd name="connsiteY221" fmla="*/ 1522068 h 1883166"/>
              <a:gd name="connsiteX222" fmla="*/ 1540392 w 1540392"/>
              <a:gd name="connsiteY222" fmla="*/ 1626580 h 1883166"/>
              <a:gd name="connsiteX223" fmla="*/ 1540392 w 1540392"/>
              <a:gd name="connsiteY223" fmla="*/ 1372902 h 1883166"/>
              <a:gd name="connsiteX224" fmla="*/ 1435879 w 1540392"/>
              <a:gd name="connsiteY224" fmla="*/ 1477416 h 1883166"/>
              <a:gd name="connsiteX225" fmla="*/ 1331366 w 1540392"/>
              <a:gd name="connsiteY225" fmla="*/ 1372902 h 1883166"/>
              <a:gd name="connsiteX226" fmla="*/ 1435879 w 1540392"/>
              <a:gd name="connsiteY226" fmla="*/ 1268390 h 1883166"/>
              <a:gd name="connsiteX227" fmla="*/ 1540392 w 1540392"/>
              <a:gd name="connsiteY227" fmla="*/ 1372902 h 1883166"/>
              <a:gd name="connsiteX228" fmla="*/ 1540392 w 1540392"/>
              <a:gd name="connsiteY228" fmla="*/ 1119224 h 1883166"/>
              <a:gd name="connsiteX229" fmla="*/ 1435879 w 1540392"/>
              <a:gd name="connsiteY229" fmla="*/ 1223738 h 1883166"/>
              <a:gd name="connsiteX230" fmla="*/ 1331366 w 1540392"/>
              <a:gd name="connsiteY230" fmla="*/ 1119224 h 1883166"/>
              <a:gd name="connsiteX231" fmla="*/ 1435879 w 1540392"/>
              <a:gd name="connsiteY231" fmla="*/ 1014712 h 1883166"/>
              <a:gd name="connsiteX232" fmla="*/ 1540392 w 1540392"/>
              <a:gd name="connsiteY232" fmla="*/ 1119224 h 1883166"/>
              <a:gd name="connsiteX233" fmla="*/ 1540392 w 1540392"/>
              <a:gd name="connsiteY233" fmla="*/ 865546 h 1883166"/>
              <a:gd name="connsiteX234" fmla="*/ 1435879 w 1540392"/>
              <a:gd name="connsiteY234" fmla="*/ 970060 h 1883166"/>
              <a:gd name="connsiteX235" fmla="*/ 1331366 w 1540392"/>
              <a:gd name="connsiteY235" fmla="*/ 865546 h 1883166"/>
              <a:gd name="connsiteX236" fmla="*/ 1435879 w 1540392"/>
              <a:gd name="connsiteY236" fmla="*/ 761034 h 1883166"/>
              <a:gd name="connsiteX237" fmla="*/ 1540392 w 1540392"/>
              <a:gd name="connsiteY237" fmla="*/ 865546 h 1883166"/>
              <a:gd name="connsiteX238" fmla="*/ 1540392 w 1540392"/>
              <a:gd name="connsiteY238" fmla="*/ 611868 h 1883166"/>
              <a:gd name="connsiteX239" fmla="*/ 1435879 w 1540392"/>
              <a:gd name="connsiteY239" fmla="*/ 716382 h 1883166"/>
              <a:gd name="connsiteX240" fmla="*/ 1331366 w 1540392"/>
              <a:gd name="connsiteY240" fmla="*/ 611868 h 1883166"/>
              <a:gd name="connsiteX241" fmla="*/ 1435879 w 1540392"/>
              <a:gd name="connsiteY241" fmla="*/ 507356 h 1883166"/>
              <a:gd name="connsiteX242" fmla="*/ 1540392 w 1540392"/>
              <a:gd name="connsiteY242" fmla="*/ 611868 h 1883166"/>
              <a:gd name="connsiteX243" fmla="*/ 1540392 w 1540392"/>
              <a:gd name="connsiteY243" fmla="*/ 358190 h 1883166"/>
              <a:gd name="connsiteX244" fmla="*/ 1435879 w 1540392"/>
              <a:gd name="connsiteY244" fmla="*/ 462704 h 1883166"/>
              <a:gd name="connsiteX245" fmla="*/ 1331366 w 1540392"/>
              <a:gd name="connsiteY245" fmla="*/ 358190 h 1883166"/>
              <a:gd name="connsiteX246" fmla="*/ 1435879 w 1540392"/>
              <a:gd name="connsiteY246" fmla="*/ 253678 h 1883166"/>
              <a:gd name="connsiteX247" fmla="*/ 1540392 w 1540392"/>
              <a:gd name="connsiteY247" fmla="*/ 358190 h 1883166"/>
              <a:gd name="connsiteX248" fmla="*/ 1540392 w 1540392"/>
              <a:gd name="connsiteY248" fmla="*/ 104512 h 1883166"/>
              <a:gd name="connsiteX249" fmla="*/ 1435879 w 1540392"/>
              <a:gd name="connsiteY249" fmla="*/ 209026 h 1883166"/>
              <a:gd name="connsiteX250" fmla="*/ 1331366 w 1540392"/>
              <a:gd name="connsiteY250" fmla="*/ 104512 h 1883166"/>
              <a:gd name="connsiteX251" fmla="*/ 1435879 w 1540392"/>
              <a:gd name="connsiteY251" fmla="*/ 0 h 1883166"/>
              <a:gd name="connsiteX252" fmla="*/ 1540392 w 1540392"/>
              <a:gd name="connsiteY252" fmla="*/ 104512 h 188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1540392" h="1883166">
                <a:moveTo>
                  <a:pt x="115481" y="1880258"/>
                </a:moveTo>
                <a:lnTo>
                  <a:pt x="114894" y="1883166"/>
                </a:lnTo>
                <a:lnTo>
                  <a:pt x="0" y="1883166"/>
                </a:lnTo>
                <a:lnTo>
                  <a:pt x="0" y="1777960"/>
                </a:lnTo>
                <a:lnTo>
                  <a:pt x="10968" y="1775746"/>
                </a:lnTo>
                <a:cubicBezTo>
                  <a:pt x="68689" y="1775746"/>
                  <a:pt x="115481" y="1822538"/>
                  <a:pt x="115481" y="1880258"/>
                </a:cubicBezTo>
                <a:close/>
                <a:moveTo>
                  <a:pt x="115481" y="1626580"/>
                </a:moveTo>
                <a:cubicBezTo>
                  <a:pt x="115481" y="1684302"/>
                  <a:pt x="68689" y="1731094"/>
                  <a:pt x="10968" y="1731094"/>
                </a:cubicBezTo>
                <a:lnTo>
                  <a:pt x="0" y="1728880"/>
                </a:lnTo>
                <a:lnTo>
                  <a:pt x="0" y="1524283"/>
                </a:lnTo>
                <a:lnTo>
                  <a:pt x="10968" y="1522068"/>
                </a:lnTo>
                <a:cubicBezTo>
                  <a:pt x="68689" y="1522068"/>
                  <a:pt x="115481" y="1568860"/>
                  <a:pt x="115481" y="1626580"/>
                </a:cubicBezTo>
                <a:close/>
                <a:moveTo>
                  <a:pt x="115481" y="1372902"/>
                </a:moveTo>
                <a:cubicBezTo>
                  <a:pt x="115481" y="1430624"/>
                  <a:pt x="68689" y="1477416"/>
                  <a:pt x="10968" y="1477416"/>
                </a:cubicBezTo>
                <a:lnTo>
                  <a:pt x="0" y="1475202"/>
                </a:lnTo>
                <a:lnTo>
                  <a:pt x="0" y="1270604"/>
                </a:lnTo>
                <a:lnTo>
                  <a:pt x="10968" y="1268390"/>
                </a:lnTo>
                <a:cubicBezTo>
                  <a:pt x="68689" y="1268390"/>
                  <a:pt x="115481" y="1315182"/>
                  <a:pt x="115481" y="1372902"/>
                </a:cubicBezTo>
                <a:close/>
                <a:moveTo>
                  <a:pt x="115481" y="1119224"/>
                </a:moveTo>
                <a:cubicBezTo>
                  <a:pt x="115481" y="1176946"/>
                  <a:pt x="68689" y="1223738"/>
                  <a:pt x="10968" y="1223738"/>
                </a:cubicBezTo>
                <a:lnTo>
                  <a:pt x="0" y="1221524"/>
                </a:lnTo>
                <a:lnTo>
                  <a:pt x="0" y="1016926"/>
                </a:lnTo>
                <a:lnTo>
                  <a:pt x="10968" y="1014712"/>
                </a:lnTo>
                <a:cubicBezTo>
                  <a:pt x="68689" y="1014712"/>
                  <a:pt x="115481" y="1061504"/>
                  <a:pt x="115481" y="1119224"/>
                </a:cubicBezTo>
                <a:close/>
                <a:moveTo>
                  <a:pt x="115481" y="865546"/>
                </a:moveTo>
                <a:cubicBezTo>
                  <a:pt x="115481" y="923268"/>
                  <a:pt x="68689" y="970060"/>
                  <a:pt x="10968" y="970060"/>
                </a:cubicBezTo>
                <a:lnTo>
                  <a:pt x="0" y="967846"/>
                </a:lnTo>
                <a:lnTo>
                  <a:pt x="0" y="763248"/>
                </a:lnTo>
                <a:lnTo>
                  <a:pt x="10968" y="761034"/>
                </a:lnTo>
                <a:cubicBezTo>
                  <a:pt x="68689" y="761034"/>
                  <a:pt x="115481" y="807826"/>
                  <a:pt x="115481" y="865546"/>
                </a:cubicBezTo>
                <a:close/>
                <a:moveTo>
                  <a:pt x="115481" y="611868"/>
                </a:moveTo>
                <a:cubicBezTo>
                  <a:pt x="115481" y="669590"/>
                  <a:pt x="68689" y="716382"/>
                  <a:pt x="10968" y="716382"/>
                </a:cubicBezTo>
                <a:lnTo>
                  <a:pt x="0" y="714168"/>
                </a:lnTo>
                <a:lnTo>
                  <a:pt x="0" y="509570"/>
                </a:lnTo>
                <a:lnTo>
                  <a:pt x="10968" y="507356"/>
                </a:lnTo>
                <a:cubicBezTo>
                  <a:pt x="68689" y="507356"/>
                  <a:pt x="115481" y="554148"/>
                  <a:pt x="115481" y="611868"/>
                </a:cubicBezTo>
                <a:close/>
                <a:moveTo>
                  <a:pt x="115481" y="358190"/>
                </a:moveTo>
                <a:cubicBezTo>
                  <a:pt x="115481" y="415912"/>
                  <a:pt x="68689" y="462704"/>
                  <a:pt x="10968" y="462704"/>
                </a:cubicBezTo>
                <a:lnTo>
                  <a:pt x="0" y="460490"/>
                </a:lnTo>
                <a:lnTo>
                  <a:pt x="0" y="255892"/>
                </a:lnTo>
                <a:lnTo>
                  <a:pt x="10968" y="253678"/>
                </a:lnTo>
                <a:cubicBezTo>
                  <a:pt x="68689" y="253678"/>
                  <a:pt x="115481" y="300470"/>
                  <a:pt x="115481" y="358190"/>
                </a:cubicBezTo>
                <a:close/>
                <a:moveTo>
                  <a:pt x="115481" y="104512"/>
                </a:moveTo>
                <a:cubicBezTo>
                  <a:pt x="115481" y="162234"/>
                  <a:pt x="68689" y="209026"/>
                  <a:pt x="10968" y="209026"/>
                </a:cubicBezTo>
                <a:lnTo>
                  <a:pt x="0" y="206812"/>
                </a:lnTo>
                <a:lnTo>
                  <a:pt x="0" y="2214"/>
                </a:lnTo>
                <a:lnTo>
                  <a:pt x="10968" y="0"/>
                </a:lnTo>
                <a:cubicBezTo>
                  <a:pt x="68689" y="0"/>
                  <a:pt x="115481" y="46792"/>
                  <a:pt x="115481" y="104512"/>
                </a:cubicBezTo>
                <a:close/>
                <a:moveTo>
                  <a:pt x="400464" y="1880258"/>
                </a:moveTo>
                <a:lnTo>
                  <a:pt x="399877" y="1883166"/>
                </a:lnTo>
                <a:lnTo>
                  <a:pt x="192024" y="1883166"/>
                </a:lnTo>
                <a:lnTo>
                  <a:pt x="191437" y="1880258"/>
                </a:lnTo>
                <a:cubicBezTo>
                  <a:pt x="191437" y="1822538"/>
                  <a:pt x="238229" y="1775746"/>
                  <a:pt x="295951" y="1775746"/>
                </a:cubicBezTo>
                <a:cubicBezTo>
                  <a:pt x="353672" y="1775746"/>
                  <a:pt x="400464" y="1822538"/>
                  <a:pt x="400464" y="1880258"/>
                </a:cubicBezTo>
                <a:close/>
                <a:moveTo>
                  <a:pt x="400464" y="1626580"/>
                </a:moveTo>
                <a:cubicBezTo>
                  <a:pt x="400464" y="1684302"/>
                  <a:pt x="353672" y="1731094"/>
                  <a:pt x="295951" y="1731094"/>
                </a:cubicBezTo>
                <a:cubicBezTo>
                  <a:pt x="238229" y="1731094"/>
                  <a:pt x="191437" y="1684302"/>
                  <a:pt x="191437" y="1626580"/>
                </a:cubicBezTo>
                <a:cubicBezTo>
                  <a:pt x="191437" y="1568860"/>
                  <a:pt x="238229" y="1522068"/>
                  <a:pt x="295951" y="1522068"/>
                </a:cubicBezTo>
                <a:cubicBezTo>
                  <a:pt x="353672" y="1522068"/>
                  <a:pt x="400464" y="1568860"/>
                  <a:pt x="400464" y="1626580"/>
                </a:cubicBezTo>
                <a:close/>
                <a:moveTo>
                  <a:pt x="400464" y="1372902"/>
                </a:moveTo>
                <a:cubicBezTo>
                  <a:pt x="400464" y="1430624"/>
                  <a:pt x="353672" y="1477416"/>
                  <a:pt x="295951" y="1477416"/>
                </a:cubicBezTo>
                <a:cubicBezTo>
                  <a:pt x="238229" y="1477416"/>
                  <a:pt x="191437" y="1430624"/>
                  <a:pt x="191437" y="1372902"/>
                </a:cubicBezTo>
                <a:cubicBezTo>
                  <a:pt x="191437" y="1315182"/>
                  <a:pt x="238229" y="1268390"/>
                  <a:pt x="295951" y="1268390"/>
                </a:cubicBezTo>
                <a:cubicBezTo>
                  <a:pt x="353672" y="1268390"/>
                  <a:pt x="400464" y="1315182"/>
                  <a:pt x="400464" y="1372902"/>
                </a:cubicBezTo>
                <a:close/>
                <a:moveTo>
                  <a:pt x="400464" y="1119224"/>
                </a:moveTo>
                <a:cubicBezTo>
                  <a:pt x="400464" y="1176946"/>
                  <a:pt x="353672" y="1223738"/>
                  <a:pt x="295951" y="1223738"/>
                </a:cubicBezTo>
                <a:cubicBezTo>
                  <a:pt x="238229" y="1223738"/>
                  <a:pt x="191437" y="1176946"/>
                  <a:pt x="191437" y="1119224"/>
                </a:cubicBezTo>
                <a:cubicBezTo>
                  <a:pt x="191437" y="1061504"/>
                  <a:pt x="238229" y="1014712"/>
                  <a:pt x="295951" y="1014712"/>
                </a:cubicBezTo>
                <a:cubicBezTo>
                  <a:pt x="353672" y="1014712"/>
                  <a:pt x="400464" y="1061504"/>
                  <a:pt x="400464" y="1119224"/>
                </a:cubicBezTo>
                <a:close/>
                <a:moveTo>
                  <a:pt x="400464" y="865546"/>
                </a:moveTo>
                <a:cubicBezTo>
                  <a:pt x="400464" y="923268"/>
                  <a:pt x="353672" y="970060"/>
                  <a:pt x="295951" y="970060"/>
                </a:cubicBezTo>
                <a:cubicBezTo>
                  <a:pt x="238229" y="970060"/>
                  <a:pt x="191437" y="923268"/>
                  <a:pt x="191437" y="865546"/>
                </a:cubicBezTo>
                <a:cubicBezTo>
                  <a:pt x="191437" y="807826"/>
                  <a:pt x="238229" y="761034"/>
                  <a:pt x="295951" y="761034"/>
                </a:cubicBezTo>
                <a:cubicBezTo>
                  <a:pt x="353672" y="761034"/>
                  <a:pt x="400464" y="807826"/>
                  <a:pt x="400464" y="865546"/>
                </a:cubicBezTo>
                <a:close/>
                <a:moveTo>
                  <a:pt x="400464" y="611868"/>
                </a:moveTo>
                <a:cubicBezTo>
                  <a:pt x="400464" y="669590"/>
                  <a:pt x="353672" y="716382"/>
                  <a:pt x="295951" y="716382"/>
                </a:cubicBezTo>
                <a:cubicBezTo>
                  <a:pt x="238229" y="716382"/>
                  <a:pt x="191437" y="669590"/>
                  <a:pt x="191437" y="611868"/>
                </a:cubicBezTo>
                <a:cubicBezTo>
                  <a:pt x="191437" y="554148"/>
                  <a:pt x="238229" y="507356"/>
                  <a:pt x="295951" y="507356"/>
                </a:cubicBezTo>
                <a:cubicBezTo>
                  <a:pt x="353672" y="507356"/>
                  <a:pt x="400464" y="554148"/>
                  <a:pt x="400464" y="611868"/>
                </a:cubicBezTo>
                <a:close/>
                <a:moveTo>
                  <a:pt x="400464" y="358190"/>
                </a:moveTo>
                <a:cubicBezTo>
                  <a:pt x="400464" y="415912"/>
                  <a:pt x="353672" y="462704"/>
                  <a:pt x="295951" y="462704"/>
                </a:cubicBezTo>
                <a:cubicBezTo>
                  <a:pt x="238229" y="462704"/>
                  <a:pt x="191437" y="415912"/>
                  <a:pt x="191437" y="358190"/>
                </a:cubicBezTo>
                <a:cubicBezTo>
                  <a:pt x="191437" y="300470"/>
                  <a:pt x="238229" y="253678"/>
                  <a:pt x="295951" y="253678"/>
                </a:cubicBezTo>
                <a:cubicBezTo>
                  <a:pt x="353672" y="253678"/>
                  <a:pt x="400464" y="300470"/>
                  <a:pt x="400464" y="358190"/>
                </a:cubicBezTo>
                <a:close/>
                <a:moveTo>
                  <a:pt x="400464" y="104512"/>
                </a:moveTo>
                <a:cubicBezTo>
                  <a:pt x="400464" y="162234"/>
                  <a:pt x="353672" y="209026"/>
                  <a:pt x="295951" y="209026"/>
                </a:cubicBezTo>
                <a:cubicBezTo>
                  <a:pt x="238229" y="209026"/>
                  <a:pt x="191437" y="162234"/>
                  <a:pt x="191437" y="104512"/>
                </a:cubicBezTo>
                <a:cubicBezTo>
                  <a:pt x="191437" y="46792"/>
                  <a:pt x="238229" y="0"/>
                  <a:pt x="295951" y="0"/>
                </a:cubicBezTo>
                <a:cubicBezTo>
                  <a:pt x="353672" y="0"/>
                  <a:pt x="400464" y="46792"/>
                  <a:pt x="400464" y="104512"/>
                </a:cubicBezTo>
                <a:close/>
                <a:moveTo>
                  <a:pt x="685446" y="1880258"/>
                </a:moveTo>
                <a:lnTo>
                  <a:pt x="684859" y="1883166"/>
                </a:lnTo>
                <a:lnTo>
                  <a:pt x="477007" y="1883166"/>
                </a:lnTo>
                <a:lnTo>
                  <a:pt x="476420" y="1880258"/>
                </a:lnTo>
                <a:cubicBezTo>
                  <a:pt x="476420" y="1822538"/>
                  <a:pt x="523212" y="1775746"/>
                  <a:pt x="580933" y="1775746"/>
                </a:cubicBezTo>
                <a:cubicBezTo>
                  <a:pt x="638654" y="1775746"/>
                  <a:pt x="685446" y="1822538"/>
                  <a:pt x="685446" y="1880258"/>
                </a:cubicBezTo>
                <a:close/>
                <a:moveTo>
                  <a:pt x="685446" y="1626580"/>
                </a:moveTo>
                <a:cubicBezTo>
                  <a:pt x="685446" y="1684302"/>
                  <a:pt x="638654" y="1731094"/>
                  <a:pt x="580933" y="1731094"/>
                </a:cubicBezTo>
                <a:cubicBezTo>
                  <a:pt x="523212" y="1731094"/>
                  <a:pt x="476420" y="1684302"/>
                  <a:pt x="476420" y="1626580"/>
                </a:cubicBezTo>
                <a:cubicBezTo>
                  <a:pt x="476420" y="1568860"/>
                  <a:pt x="523212" y="1522068"/>
                  <a:pt x="580933" y="1522068"/>
                </a:cubicBezTo>
                <a:cubicBezTo>
                  <a:pt x="638654" y="1522068"/>
                  <a:pt x="685446" y="1568860"/>
                  <a:pt x="685446" y="1626580"/>
                </a:cubicBezTo>
                <a:close/>
                <a:moveTo>
                  <a:pt x="685446" y="1372902"/>
                </a:moveTo>
                <a:cubicBezTo>
                  <a:pt x="685446" y="1430624"/>
                  <a:pt x="638654" y="1477416"/>
                  <a:pt x="580933" y="1477416"/>
                </a:cubicBezTo>
                <a:cubicBezTo>
                  <a:pt x="523212" y="1477416"/>
                  <a:pt x="476420" y="1430624"/>
                  <a:pt x="476420" y="1372902"/>
                </a:cubicBezTo>
                <a:cubicBezTo>
                  <a:pt x="476420" y="1315182"/>
                  <a:pt x="523212" y="1268390"/>
                  <a:pt x="580933" y="1268390"/>
                </a:cubicBezTo>
                <a:cubicBezTo>
                  <a:pt x="638654" y="1268390"/>
                  <a:pt x="685446" y="1315182"/>
                  <a:pt x="685446" y="1372902"/>
                </a:cubicBezTo>
                <a:close/>
                <a:moveTo>
                  <a:pt x="685446" y="1119224"/>
                </a:moveTo>
                <a:cubicBezTo>
                  <a:pt x="685446" y="1176946"/>
                  <a:pt x="638654" y="1223738"/>
                  <a:pt x="580933" y="1223738"/>
                </a:cubicBezTo>
                <a:cubicBezTo>
                  <a:pt x="523212" y="1223738"/>
                  <a:pt x="476420" y="1176946"/>
                  <a:pt x="476420" y="1119224"/>
                </a:cubicBezTo>
                <a:cubicBezTo>
                  <a:pt x="476420" y="1061504"/>
                  <a:pt x="523212" y="1014712"/>
                  <a:pt x="580933" y="1014712"/>
                </a:cubicBezTo>
                <a:cubicBezTo>
                  <a:pt x="638654" y="1014712"/>
                  <a:pt x="685446" y="1061504"/>
                  <a:pt x="685446" y="1119224"/>
                </a:cubicBezTo>
                <a:close/>
                <a:moveTo>
                  <a:pt x="685446" y="865546"/>
                </a:moveTo>
                <a:cubicBezTo>
                  <a:pt x="685446" y="923268"/>
                  <a:pt x="638654" y="970060"/>
                  <a:pt x="580933" y="970060"/>
                </a:cubicBezTo>
                <a:cubicBezTo>
                  <a:pt x="523212" y="970060"/>
                  <a:pt x="476420" y="923268"/>
                  <a:pt x="476420" y="865546"/>
                </a:cubicBezTo>
                <a:cubicBezTo>
                  <a:pt x="476420" y="807826"/>
                  <a:pt x="523212" y="761034"/>
                  <a:pt x="580933" y="761034"/>
                </a:cubicBezTo>
                <a:cubicBezTo>
                  <a:pt x="638654" y="761034"/>
                  <a:pt x="685446" y="807826"/>
                  <a:pt x="685446" y="865546"/>
                </a:cubicBezTo>
                <a:close/>
                <a:moveTo>
                  <a:pt x="685446" y="611868"/>
                </a:moveTo>
                <a:cubicBezTo>
                  <a:pt x="685446" y="669590"/>
                  <a:pt x="638654" y="716382"/>
                  <a:pt x="580933" y="716382"/>
                </a:cubicBezTo>
                <a:cubicBezTo>
                  <a:pt x="523212" y="716382"/>
                  <a:pt x="476420" y="669590"/>
                  <a:pt x="476420" y="611868"/>
                </a:cubicBezTo>
                <a:cubicBezTo>
                  <a:pt x="476420" y="554148"/>
                  <a:pt x="523212" y="507356"/>
                  <a:pt x="580933" y="507356"/>
                </a:cubicBezTo>
                <a:cubicBezTo>
                  <a:pt x="638654" y="507356"/>
                  <a:pt x="685446" y="554148"/>
                  <a:pt x="685446" y="611868"/>
                </a:cubicBezTo>
                <a:close/>
                <a:moveTo>
                  <a:pt x="685446" y="358190"/>
                </a:moveTo>
                <a:cubicBezTo>
                  <a:pt x="685446" y="415912"/>
                  <a:pt x="638654" y="462704"/>
                  <a:pt x="580933" y="462704"/>
                </a:cubicBezTo>
                <a:cubicBezTo>
                  <a:pt x="523212" y="462704"/>
                  <a:pt x="476420" y="415912"/>
                  <a:pt x="476420" y="358190"/>
                </a:cubicBezTo>
                <a:cubicBezTo>
                  <a:pt x="476420" y="300470"/>
                  <a:pt x="523212" y="253678"/>
                  <a:pt x="580933" y="253678"/>
                </a:cubicBezTo>
                <a:cubicBezTo>
                  <a:pt x="638654" y="253678"/>
                  <a:pt x="685446" y="300470"/>
                  <a:pt x="685446" y="358190"/>
                </a:cubicBezTo>
                <a:close/>
                <a:moveTo>
                  <a:pt x="685446" y="104512"/>
                </a:moveTo>
                <a:cubicBezTo>
                  <a:pt x="685446" y="162234"/>
                  <a:pt x="638654" y="209026"/>
                  <a:pt x="580933" y="209026"/>
                </a:cubicBezTo>
                <a:cubicBezTo>
                  <a:pt x="523212" y="209026"/>
                  <a:pt x="476420" y="162234"/>
                  <a:pt x="476420" y="104512"/>
                </a:cubicBezTo>
                <a:cubicBezTo>
                  <a:pt x="476420" y="46792"/>
                  <a:pt x="523212" y="0"/>
                  <a:pt x="580933" y="0"/>
                </a:cubicBezTo>
                <a:cubicBezTo>
                  <a:pt x="638654" y="0"/>
                  <a:pt x="685446" y="46792"/>
                  <a:pt x="685446" y="104512"/>
                </a:cubicBezTo>
                <a:close/>
                <a:moveTo>
                  <a:pt x="970428" y="1880258"/>
                </a:moveTo>
                <a:lnTo>
                  <a:pt x="969841" y="1883166"/>
                </a:lnTo>
                <a:lnTo>
                  <a:pt x="761989" y="1883166"/>
                </a:lnTo>
                <a:lnTo>
                  <a:pt x="761402" y="1880258"/>
                </a:lnTo>
                <a:cubicBezTo>
                  <a:pt x="761402" y="1822538"/>
                  <a:pt x="808194" y="1775746"/>
                  <a:pt x="865915" y="1775746"/>
                </a:cubicBezTo>
                <a:cubicBezTo>
                  <a:pt x="923636" y="1775746"/>
                  <a:pt x="970428" y="1822538"/>
                  <a:pt x="970428" y="1880258"/>
                </a:cubicBezTo>
                <a:close/>
                <a:moveTo>
                  <a:pt x="970428" y="1626580"/>
                </a:moveTo>
                <a:cubicBezTo>
                  <a:pt x="970428" y="1684302"/>
                  <a:pt x="923636" y="1731094"/>
                  <a:pt x="865915" y="1731094"/>
                </a:cubicBezTo>
                <a:cubicBezTo>
                  <a:pt x="808194" y="1731094"/>
                  <a:pt x="761402" y="1684302"/>
                  <a:pt x="761402" y="1626580"/>
                </a:cubicBezTo>
                <a:cubicBezTo>
                  <a:pt x="761402" y="1568860"/>
                  <a:pt x="808194" y="1522068"/>
                  <a:pt x="865915" y="1522068"/>
                </a:cubicBezTo>
                <a:cubicBezTo>
                  <a:pt x="923636" y="1522068"/>
                  <a:pt x="970428" y="1568860"/>
                  <a:pt x="970428" y="1626580"/>
                </a:cubicBezTo>
                <a:close/>
                <a:moveTo>
                  <a:pt x="970428" y="1372902"/>
                </a:moveTo>
                <a:cubicBezTo>
                  <a:pt x="970428" y="1430624"/>
                  <a:pt x="923636" y="1477416"/>
                  <a:pt x="865915" y="1477416"/>
                </a:cubicBezTo>
                <a:cubicBezTo>
                  <a:pt x="808194" y="1477416"/>
                  <a:pt x="761402" y="1430624"/>
                  <a:pt x="761402" y="1372902"/>
                </a:cubicBezTo>
                <a:cubicBezTo>
                  <a:pt x="761402" y="1315182"/>
                  <a:pt x="808194" y="1268390"/>
                  <a:pt x="865915" y="1268390"/>
                </a:cubicBezTo>
                <a:cubicBezTo>
                  <a:pt x="923636" y="1268390"/>
                  <a:pt x="970428" y="1315182"/>
                  <a:pt x="970428" y="1372902"/>
                </a:cubicBezTo>
                <a:close/>
                <a:moveTo>
                  <a:pt x="970428" y="1119224"/>
                </a:moveTo>
                <a:cubicBezTo>
                  <a:pt x="970428" y="1176946"/>
                  <a:pt x="923636" y="1223738"/>
                  <a:pt x="865915" y="1223738"/>
                </a:cubicBezTo>
                <a:cubicBezTo>
                  <a:pt x="808194" y="1223738"/>
                  <a:pt x="761402" y="1176946"/>
                  <a:pt x="761402" y="1119224"/>
                </a:cubicBezTo>
                <a:cubicBezTo>
                  <a:pt x="761402" y="1061504"/>
                  <a:pt x="808194" y="1014712"/>
                  <a:pt x="865915" y="1014712"/>
                </a:cubicBezTo>
                <a:cubicBezTo>
                  <a:pt x="923636" y="1014712"/>
                  <a:pt x="970428" y="1061504"/>
                  <a:pt x="970428" y="1119224"/>
                </a:cubicBezTo>
                <a:close/>
                <a:moveTo>
                  <a:pt x="970428" y="865546"/>
                </a:moveTo>
                <a:cubicBezTo>
                  <a:pt x="970428" y="923268"/>
                  <a:pt x="923636" y="970060"/>
                  <a:pt x="865915" y="970060"/>
                </a:cubicBezTo>
                <a:cubicBezTo>
                  <a:pt x="808194" y="970060"/>
                  <a:pt x="761402" y="923268"/>
                  <a:pt x="761402" y="865546"/>
                </a:cubicBezTo>
                <a:cubicBezTo>
                  <a:pt x="761402" y="807826"/>
                  <a:pt x="808194" y="761034"/>
                  <a:pt x="865915" y="761034"/>
                </a:cubicBezTo>
                <a:cubicBezTo>
                  <a:pt x="923636" y="761034"/>
                  <a:pt x="970428" y="807826"/>
                  <a:pt x="970428" y="865546"/>
                </a:cubicBezTo>
                <a:close/>
                <a:moveTo>
                  <a:pt x="970428" y="611868"/>
                </a:moveTo>
                <a:cubicBezTo>
                  <a:pt x="970428" y="669590"/>
                  <a:pt x="923636" y="716382"/>
                  <a:pt x="865915" y="716382"/>
                </a:cubicBezTo>
                <a:cubicBezTo>
                  <a:pt x="808194" y="716382"/>
                  <a:pt x="761402" y="669590"/>
                  <a:pt x="761402" y="611868"/>
                </a:cubicBezTo>
                <a:cubicBezTo>
                  <a:pt x="761402" y="554148"/>
                  <a:pt x="808194" y="507356"/>
                  <a:pt x="865915" y="507356"/>
                </a:cubicBezTo>
                <a:cubicBezTo>
                  <a:pt x="923636" y="507356"/>
                  <a:pt x="970428" y="554148"/>
                  <a:pt x="970428" y="611868"/>
                </a:cubicBezTo>
                <a:close/>
                <a:moveTo>
                  <a:pt x="970428" y="358190"/>
                </a:moveTo>
                <a:cubicBezTo>
                  <a:pt x="970428" y="415912"/>
                  <a:pt x="923636" y="462704"/>
                  <a:pt x="865915" y="462704"/>
                </a:cubicBezTo>
                <a:cubicBezTo>
                  <a:pt x="808194" y="462704"/>
                  <a:pt x="761402" y="415912"/>
                  <a:pt x="761402" y="358190"/>
                </a:cubicBezTo>
                <a:cubicBezTo>
                  <a:pt x="761402" y="300470"/>
                  <a:pt x="808194" y="253678"/>
                  <a:pt x="865915" y="253678"/>
                </a:cubicBezTo>
                <a:cubicBezTo>
                  <a:pt x="923636" y="253678"/>
                  <a:pt x="970428" y="300470"/>
                  <a:pt x="970428" y="358190"/>
                </a:cubicBezTo>
                <a:close/>
                <a:moveTo>
                  <a:pt x="970428" y="104512"/>
                </a:moveTo>
                <a:cubicBezTo>
                  <a:pt x="970428" y="162234"/>
                  <a:pt x="923636" y="209026"/>
                  <a:pt x="865915" y="209026"/>
                </a:cubicBezTo>
                <a:cubicBezTo>
                  <a:pt x="808194" y="209026"/>
                  <a:pt x="761402" y="162234"/>
                  <a:pt x="761402" y="104512"/>
                </a:cubicBezTo>
                <a:cubicBezTo>
                  <a:pt x="761402" y="46792"/>
                  <a:pt x="808194" y="0"/>
                  <a:pt x="865915" y="0"/>
                </a:cubicBezTo>
                <a:cubicBezTo>
                  <a:pt x="923636" y="0"/>
                  <a:pt x="970428" y="46792"/>
                  <a:pt x="970428" y="104512"/>
                </a:cubicBezTo>
                <a:close/>
                <a:moveTo>
                  <a:pt x="1255410" y="1880258"/>
                </a:moveTo>
                <a:lnTo>
                  <a:pt x="1254823" y="1883166"/>
                </a:lnTo>
                <a:lnTo>
                  <a:pt x="1046971" y="1883166"/>
                </a:lnTo>
                <a:lnTo>
                  <a:pt x="1046384" y="1880258"/>
                </a:lnTo>
                <a:cubicBezTo>
                  <a:pt x="1046384" y="1822538"/>
                  <a:pt x="1093176" y="1775746"/>
                  <a:pt x="1150897" y="1775746"/>
                </a:cubicBezTo>
                <a:cubicBezTo>
                  <a:pt x="1208618" y="1775746"/>
                  <a:pt x="1255410" y="1822538"/>
                  <a:pt x="1255410" y="1880258"/>
                </a:cubicBezTo>
                <a:close/>
                <a:moveTo>
                  <a:pt x="1255410" y="1626580"/>
                </a:moveTo>
                <a:cubicBezTo>
                  <a:pt x="1255410" y="1684302"/>
                  <a:pt x="1208618" y="1731094"/>
                  <a:pt x="1150897" y="1731094"/>
                </a:cubicBezTo>
                <a:cubicBezTo>
                  <a:pt x="1093176" y="1731094"/>
                  <a:pt x="1046384" y="1684302"/>
                  <a:pt x="1046384" y="1626580"/>
                </a:cubicBezTo>
                <a:cubicBezTo>
                  <a:pt x="1046384" y="1568860"/>
                  <a:pt x="1093176" y="1522068"/>
                  <a:pt x="1150897" y="1522068"/>
                </a:cubicBezTo>
                <a:cubicBezTo>
                  <a:pt x="1208618" y="1522068"/>
                  <a:pt x="1255410" y="1568860"/>
                  <a:pt x="1255410" y="1626580"/>
                </a:cubicBezTo>
                <a:close/>
                <a:moveTo>
                  <a:pt x="1255410" y="1372902"/>
                </a:moveTo>
                <a:cubicBezTo>
                  <a:pt x="1255410" y="1430624"/>
                  <a:pt x="1208618" y="1477416"/>
                  <a:pt x="1150897" y="1477416"/>
                </a:cubicBezTo>
                <a:cubicBezTo>
                  <a:pt x="1093176" y="1477416"/>
                  <a:pt x="1046384" y="1430624"/>
                  <a:pt x="1046384" y="1372902"/>
                </a:cubicBezTo>
                <a:cubicBezTo>
                  <a:pt x="1046384" y="1315182"/>
                  <a:pt x="1093176" y="1268390"/>
                  <a:pt x="1150897" y="1268390"/>
                </a:cubicBezTo>
                <a:cubicBezTo>
                  <a:pt x="1208618" y="1268390"/>
                  <a:pt x="1255410" y="1315182"/>
                  <a:pt x="1255410" y="1372902"/>
                </a:cubicBezTo>
                <a:close/>
                <a:moveTo>
                  <a:pt x="1255410" y="1119224"/>
                </a:moveTo>
                <a:cubicBezTo>
                  <a:pt x="1255410" y="1176946"/>
                  <a:pt x="1208618" y="1223738"/>
                  <a:pt x="1150897" y="1223738"/>
                </a:cubicBezTo>
                <a:cubicBezTo>
                  <a:pt x="1093176" y="1223738"/>
                  <a:pt x="1046384" y="1176946"/>
                  <a:pt x="1046384" y="1119224"/>
                </a:cubicBezTo>
                <a:cubicBezTo>
                  <a:pt x="1046384" y="1061504"/>
                  <a:pt x="1093176" y="1014712"/>
                  <a:pt x="1150897" y="1014712"/>
                </a:cubicBezTo>
                <a:cubicBezTo>
                  <a:pt x="1208618" y="1014712"/>
                  <a:pt x="1255410" y="1061504"/>
                  <a:pt x="1255410" y="1119224"/>
                </a:cubicBezTo>
                <a:close/>
                <a:moveTo>
                  <a:pt x="1255410" y="865546"/>
                </a:moveTo>
                <a:cubicBezTo>
                  <a:pt x="1255410" y="923268"/>
                  <a:pt x="1208618" y="970060"/>
                  <a:pt x="1150897" y="970060"/>
                </a:cubicBezTo>
                <a:cubicBezTo>
                  <a:pt x="1093176" y="970060"/>
                  <a:pt x="1046384" y="923268"/>
                  <a:pt x="1046384" y="865546"/>
                </a:cubicBezTo>
                <a:cubicBezTo>
                  <a:pt x="1046384" y="807826"/>
                  <a:pt x="1093176" y="761034"/>
                  <a:pt x="1150897" y="761034"/>
                </a:cubicBezTo>
                <a:cubicBezTo>
                  <a:pt x="1208618" y="761034"/>
                  <a:pt x="1255410" y="807826"/>
                  <a:pt x="1255410" y="865546"/>
                </a:cubicBezTo>
                <a:close/>
                <a:moveTo>
                  <a:pt x="1255410" y="611868"/>
                </a:moveTo>
                <a:cubicBezTo>
                  <a:pt x="1255410" y="669590"/>
                  <a:pt x="1208618" y="716382"/>
                  <a:pt x="1150897" y="716382"/>
                </a:cubicBezTo>
                <a:cubicBezTo>
                  <a:pt x="1093176" y="716382"/>
                  <a:pt x="1046384" y="669590"/>
                  <a:pt x="1046384" y="611868"/>
                </a:cubicBezTo>
                <a:cubicBezTo>
                  <a:pt x="1046384" y="554148"/>
                  <a:pt x="1093176" y="507356"/>
                  <a:pt x="1150897" y="507356"/>
                </a:cubicBezTo>
                <a:cubicBezTo>
                  <a:pt x="1208618" y="507356"/>
                  <a:pt x="1255410" y="554148"/>
                  <a:pt x="1255410" y="611868"/>
                </a:cubicBezTo>
                <a:close/>
                <a:moveTo>
                  <a:pt x="1255410" y="358190"/>
                </a:moveTo>
                <a:cubicBezTo>
                  <a:pt x="1255410" y="415912"/>
                  <a:pt x="1208618" y="462704"/>
                  <a:pt x="1150897" y="462704"/>
                </a:cubicBezTo>
                <a:cubicBezTo>
                  <a:pt x="1093176" y="462704"/>
                  <a:pt x="1046384" y="415912"/>
                  <a:pt x="1046384" y="358190"/>
                </a:cubicBezTo>
                <a:cubicBezTo>
                  <a:pt x="1046384" y="300470"/>
                  <a:pt x="1093176" y="253678"/>
                  <a:pt x="1150897" y="253678"/>
                </a:cubicBezTo>
                <a:cubicBezTo>
                  <a:pt x="1208618" y="253678"/>
                  <a:pt x="1255410" y="300470"/>
                  <a:pt x="1255410" y="358190"/>
                </a:cubicBezTo>
                <a:close/>
                <a:moveTo>
                  <a:pt x="1255410" y="104512"/>
                </a:moveTo>
                <a:cubicBezTo>
                  <a:pt x="1255410" y="162234"/>
                  <a:pt x="1208618" y="209026"/>
                  <a:pt x="1150897" y="209026"/>
                </a:cubicBezTo>
                <a:cubicBezTo>
                  <a:pt x="1093176" y="209026"/>
                  <a:pt x="1046384" y="162234"/>
                  <a:pt x="1046384" y="104512"/>
                </a:cubicBezTo>
                <a:cubicBezTo>
                  <a:pt x="1046384" y="46792"/>
                  <a:pt x="1093176" y="0"/>
                  <a:pt x="1150897" y="0"/>
                </a:cubicBezTo>
                <a:cubicBezTo>
                  <a:pt x="1208618" y="0"/>
                  <a:pt x="1255410" y="46792"/>
                  <a:pt x="1255410" y="104512"/>
                </a:cubicBezTo>
                <a:close/>
                <a:moveTo>
                  <a:pt x="1540392" y="1880258"/>
                </a:moveTo>
                <a:lnTo>
                  <a:pt x="1539805" y="1883166"/>
                </a:lnTo>
                <a:lnTo>
                  <a:pt x="1331953" y="1883166"/>
                </a:lnTo>
                <a:lnTo>
                  <a:pt x="1331366" y="1880258"/>
                </a:lnTo>
                <a:cubicBezTo>
                  <a:pt x="1331366" y="1822538"/>
                  <a:pt x="1378158" y="1775746"/>
                  <a:pt x="1435879" y="1775746"/>
                </a:cubicBezTo>
                <a:cubicBezTo>
                  <a:pt x="1493600" y="1775746"/>
                  <a:pt x="1540392" y="1822538"/>
                  <a:pt x="1540392" y="1880258"/>
                </a:cubicBezTo>
                <a:close/>
                <a:moveTo>
                  <a:pt x="1540392" y="1626580"/>
                </a:moveTo>
                <a:cubicBezTo>
                  <a:pt x="1540392" y="1684302"/>
                  <a:pt x="1493600" y="1731094"/>
                  <a:pt x="1435879" y="1731094"/>
                </a:cubicBezTo>
                <a:cubicBezTo>
                  <a:pt x="1378158" y="1731094"/>
                  <a:pt x="1331366" y="1684302"/>
                  <a:pt x="1331366" y="1626580"/>
                </a:cubicBezTo>
                <a:cubicBezTo>
                  <a:pt x="1331366" y="1568860"/>
                  <a:pt x="1378158" y="1522068"/>
                  <a:pt x="1435879" y="1522068"/>
                </a:cubicBezTo>
                <a:cubicBezTo>
                  <a:pt x="1493600" y="1522068"/>
                  <a:pt x="1540392" y="1568860"/>
                  <a:pt x="1540392" y="1626580"/>
                </a:cubicBezTo>
                <a:close/>
                <a:moveTo>
                  <a:pt x="1540392" y="1372902"/>
                </a:moveTo>
                <a:cubicBezTo>
                  <a:pt x="1540392" y="1430624"/>
                  <a:pt x="1493600" y="1477416"/>
                  <a:pt x="1435879" y="1477416"/>
                </a:cubicBezTo>
                <a:cubicBezTo>
                  <a:pt x="1378158" y="1477416"/>
                  <a:pt x="1331366" y="1430624"/>
                  <a:pt x="1331366" y="1372902"/>
                </a:cubicBezTo>
                <a:cubicBezTo>
                  <a:pt x="1331366" y="1315182"/>
                  <a:pt x="1378158" y="1268390"/>
                  <a:pt x="1435879" y="1268390"/>
                </a:cubicBezTo>
                <a:cubicBezTo>
                  <a:pt x="1493600" y="1268390"/>
                  <a:pt x="1540392" y="1315182"/>
                  <a:pt x="1540392" y="1372902"/>
                </a:cubicBezTo>
                <a:close/>
                <a:moveTo>
                  <a:pt x="1540392" y="1119224"/>
                </a:moveTo>
                <a:cubicBezTo>
                  <a:pt x="1540392" y="1176946"/>
                  <a:pt x="1493600" y="1223738"/>
                  <a:pt x="1435879" y="1223738"/>
                </a:cubicBezTo>
                <a:cubicBezTo>
                  <a:pt x="1378158" y="1223738"/>
                  <a:pt x="1331366" y="1176946"/>
                  <a:pt x="1331366" y="1119224"/>
                </a:cubicBezTo>
                <a:cubicBezTo>
                  <a:pt x="1331366" y="1061504"/>
                  <a:pt x="1378158" y="1014712"/>
                  <a:pt x="1435879" y="1014712"/>
                </a:cubicBezTo>
                <a:cubicBezTo>
                  <a:pt x="1493600" y="1014712"/>
                  <a:pt x="1540392" y="1061504"/>
                  <a:pt x="1540392" y="1119224"/>
                </a:cubicBezTo>
                <a:close/>
                <a:moveTo>
                  <a:pt x="1540392" y="865546"/>
                </a:moveTo>
                <a:cubicBezTo>
                  <a:pt x="1540392" y="923268"/>
                  <a:pt x="1493600" y="970060"/>
                  <a:pt x="1435879" y="970060"/>
                </a:cubicBezTo>
                <a:cubicBezTo>
                  <a:pt x="1378158" y="970060"/>
                  <a:pt x="1331366" y="923268"/>
                  <a:pt x="1331366" y="865546"/>
                </a:cubicBezTo>
                <a:cubicBezTo>
                  <a:pt x="1331366" y="807826"/>
                  <a:pt x="1378158" y="761034"/>
                  <a:pt x="1435879" y="761034"/>
                </a:cubicBezTo>
                <a:cubicBezTo>
                  <a:pt x="1493600" y="761034"/>
                  <a:pt x="1540392" y="807826"/>
                  <a:pt x="1540392" y="865546"/>
                </a:cubicBezTo>
                <a:close/>
                <a:moveTo>
                  <a:pt x="1540392" y="611868"/>
                </a:moveTo>
                <a:cubicBezTo>
                  <a:pt x="1540392" y="669590"/>
                  <a:pt x="1493600" y="716382"/>
                  <a:pt x="1435879" y="716382"/>
                </a:cubicBezTo>
                <a:cubicBezTo>
                  <a:pt x="1378158" y="716382"/>
                  <a:pt x="1331366" y="669590"/>
                  <a:pt x="1331366" y="611868"/>
                </a:cubicBezTo>
                <a:cubicBezTo>
                  <a:pt x="1331366" y="554148"/>
                  <a:pt x="1378158" y="507356"/>
                  <a:pt x="1435879" y="507356"/>
                </a:cubicBezTo>
                <a:cubicBezTo>
                  <a:pt x="1493600" y="507356"/>
                  <a:pt x="1540392" y="554148"/>
                  <a:pt x="1540392" y="611868"/>
                </a:cubicBezTo>
                <a:close/>
                <a:moveTo>
                  <a:pt x="1540392" y="358190"/>
                </a:moveTo>
                <a:cubicBezTo>
                  <a:pt x="1540392" y="415912"/>
                  <a:pt x="1493600" y="462704"/>
                  <a:pt x="1435879" y="462704"/>
                </a:cubicBezTo>
                <a:cubicBezTo>
                  <a:pt x="1378158" y="462704"/>
                  <a:pt x="1331366" y="415912"/>
                  <a:pt x="1331366" y="358190"/>
                </a:cubicBezTo>
                <a:cubicBezTo>
                  <a:pt x="1331366" y="300470"/>
                  <a:pt x="1378158" y="253678"/>
                  <a:pt x="1435879" y="253678"/>
                </a:cubicBezTo>
                <a:cubicBezTo>
                  <a:pt x="1493600" y="253678"/>
                  <a:pt x="1540392" y="300470"/>
                  <a:pt x="1540392" y="358190"/>
                </a:cubicBezTo>
                <a:close/>
                <a:moveTo>
                  <a:pt x="1540392" y="104512"/>
                </a:moveTo>
                <a:cubicBezTo>
                  <a:pt x="1540392" y="162234"/>
                  <a:pt x="1493600" y="209026"/>
                  <a:pt x="1435879" y="209026"/>
                </a:cubicBezTo>
                <a:cubicBezTo>
                  <a:pt x="1378158" y="209026"/>
                  <a:pt x="1331366" y="162234"/>
                  <a:pt x="1331366" y="104512"/>
                </a:cubicBezTo>
                <a:cubicBezTo>
                  <a:pt x="1331366" y="46792"/>
                  <a:pt x="1378158" y="0"/>
                  <a:pt x="1435879" y="0"/>
                </a:cubicBezTo>
                <a:cubicBezTo>
                  <a:pt x="1493600" y="0"/>
                  <a:pt x="1540392" y="46792"/>
                  <a:pt x="1540392" y="104512"/>
                </a:cubicBezTo>
                <a:close/>
              </a:path>
            </a:pathLst>
          </a:custGeom>
          <a:gradFill>
            <a:gsLst>
              <a:gs pos="100000">
                <a:srgbClr val="28C365">
                  <a:alpha val="47000"/>
                </a:srgbClr>
              </a:gs>
              <a:gs pos="48000">
                <a:srgbClr val="04C8F8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E505557-3E5C-4694-9292-E91D867F2B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4430" y="653621"/>
            <a:ext cx="4511431" cy="515156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81FC66F-A34A-4F39-86CE-C3A7E4D64154}"/>
              </a:ext>
            </a:extLst>
          </p:cNvPr>
          <p:cNvSpPr txBox="1"/>
          <p:nvPr/>
        </p:nvSpPr>
        <p:spPr>
          <a:xfrm>
            <a:off x="1673797" y="2616985"/>
            <a:ext cx="3320372" cy="1663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1600" b="0" i="0" u="none" strike="noStrike" cap="none" spc="100" normalizeH="0" baseline="0">
                <a:ln>
                  <a:noFill/>
                </a:ln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结合公司</a:t>
            </a:r>
            <a:endParaRPr lang="en-GB" altLang="zh-CN" sz="2000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近年来的发展</a:t>
            </a:r>
            <a:endParaRPr lang="en-GB" altLang="zh-CN" sz="2000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规划，逐步建立和完善</a:t>
            </a:r>
            <a:endParaRPr lang="en-GB" altLang="zh-CN" sz="2000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公司的人力资源管理体系</a:t>
            </a:r>
            <a:endParaRPr lang="en-GB" sz="20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0FEA665-F990-4782-91A9-08D9E6F6D2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2283" y="1169126"/>
            <a:ext cx="5090601" cy="4694327"/>
          </a:xfrm>
          <a:prstGeom prst="rect">
            <a:avLst/>
          </a:prstGeom>
        </p:spPr>
      </p:pic>
      <p:sp>
        <p:nvSpPr>
          <p:cNvPr id="255" name="文本框 254">
            <a:extLst>
              <a:ext uri="{FF2B5EF4-FFF2-40B4-BE49-F238E27FC236}">
                <a16:creationId xmlns:a16="http://schemas.microsoft.com/office/drawing/2014/main" id="{2629DE8C-F90D-4635-A1BA-DFC732B45E73}"/>
              </a:ext>
            </a:extLst>
          </p:cNvPr>
          <p:cNvSpPr txBox="1"/>
          <p:nvPr/>
        </p:nvSpPr>
        <p:spPr>
          <a:xfrm>
            <a:off x="6941213" y="1381763"/>
            <a:ext cx="2051822" cy="525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R="0" lvl="0" indent="0" algn="ctr" fontAlgn="auto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1600" b="0" i="0" u="none" strike="noStrike" cap="none" spc="100" normalizeH="0" baseline="0">
                <a:ln>
                  <a:noFill/>
                </a:ln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招聘与配置</a:t>
            </a:r>
          </a:p>
        </p:txBody>
      </p:sp>
      <p:sp>
        <p:nvSpPr>
          <p:cNvPr id="367" name="文本框 366">
            <a:extLst>
              <a:ext uri="{FF2B5EF4-FFF2-40B4-BE49-F238E27FC236}">
                <a16:creationId xmlns:a16="http://schemas.microsoft.com/office/drawing/2014/main" id="{7666C28B-E0DE-45C3-BD6A-BBD67BE3C9F9}"/>
              </a:ext>
            </a:extLst>
          </p:cNvPr>
          <p:cNvSpPr txBox="1"/>
          <p:nvPr/>
        </p:nvSpPr>
        <p:spPr>
          <a:xfrm>
            <a:off x="7301506" y="2642478"/>
            <a:ext cx="2051822" cy="525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R="0" lvl="0" indent="0" algn="ctr" fontAlgn="auto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1600" b="0" i="0" u="none" strike="noStrike" cap="none" spc="100" normalizeH="0" baseline="0">
                <a:ln>
                  <a:noFill/>
                </a:ln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绩效与福利</a:t>
            </a:r>
          </a:p>
        </p:txBody>
      </p:sp>
      <p:sp>
        <p:nvSpPr>
          <p:cNvPr id="368" name="文本框 367">
            <a:extLst>
              <a:ext uri="{FF2B5EF4-FFF2-40B4-BE49-F238E27FC236}">
                <a16:creationId xmlns:a16="http://schemas.microsoft.com/office/drawing/2014/main" id="{8D917D3B-90FC-4CE3-BDCF-163EBE05EC47}"/>
              </a:ext>
            </a:extLst>
          </p:cNvPr>
          <p:cNvSpPr txBox="1"/>
          <p:nvPr/>
        </p:nvSpPr>
        <p:spPr>
          <a:xfrm>
            <a:off x="7704442" y="3889093"/>
            <a:ext cx="2051822" cy="525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R="0" lvl="0" indent="0" algn="ctr" fontAlgn="auto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1600" b="0" i="0" u="none" strike="noStrike" cap="none" spc="100" normalizeH="0" baseline="0">
                <a:ln>
                  <a:noFill/>
                </a:ln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培训与开发</a:t>
            </a:r>
          </a:p>
        </p:txBody>
      </p:sp>
      <p:sp>
        <p:nvSpPr>
          <p:cNvPr id="369" name="文本框 368">
            <a:extLst>
              <a:ext uri="{FF2B5EF4-FFF2-40B4-BE49-F238E27FC236}">
                <a16:creationId xmlns:a16="http://schemas.microsoft.com/office/drawing/2014/main" id="{EC311B00-216F-4DAD-9605-04C7BBC8DB72}"/>
              </a:ext>
            </a:extLst>
          </p:cNvPr>
          <p:cNvSpPr txBox="1"/>
          <p:nvPr/>
        </p:nvSpPr>
        <p:spPr>
          <a:xfrm>
            <a:off x="8107379" y="5127538"/>
            <a:ext cx="2051822" cy="525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R="0" lvl="0" indent="0" algn="ctr" fontAlgn="auto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17663" algn="l"/>
              </a:tabLst>
              <a:defRPr kumimoji="0" sz="1600" b="0" i="0" u="none" strike="noStrike" cap="none" spc="100" normalizeH="0" baseline="0">
                <a:ln>
                  <a:noFill/>
                </a:ln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规划战略</a:t>
            </a:r>
          </a:p>
        </p:txBody>
      </p:sp>
    </p:spTree>
    <p:extLst>
      <p:ext uri="{BB962C8B-B14F-4D97-AF65-F5344CB8AC3E}">
        <p14:creationId xmlns:p14="http://schemas.microsoft.com/office/powerpoint/2010/main" val="3618821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8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09974B-32BA-4BB6-8E71-4F9C7365B9B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7484"/>
          <a:stretch/>
        </p:blipFill>
        <p:spPr>
          <a:xfrm>
            <a:off x="7079931" y="-3342"/>
            <a:ext cx="5248147" cy="68646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8D40D35-C3C5-46CA-8811-B9666690C98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34134"/>
          <a:stretch/>
        </p:blipFill>
        <p:spPr>
          <a:xfrm>
            <a:off x="6829583" y="-19977"/>
            <a:ext cx="5537376" cy="687688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B2CB19B4-47E8-42FE-B811-7BFA8285287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7950" t="28395" r="11385" b="25970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70" name="平行四边形 369">
            <a:extLst>
              <a:ext uri="{FF2B5EF4-FFF2-40B4-BE49-F238E27FC236}">
                <a16:creationId xmlns:a16="http://schemas.microsoft.com/office/drawing/2014/main" id="{891F2103-09FC-4EAA-818B-5F2531E62BE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4657968" y="574758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2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371" name="平行四边形 370">
            <a:extLst>
              <a:ext uri="{FF2B5EF4-FFF2-40B4-BE49-F238E27FC236}">
                <a16:creationId xmlns:a16="http://schemas.microsoft.com/office/drawing/2014/main" id="{FCE8FE53-A5BF-46A9-AC9D-92BD26956F4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1">
            <a:off x="3829012" y="683524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372" name="平行四边形 371">
            <a:extLst>
              <a:ext uri="{FF2B5EF4-FFF2-40B4-BE49-F238E27FC236}">
                <a16:creationId xmlns:a16="http://schemas.microsoft.com/office/drawing/2014/main" id="{D8EEB7F8-DD46-43C2-8D66-1E18D533AFE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H="1">
            <a:off x="863996" y="1516438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2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373" name="平行四边形 372">
            <a:extLst>
              <a:ext uri="{FF2B5EF4-FFF2-40B4-BE49-F238E27FC236}">
                <a16:creationId xmlns:a16="http://schemas.microsoft.com/office/drawing/2014/main" id="{397DFC76-BCCF-47C2-8791-2245DDC425D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1">
            <a:off x="3181333" y="5814556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374" name="平行四边形 373">
            <a:extLst>
              <a:ext uri="{FF2B5EF4-FFF2-40B4-BE49-F238E27FC236}">
                <a16:creationId xmlns:a16="http://schemas.microsoft.com/office/drawing/2014/main" id="{A1BB3956-127B-490C-9386-04FB8386725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flipH="1">
            <a:off x="951464" y="5562048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375" name="平行四边形 374">
            <a:extLst>
              <a:ext uri="{FF2B5EF4-FFF2-40B4-BE49-F238E27FC236}">
                <a16:creationId xmlns:a16="http://schemas.microsoft.com/office/drawing/2014/main" id="{AF1BBFC3-CDE6-49F2-A907-9DE7ACFC9E0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flipH="1">
            <a:off x="11002524" y="1633734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2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376" name="平行四边形 375">
            <a:extLst>
              <a:ext uri="{FF2B5EF4-FFF2-40B4-BE49-F238E27FC236}">
                <a16:creationId xmlns:a16="http://schemas.microsoft.com/office/drawing/2014/main" id="{193D1125-C093-443E-9416-EBFBFEA2B8F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H="1">
            <a:off x="10173573" y="1742502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135" name="平行四边形 134">
            <a:extLst>
              <a:ext uri="{FF2B5EF4-FFF2-40B4-BE49-F238E27FC236}">
                <a16:creationId xmlns:a16="http://schemas.microsoft.com/office/drawing/2014/main" id="{F447402F-1BFC-4A42-9A7C-0081F3EF40C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flipH="1">
            <a:off x="8911494" y="2888033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2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136" name="平行四边形 135">
            <a:extLst>
              <a:ext uri="{FF2B5EF4-FFF2-40B4-BE49-F238E27FC236}">
                <a16:creationId xmlns:a16="http://schemas.microsoft.com/office/drawing/2014/main" id="{F0815E52-6378-46DF-9A58-95E650D8A15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flipH="1">
            <a:off x="10661742" y="3997102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137" name="平行四边形 136">
            <a:extLst>
              <a:ext uri="{FF2B5EF4-FFF2-40B4-BE49-F238E27FC236}">
                <a16:creationId xmlns:a16="http://schemas.microsoft.com/office/drawing/2014/main" id="{D51A24F7-BD9A-4FB0-BB37-49AFAE82D5C6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flipH="1">
            <a:off x="9967667" y="5373729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2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138" name="平行四边形 137">
            <a:extLst>
              <a:ext uri="{FF2B5EF4-FFF2-40B4-BE49-F238E27FC236}">
                <a16:creationId xmlns:a16="http://schemas.microsoft.com/office/drawing/2014/main" id="{C0F9C03A-F51E-42D2-9FA9-187B8694E179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flipH="1">
            <a:off x="9287367" y="5117409"/>
            <a:ext cx="2986870" cy="177976"/>
          </a:xfrm>
          <a:prstGeom prst="parallelogram">
            <a:avLst/>
          </a:prstGeom>
          <a:gradFill>
            <a:gsLst>
              <a:gs pos="33000">
                <a:srgbClr val="28C365">
                  <a:alpha val="0"/>
                </a:srgbClr>
              </a:gs>
              <a:gs pos="83000">
                <a:srgbClr val="04C8F8">
                  <a:alpha val="35000"/>
                </a:srgbClr>
              </a:gs>
            </a:gsLst>
            <a:lin ang="0" scaled="0"/>
          </a:gra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98E669B3-F15D-41FE-9261-55E218C9F77F}"/>
              </a:ext>
            </a:extLst>
          </p:cNvPr>
          <p:cNvSpPr/>
          <p:nvPr/>
        </p:nvSpPr>
        <p:spPr>
          <a:xfrm rot="16200000">
            <a:off x="10594521" y="5146220"/>
            <a:ext cx="1540392" cy="1883166"/>
          </a:xfrm>
          <a:custGeom>
            <a:avLst/>
            <a:gdLst>
              <a:gd name="connsiteX0" fmla="*/ 115481 w 1540392"/>
              <a:gd name="connsiteY0" fmla="*/ 1880258 h 1883166"/>
              <a:gd name="connsiteX1" fmla="*/ 114894 w 1540392"/>
              <a:gd name="connsiteY1" fmla="*/ 1883166 h 1883166"/>
              <a:gd name="connsiteX2" fmla="*/ 0 w 1540392"/>
              <a:gd name="connsiteY2" fmla="*/ 1883166 h 1883166"/>
              <a:gd name="connsiteX3" fmla="*/ 0 w 1540392"/>
              <a:gd name="connsiteY3" fmla="*/ 1777960 h 1883166"/>
              <a:gd name="connsiteX4" fmla="*/ 10968 w 1540392"/>
              <a:gd name="connsiteY4" fmla="*/ 1775746 h 1883166"/>
              <a:gd name="connsiteX5" fmla="*/ 115481 w 1540392"/>
              <a:gd name="connsiteY5" fmla="*/ 1880258 h 1883166"/>
              <a:gd name="connsiteX6" fmla="*/ 115481 w 1540392"/>
              <a:gd name="connsiteY6" fmla="*/ 1626580 h 1883166"/>
              <a:gd name="connsiteX7" fmla="*/ 10968 w 1540392"/>
              <a:gd name="connsiteY7" fmla="*/ 1731094 h 1883166"/>
              <a:gd name="connsiteX8" fmla="*/ 0 w 1540392"/>
              <a:gd name="connsiteY8" fmla="*/ 1728880 h 1883166"/>
              <a:gd name="connsiteX9" fmla="*/ 0 w 1540392"/>
              <a:gd name="connsiteY9" fmla="*/ 1524283 h 1883166"/>
              <a:gd name="connsiteX10" fmla="*/ 10968 w 1540392"/>
              <a:gd name="connsiteY10" fmla="*/ 1522068 h 1883166"/>
              <a:gd name="connsiteX11" fmla="*/ 115481 w 1540392"/>
              <a:gd name="connsiteY11" fmla="*/ 1626580 h 1883166"/>
              <a:gd name="connsiteX12" fmla="*/ 115481 w 1540392"/>
              <a:gd name="connsiteY12" fmla="*/ 1372902 h 1883166"/>
              <a:gd name="connsiteX13" fmla="*/ 10968 w 1540392"/>
              <a:gd name="connsiteY13" fmla="*/ 1477416 h 1883166"/>
              <a:gd name="connsiteX14" fmla="*/ 0 w 1540392"/>
              <a:gd name="connsiteY14" fmla="*/ 1475202 h 1883166"/>
              <a:gd name="connsiteX15" fmla="*/ 0 w 1540392"/>
              <a:gd name="connsiteY15" fmla="*/ 1270604 h 1883166"/>
              <a:gd name="connsiteX16" fmla="*/ 10968 w 1540392"/>
              <a:gd name="connsiteY16" fmla="*/ 1268390 h 1883166"/>
              <a:gd name="connsiteX17" fmla="*/ 115481 w 1540392"/>
              <a:gd name="connsiteY17" fmla="*/ 1372902 h 1883166"/>
              <a:gd name="connsiteX18" fmla="*/ 115481 w 1540392"/>
              <a:gd name="connsiteY18" fmla="*/ 1119224 h 1883166"/>
              <a:gd name="connsiteX19" fmla="*/ 10968 w 1540392"/>
              <a:gd name="connsiteY19" fmla="*/ 1223738 h 1883166"/>
              <a:gd name="connsiteX20" fmla="*/ 0 w 1540392"/>
              <a:gd name="connsiteY20" fmla="*/ 1221524 h 1883166"/>
              <a:gd name="connsiteX21" fmla="*/ 0 w 1540392"/>
              <a:gd name="connsiteY21" fmla="*/ 1016926 h 1883166"/>
              <a:gd name="connsiteX22" fmla="*/ 10968 w 1540392"/>
              <a:gd name="connsiteY22" fmla="*/ 1014712 h 1883166"/>
              <a:gd name="connsiteX23" fmla="*/ 115481 w 1540392"/>
              <a:gd name="connsiteY23" fmla="*/ 1119224 h 1883166"/>
              <a:gd name="connsiteX24" fmla="*/ 115481 w 1540392"/>
              <a:gd name="connsiteY24" fmla="*/ 865546 h 1883166"/>
              <a:gd name="connsiteX25" fmla="*/ 10968 w 1540392"/>
              <a:gd name="connsiteY25" fmla="*/ 970060 h 1883166"/>
              <a:gd name="connsiteX26" fmla="*/ 0 w 1540392"/>
              <a:gd name="connsiteY26" fmla="*/ 967846 h 1883166"/>
              <a:gd name="connsiteX27" fmla="*/ 0 w 1540392"/>
              <a:gd name="connsiteY27" fmla="*/ 763248 h 1883166"/>
              <a:gd name="connsiteX28" fmla="*/ 10968 w 1540392"/>
              <a:gd name="connsiteY28" fmla="*/ 761034 h 1883166"/>
              <a:gd name="connsiteX29" fmla="*/ 115481 w 1540392"/>
              <a:gd name="connsiteY29" fmla="*/ 865546 h 1883166"/>
              <a:gd name="connsiteX30" fmla="*/ 115481 w 1540392"/>
              <a:gd name="connsiteY30" fmla="*/ 611868 h 1883166"/>
              <a:gd name="connsiteX31" fmla="*/ 10968 w 1540392"/>
              <a:gd name="connsiteY31" fmla="*/ 716382 h 1883166"/>
              <a:gd name="connsiteX32" fmla="*/ 0 w 1540392"/>
              <a:gd name="connsiteY32" fmla="*/ 714168 h 1883166"/>
              <a:gd name="connsiteX33" fmla="*/ 0 w 1540392"/>
              <a:gd name="connsiteY33" fmla="*/ 509570 h 1883166"/>
              <a:gd name="connsiteX34" fmla="*/ 10968 w 1540392"/>
              <a:gd name="connsiteY34" fmla="*/ 507356 h 1883166"/>
              <a:gd name="connsiteX35" fmla="*/ 115481 w 1540392"/>
              <a:gd name="connsiteY35" fmla="*/ 611868 h 1883166"/>
              <a:gd name="connsiteX36" fmla="*/ 115481 w 1540392"/>
              <a:gd name="connsiteY36" fmla="*/ 358190 h 1883166"/>
              <a:gd name="connsiteX37" fmla="*/ 10968 w 1540392"/>
              <a:gd name="connsiteY37" fmla="*/ 462704 h 1883166"/>
              <a:gd name="connsiteX38" fmla="*/ 0 w 1540392"/>
              <a:gd name="connsiteY38" fmla="*/ 460490 h 1883166"/>
              <a:gd name="connsiteX39" fmla="*/ 0 w 1540392"/>
              <a:gd name="connsiteY39" fmla="*/ 255892 h 1883166"/>
              <a:gd name="connsiteX40" fmla="*/ 10968 w 1540392"/>
              <a:gd name="connsiteY40" fmla="*/ 253678 h 1883166"/>
              <a:gd name="connsiteX41" fmla="*/ 115481 w 1540392"/>
              <a:gd name="connsiteY41" fmla="*/ 358190 h 1883166"/>
              <a:gd name="connsiteX42" fmla="*/ 115481 w 1540392"/>
              <a:gd name="connsiteY42" fmla="*/ 104512 h 1883166"/>
              <a:gd name="connsiteX43" fmla="*/ 10968 w 1540392"/>
              <a:gd name="connsiteY43" fmla="*/ 209026 h 1883166"/>
              <a:gd name="connsiteX44" fmla="*/ 0 w 1540392"/>
              <a:gd name="connsiteY44" fmla="*/ 206812 h 1883166"/>
              <a:gd name="connsiteX45" fmla="*/ 0 w 1540392"/>
              <a:gd name="connsiteY45" fmla="*/ 2214 h 1883166"/>
              <a:gd name="connsiteX46" fmla="*/ 10968 w 1540392"/>
              <a:gd name="connsiteY46" fmla="*/ 0 h 1883166"/>
              <a:gd name="connsiteX47" fmla="*/ 115481 w 1540392"/>
              <a:gd name="connsiteY47" fmla="*/ 104512 h 1883166"/>
              <a:gd name="connsiteX48" fmla="*/ 400464 w 1540392"/>
              <a:gd name="connsiteY48" fmla="*/ 1880258 h 1883166"/>
              <a:gd name="connsiteX49" fmla="*/ 399877 w 1540392"/>
              <a:gd name="connsiteY49" fmla="*/ 1883166 h 1883166"/>
              <a:gd name="connsiteX50" fmla="*/ 192024 w 1540392"/>
              <a:gd name="connsiteY50" fmla="*/ 1883166 h 1883166"/>
              <a:gd name="connsiteX51" fmla="*/ 191437 w 1540392"/>
              <a:gd name="connsiteY51" fmla="*/ 1880258 h 1883166"/>
              <a:gd name="connsiteX52" fmla="*/ 295951 w 1540392"/>
              <a:gd name="connsiteY52" fmla="*/ 1775746 h 1883166"/>
              <a:gd name="connsiteX53" fmla="*/ 400464 w 1540392"/>
              <a:gd name="connsiteY53" fmla="*/ 1880258 h 1883166"/>
              <a:gd name="connsiteX54" fmla="*/ 400464 w 1540392"/>
              <a:gd name="connsiteY54" fmla="*/ 1626580 h 1883166"/>
              <a:gd name="connsiteX55" fmla="*/ 295951 w 1540392"/>
              <a:gd name="connsiteY55" fmla="*/ 1731094 h 1883166"/>
              <a:gd name="connsiteX56" fmla="*/ 191437 w 1540392"/>
              <a:gd name="connsiteY56" fmla="*/ 1626580 h 1883166"/>
              <a:gd name="connsiteX57" fmla="*/ 295951 w 1540392"/>
              <a:gd name="connsiteY57" fmla="*/ 1522068 h 1883166"/>
              <a:gd name="connsiteX58" fmla="*/ 400464 w 1540392"/>
              <a:gd name="connsiteY58" fmla="*/ 1626580 h 1883166"/>
              <a:gd name="connsiteX59" fmla="*/ 400464 w 1540392"/>
              <a:gd name="connsiteY59" fmla="*/ 1372902 h 1883166"/>
              <a:gd name="connsiteX60" fmla="*/ 295951 w 1540392"/>
              <a:gd name="connsiteY60" fmla="*/ 1477416 h 1883166"/>
              <a:gd name="connsiteX61" fmla="*/ 191437 w 1540392"/>
              <a:gd name="connsiteY61" fmla="*/ 1372902 h 1883166"/>
              <a:gd name="connsiteX62" fmla="*/ 295951 w 1540392"/>
              <a:gd name="connsiteY62" fmla="*/ 1268390 h 1883166"/>
              <a:gd name="connsiteX63" fmla="*/ 400464 w 1540392"/>
              <a:gd name="connsiteY63" fmla="*/ 1372902 h 1883166"/>
              <a:gd name="connsiteX64" fmla="*/ 400464 w 1540392"/>
              <a:gd name="connsiteY64" fmla="*/ 1119224 h 1883166"/>
              <a:gd name="connsiteX65" fmla="*/ 295951 w 1540392"/>
              <a:gd name="connsiteY65" fmla="*/ 1223738 h 1883166"/>
              <a:gd name="connsiteX66" fmla="*/ 191437 w 1540392"/>
              <a:gd name="connsiteY66" fmla="*/ 1119224 h 1883166"/>
              <a:gd name="connsiteX67" fmla="*/ 295951 w 1540392"/>
              <a:gd name="connsiteY67" fmla="*/ 1014712 h 1883166"/>
              <a:gd name="connsiteX68" fmla="*/ 400464 w 1540392"/>
              <a:gd name="connsiteY68" fmla="*/ 1119224 h 1883166"/>
              <a:gd name="connsiteX69" fmla="*/ 400464 w 1540392"/>
              <a:gd name="connsiteY69" fmla="*/ 865546 h 1883166"/>
              <a:gd name="connsiteX70" fmla="*/ 295951 w 1540392"/>
              <a:gd name="connsiteY70" fmla="*/ 970060 h 1883166"/>
              <a:gd name="connsiteX71" fmla="*/ 191437 w 1540392"/>
              <a:gd name="connsiteY71" fmla="*/ 865546 h 1883166"/>
              <a:gd name="connsiteX72" fmla="*/ 295951 w 1540392"/>
              <a:gd name="connsiteY72" fmla="*/ 761034 h 1883166"/>
              <a:gd name="connsiteX73" fmla="*/ 400464 w 1540392"/>
              <a:gd name="connsiteY73" fmla="*/ 865546 h 1883166"/>
              <a:gd name="connsiteX74" fmla="*/ 400464 w 1540392"/>
              <a:gd name="connsiteY74" fmla="*/ 611868 h 1883166"/>
              <a:gd name="connsiteX75" fmla="*/ 295951 w 1540392"/>
              <a:gd name="connsiteY75" fmla="*/ 716382 h 1883166"/>
              <a:gd name="connsiteX76" fmla="*/ 191437 w 1540392"/>
              <a:gd name="connsiteY76" fmla="*/ 611868 h 1883166"/>
              <a:gd name="connsiteX77" fmla="*/ 295951 w 1540392"/>
              <a:gd name="connsiteY77" fmla="*/ 507356 h 1883166"/>
              <a:gd name="connsiteX78" fmla="*/ 400464 w 1540392"/>
              <a:gd name="connsiteY78" fmla="*/ 611868 h 1883166"/>
              <a:gd name="connsiteX79" fmla="*/ 400464 w 1540392"/>
              <a:gd name="connsiteY79" fmla="*/ 358190 h 1883166"/>
              <a:gd name="connsiteX80" fmla="*/ 295951 w 1540392"/>
              <a:gd name="connsiteY80" fmla="*/ 462704 h 1883166"/>
              <a:gd name="connsiteX81" fmla="*/ 191437 w 1540392"/>
              <a:gd name="connsiteY81" fmla="*/ 358190 h 1883166"/>
              <a:gd name="connsiteX82" fmla="*/ 295951 w 1540392"/>
              <a:gd name="connsiteY82" fmla="*/ 253678 h 1883166"/>
              <a:gd name="connsiteX83" fmla="*/ 400464 w 1540392"/>
              <a:gd name="connsiteY83" fmla="*/ 358190 h 1883166"/>
              <a:gd name="connsiteX84" fmla="*/ 400464 w 1540392"/>
              <a:gd name="connsiteY84" fmla="*/ 104512 h 1883166"/>
              <a:gd name="connsiteX85" fmla="*/ 295951 w 1540392"/>
              <a:gd name="connsiteY85" fmla="*/ 209026 h 1883166"/>
              <a:gd name="connsiteX86" fmla="*/ 191437 w 1540392"/>
              <a:gd name="connsiteY86" fmla="*/ 104512 h 1883166"/>
              <a:gd name="connsiteX87" fmla="*/ 295951 w 1540392"/>
              <a:gd name="connsiteY87" fmla="*/ 0 h 1883166"/>
              <a:gd name="connsiteX88" fmla="*/ 400464 w 1540392"/>
              <a:gd name="connsiteY88" fmla="*/ 104512 h 1883166"/>
              <a:gd name="connsiteX89" fmla="*/ 685446 w 1540392"/>
              <a:gd name="connsiteY89" fmla="*/ 1880258 h 1883166"/>
              <a:gd name="connsiteX90" fmla="*/ 684859 w 1540392"/>
              <a:gd name="connsiteY90" fmla="*/ 1883166 h 1883166"/>
              <a:gd name="connsiteX91" fmla="*/ 477007 w 1540392"/>
              <a:gd name="connsiteY91" fmla="*/ 1883166 h 1883166"/>
              <a:gd name="connsiteX92" fmla="*/ 476420 w 1540392"/>
              <a:gd name="connsiteY92" fmla="*/ 1880258 h 1883166"/>
              <a:gd name="connsiteX93" fmla="*/ 580933 w 1540392"/>
              <a:gd name="connsiteY93" fmla="*/ 1775746 h 1883166"/>
              <a:gd name="connsiteX94" fmla="*/ 685446 w 1540392"/>
              <a:gd name="connsiteY94" fmla="*/ 1880258 h 1883166"/>
              <a:gd name="connsiteX95" fmla="*/ 685446 w 1540392"/>
              <a:gd name="connsiteY95" fmla="*/ 1626580 h 1883166"/>
              <a:gd name="connsiteX96" fmla="*/ 580933 w 1540392"/>
              <a:gd name="connsiteY96" fmla="*/ 1731094 h 1883166"/>
              <a:gd name="connsiteX97" fmla="*/ 476420 w 1540392"/>
              <a:gd name="connsiteY97" fmla="*/ 1626580 h 1883166"/>
              <a:gd name="connsiteX98" fmla="*/ 580933 w 1540392"/>
              <a:gd name="connsiteY98" fmla="*/ 1522068 h 1883166"/>
              <a:gd name="connsiteX99" fmla="*/ 685446 w 1540392"/>
              <a:gd name="connsiteY99" fmla="*/ 1626580 h 1883166"/>
              <a:gd name="connsiteX100" fmla="*/ 685446 w 1540392"/>
              <a:gd name="connsiteY100" fmla="*/ 1372902 h 1883166"/>
              <a:gd name="connsiteX101" fmla="*/ 580933 w 1540392"/>
              <a:gd name="connsiteY101" fmla="*/ 1477416 h 1883166"/>
              <a:gd name="connsiteX102" fmla="*/ 476420 w 1540392"/>
              <a:gd name="connsiteY102" fmla="*/ 1372902 h 1883166"/>
              <a:gd name="connsiteX103" fmla="*/ 580933 w 1540392"/>
              <a:gd name="connsiteY103" fmla="*/ 1268390 h 1883166"/>
              <a:gd name="connsiteX104" fmla="*/ 685446 w 1540392"/>
              <a:gd name="connsiteY104" fmla="*/ 1372902 h 1883166"/>
              <a:gd name="connsiteX105" fmla="*/ 685446 w 1540392"/>
              <a:gd name="connsiteY105" fmla="*/ 1119224 h 1883166"/>
              <a:gd name="connsiteX106" fmla="*/ 580933 w 1540392"/>
              <a:gd name="connsiteY106" fmla="*/ 1223738 h 1883166"/>
              <a:gd name="connsiteX107" fmla="*/ 476420 w 1540392"/>
              <a:gd name="connsiteY107" fmla="*/ 1119224 h 1883166"/>
              <a:gd name="connsiteX108" fmla="*/ 580933 w 1540392"/>
              <a:gd name="connsiteY108" fmla="*/ 1014712 h 1883166"/>
              <a:gd name="connsiteX109" fmla="*/ 685446 w 1540392"/>
              <a:gd name="connsiteY109" fmla="*/ 1119224 h 1883166"/>
              <a:gd name="connsiteX110" fmla="*/ 685446 w 1540392"/>
              <a:gd name="connsiteY110" fmla="*/ 865546 h 1883166"/>
              <a:gd name="connsiteX111" fmla="*/ 580933 w 1540392"/>
              <a:gd name="connsiteY111" fmla="*/ 970060 h 1883166"/>
              <a:gd name="connsiteX112" fmla="*/ 476420 w 1540392"/>
              <a:gd name="connsiteY112" fmla="*/ 865546 h 1883166"/>
              <a:gd name="connsiteX113" fmla="*/ 580933 w 1540392"/>
              <a:gd name="connsiteY113" fmla="*/ 761034 h 1883166"/>
              <a:gd name="connsiteX114" fmla="*/ 685446 w 1540392"/>
              <a:gd name="connsiteY114" fmla="*/ 865546 h 1883166"/>
              <a:gd name="connsiteX115" fmla="*/ 685446 w 1540392"/>
              <a:gd name="connsiteY115" fmla="*/ 611868 h 1883166"/>
              <a:gd name="connsiteX116" fmla="*/ 580933 w 1540392"/>
              <a:gd name="connsiteY116" fmla="*/ 716382 h 1883166"/>
              <a:gd name="connsiteX117" fmla="*/ 476420 w 1540392"/>
              <a:gd name="connsiteY117" fmla="*/ 611868 h 1883166"/>
              <a:gd name="connsiteX118" fmla="*/ 580933 w 1540392"/>
              <a:gd name="connsiteY118" fmla="*/ 507356 h 1883166"/>
              <a:gd name="connsiteX119" fmla="*/ 685446 w 1540392"/>
              <a:gd name="connsiteY119" fmla="*/ 611868 h 1883166"/>
              <a:gd name="connsiteX120" fmla="*/ 685446 w 1540392"/>
              <a:gd name="connsiteY120" fmla="*/ 358190 h 1883166"/>
              <a:gd name="connsiteX121" fmla="*/ 580933 w 1540392"/>
              <a:gd name="connsiteY121" fmla="*/ 462704 h 1883166"/>
              <a:gd name="connsiteX122" fmla="*/ 476420 w 1540392"/>
              <a:gd name="connsiteY122" fmla="*/ 358190 h 1883166"/>
              <a:gd name="connsiteX123" fmla="*/ 580933 w 1540392"/>
              <a:gd name="connsiteY123" fmla="*/ 253678 h 1883166"/>
              <a:gd name="connsiteX124" fmla="*/ 685446 w 1540392"/>
              <a:gd name="connsiteY124" fmla="*/ 358190 h 1883166"/>
              <a:gd name="connsiteX125" fmla="*/ 685446 w 1540392"/>
              <a:gd name="connsiteY125" fmla="*/ 104512 h 1883166"/>
              <a:gd name="connsiteX126" fmla="*/ 580933 w 1540392"/>
              <a:gd name="connsiteY126" fmla="*/ 209026 h 1883166"/>
              <a:gd name="connsiteX127" fmla="*/ 476420 w 1540392"/>
              <a:gd name="connsiteY127" fmla="*/ 104512 h 1883166"/>
              <a:gd name="connsiteX128" fmla="*/ 580933 w 1540392"/>
              <a:gd name="connsiteY128" fmla="*/ 0 h 1883166"/>
              <a:gd name="connsiteX129" fmla="*/ 685446 w 1540392"/>
              <a:gd name="connsiteY129" fmla="*/ 104512 h 1883166"/>
              <a:gd name="connsiteX130" fmla="*/ 970428 w 1540392"/>
              <a:gd name="connsiteY130" fmla="*/ 1880258 h 1883166"/>
              <a:gd name="connsiteX131" fmla="*/ 969841 w 1540392"/>
              <a:gd name="connsiteY131" fmla="*/ 1883166 h 1883166"/>
              <a:gd name="connsiteX132" fmla="*/ 761989 w 1540392"/>
              <a:gd name="connsiteY132" fmla="*/ 1883166 h 1883166"/>
              <a:gd name="connsiteX133" fmla="*/ 761402 w 1540392"/>
              <a:gd name="connsiteY133" fmla="*/ 1880258 h 1883166"/>
              <a:gd name="connsiteX134" fmla="*/ 865915 w 1540392"/>
              <a:gd name="connsiteY134" fmla="*/ 1775746 h 1883166"/>
              <a:gd name="connsiteX135" fmla="*/ 970428 w 1540392"/>
              <a:gd name="connsiteY135" fmla="*/ 1880258 h 1883166"/>
              <a:gd name="connsiteX136" fmla="*/ 970428 w 1540392"/>
              <a:gd name="connsiteY136" fmla="*/ 1626580 h 1883166"/>
              <a:gd name="connsiteX137" fmla="*/ 865915 w 1540392"/>
              <a:gd name="connsiteY137" fmla="*/ 1731094 h 1883166"/>
              <a:gd name="connsiteX138" fmla="*/ 761402 w 1540392"/>
              <a:gd name="connsiteY138" fmla="*/ 1626580 h 1883166"/>
              <a:gd name="connsiteX139" fmla="*/ 865915 w 1540392"/>
              <a:gd name="connsiteY139" fmla="*/ 1522068 h 1883166"/>
              <a:gd name="connsiteX140" fmla="*/ 970428 w 1540392"/>
              <a:gd name="connsiteY140" fmla="*/ 1626580 h 1883166"/>
              <a:gd name="connsiteX141" fmla="*/ 970428 w 1540392"/>
              <a:gd name="connsiteY141" fmla="*/ 1372902 h 1883166"/>
              <a:gd name="connsiteX142" fmla="*/ 865915 w 1540392"/>
              <a:gd name="connsiteY142" fmla="*/ 1477416 h 1883166"/>
              <a:gd name="connsiteX143" fmla="*/ 761402 w 1540392"/>
              <a:gd name="connsiteY143" fmla="*/ 1372902 h 1883166"/>
              <a:gd name="connsiteX144" fmla="*/ 865915 w 1540392"/>
              <a:gd name="connsiteY144" fmla="*/ 1268390 h 1883166"/>
              <a:gd name="connsiteX145" fmla="*/ 970428 w 1540392"/>
              <a:gd name="connsiteY145" fmla="*/ 1372902 h 1883166"/>
              <a:gd name="connsiteX146" fmla="*/ 970428 w 1540392"/>
              <a:gd name="connsiteY146" fmla="*/ 1119224 h 1883166"/>
              <a:gd name="connsiteX147" fmla="*/ 865915 w 1540392"/>
              <a:gd name="connsiteY147" fmla="*/ 1223738 h 1883166"/>
              <a:gd name="connsiteX148" fmla="*/ 761402 w 1540392"/>
              <a:gd name="connsiteY148" fmla="*/ 1119224 h 1883166"/>
              <a:gd name="connsiteX149" fmla="*/ 865915 w 1540392"/>
              <a:gd name="connsiteY149" fmla="*/ 1014712 h 1883166"/>
              <a:gd name="connsiteX150" fmla="*/ 970428 w 1540392"/>
              <a:gd name="connsiteY150" fmla="*/ 1119224 h 1883166"/>
              <a:gd name="connsiteX151" fmla="*/ 970428 w 1540392"/>
              <a:gd name="connsiteY151" fmla="*/ 865546 h 1883166"/>
              <a:gd name="connsiteX152" fmla="*/ 865915 w 1540392"/>
              <a:gd name="connsiteY152" fmla="*/ 970060 h 1883166"/>
              <a:gd name="connsiteX153" fmla="*/ 761402 w 1540392"/>
              <a:gd name="connsiteY153" fmla="*/ 865546 h 1883166"/>
              <a:gd name="connsiteX154" fmla="*/ 865915 w 1540392"/>
              <a:gd name="connsiteY154" fmla="*/ 761034 h 1883166"/>
              <a:gd name="connsiteX155" fmla="*/ 970428 w 1540392"/>
              <a:gd name="connsiteY155" fmla="*/ 865546 h 1883166"/>
              <a:gd name="connsiteX156" fmla="*/ 970428 w 1540392"/>
              <a:gd name="connsiteY156" fmla="*/ 611868 h 1883166"/>
              <a:gd name="connsiteX157" fmla="*/ 865915 w 1540392"/>
              <a:gd name="connsiteY157" fmla="*/ 716382 h 1883166"/>
              <a:gd name="connsiteX158" fmla="*/ 761402 w 1540392"/>
              <a:gd name="connsiteY158" fmla="*/ 611868 h 1883166"/>
              <a:gd name="connsiteX159" fmla="*/ 865915 w 1540392"/>
              <a:gd name="connsiteY159" fmla="*/ 507356 h 1883166"/>
              <a:gd name="connsiteX160" fmla="*/ 970428 w 1540392"/>
              <a:gd name="connsiteY160" fmla="*/ 611868 h 1883166"/>
              <a:gd name="connsiteX161" fmla="*/ 970428 w 1540392"/>
              <a:gd name="connsiteY161" fmla="*/ 358190 h 1883166"/>
              <a:gd name="connsiteX162" fmla="*/ 865915 w 1540392"/>
              <a:gd name="connsiteY162" fmla="*/ 462704 h 1883166"/>
              <a:gd name="connsiteX163" fmla="*/ 761402 w 1540392"/>
              <a:gd name="connsiteY163" fmla="*/ 358190 h 1883166"/>
              <a:gd name="connsiteX164" fmla="*/ 865915 w 1540392"/>
              <a:gd name="connsiteY164" fmla="*/ 253678 h 1883166"/>
              <a:gd name="connsiteX165" fmla="*/ 970428 w 1540392"/>
              <a:gd name="connsiteY165" fmla="*/ 358190 h 1883166"/>
              <a:gd name="connsiteX166" fmla="*/ 970428 w 1540392"/>
              <a:gd name="connsiteY166" fmla="*/ 104512 h 1883166"/>
              <a:gd name="connsiteX167" fmla="*/ 865915 w 1540392"/>
              <a:gd name="connsiteY167" fmla="*/ 209026 h 1883166"/>
              <a:gd name="connsiteX168" fmla="*/ 761402 w 1540392"/>
              <a:gd name="connsiteY168" fmla="*/ 104512 h 1883166"/>
              <a:gd name="connsiteX169" fmla="*/ 865915 w 1540392"/>
              <a:gd name="connsiteY169" fmla="*/ 0 h 1883166"/>
              <a:gd name="connsiteX170" fmla="*/ 970428 w 1540392"/>
              <a:gd name="connsiteY170" fmla="*/ 104512 h 1883166"/>
              <a:gd name="connsiteX171" fmla="*/ 1255410 w 1540392"/>
              <a:gd name="connsiteY171" fmla="*/ 1880258 h 1883166"/>
              <a:gd name="connsiteX172" fmla="*/ 1254823 w 1540392"/>
              <a:gd name="connsiteY172" fmla="*/ 1883166 h 1883166"/>
              <a:gd name="connsiteX173" fmla="*/ 1046971 w 1540392"/>
              <a:gd name="connsiteY173" fmla="*/ 1883166 h 1883166"/>
              <a:gd name="connsiteX174" fmla="*/ 1046384 w 1540392"/>
              <a:gd name="connsiteY174" fmla="*/ 1880258 h 1883166"/>
              <a:gd name="connsiteX175" fmla="*/ 1150897 w 1540392"/>
              <a:gd name="connsiteY175" fmla="*/ 1775746 h 1883166"/>
              <a:gd name="connsiteX176" fmla="*/ 1255410 w 1540392"/>
              <a:gd name="connsiteY176" fmla="*/ 1880258 h 1883166"/>
              <a:gd name="connsiteX177" fmla="*/ 1255410 w 1540392"/>
              <a:gd name="connsiteY177" fmla="*/ 1626580 h 1883166"/>
              <a:gd name="connsiteX178" fmla="*/ 1150897 w 1540392"/>
              <a:gd name="connsiteY178" fmla="*/ 1731094 h 1883166"/>
              <a:gd name="connsiteX179" fmla="*/ 1046384 w 1540392"/>
              <a:gd name="connsiteY179" fmla="*/ 1626580 h 1883166"/>
              <a:gd name="connsiteX180" fmla="*/ 1150897 w 1540392"/>
              <a:gd name="connsiteY180" fmla="*/ 1522068 h 1883166"/>
              <a:gd name="connsiteX181" fmla="*/ 1255410 w 1540392"/>
              <a:gd name="connsiteY181" fmla="*/ 1626580 h 1883166"/>
              <a:gd name="connsiteX182" fmla="*/ 1255410 w 1540392"/>
              <a:gd name="connsiteY182" fmla="*/ 1372902 h 1883166"/>
              <a:gd name="connsiteX183" fmla="*/ 1150897 w 1540392"/>
              <a:gd name="connsiteY183" fmla="*/ 1477416 h 1883166"/>
              <a:gd name="connsiteX184" fmla="*/ 1046384 w 1540392"/>
              <a:gd name="connsiteY184" fmla="*/ 1372902 h 1883166"/>
              <a:gd name="connsiteX185" fmla="*/ 1150897 w 1540392"/>
              <a:gd name="connsiteY185" fmla="*/ 1268390 h 1883166"/>
              <a:gd name="connsiteX186" fmla="*/ 1255410 w 1540392"/>
              <a:gd name="connsiteY186" fmla="*/ 1372902 h 1883166"/>
              <a:gd name="connsiteX187" fmla="*/ 1255410 w 1540392"/>
              <a:gd name="connsiteY187" fmla="*/ 1119224 h 1883166"/>
              <a:gd name="connsiteX188" fmla="*/ 1150897 w 1540392"/>
              <a:gd name="connsiteY188" fmla="*/ 1223738 h 1883166"/>
              <a:gd name="connsiteX189" fmla="*/ 1046384 w 1540392"/>
              <a:gd name="connsiteY189" fmla="*/ 1119224 h 1883166"/>
              <a:gd name="connsiteX190" fmla="*/ 1150897 w 1540392"/>
              <a:gd name="connsiteY190" fmla="*/ 1014712 h 1883166"/>
              <a:gd name="connsiteX191" fmla="*/ 1255410 w 1540392"/>
              <a:gd name="connsiteY191" fmla="*/ 1119224 h 1883166"/>
              <a:gd name="connsiteX192" fmla="*/ 1255410 w 1540392"/>
              <a:gd name="connsiteY192" fmla="*/ 865546 h 1883166"/>
              <a:gd name="connsiteX193" fmla="*/ 1150897 w 1540392"/>
              <a:gd name="connsiteY193" fmla="*/ 970060 h 1883166"/>
              <a:gd name="connsiteX194" fmla="*/ 1046384 w 1540392"/>
              <a:gd name="connsiteY194" fmla="*/ 865546 h 1883166"/>
              <a:gd name="connsiteX195" fmla="*/ 1150897 w 1540392"/>
              <a:gd name="connsiteY195" fmla="*/ 761034 h 1883166"/>
              <a:gd name="connsiteX196" fmla="*/ 1255410 w 1540392"/>
              <a:gd name="connsiteY196" fmla="*/ 865546 h 1883166"/>
              <a:gd name="connsiteX197" fmla="*/ 1255410 w 1540392"/>
              <a:gd name="connsiteY197" fmla="*/ 611868 h 1883166"/>
              <a:gd name="connsiteX198" fmla="*/ 1150897 w 1540392"/>
              <a:gd name="connsiteY198" fmla="*/ 716382 h 1883166"/>
              <a:gd name="connsiteX199" fmla="*/ 1046384 w 1540392"/>
              <a:gd name="connsiteY199" fmla="*/ 611868 h 1883166"/>
              <a:gd name="connsiteX200" fmla="*/ 1150897 w 1540392"/>
              <a:gd name="connsiteY200" fmla="*/ 507356 h 1883166"/>
              <a:gd name="connsiteX201" fmla="*/ 1255410 w 1540392"/>
              <a:gd name="connsiteY201" fmla="*/ 611868 h 1883166"/>
              <a:gd name="connsiteX202" fmla="*/ 1255410 w 1540392"/>
              <a:gd name="connsiteY202" fmla="*/ 358190 h 1883166"/>
              <a:gd name="connsiteX203" fmla="*/ 1150897 w 1540392"/>
              <a:gd name="connsiteY203" fmla="*/ 462704 h 1883166"/>
              <a:gd name="connsiteX204" fmla="*/ 1046384 w 1540392"/>
              <a:gd name="connsiteY204" fmla="*/ 358190 h 1883166"/>
              <a:gd name="connsiteX205" fmla="*/ 1150897 w 1540392"/>
              <a:gd name="connsiteY205" fmla="*/ 253678 h 1883166"/>
              <a:gd name="connsiteX206" fmla="*/ 1255410 w 1540392"/>
              <a:gd name="connsiteY206" fmla="*/ 358190 h 1883166"/>
              <a:gd name="connsiteX207" fmla="*/ 1255410 w 1540392"/>
              <a:gd name="connsiteY207" fmla="*/ 104512 h 1883166"/>
              <a:gd name="connsiteX208" fmla="*/ 1150897 w 1540392"/>
              <a:gd name="connsiteY208" fmla="*/ 209026 h 1883166"/>
              <a:gd name="connsiteX209" fmla="*/ 1046384 w 1540392"/>
              <a:gd name="connsiteY209" fmla="*/ 104512 h 1883166"/>
              <a:gd name="connsiteX210" fmla="*/ 1150897 w 1540392"/>
              <a:gd name="connsiteY210" fmla="*/ 0 h 1883166"/>
              <a:gd name="connsiteX211" fmla="*/ 1255410 w 1540392"/>
              <a:gd name="connsiteY211" fmla="*/ 104512 h 1883166"/>
              <a:gd name="connsiteX212" fmla="*/ 1540392 w 1540392"/>
              <a:gd name="connsiteY212" fmla="*/ 1880258 h 1883166"/>
              <a:gd name="connsiteX213" fmla="*/ 1539805 w 1540392"/>
              <a:gd name="connsiteY213" fmla="*/ 1883166 h 1883166"/>
              <a:gd name="connsiteX214" fmla="*/ 1331953 w 1540392"/>
              <a:gd name="connsiteY214" fmla="*/ 1883166 h 1883166"/>
              <a:gd name="connsiteX215" fmla="*/ 1331366 w 1540392"/>
              <a:gd name="connsiteY215" fmla="*/ 1880258 h 1883166"/>
              <a:gd name="connsiteX216" fmla="*/ 1435879 w 1540392"/>
              <a:gd name="connsiteY216" fmla="*/ 1775746 h 1883166"/>
              <a:gd name="connsiteX217" fmla="*/ 1540392 w 1540392"/>
              <a:gd name="connsiteY217" fmla="*/ 1880258 h 1883166"/>
              <a:gd name="connsiteX218" fmla="*/ 1540392 w 1540392"/>
              <a:gd name="connsiteY218" fmla="*/ 1626580 h 1883166"/>
              <a:gd name="connsiteX219" fmla="*/ 1435879 w 1540392"/>
              <a:gd name="connsiteY219" fmla="*/ 1731094 h 1883166"/>
              <a:gd name="connsiteX220" fmla="*/ 1331366 w 1540392"/>
              <a:gd name="connsiteY220" fmla="*/ 1626580 h 1883166"/>
              <a:gd name="connsiteX221" fmla="*/ 1435879 w 1540392"/>
              <a:gd name="connsiteY221" fmla="*/ 1522068 h 1883166"/>
              <a:gd name="connsiteX222" fmla="*/ 1540392 w 1540392"/>
              <a:gd name="connsiteY222" fmla="*/ 1626580 h 1883166"/>
              <a:gd name="connsiteX223" fmla="*/ 1540392 w 1540392"/>
              <a:gd name="connsiteY223" fmla="*/ 1372902 h 1883166"/>
              <a:gd name="connsiteX224" fmla="*/ 1435879 w 1540392"/>
              <a:gd name="connsiteY224" fmla="*/ 1477416 h 1883166"/>
              <a:gd name="connsiteX225" fmla="*/ 1331366 w 1540392"/>
              <a:gd name="connsiteY225" fmla="*/ 1372902 h 1883166"/>
              <a:gd name="connsiteX226" fmla="*/ 1435879 w 1540392"/>
              <a:gd name="connsiteY226" fmla="*/ 1268390 h 1883166"/>
              <a:gd name="connsiteX227" fmla="*/ 1540392 w 1540392"/>
              <a:gd name="connsiteY227" fmla="*/ 1372902 h 1883166"/>
              <a:gd name="connsiteX228" fmla="*/ 1540392 w 1540392"/>
              <a:gd name="connsiteY228" fmla="*/ 1119224 h 1883166"/>
              <a:gd name="connsiteX229" fmla="*/ 1435879 w 1540392"/>
              <a:gd name="connsiteY229" fmla="*/ 1223738 h 1883166"/>
              <a:gd name="connsiteX230" fmla="*/ 1331366 w 1540392"/>
              <a:gd name="connsiteY230" fmla="*/ 1119224 h 1883166"/>
              <a:gd name="connsiteX231" fmla="*/ 1435879 w 1540392"/>
              <a:gd name="connsiteY231" fmla="*/ 1014712 h 1883166"/>
              <a:gd name="connsiteX232" fmla="*/ 1540392 w 1540392"/>
              <a:gd name="connsiteY232" fmla="*/ 1119224 h 1883166"/>
              <a:gd name="connsiteX233" fmla="*/ 1540392 w 1540392"/>
              <a:gd name="connsiteY233" fmla="*/ 865546 h 1883166"/>
              <a:gd name="connsiteX234" fmla="*/ 1435879 w 1540392"/>
              <a:gd name="connsiteY234" fmla="*/ 970060 h 1883166"/>
              <a:gd name="connsiteX235" fmla="*/ 1331366 w 1540392"/>
              <a:gd name="connsiteY235" fmla="*/ 865546 h 1883166"/>
              <a:gd name="connsiteX236" fmla="*/ 1435879 w 1540392"/>
              <a:gd name="connsiteY236" fmla="*/ 761034 h 1883166"/>
              <a:gd name="connsiteX237" fmla="*/ 1540392 w 1540392"/>
              <a:gd name="connsiteY237" fmla="*/ 865546 h 1883166"/>
              <a:gd name="connsiteX238" fmla="*/ 1540392 w 1540392"/>
              <a:gd name="connsiteY238" fmla="*/ 611868 h 1883166"/>
              <a:gd name="connsiteX239" fmla="*/ 1435879 w 1540392"/>
              <a:gd name="connsiteY239" fmla="*/ 716382 h 1883166"/>
              <a:gd name="connsiteX240" fmla="*/ 1331366 w 1540392"/>
              <a:gd name="connsiteY240" fmla="*/ 611868 h 1883166"/>
              <a:gd name="connsiteX241" fmla="*/ 1435879 w 1540392"/>
              <a:gd name="connsiteY241" fmla="*/ 507356 h 1883166"/>
              <a:gd name="connsiteX242" fmla="*/ 1540392 w 1540392"/>
              <a:gd name="connsiteY242" fmla="*/ 611868 h 1883166"/>
              <a:gd name="connsiteX243" fmla="*/ 1540392 w 1540392"/>
              <a:gd name="connsiteY243" fmla="*/ 358190 h 1883166"/>
              <a:gd name="connsiteX244" fmla="*/ 1435879 w 1540392"/>
              <a:gd name="connsiteY244" fmla="*/ 462704 h 1883166"/>
              <a:gd name="connsiteX245" fmla="*/ 1331366 w 1540392"/>
              <a:gd name="connsiteY245" fmla="*/ 358190 h 1883166"/>
              <a:gd name="connsiteX246" fmla="*/ 1435879 w 1540392"/>
              <a:gd name="connsiteY246" fmla="*/ 253678 h 1883166"/>
              <a:gd name="connsiteX247" fmla="*/ 1540392 w 1540392"/>
              <a:gd name="connsiteY247" fmla="*/ 358190 h 1883166"/>
              <a:gd name="connsiteX248" fmla="*/ 1540392 w 1540392"/>
              <a:gd name="connsiteY248" fmla="*/ 104512 h 1883166"/>
              <a:gd name="connsiteX249" fmla="*/ 1435879 w 1540392"/>
              <a:gd name="connsiteY249" fmla="*/ 209026 h 1883166"/>
              <a:gd name="connsiteX250" fmla="*/ 1331366 w 1540392"/>
              <a:gd name="connsiteY250" fmla="*/ 104512 h 1883166"/>
              <a:gd name="connsiteX251" fmla="*/ 1435879 w 1540392"/>
              <a:gd name="connsiteY251" fmla="*/ 0 h 1883166"/>
              <a:gd name="connsiteX252" fmla="*/ 1540392 w 1540392"/>
              <a:gd name="connsiteY252" fmla="*/ 104512 h 188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1540392" h="1883166">
                <a:moveTo>
                  <a:pt x="115481" y="1880258"/>
                </a:moveTo>
                <a:lnTo>
                  <a:pt x="114894" y="1883166"/>
                </a:lnTo>
                <a:lnTo>
                  <a:pt x="0" y="1883166"/>
                </a:lnTo>
                <a:lnTo>
                  <a:pt x="0" y="1777960"/>
                </a:lnTo>
                <a:lnTo>
                  <a:pt x="10968" y="1775746"/>
                </a:lnTo>
                <a:cubicBezTo>
                  <a:pt x="68689" y="1775746"/>
                  <a:pt x="115481" y="1822538"/>
                  <a:pt x="115481" y="1880258"/>
                </a:cubicBezTo>
                <a:close/>
                <a:moveTo>
                  <a:pt x="115481" y="1626580"/>
                </a:moveTo>
                <a:cubicBezTo>
                  <a:pt x="115481" y="1684302"/>
                  <a:pt x="68689" y="1731094"/>
                  <a:pt x="10968" y="1731094"/>
                </a:cubicBezTo>
                <a:lnTo>
                  <a:pt x="0" y="1728880"/>
                </a:lnTo>
                <a:lnTo>
                  <a:pt x="0" y="1524283"/>
                </a:lnTo>
                <a:lnTo>
                  <a:pt x="10968" y="1522068"/>
                </a:lnTo>
                <a:cubicBezTo>
                  <a:pt x="68689" y="1522068"/>
                  <a:pt x="115481" y="1568860"/>
                  <a:pt x="115481" y="1626580"/>
                </a:cubicBezTo>
                <a:close/>
                <a:moveTo>
                  <a:pt x="115481" y="1372902"/>
                </a:moveTo>
                <a:cubicBezTo>
                  <a:pt x="115481" y="1430624"/>
                  <a:pt x="68689" y="1477416"/>
                  <a:pt x="10968" y="1477416"/>
                </a:cubicBezTo>
                <a:lnTo>
                  <a:pt x="0" y="1475202"/>
                </a:lnTo>
                <a:lnTo>
                  <a:pt x="0" y="1270604"/>
                </a:lnTo>
                <a:lnTo>
                  <a:pt x="10968" y="1268390"/>
                </a:lnTo>
                <a:cubicBezTo>
                  <a:pt x="68689" y="1268390"/>
                  <a:pt x="115481" y="1315182"/>
                  <a:pt x="115481" y="1372902"/>
                </a:cubicBezTo>
                <a:close/>
                <a:moveTo>
                  <a:pt x="115481" y="1119224"/>
                </a:moveTo>
                <a:cubicBezTo>
                  <a:pt x="115481" y="1176946"/>
                  <a:pt x="68689" y="1223738"/>
                  <a:pt x="10968" y="1223738"/>
                </a:cubicBezTo>
                <a:lnTo>
                  <a:pt x="0" y="1221524"/>
                </a:lnTo>
                <a:lnTo>
                  <a:pt x="0" y="1016926"/>
                </a:lnTo>
                <a:lnTo>
                  <a:pt x="10968" y="1014712"/>
                </a:lnTo>
                <a:cubicBezTo>
                  <a:pt x="68689" y="1014712"/>
                  <a:pt x="115481" y="1061504"/>
                  <a:pt x="115481" y="1119224"/>
                </a:cubicBezTo>
                <a:close/>
                <a:moveTo>
                  <a:pt x="115481" y="865546"/>
                </a:moveTo>
                <a:cubicBezTo>
                  <a:pt x="115481" y="923268"/>
                  <a:pt x="68689" y="970060"/>
                  <a:pt x="10968" y="970060"/>
                </a:cubicBezTo>
                <a:lnTo>
                  <a:pt x="0" y="967846"/>
                </a:lnTo>
                <a:lnTo>
                  <a:pt x="0" y="763248"/>
                </a:lnTo>
                <a:lnTo>
                  <a:pt x="10968" y="761034"/>
                </a:lnTo>
                <a:cubicBezTo>
                  <a:pt x="68689" y="761034"/>
                  <a:pt x="115481" y="807826"/>
                  <a:pt x="115481" y="865546"/>
                </a:cubicBezTo>
                <a:close/>
                <a:moveTo>
                  <a:pt x="115481" y="611868"/>
                </a:moveTo>
                <a:cubicBezTo>
                  <a:pt x="115481" y="669590"/>
                  <a:pt x="68689" y="716382"/>
                  <a:pt x="10968" y="716382"/>
                </a:cubicBezTo>
                <a:lnTo>
                  <a:pt x="0" y="714168"/>
                </a:lnTo>
                <a:lnTo>
                  <a:pt x="0" y="509570"/>
                </a:lnTo>
                <a:lnTo>
                  <a:pt x="10968" y="507356"/>
                </a:lnTo>
                <a:cubicBezTo>
                  <a:pt x="68689" y="507356"/>
                  <a:pt x="115481" y="554148"/>
                  <a:pt x="115481" y="611868"/>
                </a:cubicBezTo>
                <a:close/>
                <a:moveTo>
                  <a:pt x="115481" y="358190"/>
                </a:moveTo>
                <a:cubicBezTo>
                  <a:pt x="115481" y="415912"/>
                  <a:pt x="68689" y="462704"/>
                  <a:pt x="10968" y="462704"/>
                </a:cubicBezTo>
                <a:lnTo>
                  <a:pt x="0" y="460490"/>
                </a:lnTo>
                <a:lnTo>
                  <a:pt x="0" y="255892"/>
                </a:lnTo>
                <a:lnTo>
                  <a:pt x="10968" y="253678"/>
                </a:lnTo>
                <a:cubicBezTo>
                  <a:pt x="68689" y="253678"/>
                  <a:pt x="115481" y="300470"/>
                  <a:pt x="115481" y="358190"/>
                </a:cubicBezTo>
                <a:close/>
                <a:moveTo>
                  <a:pt x="115481" y="104512"/>
                </a:moveTo>
                <a:cubicBezTo>
                  <a:pt x="115481" y="162234"/>
                  <a:pt x="68689" y="209026"/>
                  <a:pt x="10968" y="209026"/>
                </a:cubicBezTo>
                <a:lnTo>
                  <a:pt x="0" y="206812"/>
                </a:lnTo>
                <a:lnTo>
                  <a:pt x="0" y="2214"/>
                </a:lnTo>
                <a:lnTo>
                  <a:pt x="10968" y="0"/>
                </a:lnTo>
                <a:cubicBezTo>
                  <a:pt x="68689" y="0"/>
                  <a:pt x="115481" y="46792"/>
                  <a:pt x="115481" y="104512"/>
                </a:cubicBezTo>
                <a:close/>
                <a:moveTo>
                  <a:pt x="400464" y="1880258"/>
                </a:moveTo>
                <a:lnTo>
                  <a:pt x="399877" y="1883166"/>
                </a:lnTo>
                <a:lnTo>
                  <a:pt x="192024" y="1883166"/>
                </a:lnTo>
                <a:lnTo>
                  <a:pt x="191437" y="1880258"/>
                </a:lnTo>
                <a:cubicBezTo>
                  <a:pt x="191437" y="1822538"/>
                  <a:pt x="238229" y="1775746"/>
                  <a:pt x="295951" y="1775746"/>
                </a:cubicBezTo>
                <a:cubicBezTo>
                  <a:pt x="353672" y="1775746"/>
                  <a:pt x="400464" y="1822538"/>
                  <a:pt x="400464" y="1880258"/>
                </a:cubicBezTo>
                <a:close/>
                <a:moveTo>
                  <a:pt x="400464" y="1626580"/>
                </a:moveTo>
                <a:cubicBezTo>
                  <a:pt x="400464" y="1684302"/>
                  <a:pt x="353672" y="1731094"/>
                  <a:pt x="295951" y="1731094"/>
                </a:cubicBezTo>
                <a:cubicBezTo>
                  <a:pt x="238229" y="1731094"/>
                  <a:pt x="191437" y="1684302"/>
                  <a:pt x="191437" y="1626580"/>
                </a:cubicBezTo>
                <a:cubicBezTo>
                  <a:pt x="191437" y="1568860"/>
                  <a:pt x="238229" y="1522068"/>
                  <a:pt x="295951" y="1522068"/>
                </a:cubicBezTo>
                <a:cubicBezTo>
                  <a:pt x="353672" y="1522068"/>
                  <a:pt x="400464" y="1568860"/>
                  <a:pt x="400464" y="1626580"/>
                </a:cubicBezTo>
                <a:close/>
                <a:moveTo>
                  <a:pt x="400464" y="1372902"/>
                </a:moveTo>
                <a:cubicBezTo>
                  <a:pt x="400464" y="1430624"/>
                  <a:pt x="353672" y="1477416"/>
                  <a:pt x="295951" y="1477416"/>
                </a:cubicBezTo>
                <a:cubicBezTo>
                  <a:pt x="238229" y="1477416"/>
                  <a:pt x="191437" y="1430624"/>
                  <a:pt x="191437" y="1372902"/>
                </a:cubicBezTo>
                <a:cubicBezTo>
                  <a:pt x="191437" y="1315182"/>
                  <a:pt x="238229" y="1268390"/>
                  <a:pt x="295951" y="1268390"/>
                </a:cubicBezTo>
                <a:cubicBezTo>
                  <a:pt x="353672" y="1268390"/>
                  <a:pt x="400464" y="1315182"/>
                  <a:pt x="400464" y="1372902"/>
                </a:cubicBezTo>
                <a:close/>
                <a:moveTo>
                  <a:pt x="400464" y="1119224"/>
                </a:moveTo>
                <a:cubicBezTo>
                  <a:pt x="400464" y="1176946"/>
                  <a:pt x="353672" y="1223738"/>
                  <a:pt x="295951" y="1223738"/>
                </a:cubicBezTo>
                <a:cubicBezTo>
                  <a:pt x="238229" y="1223738"/>
                  <a:pt x="191437" y="1176946"/>
                  <a:pt x="191437" y="1119224"/>
                </a:cubicBezTo>
                <a:cubicBezTo>
                  <a:pt x="191437" y="1061504"/>
                  <a:pt x="238229" y="1014712"/>
                  <a:pt x="295951" y="1014712"/>
                </a:cubicBezTo>
                <a:cubicBezTo>
                  <a:pt x="353672" y="1014712"/>
                  <a:pt x="400464" y="1061504"/>
                  <a:pt x="400464" y="1119224"/>
                </a:cubicBezTo>
                <a:close/>
                <a:moveTo>
                  <a:pt x="400464" y="865546"/>
                </a:moveTo>
                <a:cubicBezTo>
                  <a:pt x="400464" y="923268"/>
                  <a:pt x="353672" y="970060"/>
                  <a:pt x="295951" y="970060"/>
                </a:cubicBezTo>
                <a:cubicBezTo>
                  <a:pt x="238229" y="970060"/>
                  <a:pt x="191437" y="923268"/>
                  <a:pt x="191437" y="865546"/>
                </a:cubicBezTo>
                <a:cubicBezTo>
                  <a:pt x="191437" y="807826"/>
                  <a:pt x="238229" y="761034"/>
                  <a:pt x="295951" y="761034"/>
                </a:cubicBezTo>
                <a:cubicBezTo>
                  <a:pt x="353672" y="761034"/>
                  <a:pt x="400464" y="807826"/>
                  <a:pt x="400464" y="865546"/>
                </a:cubicBezTo>
                <a:close/>
                <a:moveTo>
                  <a:pt x="400464" y="611868"/>
                </a:moveTo>
                <a:cubicBezTo>
                  <a:pt x="400464" y="669590"/>
                  <a:pt x="353672" y="716382"/>
                  <a:pt x="295951" y="716382"/>
                </a:cubicBezTo>
                <a:cubicBezTo>
                  <a:pt x="238229" y="716382"/>
                  <a:pt x="191437" y="669590"/>
                  <a:pt x="191437" y="611868"/>
                </a:cubicBezTo>
                <a:cubicBezTo>
                  <a:pt x="191437" y="554148"/>
                  <a:pt x="238229" y="507356"/>
                  <a:pt x="295951" y="507356"/>
                </a:cubicBezTo>
                <a:cubicBezTo>
                  <a:pt x="353672" y="507356"/>
                  <a:pt x="400464" y="554148"/>
                  <a:pt x="400464" y="611868"/>
                </a:cubicBezTo>
                <a:close/>
                <a:moveTo>
                  <a:pt x="400464" y="358190"/>
                </a:moveTo>
                <a:cubicBezTo>
                  <a:pt x="400464" y="415912"/>
                  <a:pt x="353672" y="462704"/>
                  <a:pt x="295951" y="462704"/>
                </a:cubicBezTo>
                <a:cubicBezTo>
                  <a:pt x="238229" y="462704"/>
                  <a:pt x="191437" y="415912"/>
                  <a:pt x="191437" y="358190"/>
                </a:cubicBezTo>
                <a:cubicBezTo>
                  <a:pt x="191437" y="300470"/>
                  <a:pt x="238229" y="253678"/>
                  <a:pt x="295951" y="253678"/>
                </a:cubicBezTo>
                <a:cubicBezTo>
                  <a:pt x="353672" y="253678"/>
                  <a:pt x="400464" y="300470"/>
                  <a:pt x="400464" y="358190"/>
                </a:cubicBezTo>
                <a:close/>
                <a:moveTo>
                  <a:pt x="400464" y="104512"/>
                </a:moveTo>
                <a:cubicBezTo>
                  <a:pt x="400464" y="162234"/>
                  <a:pt x="353672" y="209026"/>
                  <a:pt x="295951" y="209026"/>
                </a:cubicBezTo>
                <a:cubicBezTo>
                  <a:pt x="238229" y="209026"/>
                  <a:pt x="191437" y="162234"/>
                  <a:pt x="191437" y="104512"/>
                </a:cubicBezTo>
                <a:cubicBezTo>
                  <a:pt x="191437" y="46792"/>
                  <a:pt x="238229" y="0"/>
                  <a:pt x="295951" y="0"/>
                </a:cubicBezTo>
                <a:cubicBezTo>
                  <a:pt x="353672" y="0"/>
                  <a:pt x="400464" y="46792"/>
                  <a:pt x="400464" y="104512"/>
                </a:cubicBezTo>
                <a:close/>
                <a:moveTo>
                  <a:pt x="685446" y="1880258"/>
                </a:moveTo>
                <a:lnTo>
                  <a:pt x="684859" y="1883166"/>
                </a:lnTo>
                <a:lnTo>
                  <a:pt x="477007" y="1883166"/>
                </a:lnTo>
                <a:lnTo>
                  <a:pt x="476420" y="1880258"/>
                </a:lnTo>
                <a:cubicBezTo>
                  <a:pt x="476420" y="1822538"/>
                  <a:pt x="523212" y="1775746"/>
                  <a:pt x="580933" y="1775746"/>
                </a:cubicBezTo>
                <a:cubicBezTo>
                  <a:pt x="638654" y="1775746"/>
                  <a:pt x="685446" y="1822538"/>
                  <a:pt x="685446" y="1880258"/>
                </a:cubicBezTo>
                <a:close/>
                <a:moveTo>
                  <a:pt x="685446" y="1626580"/>
                </a:moveTo>
                <a:cubicBezTo>
                  <a:pt x="685446" y="1684302"/>
                  <a:pt x="638654" y="1731094"/>
                  <a:pt x="580933" y="1731094"/>
                </a:cubicBezTo>
                <a:cubicBezTo>
                  <a:pt x="523212" y="1731094"/>
                  <a:pt x="476420" y="1684302"/>
                  <a:pt x="476420" y="1626580"/>
                </a:cubicBezTo>
                <a:cubicBezTo>
                  <a:pt x="476420" y="1568860"/>
                  <a:pt x="523212" y="1522068"/>
                  <a:pt x="580933" y="1522068"/>
                </a:cubicBezTo>
                <a:cubicBezTo>
                  <a:pt x="638654" y="1522068"/>
                  <a:pt x="685446" y="1568860"/>
                  <a:pt x="685446" y="1626580"/>
                </a:cubicBezTo>
                <a:close/>
                <a:moveTo>
                  <a:pt x="685446" y="1372902"/>
                </a:moveTo>
                <a:cubicBezTo>
                  <a:pt x="685446" y="1430624"/>
                  <a:pt x="638654" y="1477416"/>
                  <a:pt x="580933" y="1477416"/>
                </a:cubicBezTo>
                <a:cubicBezTo>
                  <a:pt x="523212" y="1477416"/>
                  <a:pt x="476420" y="1430624"/>
                  <a:pt x="476420" y="1372902"/>
                </a:cubicBezTo>
                <a:cubicBezTo>
                  <a:pt x="476420" y="1315182"/>
                  <a:pt x="523212" y="1268390"/>
                  <a:pt x="580933" y="1268390"/>
                </a:cubicBezTo>
                <a:cubicBezTo>
                  <a:pt x="638654" y="1268390"/>
                  <a:pt x="685446" y="1315182"/>
                  <a:pt x="685446" y="1372902"/>
                </a:cubicBezTo>
                <a:close/>
                <a:moveTo>
                  <a:pt x="685446" y="1119224"/>
                </a:moveTo>
                <a:cubicBezTo>
                  <a:pt x="685446" y="1176946"/>
                  <a:pt x="638654" y="1223738"/>
                  <a:pt x="580933" y="1223738"/>
                </a:cubicBezTo>
                <a:cubicBezTo>
                  <a:pt x="523212" y="1223738"/>
                  <a:pt x="476420" y="1176946"/>
                  <a:pt x="476420" y="1119224"/>
                </a:cubicBezTo>
                <a:cubicBezTo>
                  <a:pt x="476420" y="1061504"/>
                  <a:pt x="523212" y="1014712"/>
                  <a:pt x="580933" y="1014712"/>
                </a:cubicBezTo>
                <a:cubicBezTo>
                  <a:pt x="638654" y="1014712"/>
                  <a:pt x="685446" y="1061504"/>
                  <a:pt x="685446" y="1119224"/>
                </a:cubicBezTo>
                <a:close/>
                <a:moveTo>
                  <a:pt x="685446" y="865546"/>
                </a:moveTo>
                <a:cubicBezTo>
                  <a:pt x="685446" y="923268"/>
                  <a:pt x="638654" y="970060"/>
                  <a:pt x="580933" y="970060"/>
                </a:cubicBezTo>
                <a:cubicBezTo>
                  <a:pt x="523212" y="970060"/>
                  <a:pt x="476420" y="923268"/>
                  <a:pt x="476420" y="865546"/>
                </a:cubicBezTo>
                <a:cubicBezTo>
                  <a:pt x="476420" y="807826"/>
                  <a:pt x="523212" y="761034"/>
                  <a:pt x="580933" y="761034"/>
                </a:cubicBezTo>
                <a:cubicBezTo>
                  <a:pt x="638654" y="761034"/>
                  <a:pt x="685446" y="807826"/>
                  <a:pt x="685446" y="865546"/>
                </a:cubicBezTo>
                <a:close/>
                <a:moveTo>
                  <a:pt x="685446" y="611868"/>
                </a:moveTo>
                <a:cubicBezTo>
                  <a:pt x="685446" y="669590"/>
                  <a:pt x="638654" y="716382"/>
                  <a:pt x="580933" y="716382"/>
                </a:cubicBezTo>
                <a:cubicBezTo>
                  <a:pt x="523212" y="716382"/>
                  <a:pt x="476420" y="669590"/>
                  <a:pt x="476420" y="611868"/>
                </a:cubicBezTo>
                <a:cubicBezTo>
                  <a:pt x="476420" y="554148"/>
                  <a:pt x="523212" y="507356"/>
                  <a:pt x="580933" y="507356"/>
                </a:cubicBezTo>
                <a:cubicBezTo>
                  <a:pt x="638654" y="507356"/>
                  <a:pt x="685446" y="554148"/>
                  <a:pt x="685446" y="611868"/>
                </a:cubicBezTo>
                <a:close/>
                <a:moveTo>
                  <a:pt x="685446" y="358190"/>
                </a:moveTo>
                <a:cubicBezTo>
                  <a:pt x="685446" y="415912"/>
                  <a:pt x="638654" y="462704"/>
                  <a:pt x="580933" y="462704"/>
                </a:cubicBezTo>
                <a:cubicBezTo>
                  <a:pt x="523212" y="462704"/>
                  <a:pt x="476420" y="415912"/>
                  <a:pt x="476420" y="358190"/>
                </a:cubicBezTo>
                <a:cubicBezTo>
                  <a:pt x="476420" y="300470"/>
                  <a:pt x="523212" y="253678"/>
                  <a:pt x="580933" y="253678"/>
                </a:cubicBezTo>
                <a:cubicBezTo>
                  <a:pt x="638654" y="253678"/>
                  <a:pt x="685446" y="300470"/>
                  <a:pt x="685446" y="358190"/>
                </a:cubicBezTo>
                <a:close/>
                <a:moveTo>
                  <a:pt x="685446" y="104512"/>
                </a:moveTo>
                <a:cubicBezTo>
                  <a:pt x="685446" y="162234"/>
                  <a:pt x="638654" y="209026"/>
                  <a:pt x="580933" y="209026"/>
                </a:cubicBezTo>
                <a:cubicBezTo>
                  <a:pt x="523212" y="209026"/>
                  <a:pt x="476420" y="162234"/>
                  <a:pt x="476420" y="104512"/>
                </a:cubicBezTo>
                <a:cubicBezTo>
                  <a:pt x="476420" y="46792"/>
                  <a:pt x="523212" y="0"/>
                  <a:pt x="580933" y="0"/>
                </a:cubicBezTo>
                <a:cubicBezTo>
                  <a:pt x="638654" y="0"/>
                  <a:pt x="685446" y="46792"/>
                  <a:pt x="685446" y="104512"/>
                </a:cubicBezTo>
                <a:close/>
                <a:moveTo>
                  <a:pt x="970428" y="1880258"/>
                </a:moveTo>
                <a:lnTo>
                  <a:pt x="969841" y="1883166"/>
                </a:lnTo>
                <a:lnTo>
                  <a:pt x="761989" y="1883166"/>
                </a:lnTo>
                <a:lnTo>
                  <a:pt x="761402" y="1880258"/>
                </a:lnTo>
                <a:cubicBezTo>
                  <a:pt x="761402" y="1822538"/>
                  <a:pt x="808194" y="1775746"/>
                  <a:pt x="865915" y="1775746"/>
                </a:cubicBezTo>
                <a:cubicBezTo>
                  <a:pt x="923636" y="1775746"/>
                  <a:pt x="970428" y="1822538"/>
                  <a:pt x="970428" y="1880258"/>
                </a:cubicBezTo>
                <a:close/>
                <a:moveTo>
                  <a:pt x="970428" y="1626580"/>
                </a:moveTo>
                <a:cubicBezTo>
                  <a:pt x="970428" y="1684302"/>
                  <a:pt x="923636" y="1731094"/>
                  <a:pt x="865915" y="1731094"/>
                </a:cubicBezTo>
                <a:cubicBezTo>
                  <a:pt x="808194" y="1731094"/>
                  <a:pt x="761402" y="1684302"/>
                  <a:pt x="761402" y="1626580"/>
                </a:cubicBezTo>
                <a:cubicBezTo>
                  <a:pt x="761402" y="1568860"/>
                  <a:pt x="808194" y="1522068"/>
                  <a:pt x="865915" y="1522068"/>
                </a:cubicBezTo>
                <a:cubicBezTo>
                  <a:pt x="923636" y="1522068"/>
                  <a:pt x="970428" y="1568860"/>
                  <a:pt x="970428" y="1626580"/>
                </a:cubicBezTo>
                <a:close/>
                <a:moveTo>
                  <a:pt x="970428" y="1372902"/>
                </a:moveTo>
                <a:cubicBezTo>
                  <a:pt x="970428" y="1430624"/>
                  <a:pt x="923636" y="1477416"/>
                  <a:pt x="865915" y="1477416"/>
                </a:cubicBezTo>
                <a:cubicBezTo>
                  <a:pt x="808194" y="1477416"/>
                  <a:pt x="761402" y="1430624"/>
                  <a:pt x="761402" y="1372902"/>
                </a:cubicBezTo>
                <a:cubicBezTo>
                  <a:pt x="761402" y="1315182"/>
                  <a:pt x="808194" y="1268390"/>
                  <a:pt x="865915" y="1268390"/>
                </a:cubicBezTo>
                <a:cubicBezTo>
                  <a:pt x="923636" y="1268390"/>
                  <a:pt x="970428" y="1315182"/>
                  <a:pt x="970428" y="1372902"/>
                </a:cubicBezTo>
                <a:close/>
                <a:moveTo>
                  <a:pt x="970428" y="1119224"/>
                </a:moveTo>
                <a:cubicBezTo>
                  <a:pt x="970428" y="1176946"/>
                  <a:pt x="923636" y="1223738"/>
                  <a:pt x="865915" y="1223738"/>
                </a:cubicBezTo>
                <a:cubicBezTo>
                  <a:pt x="808194" y="1223738"/>
                  <a:pt x="761402" y="1176946"/>
                  <a:pt x="761402" y="1119224"/>
                </a:cubicBezTo>
                <a:cubicBezTo>
                  <a:pt x="761402" y="1061504"/>
                  <a:pt x="808194" y="1014712"/>
                  <a:pt x="865915" y="1014712"/>
                </a:cubicBezTo>
                <a:cubicBezTo>
                  <a:pt x="923636" y="1014712"/>
                  <a:pt x="970428" y="1061504"/>
                  <a:pt x="970428" y="1119224"/>
                </a:cubicBezTo>
                <a:close/>
                <a:moveTo>
                  <a:pt x="970428" y="865546"/>
                </a:moveTo>
                <a:cubicBezTo>
                  <a:pt x="970428" y="923268"/>
                  <a:pt x="923636" y="970060"/>
                  <a:pt x="865915" y="970060"/>
                </a:cubicBezTo>
                <a:cubicBezTo>
                  <a:pt x="808194" y="970060"/>
                  <a:pt x="761402" y="923268"/>
                  <a:pt x="761402" y="865546"/>
                </a:cubicBezTo>
                <a:cubicBezTo>
                  <a:pt x="761402" y="807826"/>
                  <a:pt x="808194" y="761034"/>
                  <a:pt x="865915" y="761034"/>
                </a:cubicBezTo>
                <a:cubicBezTo>
                  <a:pt x="923636" y="761034"/>
                  <a:pt x="970428" y="807826"/>
                  <a:pt x="970428" y="865546"/>
                </a:cubicBezTo>
                <a:close/>
                <a:moveTo>
                  <a:pt x="970428" y="611868"/>
                </a:moveTo>
                <a:cubicBezTo>
                  <a:pt x="970428" y="669590"/>
                  <a:pt x="923636" y="716382"/>
                  <a:pt x="865915" y="716382"/>
                </a:cubicBezTo>
                <a:cubicBezTo>
                  <a:pt x="808194" y="716382"/>
                  <a:pt x="761402" y="669590"/>
                  <a:pt x="761402" y="611868"/>
                </a:cubicBezTo>
                <a:cubicBezTo>
                  <a:pt x="761402" y="554148"/>
                  <a:pt x="808194" y="507356"/>
                  <a:pt x="865915" y="507356"/>
                </a:cubicBezTo>
                <a:cubicBezTo>
                  <a:pt x="923636" y="507356"/>
                  <a:pt x="970428" y="554148"/>
                  <a:pt x="970428" y="611868"/>
                </a:cubicBezTo>
                <a:close/>
                <a:moveTo>
                  <a:pt x="970428" y="358190"/>
                </a:moveTo>
                <a:cubicBezTo>
                  <a:pt x="970428" y="415912"/>
                  <a:pt x="923636" y="462704"/>
                  <a:pt x="865915" y="462704"/>
                </a:cubicBezTo>
                <a:cubicBezTo>
                  <a:pt x="808194" y="462704"/>
                  <a:pt x="761402" y="415912"/>
                  <a:pt x="761402" y="358190"/>
                </a:cubicBezTo>
                <a:cubicBezTo>
                  <a:pt x="761402" y="300470"/>
                  <a:pt x="808194" y="253678"/>
                  <a:pt x="865915" y="253678"/>
                </a:cubicBezTo>
                <a:cubicBezTo>
                  <a:pt x="923636" y="253678"/>
                  <a:pt x="970428" y="300470"/>
                  <a:pt x="970428" y="358190"/>
                </a:cubicBezTo>
                <a:close/>
                <a:moveTo>
                  <a:pt x="970428" y="104512"/>
                </a:moveTo>
                <a:cubicBezTo>
                  <a:pt x="970428" y="162234"/>
                  <a:pt x="923636" y="209026"/>
                  <a:pt x="865915" y="209026"/>
                </a:cubicBezTo>
                <a:cubicBezTo>
                  <a:pt x="808194" y="209026"/>
                  <a:pt x="761402" y="162234"/>
                  <a:pt x="761402" y="104512"/>
                </a:cubicBezTo>
                <a:cubicBezTo>
                  <a:pt x="761402" y="46792"/>
                  <a:pt x="808194" y="0"/>
                  <a:pt x="865915" y="0"/>
                </a:cubicBezTo>
                <a:cubicBezTo>
                  <a:pt x="923636" y="0"/>
                  <a:pt x="970428" y="46792"/>
                  <a:pt x="970428" y="104512"/>
                </a:cubicBezTo>
                <a:close/>
                <a:moveTo>
                  <a:pt x="1255410" y="1880258"/>
                </a:moveTo>
                <a:lnTo>
                  <a:pt x="1254823" y="1883166"/>
                </a:lnTo>
                <a:lnTo>
                  <a:pt x="1046971" y="1883166"/>
                </a:lnTo>
                <a:lnTo>
                  <a:pt x="1046384" y="1880258"/>
                </a:lnTo>
                <a:cubicBezTo>
                  <a:pt x="1046384" y="1822538"/>
                  <a:pt x="1093176" y="1775746"/>
                  <a:pt x="1150897" y="1775746"/>
                </a:cubicBezTo>
                <a:cubicBezTo>
                  <a:pt x="1208618" y="1775746"/>
                  <a:pt x="1255410" y="1822538"/>
                  <a:pt x="1255410" y="1880258"/>
                </a:cubicBezTo>
                <a:close/>
                <a:moveTo>
                  <a:pt x="1255410" y="1626580"/>
                </a:moveTo>
                <a:cubicBezTo>
                  <a:pt x="1255410" y="1684302"/>
                  <a:pt x="1208618" y="1731094"/>
                  <a:pt x="1150897" y="1731094"/>
                </a:cubicBezTo>
                <a:cubicBezTo>
                  <a:pt x="1093176" y="1731094"/>
                  <a:pt x="1046384" y="1684302"/>
                  <a:pt x="1046384" y="1626580"/>
                </a:cubicBezTo>
                <a:cubicBezTo>
                  <a:pt x="1046384" y="1568860"/>
                  <a:pt x="1093176" y="1522068"/>
                  <a:pt x="1150897" y="1522068"/>
                </a:cubicBezTo>
                <a:cubicBezTo>
                  <a:pt x="1208618" y="1522068"/>
                  <a:pt x="1255410" y="1568860"/>
                  <a:pt x="1255410" y="1626580"/>
                </a:cubicBezTo>
                <a:close/>
                <a:moveTo>
                  <a:pt x="1255410" y="1372902"/>
                </a:moveTo>
                <a:cubicBezTo>
                  <a:pt x="1255410" y="1430624"/>
                  <a:pt x="1208618" y="1477416"/>
                  <a:pt x="1150897" y="1477416"/>
                </a:cubicBezTo>
                <a:cubicBezTo>
                  <a:pt x="1093176" y="1477416"/>
                  <a:pt x="1046384" y="1430624"/>
                  <a:pt x="1046384" y="1372902"/>
                </a:cubicBezTo>
                <a:cubicBezTo>
                  <a:pt x="1046384" y="1315182"/>
                  <a:pt x="1093176" y="1268390"/>
                  <a:pt x="1150897" y="1268390"/>
                </a:cubicBezTo>
                <a:cubicBezTo>
                  <a:pt x="1208618" y="1268390"/>
                  <a:pt x="1255410" y="1315182"/>
                  <a:pt x="1255410" y="1372902"/>
                </a:cubicBezTo>
                <a:close/>
                <a:moveTo>
                  <a:pt x="1255410" y="1119224"/>
                </a:moveTo>
                <a:cubicBezTo>
                  <a:pt x="1255410" y="1176946"/>
                  <a:pt x="1208618" y="1223738"/>
                  <a:pt x="1150897" y="1223738"/>
                </a:cubicBezTo>
                <a:cubicBezTo>
                  <a:pt x="1093176" y="1223738"/>
                  <a:pt x="1046384" y="1176946"/>
                  <a:pt x="1046384" y="1119224"/>
                </a:cubicBezTo>
                <a:cubicBezTo>
                  <a:pt x="1046384" y="1061504"/>
                  <a:pt x="1093176" y="1014712"/>
                  <a:pt x="1150897" y="1014712"/>
                </a:cubicBezTo>
                <a:cubicBezTo>
                  <a:pt x="1208618" y="1014712"/>
                  <a:pt x="1255410" y="1061504"/>
                  <a:pt x="1255410" y="1119224"/>
                </a:cubicBezTo>
                <a:close/>
                <a:moveTo>
                  <a:pt x="1255410" y="865546"/>
                </a:moveTo>
                <a:cubicBezTo>
                  <a:pt x="1255410" y="923268"/>
                  <a:pt x="1208618" y="970060"/>
                  <a:pt x="1150897" y="970060"/>
                </a:cubicBezTo>
                <a:cubicBezTo>
                  <a:pt x="1093176" y="970060"/>
                  <a:pt x="1046384" y="923268"/>
                  <a:pt x="1046384" y="865546"/>
                </a:cubicBezTo>
                <a:cubicBezTo>
                  <a:pt x="1046384" y="807826"/>
                  <a:pt x="1093176" y="761034"/>
                  <a:pt x="1150897" y="761034"/>
                </a:cubicBezTo>
                <a:cubicBezTo>
                  <a:pt x="1208618" y="761034"/>
                  <a:pt x="1255410" y="807826"/>
                  <a:pt x="1255410" y="865546"/>
                </a:cubicBezTo>
                <a:close/>
                <a:moveTo>
                  <a:pt x="1255410" y="611868"/>
                </a:moveTo>
                <a:cubicBezTo>
                  <a:pt x="1255410" y="669590"/>
                  <a:pt x="1208618" y="716382"/>
                  <a:pt x="1150897" y="716382"/>
                </a:cubicBezTo>
                <a:cubicBezTo>
                  <a:pt x="1093176" y="716382"/>
                  <a:pt x="1046384" y="669590"/>
                  <a:pt x="1046384" y="611868"/>
                </a:cubicBezTo>
                <a:cubicBezTo>
                  <a:pt x="1046384" y="554148"/>
                  <a:pt x="1093176" y="507356"/>
                  <a:pt x="1150897" y="507356"/>
                </a:cubicBezTo>
                <a:cubicBezTo>
                  <a:pt x="1208618" y="507356"/>
                  <a:pt x="1255410" y="554148"/>
                  <a:pt x="1255410" y="611868"/>
                </a:cubicBezTo>
                <a:close/>
                <a:moveTo>
                  <a:pt x="1255410" y="358190"/>
                </a:moveTo>
                <a:cubicBezTo>
                  <a:pt x="1255410" y="415912"/>
                  <a:pt x="1208618" y="462704"/>
                  <a:pt x="1150897" y="462704"/>
                </a:cubicBezTo>
                <a:cubicBezTo>
                  <a:pt x="1093176" y="462704"/>
                  <a:pt x="1046384" y="415912"/>
                  <a:pt x="1046384" y="358190"/>
                </a:cubicBezTo>
                <a:cubicBezTo>
                  <a:pt x="1046384" y="300470"/>
                  <a:pt x="1093176" y="253678"/>
                  <a:pt x="1150897" y="253678"/>
                </a:cubicBezTo>
                <a:cubicBezTo>
                  <a:pt x="1208618" y="253678"/>
                  <a:pt x="1255410" y="300470"/>
                  <a:pt x="1255410" y="358190"/>
                </a:cubicBezTo>
                <a:close/>
                <a:moveTo>
                  <a:pt x="1255410" y="104512"/>
                </a:moveTo>
                <a:cubicBezTo>
                  <a:pt x="1255410" y="162234"/>
                  <a:pt x="1208618" y="209026"/>
                  <a:pt x="1150897" y="209026"/>
                </a:cubicBezTo>
                <a:cubicBezTo>
                  <a:pt x="1093176" y="209026"/>
                  <a:pt x="1046384" y="162234"/>
                  <a:pt x="1046384" y="104512"/>
                </a:cubicBezTo>
                <a:cubicBezTo>
                  <a:pt x="1046384" y="46792"/>
                  <a:pt x="1093176" y="0"/>
                  <a:pt x="1150897" y="0"/>
                </a:cubicBezTo>
                <a:cubicBezTo>
                  <a:pt x="1208618" y="0"/>
                  <a:pt x="1255410" y="46792"/>
                  <a:pt x="1255410" y="104512"/>
                </a:cubicBezTo>
                <a:close/>
                <a:moveTo>
                  <a:pt x="1540392" y="1880258"/>
                </a:moveTo>
                <a:lnTo>
                  <a:pt x="1539805" y="1883166"/>
                </a:lnTo>
                <a:lnTo>
                  <a:pt x="1331953" y="1883166"/>
                </a:lnTo>
                <a:lnTo>
                  <a:pt x="1331366" y="1880258"/>
                </a:lnTo>
                <a:cubicBezTo>
                  <a:pt x="1331366" y="1822538"/>
                  <a:pt x="1378158" y="1775746"/>
                  <a:pt x="1435879" y="1775746"/>
                </a:cubicBezTo>
                <a:cubicBezTo>
                  <a:pt x="1493600" y="1775746"/>
                  <a:pt x="1540392" y="1822538"/>
                  <a:pt x="1540392" y="1880258"/>
                </a:cubicBezTo>
                <a:close/>
                <a:moveTo>
                  <a:pt x="1540392" y="1626580"/>
                </a:moveTo>
                <a:cubicBezTo>
                  <a:pt x="1540392" y="1684302"/>
                  <a:pt x="1493600" y="1731094"/>
                  <a:pt x="1435879" y="1731094"/>
                </a:cubicBezTo>
                <a:cubicBezTo>
                  <a:pt x="1378158" y="1731094"/>
                  <a:pt x="1331366" y="1684302"/>
                  <a:pt x="1331366" y="1626580"/>
                </a:cubicBezTo>
                <a:cubicBezTo>
                  <a:pt x="1331366" y="1568860"/>
                  <a:pt x="1378158" y="1522068"/>
                  <a:pt x="1435879" y="1522068"/>
                </a:cubicBezTo>
                <a:cubicBezTo>
                  <a:pt x="1493600" y="1522068"/>
                  <a:pt x="1540392" y="1568860"/>
                  <a:pt x="1540392" y="1626580"/>
                </a:cubicBezTo>
                <a:close/>
                <a:moveTo>
                  <a:pt x="1540392" y="1372902"/>
                </a:moveTo>
                <a:cubicBezTo>
                  <a:pt x="1540392" y="1430624"/>
                  <a:pt x="1493600" y="1477416"/>
                  <a:pt x="1435879" y="1477416"/>
                </a:cubicBezTo>
                <a:cubicBezTo>
                  <a:pt x="1378158" y="1477416"/>
                  <a:pt x="1331366" y="1430624"/>
                  <a:pt x="1331366" y="1372902"/>
                </a:cubicBezTo>
                <a:cubicBezTo>
                  <a:pt x="1331366" y="1315182"/>
                  <a:pt x="1378158" y="1268390"/>
                  <a:pt x="1435879" y="1268390"/>
                </a:cubicBezTo>
                <a:cubicBezTo>
                  <a:pt x="1493600" y="1268390"/>
                  <a:pt x="1540392" y="1315182"/>
                  <a:pt x="1540392" y="1372902"/>
                </a:cubicBezTo>
                <a:close/>
                <a:moveTo>
                  <a:pt x="1540392" y="1119224"/>
                </a:moveTo>
                <a:cubicBezTo>
                  <a:pt x="1540392" y="1176946"/>
                  <a:pt x="1493600" y="1223738"/>
                  <a:pt x="1435879" y="1223738"/>
                </a:cubicBezTo>
                <a:cubicBezTo>
                  <a:pt x="1378158" y="1223738"/>
                  <a:pt x="1331366" y="1176946"/>
                  <a:pt x="1331366" y="1119224"/>
                </a:cubicBezTo>
                <a:cubicBezTo>
                  <a:pt x="1331366" y="1061504"/>
                  <a:pt x="1378158" y="1014712"/>
                  <a:pt x="1435879" y="1014712"/>
                </a:cubicBezTo>
                <a:cubicBezTo>
                  <a:pt x="1493600" y="1014712"/>
                  <a:pt x="1540392" y="1061504"/>
                  <a:pt x="1540392" y="1119224"/>
                </a:cubicBezTo>
                <a:close/>
                <a:moveTo>
                  <a:pt x="1540392" y="865546"/>
                </a:moveTo>
                <a:cubicBezTo>
                  <a:pt x="1540392" y="923268"/>
                  <a:pt x="1493600" y="970060"/>
                  <a:pt x="1435879" y="970060"/>
                </a:cubicBezTo>
                <a:cubicBezTo>
                  <a:pt x="1378158" y="970060"/>
                  <a:pt x="1331366" y="923268"/>
                  <a:pt x="1331366" y="865546"/>
                </a:cubicBezTo>
                <a:cubicBezTo>
                  <a:pt x="1331366" y="807826"/>
                  <a:pt x="1378158" y="761034"/>
                  <a:pt x="1435879" y="761034"/>
                </a:cubicBezTo>
                <a:cubicBezTo>
                  <a:pt x="1493600" y="761034"/>
                  <a:pt x="1540392" y="807826"/>
                  <a:pt x="1540392" y="865546"/>
                </a:cubicBezTo>
                <a:close/>
                <a:moveTo>
                  <a:pt x="1540392" y="611868"/>
                </a:moveTo>
                <a:cubicBezTo>
                  <a:pt x="1540392" y="669590"/>
                  <a:pt x="1493600" y="716382"/>
                  <a:pt x="1435879" y="716382"/>
                </a:cubicBezTo>
                <a:cubicBezTo>
                  <a:pt x="1378158" y="716382"/>
                  <a:pt x="1331366" y="669590"/>
                  <a:pt x="1331366" y="611868"/>
                </a:cubicBezTo>
                <a:cubicBezTo>
                  <a:pt x="1331366" y="554148"/>
                  <a:pt x="1378158" y="507356"/>
                  <a:pt x="1435879" y="507356"/>
                </a:cubicBezTo>
                <a:cubicBezTo>
                  <a:pt x="1493600" y="507356"/>
                  <a:pt x="1540392" y="554148"/>
                  <a:pt x="1540392" y="611868"/>
                </a:cubicBezTo>
                <a:close/>
                <a:moveTo>
                  <a:pt x="1540392" y="358190"/>
                </a:moveTo>
                <a:cubicBezTo>
                  <a:pt x="1540392" y="415912"/>
                  <a:pt x="1493600" y="462704"/>
                  <a:pt x="1435879" y="462704"/>
                </a:cubicBezTo>
                <a:cubicBezTo>
                  <a:pt x="1378158" y="462704"/>
                  <a:pt x="1331366" y="415912"/>
                  <a:pt x="1331366" y="358190"/>
                </a:cubicBezTo>
                <a:cubicBezTo>
                  <a:pt x="1331366" y="300470"/>
                  <a:pt x="1378158" y="253678"/>
                  <a:pt x="1435879" y="253678"/>
                </a:cubicBezTo>
                <a:cubicBezTo>
                  <a:pt x="1493600" y="253678"/>
                  <a:pt x="1540392" y="300470"/>
                  <a:pt x="1540392" y="358190"/>
                </a:cubicBezTo>
                <a:close/>
                <a:moveTo>
                  <a:pt x="1540392" y="104512"/>
                </a:moveTo>
                <a:cubicBezTo>
                  <a:pt x="1540392" y="162234"/>
                  <a:pt x="1493600" y="209026"/>
                  <a:pt x="1435879" y="209026"/>
                </a:cubicBezTo>
                <a:cubicBezTo>
                  <a:pt x="1378158" y="209026"/>
                  <a:pt x="1331366" y="162234"/>
                  <a:pt x="1331366" y="104512"/>
                </a:cubicBezTo>
                <a:cubicBezTo>
                  <a:pt x="1331366" y="46792"/>
                  <a:pt x="1378158" y="0"/>
                  <a:pt x="1435879" y="0"/>
                </a:cubicBezTo>
                <a:cubicBezTo>
                  <a:pt x="1493600" y="0"/>
                  <a:pt x="1540392" y="46792"/>
                  <a:pt x="1540392" y="104512"/>
                </a:cubicBezTo>
                <a:close/>
              </a:path>
            </a:pathLst>
          </a:custGeom>
          <a:gradFill>
            <a:gsLst>
              <a:gs pos="100000">
                <a:srgbClr val="28C365">
                  <a:alpha val="47000"/>
                </a:srgbClr>
              </a:gs>
              <a:gs pos="48000">
                <a:srgbClr val="04C8F8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851"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30DFE3E-CA23-4B22-8EAD-AAB6697D09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26788" y="686100"/>
            <a:ext cx="5285690" cy="553564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C6ABDC3-A500-4928-869C-A94E103FB7AF}"/>
              </a:ext>
            </a:extLst>
          </p:cNvPr>
          <p:cNvSpPr/>
          <p:nvPr/>
        </p:nvSpPr>
        <p:spPr>
          <a:xfrm>
            <a:off x="7975760" y="1012749"/>
            <a:ext cx="1201708" cy="5373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</a:pPr>
            <a:r>
              <a:rPr lang="zh-CN" altLang="en-US" sz="24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开学季</a:t>
            </a:r>
            <a:endParaRPr lang="en-GB" sz="2400" spc="99" dirty="0">
              <a:gradFill>
                <a:gsLst>
                  <a:gs pos="100000">
                    <a:srgbClr val="BDF2FF"/>
                  </a:gs>
                  <a:gs pos="77000">
                    <a:srgbClr val="ADEDFD"/>
                  </a:gs>
                  <a:gs pos="44000">
                    <a:prstClr val="white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A6D484C-8942-4C4C-BB3D-E4C15FAE8523}"/>
              </a:ext>
            </a:extLst>
          </p:cNvPr>
          <p:cNvSpPr/>
          <p:nvPr/>
        </p:nvSpPr>
        <p:spPr>
          <a:xfrm>
            <a:off x="7634787" y="2095822"/>
            <a:ext cx="1201708" cy="5373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</a:pPr>
            <a:r>
              <a:rPr lang="zh-CN" altLang="en-US" sz="24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生活节</a:t>
            </a:r>
            <a:endParaRPr lang="en-GB" sz="2400" spc="99" dirty="0">
              <a:gradFill>
                <a:gsLst>
                  <a:gs pos="100000">
                    <a:srgbClr val="BDF2FF"/>
                  </a:gs>
                  <a:gs pos="77000">
                    <a:srgbClr val="ADEDFD"/>
                  </a:gs>
                  <a:gs pos="44000">
                    <a:prstClr val="white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A729804-B17F-4FB7-94BE-E4DB374F4248}"/>
              </a:ext>
            </a:extLst>
          </p:cNvPr>
          <p:cNvSpPr/>
          <p:nvPr/>
        </p:nvSpPr>
        <p:spPr>
          <a:xfrm>
            <a:off x="7293816" y="3224642"/>
            <a:ext cx="1201708" cy="5373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</a:pPr>
            <a:r>
              <a:rPr lang="zh-CN" altLang="en-US" sz="24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年货节</a:t>
            </a:r>
            <a:endParaRPr lang="en-GB" sz="2400" spc="99" dirty="0">
              <a:gradFill>
                <a:gsLst>
                  <a:gs pos="100000">
                    <a:srgbClr val="BDF2FF"/>
                  </a:gs>
                  <a:gs pos="77000">
                    <a:srgbClr val="ADEDFD"/>
                  </a:gs>
                  <a:gs pos="44000">
                    <a:prstClr val="white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3358ED8-7FE4-4D57-BA1E-E61DF6B8CEB8}"/>
              </a:ext>
            </a:extLst>
          </p:cNvPr>
          <p:cNvSpPr/>
          <p:nvPr/>
        </p:nvSpPr>
        <p:spPr>
          <a:xfrm>
            <a:off x="6952843" y="4353469"/>
            <a:ext cx="1201708" cy="5373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</a:pPr>
            <a:r>
              <a:rPr lang="zh-CN" altLang="en-US" sz="24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感恩节</a:t>
            </a:r>
            <a:endParaRPr lang="en-GB" sz="2400" spc="99" dirty="0">
              <a:gradFill>
                <a:gsLst>
                  <a:gs pos="100000">
                    <a:srgbClr val="BDF2FF"/>
                  </a:gs>
                  <a:gs pos="77000">
                    <a:srgbClr val="ADEDFD"/>
                  </a:gs>
                  <a:gs pos="44000">
                    <a:prstClr val="white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C9A08FC-944C-4BFF-B829-9306880DEA33}"/>
              </a:ext>
            </a:extLst>
          </p:cNvPr>
          <p:cNvSpPr/>
          <p:nvPr/>
        </p:nvSpPr>
        <p:spPr>
          <a:xfrm>
            <a:off x="6611873" y="5482291"/>
            <a:ext cx="1201708" cy="5373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hangingPunct="0">
              <a:lnSpc>
                <a:spcPct val="130000"/>
              </a:lnSpc>
              <a:tabLst>
                <a:tab pos="1617719" algn="l"/>
              </a:tabLst>
            </a:pPr>
            <a:r>
              <a:rPr lang="zh-CN" altLang="en-US" sz="2400" spc="99" dirty="0">
                <a:gradFill>
                  <a:gsLst>
                    <a:gs pos="100000">
                      <a:srgbClr val="BDF2FF"/>
                    </a:gs>
                    <a:gs pos="77000">
                      <a:srgbClr val="ADEDFD"/>
                    </a:gs>
                    <a:gs pos="44000">
                      <a:prstClr val="white"/>
                    </a:gs>
                  </a:gsLst>
                  <a:lin ang="5400000" scaled="1"/>
                </a:gradFill>
                <a:cs typeface="+mn-ea"/>
                <a:sym typeface="+mn-lt"/>
              </a:rPr>
              <a:t>双十一</a:t>
            </a:r>
            <a:endParaRPr lang="en-GB" sz="2400" spc="99" dirty="0">
              <a:gradFill>
                <a:gsLst>
                  <a:gs pos="100000">
                    <a:srgbClr val="BDF2FF"/>
                  </a:gs>
                  <a:gs pos="77000">
                    <a:srgbClr val="ADEDFD"/>
                  </a:gs>
                  <a:gs pos="44000">
                    <a:prstClr val="white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74DD5A3-CB75-40A0-9EF9-ED1E74B7FC8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8217" y="1090486"/>
            <a:ext cx="5102794" cy="421879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065522F-226A-4479-8448-EC0121E9020A}"/>
              </a:ext>
            </a:extLst>
          </p:cNvPr>
          <p:cNvSpPr txBox="1"/>
          <p:nvPr/>
        </p:nvSpPr>
        <p:spPr>
          <a:xfrm>
            <a:off x="2397515" y="2199686"/>
            <a:ext cx="2441695" cy="1600438"/>
          </a:xfrm>
          <a:prstGeom prst="rect">
            <a:avLst/>
          </a:prstGeom>
        </p:spPr>
        <p:txBody>
          <a:bodyPr wrap="none" anchor="ctr">
            <a:spAutoFit/>
          </a:bodyPr>
          <a:lstStyle>
            <a:defPPr>
              <a:defRPr lang="zh-CN"/>
            </a:defPPr>
            <a:lvl1pPr algn="ctr">
              <a:defRPr sz="5400">
                <a:gradFill>
                  <a:gsLst>
                    <a:gs pos="0">
                      <a:schemeClr val="bg1"/>
                    </a:gs>
                    <a:gs pos="62600">
                      <a:srgbClr val="BDF2FF"/>
                    </a:gs>
                    <a:gs pos="100000">
                      <a:srgbClr val="BDF2FF">
                        <a:alpha val="0"/>
                      </a:srgbClr>
                    </a:gs>
                  </a:gsLst>
                  <a:lin ang="540000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en-GB" sz="53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20XX</a:t>
            </a:r>
          </a:p>
          <a:p>
            <a:r>
              <a:rPr lang="zh-CN" altLang="en-US" sz="44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大型活动</a:t>
            </a:r>
            <a:endParaRPr lang="en-GB" sz="440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90732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  <p:tag name="ISLIDE.TEMPLATE" val="7ab378e5-03ae-4d06-9b5f-847db1e0373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207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vkwlcl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7934b4b-eba6-486d-bfc1-4b8e3fe39092" xsi:nil="true"/>
    <lcf76f155ced4ddcb4097134ff3c332f xmlns="0a5c0dea-e5d7-4228-9256-3793bb42faa5">
      <Terms xmlns="http://schemas.microsoft.com/office/infopath/2007/PartnerControls"/>
    </lcf76f155ced4ddcb4097134ff3c332f>
    <OneNoteFluid_FileOrder xmlns="0a5c0dea-e5d7-4228-9256-3793bb42fa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443A8EF62DE444B1FF07917E22EF72" ma:contentTypeVersion="15" ma:contentTypeDescription="Create a new document." ma:contentTypeScope="" ma:versionID="93a012c9a81027335424ba9f7b4858de">
  <xsd:schema xmlns:xsd="http://www.w3.org/2001/XMLSchema" xmlns:xs="http://www.w3.org/2001/XMLSchema" xmlns:p="http://schemas.microsoft.com/office/2006/metadata/properties" xmlns:ns2="0a5c0dea-e5d7-4228-9256-3793bb42faa5" xmlns:ns3="97934b4b-eba6-486d-bfc1-4b8e3fe39092" targetNamespace="http://schemas.microsoft.com/office/2006/metadata/properties" ma:root="true" ma:fieldsID="9a709ec72f4fcd18515a248f36769751" ns2:_="" ns3:_="">
    <xsd:import namespace="0a5c0dea-e5d7-4228-9256-3793bb42faa5"/>
    <xsd:import namespace="97934b4b-eba6-486d-bfc1-4b8e3fe39092"/>
    <xsd:element name="properties">
      <xsd:complexType>
        <xsd:sequence>
          <xsd:element name="documentManagement">
            <xsd:complexType>
              <xsd:all>
                <xsd:element ref="ns2:OneNoteFluid_FileOrder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5c0dea-e5d7-4228-9256-3793bb42faa5" elementFormDefault="qualified">
    <xsd:import namespace="http://schemas.microsoft.com/office/2006/documentManagement/types"/>
    <xsd:import namespace="http://schemas.microsoft.com/office/infopath/2007/PartnerControls"/>
    <xsd:element name="OneNoteFluid_FileOrder" ma:index="8" nillable="true" ma:displayName="OneNoteFluid_FileOrder" ma:internalName="OneNoteFluid_FileOrder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934b4b-eba6-486d-bfc1-4b8e3fe3909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885aa0b-334b-483f-9125-6409c6335a4b}" ma:internalName="TaxCatchAll" ma:showField="CatchAllData" ma:web="97934b4b-eba6-486d-bfc1-4b8e3fe390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F13778-014C-4C1F-9CCA-5C0B8C6EBCA8}">
  <ds:schemaRefs>
    <ds:schemaRef ds:uri="http://schemas.microsoft.com/office/2006/metadata/properties"/>
    <ds:schemaRef ds:uri="http://schemas.microsoft.com/office/infopath/2007/PartnerControls"/>
    <ds:schemaRef ds:uri="97934b4b-eba6-486d-bfc1-4b8e3fe39092"/>
    <ds:schemaRef ds:uri="0a5c0dea-e5d7-4228-9256-3793bb42faa5"/>
  </ds:schemaRefs>
</ds:datastoreItem>
</file>

<file path=customXml/itemProps2.xml><?xml version="1.0" encoding="utf-8"?>
<ds:datastoreItem xmlns:ds="http://schemas.openxmlformats.org/officeDocument/2006/customXml" ds:itemID="{74831145-10C6-4363-8738-60EF810653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6650E7-2140-4BBB-9E86-43EAE3A985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5c0dea-e5d7-4228-9256-3793bb42faa5"/>
    <ds:schemaRef ds:uri="97934b4b-eba6-486d-bfc1-4b8e3fe390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一六视觉</Template>
  <TotalTime>13</TotalTime>
  <Words>735</Words>
  <Application>Microsoft Office PowerPoint</Application>
  <PresentationFormat>宽屏</PresentationFormat>
  <Paragraphs>137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2" baseType="lpstr"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一六视觉</dc:creator>
  <cp:lastModifiedBy>Soleil Yi</cp:lastModifiedBy>
  <cp:revision>3</cp:revision>
  <cp:lastPrinted>2020-12-24T16:00:00Z</cp:lastPrinted>
  <dcterms:created xsi:type="dcterms:W3CDTF">2020-12-24T16:00:00Z</dcterms:created>
  <dcterms:modified xsi:type="dcterms:W3CDTF">2022-09-04T07:08:06Z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EMPLATE">
    <vt:lpwstr>7ab378e5-03ae-4d06-9b5f-847db1e0373a</vt:lpwstr>
  </property>
  <property fmtid="{D5CDD505-2E9C-101B-9397-08002B2CF9AE}" pid="3" name="ContentTypeId">
    <vt:lpwstr>0x010100D1443A8EF62DE444B1FF07917E22EF72</vt:lpwstr>
  </property>
</Properties>
</file>