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422" r:id="rId2"/>
    <p:sldId id="423" r:id="rId3"/>
    <p:sldId id="425" r:id="rId4"/>
    <p:sldId id="424" r:id="rId5"/>
    <p:sldId id="430" r:id="rId6"/>
    <p:sldId id="432" r:id="rId7"/>
    <p:sldId id="433" r:id="rId8"/>
    <p:sldId id="426" r:id="rId9"/>
    <p:sldId id="434" r:id="rId10"/>
    <p:sldId id="435" r:id="rId11"/>
    <p:sldId id="436" r:id="rId12"/>
    <p:sldId id="439" r:id="rId13"/>
    <p:sldId id="427" r:id="rId14"/>
    <p:sldId id="444" r:id="rId15"/>
    <p:sldId id="443" r:id="rId16"/>
    <p:sldId id="440" r:id="rId17"/>
    <p:sldId id="441" r:id="rId18"/>
    <p:sldId id="428" r:id="rId19"/>
    <p:sldId id="447" r:id="rId20"/>
    <p:sldId id="449" r:id="rId21"/>
    <p:sldId id="450" r:id="rId22"/>
    <p:sldId id="446" r:id="rId23"/>
    <p:sldId id="276" r:id="rId24"/>
    <p:sldId id="314" r:id="rId25"/>
  </p:sldIdLst>
  <p:sldSz cx="12192000" cy="6858000"/>
  <p:notesSz cx="6858000" cy="9144000"/>
  <p:embeddedFontLst>
    <p:embeddedFont>
      <p:font typeface="Microsoft YaHei" panose="020B0503020204020204" pitchFamily="34" charset="-122"/>
      <p:regular r:id="rId28"/>
      <p:bold r:id="rId29"/>
    </p:embeddedFont>
    <p:embeddedFont>
      <p:font typeface="Microsoft YaHei Light" panose="020B0502040204020203" pitchFamily="34" charset="-122"/>
      <p:regular r:id="rId30"/>
    </p:embeddedFont>
    <p:embeddedFont>
      <p:font typeface="OPPOSans B" panose="00020600040101010101" pitchFamily="18" charset="-122"/>
      <p:regular r:id="rId31"/>
    </p:embeddedFont>
    <p:embeddedFont>
      <p:font typeface="OPPOSans R" panose="00020600040101010101" pitchFamily="18" charset="-122"/>
      <p:regular r:id="rId32"/>
    </p:embeddedFont>
    <p:embeddedFont>
      <p:font typeface="等线" panose="02010600030101010101" pitchFamily="2" charset="-122"/>
      <p:regular r:id="rId33"/>
      <p:bold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0FD"/>
    <a:srgbClr val="3D72C1"/>
    <a:srgbClr val="D62627"/>
    <a:srgbClr val="F9BC5A"/>
    <a:srgbClr val="21262A"/>
    <a:srgbClr val="73EBC8"/>
    <a:srgbClr val="34D6C2"/>
    <a:srgbClr val="F47D9B"/>
    <a:srgbClr val="43CEF8"/>
    <a:srgbClr val="39A4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5828" autoAdjust="0"/>
  </p:normalViewPr>
  <p:slideViewPr>
    <p:cSldViewPr snapToGrid="0" showGuides="1">
      <p:cViewPr>
        <p:scale>
          <a:sx n="75" d="100"/>
          <a:sy n="75" d="100"/>
        </p:scale>
        <p:origin x="618" y="642"/>
      </p:cViewPr>
      <p:guideLst>
        <p:guide orient="horz" pos="82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14" d="100"/>
          <a:sy n="114" d="100"/>
        </p:scale>
        <p:origin x="40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gradFill>
              <a:gsLst>
                <a:gs pos="0">
                  <a:schemeClr val="accent1"/>
                </a:gs>
                <a:gs pos="100000">
                  <a:schemeClr val="accent1">
                    <a:alpha val="0"/>
                  </a:schemeClr>
                </a:gs>
              </a:gsLst>
              <a:lin ang="5400000" scaled="1"/>
            </a:gradFill>
            <a:ln>
              <a:noFill/>
            </a:ln>
            <a:effectLst/>
          </c:spPr>
          <c:invertIfNegative val="0"/>
          <c:dPt>
            <c:idx val="1"/>
            <c:invertIfNegative val="0"/>
            <c:bubble3D val="0"/>
            <c:spPr>
              <a:gradFill>
                <a:gsLst>
                  <a:gs pos="0">
                    <a:schemeClr val="accent1"/>
                  </a:gs>
                  <a:gs pos="100000">
                    <a:schemeClr val="accent1">
                      <a:alpha val="0"/>
                    </a:schemeClr>
                  </a:gs>
                </a:gsLst>
                <a:lin ang="5400000" scaled="1"/>
              </a:gradFill>
              <a:ln>
                <a:noFill/>
              </a:ln>
              <a:effectLst/>
            </c:spPr>
            <c:extLst>
              <c:ext xmlns:c16="http://schemas.microsoft.com/office/drawing/2014/chart" uri="{C3380CC4-5D6E-409C-BE32-E72D297353CC}">
                <c16:uniqueId val="{00000003-0AC8-4012-8B83-E771041D759E}"/>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C8-4012-8B83-E771041D759E}"/>
            </c:ext>
          </c:extLst>
        </c:ser>
        <c:ser>
          <c:idx val="1"/>
          <c:order val="1"/>
          <c:tx>
            <c:strRef>
              <c:f>Sheet1!$C$1</c:f>
              <c:strCache>
                <c:ptCount val="1"/>
                <c:pt idx="0">
                  <c:v>系列 2</c:v>
                </c:pt>
              </c:strCache>
            </c:strRef>
          </c:tx>
          <c:spPr>
            <a:gradFill>
              <a:gsLst>
                <a:gs pos="0">
                  <a:schemeClr val="accent2"/>
                </a:gs>
                <a:gs pos="100000">
                  <a:schemeClr val="accent2">
                    <a:alpha val="0"/>
                  </a:schemeClr>
                </a:gs>
              </a:gsLst>
              <a:lin ang="5400000" scaled="0"/>
            </a:gradFill>
            <a:ln>
              <a:noFill/>
            </a:ln>
            <a:effectLst/>
          </c:spPr>
          <c:invertIfNegative val="0"/>
          <c:dPt>
            <c:idx val="0"/>
            <c:invertIfNegative val="0"/>
            <c:bubble3D val="0"/>
            <c:spPr>
              <a:gradFill>
                <a:gsLst>
                  <a:gs pos="0">
                    <a:schemeClr val="accent2"/>
                  </a:gs>
                  <a:gs pos="100000">
                    <a:schemeClr val="accent2">
                      <a:alpha val="0"/>
                    </a:schemeClr>
                  </a:gs>
                </a:gsLst>
                <a:lin ang="5400000" scaled="0"/>
              </a:gradFill>
              <a:ln>
                <a:noFill/>
              </a:ln>
              <a:effectLst/>
            </c:spPr>
            <c:extLst>
              <c:ext xmlns:c16="http://schemas.microsoft.com/office/drawing/2014/chart" uri="{C3380CC4-5D6E-409C-BE32-E72D297353CC}">
                <c16:uniqueId val="{00000005-0AC8-4012-8B83-E771041D759E}"/>
              </c:ext>
            </c:extLst>
          </c:dPt>
          <c:dPt>
            <c:idx val="2"/>
            <c:invertIfNegative val="0"/>
            <c:bubble3D val="0"/>
            <c:spPr>
              <a:gradFill>
                <a:gsLst>
                  <a:gs pos="0">
                    <a:schemeClr val="accent2"/>
                  </a:gs>
                  <a:gs pos="100000">
                    <a:schemeClr val="accent2">
                      <a:alpha val="0"/>
                    </a:schemeClr>
                  </a:gs>
                </a:gsLst>
                <a:lin ang="5400000" scaled="0"/>
              </a:gradFill>
              <a:ln>
                <a:noFill/>
              </a:ln>
              <a:effectLst/>
            </c:spPr>
            <c:extLst>
              <c:ext xmlns:c16="http://schemas.microsoft.com/office/drawing/2014/chart" uri="{C3380CC4-5D6E-409C-BE32-E72D297353CC}">
                <c16:uniqueId val="{00000006-0AC8-4012-8B83-E771041D759E}"/>
              </c:ext>
            </c:extLst>
          </c:dPt>
          <c:dPt>
            <c:idx val="3"/>
            <c:invertIfNegative val="0"/>
            <c:bubble3D val="0"/>
            <c:spPr>
              <a:gradFill>
                <a:gsLst>
                  <a:gs pos="0">
                    <a:schemeClr val="accent2"/>
                  </a:gs>
                  <a:gs pos="100000">
                    <a:schemeClr val="accent2">
                      <a:alpha val="0"/>
                    </a:schemeClr>
                  </a:gs>
                </a:gsLst>
                <a:lin ang="5400000" scaled="0"/>
              </a:gradFill>
              <a:ln>
                <a:noFill/>
              </a:ln>
              <a:effectLst/>
            </c:spPr>
            <c:extLst>
              <c:ext xmlns:c16="http://schemas.microsoft.com/office/drawing/2014/chart" uri="{C3380CC4-5D6E-409C-BE32-E72D297353CC}">
                <c16:uniqueId val="{00000004-0AC8-4012-8B83-E771041D759E}"/>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C8-4012-8B83-E771041D759E}"/>
            </c:ext>
          </c:extLst>
        </c:ser>
        <c:dLbls>
          <c:showLegendKey val="0"/>
          <c:showVal val="0"/>
          <c:showCatName val="0"/>
          <c:showSerName val="0"/>
          <c:showPercent val="0"/>
          <c:showBubbleSize val="0"/>
        </c:dLbls>
        <c:gapWidth val="384"/>
        <c:overlap val="-39"/>
        <c:axId val="540816751"/>
        <c:axId val="540815503"/>
      </c:barChart>
      <c:lineChart>
        <c:grouping val="standard"/>
        <c:varyColors val="0"/>
        <c:ser>
          <c:idx val="2"/>
          <c:order val="2"/>
          <c:tx>
            <c:strRef>
              <c:f>Sheet1!$D$1</c:f>
              <c:strCache>
                <c:ptCount val="1"/>
                <c:pt idx="0">
                  <c:v>系列 3</c:v>
                </c:pt>
              </c:strCache>
            </c:strRef>
          </c:tx>
          <c:spPr>
            <a:ln w="25400" cap="rnd">
              <a:solidFill>
                <a:schemeClr val="tx1">
                  <a:lumMod val="65000"/>
                  <a:lumOff val="35000"/>
                </a:schemeClr>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0AC8-4012-8B83-E771041D759E}"/>
            </c:ext>
          </c:extLst>
        </c:ser>
        <c:dLbls>
          <c:showLegendKey val="0"/>
          <c:showVal val="0"/>
          <c:showCatName val="0"/>
          <c:showSerName val="0"/>
          <c:showPercent val="0"/>
          <c:showBubbleSize val="0"/>
        </c:dLbls>
        <c:marker val="1"/>
        <c:smooth val="0"/>
        <c:axId val="540816751"/>
        <c:axId val="540815503"/>
      </c:lineChart>
      <c:catAx>
        <c:axId val="54081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540815503"/>
        <c:crosses val="autoZero"/>
        <c:auto val="1"/>
        <c:lblAlgn val="ctr"/>
        <c:lblOffset val="100"/>
        <c:noMultiLvlLbl val="0"/>
      </c:catAx>
      <c:valAx>
        <c:axId val="540815503"/>
        <c:scaling>
          <c:orientation val="minMax"/>
        </c:scaling>
        <c:delete val="0"/>
        <c:axPos val="l"/>
        <c:majorGridlines>
          <c:spPr>
            <a:ln w="9525" cap="flat" cmpd="sng" algn="ctr">
              <a:solidFill>
                <a:schemeClr val="bg1">
                  <a:lumMod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mn-lt"/>
                <a:ea typeface="+mn-ea"/>
                <a:cs typeface="+mn-cs"/>
              </a:defRPr>
            </a:pPr>
            <a:endParaRPr lang="en-US"/>
          </a:p>
        </c:txPr>
        <c:crossAx val="540816751"/>
        <c:crosses val="autoZero"/>
        <c:crossBetween val="between"/>
      </c:valAx>
      <c:spPr>
        <a:noFill/>
        <a:ln>
          <a:solidFill>
            <a:schemeClr val="bg1">
              <a:lumMod val="95000"/>
            </a:schemeClr>
          </a:solidFill>
          <a:prstDash val="dash"/>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t>2022/7/12</a:t>
            </a:fld>
            <a:endParaRPr kumimoji="1" lang="zh-CN" altLang="en-US"/>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t>‹#›</a:t>
            </a:fld>
            <a:endParaRPr kumimoji="1" lang="zh-CN" altLang="en-US"/>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30C6B-F34A-4F02-BACE-D18C28E3B70A}" type="datetimeFigureOut">
              <a:rPr lang="zh-CN" altLang="en-US" smtClean="0"/>
              <a:t>2022/7/12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DD2B1-1A58-4FDB-AD54-64407EF7A1E7}" type="slidenum">
              <a:rPr lang="zh-CN" altLang="en-US" smtClean="0"/>
              <a:t>‹#›</a:t>
            </a:fld>
            <a:endParaRPr lang="zh-CN" altLang="en-US"/>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sz="700"/>
          </a:p>
        </p:txBody>
      </p:sp>
      <p:sp>
        <p:nvSpPr>
          <p:cNvPr id="4" name="灯片编号占位符 3"/>
          <p:cNvSpPr>
            <a:spLocks noGrp="1"/>
          </p:cNvSpPr>
          <p:nvPr>
            <p:ph type="sldNum" sz="quarter" idx="5"/>
          </p:nvPr>
        </p:nvSpPr>
        <p:spPr/>
        <p:txBody>
          <a:bodyPr/>
          <a:lstStyle/>
          <a:p>
            <a:fld id="{175DD2B1-1A58-4FDB-AD54-64407EF7A1E7}" type="slidenum">
              <a:rPr lang="zh-CN" altLang="en-US" smtClean="0"/>
              <a:pPr/>
              <a:t>1</a:t>
            </a:fld>
            <a:endParaRPr lang="zh-CN" altLang="en-US"/>
          </a:p>
        </p:txBody>
      </p:sp>
    </p:spTree>
    <p:extLst>
      <p:ext uri="{BB962C8B-B14F-4D97-AF65-F5344CB8AC3E}">
        <p14:creationId xmlns:p14="http://schemas.microsoft.com/office/powerpoint/2010/main" val="267913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15</a:t>
            </a:fld>
            <a:endParaRPr lang="zh-CN" altLang="en-US"/>
          </a:p>
        </p:txBody>
      </p:sp>
    </p:spTree>
    <p:extLst>
      <p:ext uri="{BB962C8B-B14F-4D97-AF65-F5344CB8AC3E}">
        <p14:creationId xmlns:p14="http://schemas.microsoft.com/office/powerpoint/2010/main" val="56612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16</a:t>
            </a:fld>
            <a:endParaRPr lang="zh-CN" altLang="en-US"/>
          </a:p>
        </p:txBody>
      </p:sp>
    </p:spTree>
    <p:extLst>
      <p:ext uri="{BB962C8B-B14F-4D97-AF65-F5344CB8AC3E}">
        <p14:creationId xmlns:p14="http://schemas.microsoft.com/office/powerpoint/2010/main" val="26636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19</a:t>
            </a:fld>
            <a:endParaRPr lang="zh-CN" altLang="en-US"/>
          </a:p>
        </p:txBody>
      </p:sp>
    </p:spTree>
    <p:extLst>
      <p:ext uri="{BB962C8B-B14F-4D97-AF65-F5344CB8AC3E}">
        <p14:creationId xmlns:p14="http://schemas.microsoft.com/office/powerpoint/2010/main" val="180968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175DD2B1-1A58-4FDB-AD54-64407EF7A1E7}" type="slidenum">
              <a:rPr lang="zh-CN" altLang="en-US" smtClean="0"/>
              <a:t>21</a:t>
            </a:fld>
            <a:endParaRPr lang="zh-CN" altLang="en-US"/>
          </a:p>
        </p:txBody>
      </p:sp>
    </p:spTree>
    <p:extLst>
      <p:ext uri="{BB962C8B-B14F-4D97-AF65-F5344CB8AC3E}">
        <p14:creationId xmlns:p14="http://schemas.microsoft.com/office/powerpoint/2010/main" val="3140617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页">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55C5431-D623-972A-3BBA-1216D3352343}"/>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3" name="矩形 2">
            <a:extLst>
              <a:ext uri="{FF2B5EF4-FFF2-40B4-BE49-F238E27FC236}">
                <a16:creationId xmlns:a16="http://schemas.microsoft.com/office/drawing/2014/main" id="{0F606B31-8200-9E40-1D9E-8F22474188A1}"/>
              </a:ext>
            </a:extLst>
          </p:cNvPr>
          <p:cNvSpPr/>
          <p:nvPr userDrawn="1"/>
        </p:nvSpPr>
        <p:spPr>
          <a:xfrm>
            <a:off x="0" y="0"/>
            <a:ext cx="12192000" cy="6858000"/>
          </a:xfrm>
          <a:prstGeom prst="rect">
            <a:avLst/>
          </a:prstGeom>
          <a:gradFill>
            <a:gsLst>
              <a:gs pos="0">
                <a:schemeClr val="bg1">
                  <a:alpha val="98000"/>
                </a:schemeClr>
              </a:gs>
              <a:gs pos="50000">
                <a:schemeClr val="bg1">
                  <a:alpha val="90000"/>
                </a:schemeClr>
              </a:gs>
              <a:gs pos="100000">
                <a:schemeClr val="bg1">
                  <a:alpha val="0"/>
                </a:schemeClr>
              </a:gs>
            </a:gsLst>
            <a:lin ang="0" scaled="0"/>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图片 3">
            <a:extLst>
              <a:ext uri="{FF2B5EF4-FFF2-40B4-BE49-F238E27FC236}">
                <a16:creationId xmlns:a16="http://schemas.microsoft.com/office/drawing/2014/main" id="{23FC252B-E1C3-A497-9BFF-825B3F42789F}"/>
              </a:ext>
            </a:extLst>
          </p:cNvPr>
          <p:cNvPicPr>
            <a:picLocks noChangeAspect="1"/>
          </p:cNvPicPr>
          <p:nvPr userDrawn="1"/>
        </p:nvPicPr>
        <p:blipFill>
          <a:blip r:embed="rId3"/>
          <a:stretch>
            <a:fillRect/>
          </a:stretch>
        </p:blipFill>
        <p:spPr>
          <a:xfrm>
            <a:off x="0" y="0"/>
            <a:ext cx="7303008" cy="6858000"/>
          </a:xfrm>
          <a:prstGeom prst="rect">
            <a:avLst/>
          </a:prstGeom>
        </p:spPr>
      </p:pic>
    </p:spTree>
    <p:extLst>
      <p:ext uri="{BB962C8B-B14F-4D97-AF65-F5344CB8AC3E}">
        <p14:creationId xmlns:p14="http://schemas.microsoft.com/office/powerpoint/2010/main" val="3008410852"/>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346">
          <p15:clr>
            <a:srgbClr val="FBAE40"/>
          </p15:clr>
        </p15:guide>
        <p15:guide id="3" orient="horz" pos="3974">
          <p15:clr>
            <a:srgbClr val="FBAE40"/>
          </p15:clr>
        </p15:guide>
        <p15:guide id="4" pos="43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目录页">
    <p:bg>
      <p:bgPr>
        <a:gradFill>
          <a:gsLst>
            <a:gs pos="0">
              <a:schemeClr val="bg1"/>
            </a:gs>
            <a:gs pos="100000">
              <a:schemeClr val="bg1">
                <a:lumMod val="95000"/>
              </a:schemeClr>
            </a:gs>
          </a:gsLst>
          <a:lin ang="2700000" scaled="0"/>
        </a:gra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B7241E6-97B7-17C8-5979-98AD5C6BB2F5}"/>
              </a:ext>
            </a:extLst>
          </p:cNvPr>
          <p:cNvPicPr>
            <a:picLocks noChangeAspect="1"/>
          </p:cNvPicPr>
          <p:nvPr userDrawn="1"/>
        </p:nvPicPr>
        <p:blipFill>
          <a:blip r:embed="rId2"/>
          <a:stretch>
            <a:fillRect/>
          </a:stretch>
        </p:blipFill>
        <p:spPr>
          <a:xfrm>
            <a:off x="6095" y="0"/>
            <a:ext cx="12179809" cy="6858000"/>
          </a:xfrm>
          <a:prstGeom prst="rect">
            <a:avLst/>
          </a:prstGeom>
        </p:spPr>
      </p:pic>
    </p:spTree>
    <p:extLst>
      <p:ext uri="{BB962C8B-B14F-4D97-AF65-F5344CB8AC3E}">
        <p14:creationId xmlns:p14="http://schemas.microsoft.com/office/powerpoint/2010/main" val="3625862918"/>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346">
          <p15:clr>
            <a:srgbClr val="FBAE40"/>
          </p15:clr>
        </p15:guide>
        <p15:guide id="3" orient="horz" pos="3974">
          <p15:clr>
            <a:srgbClr val="FBAE40"/>
          </p15:clr>
        </p15:guide>
        <p15:guide id="4"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1A320E9-1AF9-BF14-378D-1E358D617111}"/>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3" name="矩形 2">
            <a:extLst>
              <a:ext uri="{FF2B5EF4-FFF2-40B4-BE49-F238E27FC236}">
                <a16:creationId xmlns:a16="http://schemas.microsoft.com/office/drawing/2014/main" id="{AD2A4EFE-AD75-833F-81D3-2E5C0AA26C0F}"/>
              </a:ext>
            </a:extLst>
          </p:cNvPr>
          <p:cNvSpPr/>
          <p:nvPr userDrawn="1"/>
        </p:nvSpPr>
        <p:spPr>
          <a:xfrm>
            <a:off x="0" y="0"/>
            <a:ext cx="12192000" cy="6858000"/>
          </a:xfrm>
          <a:prstGeom prst="rect">
            <a:avLst/>
          </a:prstGeom>
          <a:gradFill>
            <a:gsLst>
              <a:gs pos="0">
                <a:schemeClr val="bg1">
                  <a:alpha val="98000"/>
                </a:schemeClr>
              </a:gs>
              <a:gs pos="50000">
                <a:schemeClr val="bg1">
                  <a:alpha val="90000"/>
                </a:schemeClr>
              </a:gs>
              <a:gs pos="100000">
                <a:schemeClr val="bg1">
                  <a:alpha val="0"/>
                </a:schemeClr>
              </a:gs>
            </a:gsLst>
            <a:lin ang="0" scaled="0"/>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图片 3">
            <a:extLst>
              <a:ext uri="{FF2B5EF4-FFF2-40B4-BE49-F238E27FC236}">
                <a16:creationId xmlns:a16="http://schemas.microsoft.com/office/drawing/2014/main" id="{4395E40B-BFFB-EFEF-1F37-9C96772F395D}"/>
              </a:ext>
            </a:extLst>
          </p:cNvPr>
          <p:cNvPicPr>
            <a:picLocks noChangeAspect="1"/>
          </p:cNvPicPr>
          <p:nvPr userDrawn="1"/>
        </p:nvPicPr>
        <p:blipFill>
          <a:blip r:embed="rId3"/>
          <a:stretch>
            <a:fillRect/>
          </a:stretch>
        </p:blipFill>
        <p:spPr>
          <a:xfrm>
            <a:off x="0" y="0"/>
            <a:ext cx="7303008" cy="6858000"/>
          </a:xfrm>
          <a:prstGeom prst="rect">
            <a:avLst/>
          </a:prstGeom>
        </p:spPr>
      </p:pic>
    </p:spTree>
    <p:extLst>
      <p:ext uri="{BB962C8B-B14F-4D97-AF65-F5344CB8AC3E}">
        <p14:creationId xmlns:p14="http://schemas.microsoft.com/office/powerpoint/2010/main" val="3224678663"/>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346">
          <p15:clr>
            <a:srgbClr val="FBAE40"/>
          </p15:clr>
        </p15:guide>
        <p15:guide id="3" orient="horz" pos="3974">
          <p15:clr>
            <a:srgbClr val="FBAE40"/>
          </p15:clr>
        </p15:guide>
        <p15:guide id="4"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页">
    <p:bg>
      <p:bgPr>
        <a:gradFill>
          <a:gsLst>
            <a:gs pos="0">
              <a:schemeClr val="bg1"/>
            </a:gs>
            <a:gs pos="100000">
              <a:schemeClr val="bg1">
                <a:lumMod val="95000"/>
              </a:schemeClr>
            </a:gs>
          </a:gsLst>
          <a:lin ang="2700000" scaled="0"/>
        </a:gra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4EB7994-12D0-6E35-9F79-7FCB1BBF7357}"/>
              </a:ext>
            </a:extLst>
          </p:cNvPr>
          <p:cNvPicPr>
            <a:picLocks noChangeAspect="1"/>
          </p:cNvPicPr>
          <p:nvPr userDrawn="1"/>
        </p:nvPicPr>
        <p:blipFill>
          <a:blip r:embed="rId2"/>
          <a:stretch>
            <a:fillRect/>
          </a:stretch>
        </p:blipFill>
        <p:spPr>
          <a:xfrm>
            <a:off x="6095" y="0"/>
            <a:ext cx="12179809" cy="6858000"/>
          </a:xfrm>
          <a:prstGeom prst="rect">
            <a:avLst/>
          </a:prstGeom>
        </p:spPr>
      </p:pic>
      <p:sp>
        <p:nvSpPr>
          <p:cNvPr id="3" name="标题 2">
            <a:extLst>
              <a:ext uri="{FF2B5EF4-FFF2-40B4-BE49-F238E27FC236}">
                <a16:creationId xmlns:a16="http://schemas.microsoft.com/office/drawing/2014/main" id="{ED2A59CA-A958-5A66-33D6-104957337838}"/>
              </a:ext>
            </a:extLst>
          </p:cNvPr>
          <p:cNvSpPr>
            <a:spLocks noGrp="1"/>
          </p:cNvSpPr>
          <p:nvPr userDrawn="1">
            <p:ph type="title"/>
          </p:nvPr>
        </p:nvSpPr>
        <p:spPr>
          <a:xfrm>
            <a:off x="710406" y="251302"/>
            <a:ext cx="9989457" cy="451535"/>
          </a:xfrm>
          <a:prstGeom prst="rect">
            <a:avLst/>
          </a:prstGeom>
          <a:noFill/>
          <a:effectLst/>
        </p:spPr>
        <p:txBody>
          <a:bodyPr wrap="none" lIns="0" tIns="0" rIns="0" bIns="0" rtlCol="0" anchor="t">
            <a:noAutofit/>
          </a:bodyPr>
          <a:lstStyle>
            <a:lvl1pPr>
              <a:defRPr lang="en-US" sz="3200">
                <a:solidFill>
                  <a:schemeClr val="tx1">
                    <a:lumMod val="85000"/>
                    <a:lumOff val="15000"/>
                  </a:schemeClr>
                </a:solidFill>
                <a:latin typeface="+mj-ea"/>
                <a:cs typeface="+mn-cs"/>
              </a:defRPr>
            </a:lvl1pPr>
          </a:lstStyle>
          <a:p>
            <a:pPr marL="0" lvl="0" defTabSz="914400"/>
            <a:r>
              <a:rPr lang="zh-CN" altLang="en-US"/>
              <a:t>单击此处编辑母版标题样式</a:t>
            </a:r>
            <a:endParaRPr lang="en-US"/>
          </a:p>
        </p:txBody>
      </p:sp>
      <p:sp>
        <p:nvSpPr>
          <p:cNvPr id="5" name="矩形: 圆角 4">
            <a:extLst>
              <a:ext uri="{FF2B5EF4-FFF2-40B4-BE49-F238E27FC236}">
                <a16:creationId xmlns:a16="http://schemas.microsoft.com/office/drawing/2014/main" id="{8731034B-2F80-5136-15DF-83B920A60976}"/>
              </a:ext>
            </a:extLst>
          </p:cNvPr>
          <p:cNvSpPr/>
          <p:nvPr userDrawn="1"/>
        </p:nvSpPr>
        <p:spPr>
          <a:xfrm rot="16200000">
            <a:off x="175090" y="460386"/>
            <a:ext cx="549933" cy="131763"/>
          </a:xfrm>
          <a:prstGeom prst="roundRect">
            <a:avLst>
              <a:gd name="adj" fmla="val 14859"/>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直接连接符 5">
            <a:extLst>
              <a:ext uri="{FF2B5EF4-FFF2-40B4-BE49-F238E27FC236}">
                <a16:creationId xmlns:a16="http://schemas.microsoft.com/office/drawing/2014/main" id="{FCF39485-097F-AAD9-091A-DCAF5504F3EB}"/>
              </a:ext>
            </a:extLst>
          </p:cNvPr>
          <p:cNvCxnSpPr>
            <a:cxnSpLocks/>
          </p:cNvCxnSpPr>
          <p:nvPr userDrawn="1"/>
        </p:nvCxnSpPr>
        <p:spPr>
          <a:xfrm flipH="1">
            <a:off x="715168" y="801235"/>
            <a:ext cx="7302500" cy="0"/>
          </a:xfrm>
          <a:prstGeom prst="line">
            <a:avLst/>
          </a:prstGeom>
          <a:ln w="25400">
            <a:gradFill>
              <a:gsLst>
                <a:gs pos="0">
                  <a:schemeClr val="accent1">
                    <a:alpha val="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990268"/>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346">
          <p15:clr>
            <a:srgbClr val="FBAE40"/>
          </p15:clr>
        </p15:guide>
        <p15:guide id="3" orient="horz" pos="3974">
          <p15:clr>
            <a:srgbClr val="FBAE40"/>
          </p15:clr>
        </p15:guide>
        <p15:guide id="4" pos="43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55C5431-D623-972A-3BBA-1216D3352343}"/>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3" name="矩形 2">
            <a:extLst>
              <a:ext uri="{FF2B5EF4-FFF2-40B4-BE49-F238E27FC236}">
                <a16:creationId xmlns:a16="http://schemas.microsoft.com/office/drawing/2014/main" id="{0F606B31-8200-9E40-1D9E-8F22474188A1}"/>
              </a:ext>
            </a:extLst>
          </p:cNvPr>
          <p:cNvSpPr/>
          <p:nvPr userDrawn="1"/>
        </p:nvSpPr>
        <p:spPr>
          <a:xfrm>
            <a:off x="0" y="0"/>
            <a:ext cx="12192000" cy="6858000"/>
          </a:xfrm>
          <a:prstGeom prst="rect">
            <a:avLst/>
          </a:prstGeom>
          <a:gradFill>
            <a:gsLst>
              <a:gs pos="0">
                <a:schemeClr val="bg1">
                  <a:alpha val="98000"/>
                </a:schemeClr>
              </a:gs>
              <a:gs pos="50000">
                <a:schemeClr val="bg1">
                  <a:alpha val="90000"/>
                </a:schemeClr>
              </a:gs>
              <a:gs pos="100000">
                <a:schemeClr val="bg1">
                  <a:alpha val="0"/>
                </a:schemeClr>
              </a:gs>
            </a:gsLst>
            <a:lin ang="0" scaled="0"/>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图片 3">
            <a:extLst>
              <a:ext uri="{FF2B5EF4-FFF2-40B4-BE49-F238E27FC236}">
                <a16:creationId xmlns:a16="http://schemas.microsoft.com/office/drawing/2014/main" id="{23FC252B-E1C3-A497-9BFF-825B3F42789F}"/>
              </a:ext>
            </a:extLst>
          </p:cNvPr>
          <p:cNvPicPr>
            <a:picLocks noChangeAspect="1"/>
          </p:cNvPicPr>
          <p:nvPr userDrawn="1"/>
        </p:nvPicPr>
        <p:blipFill>
          <a:blip r:embed="rId3"/>
          <a:stretch>
            <a:fillRect/>
          </a:stretch>
        </p:blipFill>
        <p:spPr>
          <a:xfrm>
            <a:off x="0" y="0"/>
            <a:ext cx="7303008" cy="6858000"/>
          </a:xfrm>
          <a:prstGeom prst="rect">
            <a:avLst/>
          </a:prstGeom>
        </p:spPr>
      </p:pic>
    </p:spTree>
    <p:extLst>
      <p:ext uri="{BB962C8B-B14F-4D97-AF65-F5344CB8AC3E}">
        <p14:creationId xmlns:p14="http://schemas.microsoft.com/office/powerpoint/2010/main" val="322738709"/>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346">
          <p15:clr>
            <a:srgbClr val="FBAE40"/>
          </p15:clr>
        </p15:guide>
        <p15:guide id="3" orient="horz" pos="3974">
          <p15:clr>
            <a:srgbClr val="FBAE40"/>
          </p15:clr>
        </p15:guide>
        <p15:guide id="4" pos="43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272414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页">
    <p:bg>
      <p:bgPr>
        <a:gradFill>
          <a:gsLst>
            <a:gs pos="0">
              <a:schemeClr val="bg1"/>
            </a:gs>
            <a:gs pos="100000">
              <a:schemeClr val="bg1">
                <a:lumMod val="95000"/>
              </a:schemeClr>
            </a:gs>
          </a:gsLst>
          <a:lin ang="2700000" scaled="0"/>
        </a:gra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B7241E6-97B7-17C8-5979-98AD5C6BB2F5}"/>
              </a:ext>
            </a:extLst>
          </p:cNvPr>
          <p:cNvPicPr>
            <a:picLocks noChangeAspect="1"/>
          </p:cNvPicPr>
          <p:nvPr userDrawn="1"/>
        </p:nvPicPr>
        <p:blipFill>
          <a:blip r:embed="rId2"/>
          <a:stretch>
            <a:fillRect/>
          </a:stretch>
        </p:blipFill>
        <p:spPr>
          <a:xfrm>
            <a:off x="6095" y="0"/>
            <a:ext cx="12179809" cy="6858000"/>
          </a:xfrm>
          <a:prstGeom prst="rect">
            <a:avLst/>
          </a:prstGeom>
        </p:spPr>
      </p:pic>
    </p:spTree>
    <p:extLst>
      <p:ext uri="{BB962C8B-B14F-4D97-AF65-F5344CB8AC3E}">
        <p14:creationId xmlns:p14="http://schemas.microsoft.com/office/powerpoint/2010/main" val="1267323268"/>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346">
          <p15:clr>
            <a:srgbClr val="FBAE40"/>
          </p15:clr>
        </p15:guide>
        <p15:guide id="3" orient="horz" pos="3974">
          <p15:clr>
            <a:srgbClr val="FBAE40"/>
          </p15:clr>
        </p15:guide>
        <p15:guide id="4"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62" r:id="rId5"/>
    <p:sldLayoutId id="2147483661" r:id="rId6"/>
    <p:sldLayoutId id="2147483663" r:id="rId7"/>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userDrawn="1">
          <p15:clr>
            <a:srgbClr val="C35EA4"/>
          </p15:clr>
        </p15:guide>
        <p15:guide id="4" orient="horz" pos="4315" userDrawn="1">
          <p15:clr>
            <a:srgbClr val="C35EA4"/>
          </p15:clr>
        </p15:guide>
        <p15:guide id="5" userDrawn="1">
          <p15:clr>
            <a:srgbClr val="C35EA4"/>
          </p15:clr>
        </p15:guide>
        <p15:guide id="6" pos="768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1E51F577-05E5-3FE1-4B1C-A60A183BE5EA}"/>
              </a:ext>
            </a:extLst>
          </p:cNvPr>
          <p:cNvSpPr/>
          <p:nvPr/>
        </p:nvSpPr>
        <p:spPr>
          <a:xfrm>
            <a:off x="698500" y="3933407"/>
            <a:ext cx="3167852" cy="623843"/>
          </a:xfrm>
          <a:prstGeom prst="roundRect">
            <a:avLst>
              <a:gd name="adj" fmla="val 50000"/>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 name="文本框 1">
            <a:extLst>
              <a:ext uri="{FF2B5EF4-FFF2-40B4-BE49-F238E27FC236}">
                <a16:creationId xmlns:a16="http://schemas.microsoft.com/office/drawing/2014/main" id="{B479F0BC-561F-41E6-A88D-3D46F9F21968}"/>
              </a:ext>
            </a:extLst>
          </p:cNvPr>
          <p:cNvSpPr txBox="1"/>
          <p:nvPr/>
        </p:nvSpPr>
        <p:spPr>
          <a:xfrm>
            <a:off x="698500" y="1865320"/>
            <a:ext cx="6446157" cy="1765328"/>
          </a:xfrm>
          <a:prstGeom prst="rect">
            <a:avLst/>
          </a:prstGeom>
        </p:spPr>
        <p:txBody>
          <a:bodyPr wrap="none" lIns="0" tIns="0" rIns="0" bIns="0">
            <a:noAutofit/>
          </a:bodyPr>
          <a:lstStyle>
            <a:defPPr>
              <a:defRPr lang="zh-CN"/>
            </a:defPPr>
            <a:lvl1pPr defTabSz="742950">
              <a:lnSpc>
                <a:spcPct val="90000"/>
              </a:lnSpc>
              <a:spcBef>
                <a:spcPct val="0"/>
              </a:spcBef>
              <a:buNone/>
              <a:defRPr sz="2800">
                <a:gradFill>
                  <a:gsLst>
                    <a:gs pos="1000">
                      <a:schemeClr val="accent1">
                        <a:lumMod val="82000"/>
                        <a:lumOff val="18000"/>
                      </a:schemeClr>
                    </a:gs>
                    <a:gs pos="100000">
                      <a:schemeClr val="accent1"/>
                    </a:gs>
                  </a:gsLst>
                  <a:lin ang="5400000" scaled="0"/>
                </a:gradFill>
                <a:effectLst/>
                <a:latin typeface="+mj-lt"/>
                <a:ea typeface="+mj-ea"/>
                <a:cs typeface="+mj-cs"/>
              </a:defRPr>
            </a:lvl1pPr>
          </a:lstStyle>
          <a:p>
            <a:pPr>
              <a:lnSpc>
                <a:spcPct val="110000"/>
              </a:lnSpc>
            </a:pPr>
            <a:r>
              <a:rPr lang="zh-CN" altLang="en-US" sz="5400">
                <a:solidFill>
                  <a:schemeClr val="tx1">
                    <a:lumMod val="85000"/>
                    <a:lumOff val="15000"/>
                  </a:schemeClr>
                </a:solidFill>
                <a:latin typeface="+mj-ea"/>
              </a:rPr>
              <a:t>黄绿色简约</a:t>
            </a:r>
            <a:endParaRPr lang="en-US" altLang="zh-CN" sz="5400">
              <a:solidFill>
                <a:schemeClr val="tx1">
                  <a:lumMod val="85000"/>
                  <a:lumOff val="15000"/>
                </a:schemeClr>
              </a:solidFill>
              <a:latin typeface="+mj-ea"/>
            </a:endParaRPr>
          </a:p>
          <a:p>
            <a:pPr>
              <a:lnSpc>
                <a:spcPct val="110000"/>
              </a:lnSpc>
            </a:pPr>
            <a:r>
              <a:rPr lang="zh-CN" altLang="en-US" sz="5400">
                <a:solidFill>
                  <a:schemeClr val="tx1">
                    <a:lumMod val="85000"/>
                    <a:lumOff val="15000"/>
                  </a:schemeClr>
                </a:solidFill>
                <a:latin typeface="+mj-ea"/>
              </a:rPr>
              <a:t>商务风活动策划模板</a:t>
            </a:r>
            <a:endParaRPr lang="en-US" altLang="zh-CN" sz="5400">
              <a:solidFill>
                <a:schemeClr val="tx1">
                  <a:lumMod val="85000"/>
                  <a:lumOff val="15000"/>
                </a:schemeClr>
              </a:solidFill>
              <a:latin typeface="+mj-ea"/>
            </a:endParaRPr>
          </a:p>
        </p:txBody>
      </p:sp>
      <p:sp>
        <p:nvSpPr>
          <p:cNvPr id="21" name="文本框 20">
            <a:extLst>
              <a:ext uri="{FF2B5EF4-FFF2-40B4-BE49-F238E27FC236}">
                <a16:creationId xmlns:a16="http://schemas.microsoft.com/office/drawing/2014/main" id="{101E1825-A88C-4389-8726-FB96263BBB52}"/>
              </a:ext>
            </a:extLst>
          </p:cNvPr>
          <p:cNvSpPr txBox="1"/>
          <p:nvPr/>
        </p:nvSpPr>
        <p:spPr>
          <a:xfrm>
            <a:off x="928860" y="4104232"/>
            <a:ext cx="2707132" cy="282193"/>
          </a:xfrm>
          <a:prstGeom prst="rect">
            <a:avLst/>
          </a:prstGeom>
        </p:spPr>
        <p:txBody>
          <a:bodyPr wrap="none" lIns="0" tIns="0" rIns="0" bIns="0">
            <a:noAutofit/>
          </a:bodyPr>
          <a:lstStyle>
            <a:defPPr>
              <a:defRPr lang="zh-CN"/>
            </a:defPPr>
            <a:lvl1pPr defTabSz="742950">
              <a:lnSpc>
                <a:spcPct val="90000"/>
              </a:lnSpc>
              <a:spcBef>
                <a:spcPct val="0"/>
              </a:spcBef>
              <a:buNone/>
              <a:defRPr sz="5400">
                <a:gradFill>
                  <a:gsLst>
                    <a:gs pos="1000">
                      <a:schemeClr val="accent1">
                        <a:lumMod val="82000"/>
                        <a:lumOff val="18000"/>
                      </a:schemeClr>
                    </a:gs>
                    <a:gs pos="100000">
                      <a:schemeClr val="accent1"/>
                    </a:gs>
                  </a:gsLst>
                  <a:lin ang="5400000" scaled="0"/>
                </a:gradFill>
                <a:effectLst/>
                <a:latin typeface="+mj-ea"/>
                <a:ea typeface="+mj-ea"/>
                <a:cs typeface="+mj-cs"/>
              </a:defRPr>
            </a:lvl1pPr>
          </a:lstStyle>
          <a:p>
            <a:pPr algn="ctr">
              <a:lnSpc>
                <a:spcPct val="100000"/>
              </a:lnSpc>
            </a:pPr>
            <a:r>
              <a:rPr lang="zh-CN" altLang="en-US" sz="2000">
                <a:solidFill>
                  <a:schemeClr val="tx1">
                    <a:lumMod val="85000"/>
                    <a:lumOff val="15000"/>
                  </a:schemeClr>
                </a:solidFill>
                <a:latin typeface="+mn-ea"/>
                <a:ea typeface="+mn-ea"/>
              </a:rPr>
              <a:t>汇报人：</a:t>
            </a:r>
            <a:r>
              <a:rPr lang="en-US" altLang="zh-CN" sz="2000">
                <a:solidFill>
                  <a:schemeClr val="tx1">
                    <a:lumMod val="85000"/>
                    <a:lumOff val="15000"/>
                  </a:schemeClr>
                </a:solidFill>
                <a:latin typeface="+mn-ea"/>
                <a:ea typeface="+mn-ea"/>
              </a:rPr>
              <a:t> OfficePLUS</a:t>
            </a:r>
            <a:endParaRPr lang="zh-CN" altLang="en-US" sz="2000" dirty="0">
              <a:solidFill>
                <a:schemeClr val="tx1">
                  <a:lumMod val="85000"/>
                  <a:lumOff val="15000"/>
                </a:schemeClr>
              </a:solidFill>
              <a:latin typeface="+mn-ea"/>
              <a:ea typeface="+mn-ea"/>
            </a:endParaRPr>
          </a:p>
        </p:txBody>
      </p:sp>
    </p:spTree>
    <p:extLst>
      <p:ext uri="{BB962C8B-B14F-4D97-AF65-F5344CB8AC3E}">
        <p14:creationId xmlns:p14="http://schemas.microsoft.com/office/powerpoint/2010/main" val="3459813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767785-1061-221B-2030-ED8EC7C0A7EA}"/>
              </a:ext>
            </a:extLst>
          </p:cNvPr>
          <p:cNvSpPr>
            <a:spLocks noGrp="1"/>
          </p:cNvSpPr>
          <p:nvPr>
            <p:ph type="title"/>
          </p:nvPr>
        </p:nvSpPr>
        <p:spPr/>
        <p:txBody>
          <a:bodyPr/>
          <a:lstStyle/>
          <a:p>
            <a:r>
              <a:rPr lang="zh-CN" altLang="en-US" sz="3200">
                <a:solidFill>
                  <a:schemeClr val="tx1">
                    <a:lumMod val="85000"/>
                    <a:lumOff val="15000"/>
                  </a:schemeClr>
                </a:solidFill>
                <a:latin typeface="+mj-ea"/>
                <a:ea typeface="+mj-ea"/>
              </a:rPr>
              <a:t>产品功能定位</a:t>
            </a:r>
          </a:p>
        </p:txBody>
      </p:sp>
      <p:sp>
        <p:nvSpPr>
          <p:cNvPr id="27" name="文本框 26">
            <a:extLst>
              <a:ext uri="{FF2B5EF4-FFF2-40B4-BE49-F238E27FC236}">
                <a16:creationId xmlns:a16="http://schemas.microsoft.com/office/drawing/2014/main" id="{761DA306-C4B8-DAEE-B3DF-4C1861DC4854}"/>
              </a:ext>
            </a:extLst>
          </p:cNvPr>
          <p:cNvSpPr txBox="1"/>
          <p:nvPr/>
        </p:nvSpPr>
        <p:spPr>
          <a:xfrm>
            <a:off x="8582778" y="2545287"/>
            <a:ext cx="2913898" cy="1767427"/>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在此处输入详细内容在此处输入详细内容在此处输入详细内容在此处输入详细内容在此处输入详细内容在此处输入详细内容</a:t>
            </a:r>
            <a:endParaRPr lang="en-US" altLang="zh-CN" dirty="0"/>
          </a:p>
        </p:txBody>
      </p:sp>
      <p:sp>
        <p:nvSpPr>
          <p:cNvPr id="14" name="文本框 13">
            <a:extLst>
              <a:ext uri="{FF2B5EF4-FFF2-40B4-BE49-F238E27FC236}">
                <a16:creationId xmlns:a16="http://schemas.microsoft.com/office/drawing/2014/main" id="{D3E62C8B-BA69-8E09-CCB3-620DBC746C3E}"/>
              </a:ext>
            </a:extLst>
          </p:cNvPr>
          <p:cNvSpPr txBox="1"/>
          <p:nvPr/>
        </p:nvSpPr>
        <p:spPr>
          <a:xfrm>
            <a:off x="695323" y="2545287"/>
            <a:ext cx="2913899" cy="1767427"/>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r"/>
            <a:r>
              <a:rPr lang="zh-CN" altLang="en-US"/>
              <a:t>在此处输入详细内容在此处输入详细内容在此处输入详细内容在此处输入详细内容在此处输入详细内容在此处输入详细内容</a:t>
            </a:r>
            <a:endParaRPr lang="en-US" altLang="zh-CN" dirty="0"/>
          </a:p>
        </p:txBody>
      </p:sp>
      <p:sp>
        <p:nvSpPr>
          <p:cNvPr id="18" name="任意多边形: 形状 17">
            <a:extLst>
              <a:ext uri="{FF2B5EF4-FFF2-40B4-BE49-F238E27FC236}">
                <a16:creationId xmlns:a16="http://schemas.microsoft.com/office/drawing/2014/main" id="{AB46D5F0-59D1-D5DF-E29D-F750081A02FB}"/>
              </a:ext>
            </a:extLst>
          </p:cNvPr>
          <p:cNvSpPr/>
          <p:nvPr/>
        </p:nvSpPr>
        <p:spPr>
          <a:xfrm>
            <a:off x="5110395" y="1959394"/>
            <a:ext cx="2969227" cy="2939212"/>
          </a:xfrm>
          <a:custGeom>
            <a:avLst/>
            <a:gdLst>
              <a:gd name="connsiteX0" fmla="*/ 1903711 w 2360107"/>
              <a:gd name="connsiteY0" fmla="*/ 0 h 2336251"/>
              <a:gd name="connsiteX1" fmla="*/ 1969533 w 2360107"/>
              <a:gd name="connsiteY1" fmla="*/ 59824 h 2336251"/>
              <a:gd name="connsiteX2" fmla="*/ 2360107 w 2360107"/>
              <a:gd name="connsiteY2" fmla="*/ 1002751 h 2336251"/>
              <a:gd name="connsiteX3" fmla="*/ 1026604 w 2360107"/>
              <a:gd name="connsiteY3" fmla="*/ 2336251 h 2336251"/>
              <a:gd name="connsiteX4" fmla="*/ 83675 w 2360107"/>
              <a:gd name="connsiteY4" fmla="*/ 1945678 h 2336251"/>
              <a:gd name="connsiteX5" fmla="*/ 0 w 2360107"/>
              <a:gd name="connsiteY5" fmla="*/ 1853613 h 2336251"/>
              <a:gd name="connsiteX6" fmla="*/ 1903711 w 2360107"/>
              <a:gd name="connsiteY6" fmla="*/ 0 h 233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107" h="2336251">
                <a:moveTo>
                  <a:pt x="1903711" y="0"/>
                </a:moveTo>
                <a:lnTo>
                  <a:pt x="1969533" y="59824"/>
                </a:lnTo>
                <a:cubicBezTo>
                  <a:pt x="2210850" y="301140"/>
                  <a:pt x="2360107" y="634515"/>
                  <a:pt x="2360107" y="1002751"/>
                </a:cubicBezTo>
                <a:cubicBezTo>
                  <a:pt x="2360107" y="1739223"/>
                  <a:pt x="1763077" y="2336251"/>
                  <a:pt x="1026604" y="2336251"/>
                </a:cubicBezTo>
                <a:cubicBezTo>
                  <a:pt x="658368" y="2336251"/>
                  <a:pt x="324992" y="2186994"/>
                  <a:pt x="83675" y="1945678"/>
                </a:cubicBezTo>
                <a:lnTo>
                  <a:pt x="0" y="1853613"/>
                </a:lnTo>
                <a:lnTo>
                  <a:pt x="1903711" y="0"/>
                </a:lnTo>
                <a:close/>
              </a:path>
            </a:pathLst>
          </a:cu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17+">
            <a:extLst>
              <a:ext uri="{FF2B5EF4-FFF2-40B4-BE49-F238E27FC236}">
                <a16:creationId xmlns:a16="http://schemas.microsoft.com/office/drawing/2014/main" id="{BC2840FE-ADD8-23D1-92FD-D10588259D8C}"/>
              </a:ext>
            </a:extLst>
          </p:cNvPr>
          <p:cNvSpPr/>
          <p:nvPr/>
        </p:nvSpPr>
        <p:spPr>
          <a:xfrm>
            <a:off x="5110395" y="1959394"/>
            <a:ext cx="2969227" cy="2939212"/>
          </a:xfrm>
          <a:prstGeom prst="arc">
            <a:avLst>
              <a:gd name="adj1" fmla="val 509042"/>
              <a:gd name="adj2" fmla="val 5566270"/>
            </a:avLst>
          </a:prstGeom>
          <a:noFill/>
          <a:ln w="190500" cap="sq">
            <a:solidFill>
              <a:schemeClr val="accent2"/>
            </a:solidFill>
            <a:headEnd type="triangle"/>
            <a:tailEnd type="none"/>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nchor="ctr">
            <a:noAutofit/>
          </a:bodyPr>
          <a:lstStyle/>
          <a:p>
            <a:pPr algn="ctr"/>
            <a:endParaRPr lang="en-US"/>
          </a:p>
        </p:txBody>
      </p:sp>
      <p:sp>
        <p:nvSpPr>
          <p:cNvPr id="16" name="任意多边形: 形状 15">
            <a:extLst>
              <a:ext uri="{FF2B5EF4-FFF2-40B4-BE49-F238E27FC236}">
                <a16:creationId xmlns:a16="http://schemas.microsoft.com/office/drawing/2014/main" id="{0ED6B6F3-B082-871D-C9D9-02575F97BFF4}"/>
              </a:ext>
            </a:extLst>
          </p:cNvPr>
          <p:cNvSpPr/>
          <p:nvPr/>
        </p:nvSpPr>
        <p:spPr>
          <a:xfrm>
            <a:off x="4315578" y="1967014"/>
            <a:ext cx="2781147" cy="2748122"/>
          </a:xfrm>
          <a:custGeom>
            <a:avLst/>
            <a:gdLst>
              <a:gd name="connsiteX0" fmla="*/ 1333503 w 2210610"/>
              <a:gd name="connsiteY0" fmla="*/ 0 h 2184362"/>
              <a:gd name="connsiteX1" fmla="*/ 2181735 w 2210610"/>
              <a:gd name="connsiteY1" fmla="*/ 304506 h 2184362"/>
              <a:gd name="connsiteX2" fmla="*/ 2210610 w 2210610"/>
              <a:gd name="connsiteY2" fmla="*/ 330749 h 2184362"/>
              <a:gd name="connsiteX3" fmla="*/ 306899 w 2210610"/>
              <a:gd name="connsiteY3" fmla="*/ 2184362 h 2184362"/>
              <a:gd name="connsiteX4" fmla="*/ 304507 w 2210610"/>
              <a:gd name="connsiteY4" fmla="*/ 2181730 h 2184362"/>
              <a:gd name="connsiteX5" fmla="*/ 0 w 2210610"/>
              <a:gd name="connsiteY5" fmla="*/ 1333500 h 2184362"/>
              <a:gd name="connsiteX6" fmla="*/ 1333503 w 2210610"/>
              <a:gd name="connsiteY6" fmla="*/ 0 h 218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610" h="2184362">
                <a:moveTo>
                  <a:pt x="1333503" y="0"/>
                </a:moveTo>
                <a:cubicBezTo>
                  <a:pt x="1655710" y="0"/>
                  <a:pt x="1951227" y="114275"/>
                  <a:pt x="2181735" y="304506"/>
                </a:cubicBezTo>
                <a:lnTo>
                  <a:pt x="2210610" y="330749"/>
                </a:lnTo>
                <a:lnTo>
                  <a:pt x="306899" y="2184362"/>
                </a:lnTo>
                <a:lnTo>
                  <a:pt x="304507" y="2181730"/>
                </a:lnTo>
                <a:cubicBezTo>
                  <a:pt x="114276" y="1951223"/>
                  <a:pt x="0" y="1655707"/>
                  <a:pt x="0" y="1333500"/>
                </a:cubicBezTo>
                <a:cubicBezTo>
                  <a:pt x="0" y="597028"/>
                  <a:pt x="597030" y="0"/>
                  <a:pt x="1333503" y="0"/>
                </a:cubicBezTo>
                <a:close/>
              </a:path>
            </a:pathLst>
          </a:cu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5+">
            <a:extLst>
              <a:ext uri="{FF2B5EF4-FFF2-40B4-BE49-F238E27FC236}">
                <a16:creationId xmlns:a16="http://schemas.microsoft.com/office/drawing/2014/main" id="{12C997C9-A4CD-332E-261A-95A2BBB3AB44}"/>
              </a:ext>
            </a:extLst>
          </p:cNvPr>
          <p:cNvSpPr/>
          <p:nvPr/>
        </p:nvSpPr>
        <p:spPr>
          <a:xfrm>
            <a:off x="4315578" y="1967014"/>
            <a:ext cx="2781147" cy="2748122"/>
          </a:xfrm>
          <a:prstGeom prst="arc">
            <a:avLst>
              <a:gd name="adj1" fmla="val 10571099"/>
              <a:gd name="adj2" fmla="val 16170807"/>
            </a:avLst>
          </a:prstGeom>
          <a:noFill/>
          <a:ln w="190500" cap="sq">
            <a:solidFill>
              <a:schemeClr val="accent1"/>
            </a:solidFill>
            <a:headEnd type="triangle"/>
            <a:tailEnd type="none"/>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nchor="ctr">
            <a:noAutofit/>
          </a:bodyPr>
          <a:lstStyle/>
          <a:p>
            <a:pPr algn="ctr"/>
            <a:endParaRPr lang="en-US"/>
          </a:p>
        </p:txBody>
      </p:sp>
      <p:sp>
        <p:nvSpPr>
          <p:cNvPr id="22" name="文本框 21">
            <a:extLst>
              <a:ext uri="{FF2B5EF4-FFF2-40B4-BE49-F238E27FC236}">
                <a16:creationId xmlns:a16="http://schemas.microsoft.com/office/drawing/2014/main" id="{37BD44A3-5D00-A1AE-A2EE-E97399131C2D}"/>
              </a:ext>
            </a:extLst>
          </p:cNvPr>
          <p:cNvSpPr txBox="1"/>
          <p:nvPr/>
        </p:nvSpPr>
        <p:spPr>
          <a:xfrm>
            <a:off x="4985999" y="2755954"/>
            <a:ext cx="1226115" cy="302639"/>
          </a:xfrm>
          <a:prstGeom prst="rect">
            <a:avLst/>
          </a:prstGeom>
          <a:noFill/>
          <a:effectLst/>
        </p:spPr>
        <p:txBody>
          <a:bodyPr wrap="none" lIns="0" tIns="0" rIns="0" bIns="0" rtlCol="0" anchor="t">
            <a:noAutofit/>
          </a:bodyPr>
          <a:lstStyle/>
          <a:p>
            <a:pPr algn="ctr">
              <a:spcBef>
                <a:spcPct val="0"/>
              </a:spcBef>
            </a:pPr>
            <a:r>
              <a:rPr lang="zh-CN" altLang="en-US" sz="2400">
                <a:solidFill>
                  <a:schemeClr val="accent1"/>
                </a:solidFill>
                <a:latin typeface="+mj-ea"/>
                <a:ea typeface="+mj-ea"/>
              </a:rPr>
              <a:t>基础需求</a:t>
            </a:r>
            <a:endParaRPr lang="en-US" altLang="zh-CN" sz="2400" dirty="0">
              <a:solidFill>
                <a:schemeClr val="accent1"/>
              </a:solidFill>
              <a:latin typeface="+mj-ea"/>
              <a:ea typeface="+mj-ea"/>
            </a:endParaRPr>
          </a:p>
        </p:txBody>
      </p:sp>
      <p:sp>
        <p:nvSpPr>
          <p:cNvPr id="23" name="文本框 22">
            <a:extLst>
              <a:ext uri="{FF2B5EF4-FFF2-40B4-BE49-F238E27FC236}">
                <a16:creationId xmlns:a16="http://schemas.microsoft.com/office/drawing/2014/main" id="{A0B27752-F673-8CEA-0F4B-9A8259667FA5}"/>
              </a:ext>
            </a:extLst>
          </p:cNvPr>
          <p:cNvSpPr txBox="1"/>
          <p:nvPr/>
        </p:nvSpPr>
        <p:spPr>
          <a:xfrm>
            <a:off x="6212114" y="3655052"/>
            <a:ext cx="1226115" cy="302639"/>
          </a:xfrm>
          <a:prstGeom prst="rect">
            <a:avLst/>
          </a:prstGeom>
          <a:noFill/>
          <a:effectLst/>
        </p:spPr>
        <p:txBody>
          <a:bodyPr wrap="none" lIns="0" tIns="0" rIns="0" bIns="0" rtlCol="0" anchor="t">
            <a:noAutofit/>
          </a:bodyPr>
          <a:lstStyle/>
          <a:p>
            <a:pPr algn="ctr">
              <a:spcBef>
                <a:spcPct val="0"/>
              </a:spcBef>
            </a:pPr>
            <a:r>
              <a:rPr lang="zh-CN" altLang="en-US" sz="2400">
                <a:solidFill>
                  <a:schemeClr val="accent2"/>
                </a:solidFill>
                <a:latin typeface="+mj-ea"/>
                <a:ea typeface="+mj-ea"/>
              </a:rPr>
              <a:t>改善需求</a:t>
            </a:r>
            <a:endParaRPr lang="en-US" altLang="zh-CN" sz="2400" dirty="0">
              <a:solidFill>
                <a:schemeClr val="accent2"/>
              </a:solidFill>
              <a:latin typeface="+mj-ea"/>
              <a:ea typeface="+mj-ea"/>
            </a:endParaRPr>
          </a:p>
        </p:txBody>
      </p:sp>
      <p:cxnSp>
        <p:nvCxnSpPr>
          <p:cNvPr id="24" name="直接连接符 23">
            <a:extLst>
              <a:ext uri="{FF2B5EF4-FFF2-40B4-BE49-F238E27FC236}">
                <a16:creationId xmlns:a16="http://schemas.microsoft.com/office/drawing/2014/main" id="{2D27C107-4953-BAA2-28F0-4D1B4733D508}"/>
              </a:ext>
            </a:extLst>
          </p:cNvPr>
          <p:cNvCxnSpPr>
            <a:cxnSpLocks/>
          </p:cNvCxnSpPr>
          <p:nvPr/>
        </p:nvCxnSpPr>
        <p:spPr>
          <a:xfrm flipH="1">
            <a:off x="3962400" y="1204686"/>
            <a:ext cx="4267200" cy="428171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32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5103E8-A619-D7E6-11FD-8680E869C8D4}"/>
              </a:ext>
            </a:extLst>
          </p:cNvPr>
          <p:cNvSpPr>
            <a:spLocks noGrp="1"/>
          </p:cNvSpPr>
          <p:nvPr>
            <p:ph type="title"/>
          </p:nvPr>
        </p:nvSpPr>
        <p:spPr/>
        <p:txBody>
          <a:bodyPr/>
          <a:lstStyle/>
          <a:p>
            <a:r>
              <a:rPr lang="zh-CN" altLang="en-US" sz="3200">
                <a:solidFill>
                  <a:schemeClr val="tx1">
                    <a:lumMod val="85000"/>
                    <a:lumOff val="15000"/>
                  </a:schemeClr>
                </a:solidFill>
                <a:latin typeface="+mj-ea"/>
                <a:ea typeface="+mj-ea"/>
              </a:rPr>
              <a:t>消费人群定位</a:t>
            </a:r>
          </a:p>
        </p:txBody>
      </p:sp>
      <p:sp>
        <p:nvSpPr>
          <p:cNvPr id="6" name="矩形: 圆角 5">
            <a:extLst>
              <a:ext uri="{FF2B5EF4-FFF2-40B4-BE49-F238E27FC236}">
                <a16:creationId xmlns:a16="http://schemas.microsoft.com/office/drawing/2014/main" id="{A7A0EFF7-5E30-E9CD-7100-A3BA888706AE}"/>
              </a:ext>
            </a:extLst>
          </p:cNvPr>
          <p:cNvSpPr/>
          <p:nvPr/>
        </p:nvSpPr>
        <p:spPr>
          <a:xfrm>
            <a:off x="710406" y="1496539"/>
            <a:ext cx="3278088" cy="4181235"/>
          </a:xfrm>
          <a:prstGeom prst="roundRect">
            <a:avLst>
              <a:gd name="adj" fmla="val 5598"/>
            </a:avLst>
          </a:prstGeom>
          <a:solidFill>
            <a:schemeClr val="bg1"/>
          </a:solidFill>
          <a:ln w="12700" cap="flat" cmpd="sng" algn="ctr">
            <a:gradFill>
              <a:gsLst>
                <a:gs pos="0">
                  <a:schemeClr val="accent1">
                    <a:alpha val="0"/>
                  </a:schemeClr>
                </a:gs>
                <a:gs pos="51000">
                  <a:schemeClr val="accent1">
                    <a:alpha val="85000"/>
                  </a:schemeClr>
                </a:gs>
                <a:gs pos="100000">
                  <a:schemeClr val="accent1">
                    <a:alpha val="0"/>
                  </a:schemeClr>
                </a:gs>
              </a:gsLst>
              <a:lin ang="0" scaled="0"/>
            </a:grad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5" name="文本框 14">
            <a:extLst>
              <a:ext uri="{FF2B5EF4-FFF2-40B4-BE49-F238E27FC236}">
                <a16:creationId xmlns:a16="http://schemas.microsoft.com/office/drawing/2014/main" id="{8130C71D-425A-AFD1-0F2F-CE98E7BD2C91}"/>
              </a:ext>
            </a:extLst>
          </p:cNvPr>
          <p:cNvSpPr txBox="1"/>
          <p:nvPr/>
        </p:nvSpPr>
        <p:spPr>
          <a:xfrm>
            <a:off x="4855850" y="1787530"/>
            <a:ext cx="1857687" cy="366864"/>
          </a:xfrm>
          <a:prstGeom prst="rect">
            <a:avLst/>
          </a:prstGeom>
          <a:noFill/>
          <a:effectLst/>
        </p:spPr>
        <p:txBody>
          <a:bodyPr wrap="none" lIns="0" tIns="0" rIns="0" bIns="0" rtlCol="0" anchor="t">
            <a:noAutofit/>
          </a:bodyPr>
          <a:lstStyle/>
          <a:p>
            <a:pPr>
              <a:spcBef>
                <a:spcPct val="0"/>
              </a:spcBef>
            </a:pPr>
            <a:r>
              <a:rPr lang="zh-CN" altLang="en-US" sz="2400">
                <a:solidFill>
                  <a:schemeClr val="accent1"/>
                </a:solidFill>
                <a:latin typeface="+mj-ea"/>
                <a:ea typeface="+mj-ea"/>
              </a:rPr>
              <a:t>学生消费群体</a:t>
            </a:r>
            <a:endParaRPr lang="en-US" altLang="zh-CN" sz="2400" dirty="0">
              <a:solidFill>
                <a:schemeClr val="accent1"/>
              </a:solidFill>
              <a:latin typeface="+mj-ea"/>
              <a:ea typeface="+mj-ea"/>
            </a:endParaRPr>
          </a:p>
        </p:txBody>
      </p:sp>
      <p:sp>
        <p:nvSpPr>
          <p:cNvPr id="16" name="文本框 15">
            <a:extLst>
              <a:ext uri="{FF2B5EF4-FFF2-40B4-BE49-F238E27FC236}">
                <a16:creationId xmlns:a16="http://schemas.microsoft.com/office/drawing/2014/main" id="{D8FFF2EB-3337-70BF-6CF1-5A0D381857F0}"/>
              </a:ext>
            </a:extLst>
          </p:cNvPr>
          <p:cNvSpPr txBox="1"/>
          <p:nvPr/>
        </p:nvSpPr>
        <p:spPr>
          <a:xfrm>
            <a:off x="4855851" y="2179170"/>
            <a:ext cx="6637649" cy="653191"/>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在此处输入详细内容在此处输入详细内容在此处输入详细内容在此处输入详细内容在此处输入详细内容在此处输入详细内容</a:t>
            </a:r>
            <a:endParaRPr lang="en-US" altLang="zh-CN" dirty="0"/>
          </a:p>
        </p:txBody>
      </p:sp>
      <p:sp>
        <p:nvSpPr>
          <p:cNvPr id="20" name="文本框 19">
            <a:extLst>
              <a:ext uri="{FF2B5EF4-FFF2-40B4-BE49-F238E27FC236}">
                <a16:creationId xmlns:a16="http://schemas.microsoft.com/office/drawing/2014/main" id="{8683B5B1-9CE5-5D72-1949-3BDB062F51B7}"/>
              </a:ext>
            </a:extLst>
          </p:cNvPr>
          <p:cNvSpPr txBox="1"/>
          <p:nvPr/>
        </p:nvSpPr>
        <p:spPr>
          <a:xfrm>
            <a:off x="4855851" y="3068339"/>
            <a:ext cx="2010086" cy="414387"/>
          </a:xfrm>
          <a:prstGeom prst="rect">
            <a:avLst/>
          </a:prstGeom>
          <a:noFill/>
          <a:effectLst/>
        </p:spPr>
        <p:txBody>
          <a:bodyPr wrap="none" lIns="0" tIns="0" rIns="0" bIns="0" rtlCol="0" anchor="t">
            <a:noAutofit/>
          </a:bodyPr>
          <a:lstStyle/>
          <a:p>
            <a:pPr>
              <a:spcBef>
                <a:spcPct val="0"/>
              </a:spcBef>
            </a:pPr>
            <a:r>
              <a:rPr lang="zh-CN" altLang="en-US" sz="2400">
                <a:solidFill>
                  <a:schemeClr val="accent2"/>
                </a:solidFill>
                <a:latin typeface="+mj-ea"/>
                <a:ea typeface="+mj-ea"/>
              </a:rPr>
              <a:t>青年消费群体</a:t>
            </a:r>
            <a:endParaRPr lang="en-US" altLang="zh-CN" sz="2400" dirty="0">
              <a:solidFill>
                <a:schemeClr val="accent2"/>
              </a:solidFill>
              <a:latin typeface="+mj-ea"/>
              <a:ea typeface="+mj-ea"/>
            </a:endParaRPr>
          </a:p>
        </p:txBody>
      </p:sp>
      <p:sp>
        <p:nvSpPr>
          <p:cNvPr id="21" name="文本框 20">
            <a:extLst>
              <a:ext uri="{FF2B5EF4-FFF2-40B4-BE49-F238E27FC236}">
                <a16:creationId xmlns:a16="http://schemas.microsoft.com/office/drawing/2014/main" id="{06751F7B-226A-938D-EDBC-25FBDC329324}"/>
              </a:ext>
            </a:extLst>
          </p:cNvPr>
          <p:cNvSpPr txBox="1"/>
          <p:nvPr/>
        </p:nvSpPr>
        <p:spPr>
          <a:xfrm>
            <a:off x="4855851" y="3507768"/>
            <a:ext cx="6637649" cy="653191"/>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在此处输入详细内容在此处输入详细内容在此处输入详细内容在此处输入详细内容在此处输入详细内容在此处输入详细内容</a:t>
            </a:r>
            <a:endParaRPr lang="en-US" altLang="zh-CN" dirty="0"/>
          </a:p>
        </p:txBody>
      </p:sp>
      <p:sp>
        <p:nvSpPr>
          <p:cNvPr id="23" name="文本框 22">
            <a:extLst>
              <a:ext uri="{FF2B5EF4-FFF2-40B4-BE49-F238E27FC236}">
                <a16:creationId xmlns:a16="http://schemas.microsoft.com/office/drawing/2014/main" id="{9A0C30C7-14D8-3E78-770D-1D74B853B963}"/>
              </a:ext>
            </a:extLst>
          </p:cNvPr>
          <p:cNvSpPr txBox="1"/>
          <p:nvPr/>
        </p:nvSpPr>
        <p:spPr>
          <a:xfrm>
            <a:off x="4855850" y="4396937"/>
            <a:ext cx="2010087" cy="391640"/>
          </a:xfrm>
          <a:prstGeom prst="rect">
            <a:avLst/>
          </a:prstGeom>
          <a:noFill/>
          <a:effectLst/>
        </p:spPr>
        <p:txBody>
          <a:bodyPr wrap="none" lIns="0" tIns="0" rIns="0" bIns="0" rtlCol="0" anchor="t">
            <a:noAutofit/>
          </a:bodyPr>
          <a:lstStyle/>
          <a:p>
            <a:pPr>
              <a:spcBef>
                <a:spcPct val="0"/>
              </a:spcBef>
            </a:pPr>
            <a:r>
              <a:rPr lang="zh-CN" altLang="en-US" sz="2400">
                <a:solidFill>
                  <a:schemeClr val="accent1"/>
                </a:solidFill>
                <a:latin typeface="+mj-ea"/>
                <a:ea typeface="+mj-ea"/>
              </a:rPr>
              <a:t>老年消费群体</a:t>
            </a:r>
            <a:endParaRPr lang="en-US" altLang="zh-CN" sz="2400" dirty="0">
              <a:solidFill>
                <a:schemeClr val="accent1"/>
              </a:solidFill>
              <a:latin typeface="+mj-ea"/>
              <a:ea typeface="+mj-ea"/>
            </a:endParaRPr>
          </a:p>
        </p:txBody>
      </p:sp>
      <p:sp>
        <p:nvSpPr>
          <p:cNvPr id="24" name="文本框 23">
            <a:extLst>
              <a:ext uri="{FF2B5EF4-FFF2-40B4-BE49-F238E27FC236}">
                <a16:creationId xmlns:a16="http://schemas.microsoft.com/office/drawing/2014/main" id="{2BA3C1BA-77D5-D3C8-54AE-E94CE12779B0}"/>
              </a:ext>
            </a:extLst>
          </p:cNvPr>
          <p:cNvSpPr txBox="1"/>
          <p:nvPr/>
        </p:nvSpPr>
        <p:spPr>
          <a:xfrm>
            <a:off x="4855851" y="4788577"/>
            <a:ext cx="6637649" cy="653191"/>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在此处输入详细内容在此处输入详细内容在此处输入详细内容在此处输入详细内容在此处输入详细内容在此处输入详细内容</a:t>
            </a:r>
            <a:endParaRPr lang="en-US" altLang="zh-CN" dirty="0"/>
          </a:p>
        </p:txBody>
      </p:sp>
      <p:pic>
        <p:nvPicPr>
          <p:cNvPr id="25" name="图片 24" descr="桌子上放着一盆植物&#10;&#10;中度可信度描述已自动生成">
            <a:extLst>
              <a:ext uri="{FF2B5EF4-FFF2-40B4-BE49-F238E27FC236}">
                <a16:creationId xmlns:a16="http://schemas.microsoft.com/office/drawing/2014/main" id="{87A71770-CE46-9B41-743A-5FB67624BBB1}"/>
              </a:ext>
            </a:extLst>
          </p:cNvPr>
          <p:cNvPicPr>
            <a:picLocks noChangeAspect="1"/>
          </p:cNvPicPr>
          <p:nvPr/>
        </p:nvPicPr>
        <p:blipFill>
          <a:blip r:embed="rId3">
            <a:extLst>
              <a:ext uri="{28A0092B-C50C-407E-A947-70E740481C1C}">
                <a14:useLocalDpi xmlns:a14="http://schemas.microsoft.com/office/drawing/2010/main" val="0"/>
              </a:ext>
            </a:extLst>
          </a:blip>
          <a:srcRect l="53912" t="5602" r="6914" b="18410"/>
          <a:stretch>
            <a:fillRect/>
          </a:stretch>
        </p:blipFill>
        <p:spPr>
          <a:xfrm>
            <a:off x="815221" y="1602888"/>
            <a:ext cx="3068461" cy="3968536"/>
          </a:xfrm>
          <a:custGeom>
            <a:avLst/>
            <a:gdLst>
              <a:gd name="connsiteX0" fmla="*/ 171772 w 3068461"/>
              <a:gd name="connsiteY0" fmla="*/ 0 h 3968536"/>
              <a:gd name="connsiteX1" fmla="*/ 2896689 w 3068461"/>
              <a:gd name="connsiteY1" fmla="*/ 0 h 3968536"/>
              <a:gd name="connsiteX2" fmla="*/ 3068461 w 3068461"/>
              <a:gd name="connsiteY2" fmla="*/ 171772 h 3968536"/>
              <a:gd name="connsiteX3" fmla="*/ 3068461 w 3068461"/>
              <a:gd name="connsiteY3" fmla="*/ 3796764 h 3968536"/>
              <a:gd name="connsiteX4" fmla="*/ 2896689 w 3068461"/>
              <a:gd name="connsiteY4" fmla="*/ 3968536 h 3968536"/>
              <a:gd name="connsiteX5" fmla="*/ 171772 w 3068461"/>
              <a:gd name="connsiteY5" fmla="*/ 3968536 h 3968536"/>
              <a:gd name="connsiteX6" fmla="*/ 0 w 3068461"/>
              <a:gd name="connsiteY6" fmla="*/ 3796764 h 3968536"/>
              <a:gd name="connsiteX7" fmla="*/ 0 w 3068461"/>
              <a:gd name="connsiteY7" fmla="*/ 171772 h 3968536"/>
              <a:gd name="connsiteX8" fmla="*/ 171772 w 3068461"/>
              <a:gd name="connsiteY8" fmla="*/ 0 h 396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8461" h="3968536">
                <a:moveTo>
                  <a:pt x="171772" y="0"/>
                </a:moveTo>
                <a:lnTo>
                  <a:pt x="2896689" y="0"/>
                </a:lnTo>
                <a:cubicBezTo>
                  <a:pt x="2991556" y="0"/>
                  <a:pt x="3068461" y="76905"/>
                  <a:pt x="3068461" y="171772"/>
                </a:cubicBezTo>
                <a:lnTo>
                  <a:pt x="3068461" y="3796764"/>
                </a:lnTo>
                <a:cubicBezTo>
                  <a:pt x="3068461" y="3891631"/>
                  <a:pt x="2991556" y="3968536"/>
                  <a:pt x="2896689" y="3968536"/>
                </a:cubicBezTo>
                <a:lnTo>
                  <a:pt x="171772" y="3968536"/>
                </a:lnTo>
                <a:cubicBezTo>
                  <a:pt x="76905" y="3968536"/>
                  <a:pt x="0" y="3891631"/>
                  <a:pt x="0" y="3796764"/>
                </a:cubicBezTo>
                <a:lnTo>
                  <a:pt x="0" y="171772"/>
                </a:lnTo>
                <a:cubicBezTo>
                  <a:pt x="0" y="76905"/>
                  <a:pt x="76905" y="0"/>
                  <a:pt x="171772" y="0"/>
                </a:cubicBezTo>
                <a:close/>
              </a:path>
            </a:pathLst>
          </a:custGeom>
        </p:spPr>
      </p:pic>
      <p:sp>
        <p:nvSpPr>
          <p:cNvPr id="8" name="椭圆 7">
            <a:extLst>
              <a:ext uri="{FF2B5EF4-FFF2-40B4-BE49-F238E27FC236}">
                <a16:creationId xmlns:a16="http://schemas.microsoft.com/office/drawing/2014/main" id="{6D0EF9DD-5E4C-6939-583E-B4212B355BB3}"/>
              </a:ext>
            </a:extLst>
          </p:cNvPr>
          <p:cNvSpPr/>
          <p:nvPr/>
        </p:nvSpPr>
        <p:spPr>
          <a:xfrm>
            <a:off x="3538338" y="1804914"/>
            <a:ext cx="900312" cy="900310"/>
          </a:xfrm>
          <a:prstGeom prst="ellipse">
            <a:avLst/>
          </a:prstGeom>
          <a:solidFill>
            <a:schemeClr val="accent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矩形: 圆顶角 4">
            <a:extLst>
              <a:ext uri="{FF2B5EF4-FFF2-40B4-BE49-F238E27FC236}">
                <a16:creationId xmlns:a16="http://schemas.microsoft.com/office/drawing/2014/main" id="{92EDDE19-9950-08BA-2F49-330A95CD8B26}"/>
              </a:ext>
            </a:extLst>
          </p:cNvPr>
          <p:cNvSpPr/>
          <p:nvPr/>
        </p:nvSpPr>
        <p:spPr>
          <a:xfrm rot="2700000">
            <a:off x="3952596" y="1973242"/>
            <a:ext cx="174422" cy="461030"/>
          </a:xfrm>
          <a:prstGeom prst="round2Same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等腰三角形 17">
            <a:extLst>
              <a:ext uri="{FF2B5EF4-FFF2-40B4-BE49-F238E27FC236}">
                <a16:creationId xmlns:a16="http://schemas.microsoft.com/office/drawing/2014/main" id="{241BD915-C890-4080-A842-CE6D6F008583}"/>
              </a:ext>
            </a:extLst>
          </p:cNvPr>
          <p:cNvSpPr/>
          <p:nvPr/>
        </p:nvSpPr>
        <p:spPr>
          <a:xfrm rot="2700000" flipV="1">
            <a:off x="3734531" y="2354561"/>
            <a:ext cx="174423" cy="134519"/>
          </a:xfrm>
          <a:prstGeom prst="triangl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椭圆 9">
            <a:extLst>
              <a:ext uri="{FF2B5EF4-FFF2-40B4-BE49-F238E27FC236}">
                <a16:creationId xmlns:a16="http://schemas.microsoft.com/office/drawing/2014/main" id="{EFBFDC30-F674-9A62-9ED1-9506E67B269A}"/>
              </a:ext>
            </a:extLst>
          </p:cNvPr>
          <p:cNvSpPr/>
          <p:nvPr/>
        </p:nvSpPr>
        <p:spPr>
          <a:xfrm>
            <a:off x="3538338" y="3137056"/>
            <a:ext cx="900312" cy="900310"/>
          </a:xfrm>
          <a:prstGeom prst="ellipse">
            <a:avLst/>
          </a:prstGeom>
          <a:solidFill>
            <a:schemeClr val="accent2"/>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任意多边形: 形状 25">
            <a:extLst>
              <a:ext uri="{FF2B5EF4-FFF2-40B4-BE49-F238E27FC236}">
                <a16:creationId xmlns:a16="http://schemas.microsoft.com/office/drawing/2014/main" id="{377F4005-E6A0-6FD9-FB12-ED0022419AE7}"/>
              </a:ext>
            </a:extLst>
          </p:cNvPr>
          <p:cNvSpPr/>
          <p:nvPr/>
        </p:nvSpPr>
        <p:spPr>
          <a:xfrm>
            <a:off x="3791986" y="3373249"/>
            <a:ext cx="393017" cy="486507"/>
          </a:xfrm>
          <a:custGeom>
            <a:avLst/>
            <a:gdLst>
              <a:gd name="connsiteX0" fmla="*/ 31997 w 492817"/>
              <a:gd name="connsiteY0" fmla="*/ 0 h 610047"/>
              <a:gd name="connsiteX1" fmla="*/ 31997 w 492817"/>
              <a:gd name="connsiteY1" fmla="*/ 20199 h 610047"/>
              <a:gd name="connsiteX2" fmla="*/ 79068 w 492817"/>
              <a:gd name="connsiteY2" fmla="*/ 67270 h 610047"/>
              <a:gd name="connsiteX3" fmla="*/ 413750 w 492817"/>
              <a:gd name="connsiteY3" fmla="*/ 67270 h 610047"/>
              <a:gd name="connsiteX4" fmla="*/ 460821 w 492817"/>
              <a:gd name="connsiteY4" fmla="*/ 20199 h 610047"/>
              <a:gd name="connsiteX5" fmla="*/ 460821 w 492817"/>
              <a:gd name="connsiteY5" fmla="*/ 1 h 610047"/>
              <a:gd name="connsiteX6" fmla="*/ 471135 w 492817"/>
              <a:gd name="connsiteY6" fmla="*/ 6955 h 610047"/>
              <a:gd name="connsiteX7" fmla="*/ 492817 w 492817"/>
              <a:gd name="connsiteY7" fmla="*/ 59299 h 610047"/>
              <a:gd name="connsiteX8" fmla="*/ 492817 w 492817"/>
              <a:gd name="connsiteY8" fmla="*/ 536021 h 610047"/>
              <a:gd name="connsiteX9" fmla="*/ 418791 w 492817"/>
              <a:gd name="connsiteY9" fmla="*/ 610047 h 610047"/>
              <a:gd name="connsiteX10" fmla="*/ 74026 w 492817"/>
              <a:gd name="connsiteY10" fmla="*/ 610047 h 610047"/>
              <a:gd name="connsiteX11" fmla="*/ 0 w 492817"/>
              <a:gd name="connsiteY11" fmla="*/ 536021 h 610047"/>
              <a:gd name="connsiteX12" fmla="*/ 0 w 492817"/>
              <a:gd name="connsiteY12" fmla="*/ 59299 h 610047"/>
              <a:gd name="connsiteX13" fmla="*/ 21682 w 492817"/>
              <a:gd name="connsiteY13" fmla="*/ 6955 h 6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817" h="610047">
                <a:moveTo>
                  <a:pt x="31997" y="0"/>
                </a:moveTo>
                <a:lnTo>
                  <a:pt x="31997" y="20199"/>
                </a:lnTo>
                <a:cubicBezTo>
                  <a:pt x="31997" y="46196"/>
                  <a:pt x="53071" y="67270"/>
                  <a:pt x="79068" y="67270"/>
                </a:cubicBezTo>
                <a:lnTo>
                  <a:pt x="413750" y="67270"/>
                </a:lnTo>
                <a:cubicBezTo>
                  <a:pt x="439747" y="67270"/>
                  <a:pt x="460821" y="46196"/>
                  <a:pt x="460821" y="20199"/>
                </a:cubicBezTo>
                <a:lnTo>
                  <a:pt x="460821" y="1"/>
                </a:lnTo>
                <a:lnTo>
                  <a:pt x="471135" y="6955"/>
                </a:lnTo>
                <a:cubicBezTo>
                  <a:pt x="484532" y="20351"/>
                  <a:pt x="492817" y="38858"/>
                  <a:pt x="492817" y="59299"/>
                </a:cubicBezTo>
                <a:lnTo>
                  <a:pt x="492817" y="536021"/>
                </a:lnTo>
                <a:cubicBezTo>
                  <a:pt x="492817" y="576904"/>
                  <a:pt x="459674" y="610047"/>
                  <a:pt x="418791" y="610047"/>
                </a:cubicBezTo>
                <a:lnTo>
                  <a:pt x="74026" y="610047"/>
                </a:lnTo>
                <a:cubicBezTo>
                  <a:pt x="33143" y="610047"/>
                  <a:pt x="0" y="576904"/>
                  <a:pt x="0" y="536021"/>
                </a:cubicBezTo>
                <a:lnTo>
                  <a:pt x="0" y="59299"/>
                </a:lnTo>
                <a:cubicBezTo>
                  <a:pt x="0" y="38858"/>
                  <a:pt x="8286" y="20351"/>
                  <a:pt x="21682" y="695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矩形: 圆角 21">
            <a:extLst>
              <a:ext uri="{FF2B5EF4-FFF2-40B4-BE49-F238E27FC236}">
                <a16:creationId xmlns:a16="http://schemas.microsoft.com/office/drawing/2014/main" id="{AE1E76AA-561E-10BA-FD6F-9D9E94FD47D2}"/>
              </a:ext>
            </a:extLst>
          </p:cNvPr>
          <p:cNvSpPr/>
          <p:nvPr/>
        </p:nvSpPr>
        <p:spPr>
          <a:xfrm>
            <a:off x="3846320" y="3314666"/>
            <a:ext cx="284350" cy="91856"/>
          </a:xfrm>
          <a:prstGeom prst="roundRect">
            <a:avLst>
              <a:gd name="adj" fmla="val 31561"/>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椭圆 11">
            <a:extLst>
              <a:ext uri="{FF2B5EF4-FFF2-40B4-BE49-F238E27FC236}">
                <a16:creationId xmlns:a16="http://schemas.microsoft.com/office/drawing/2014/main" id="{5106BCFF-E66D-598D-C2D4-09BD4E38DA89}"/>
              </a:ext>
            </a:extLst>
          </p:cNvPr>
          <p:cNvSpPr/>
          <p:nvPr/>
        </p:nvSpPr>
        <p:spPr>
          <a:xfrm>
            <a:off x="3538338" y="4469198"/>
            <a:ext cx="900312" cy="900310"/>
          </a:xfrm>
          <a:prstGeom prst="ellipse">
            <a:avLst/>
          </a:prstGeom>
          <a:solidFill>
            <a:schemeClr val="accent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任意多边形: 形状 37">
            <a:extLst>
              <a:ext uri="{FF2B5EF4-FFF2-40B4-BE49-F238E27FC236}">
                <a16:creationId xmlns:a16="http://schemas.microsoft.com/office/drawing/2014/main" id="{0E5C965F-5E78-C47D-66A8-B816093BC882}"/>
              </a:ext>
            </a:extLst>
          </p:cNvPr>
          <p:cNvSpPr/>
          <p:nvPr/>
        </p:nvSpPr>
        <p:spPr>
          <a:xfrm flipH="1">
            <a:off x="3714406" y="4843104"/>
            <a:ext cx="548177" cy="152499"/>
          </a:xfrm>
          <a:custGeom>
            <a:avLst/>
            <a:gdLst>
              <a:gd name="connsiteX0" fmla="*/ 2797207 w 4627593"/>
              <a:gd name="connsiteY0" fmla="*/ 1337 h 1287364"/>
              <a:gd name="connsiteX1" fmla="*/ 2355182 w 4627593"/>
              <a:gd name="connsiteY1" fmla="*/ 126217 h 1287364"/>
              <a:gd name="connsiteX2" fmla="*/ 2313797 w 4627593"/>
              <a:gd name="connsiteY2" fmla="*/ 159504 h 1287364"/>
              <a:gd name="connsiteX3" fmla="*/ 2272412 w 4627593"/>
              <a:gd name="connsiteY3" fmla="*/ 126217 h 1287364"/>
              <a:gd name="connsiteX4" fmla="*/ 1830387 w 4627593"/>
              <a:gd name="connsiteY4" fmla="*/ 1337 h 1287364"/>
              <a:gd name="connsiteX5" fmla="*/ 999943 w 4627593"/>
              <a:gd name="connsiteY5" fmla="*/ 432688 h 1287364"/>
              <a:gd name="connsiteX6" fmla="*/ 222753 w 4627593"/>
              <a:gd name="connsiteY6" fmla="*/ 421842 h 1287364"/>
              <a:gd name="connsiteX7" fmla="*/ 532482 w 4627593"/>
              <a:gd name="connsiteY7" fmla="*/ 23142 h 1287364"/>
              <a:gd name="connsiteX8" fmla="*/ 28216 w 4627593"/>
              <a:gd name="connsiteY8" fmla="*/ 816204 h 1287364"/>
              <a:gd name="connsiteX9" fmla="*/ 2143415 w 4627593"/>
              <a:gd name="connsiteY9" fmla="*/ 1045338 h 1287364"/>
              <a:gd name="connsiteX10" fmla="*/ 2313797 w 4627593"/>
              <a:gd name="connsiteY10" fmla="*/ 973990 h 1287364"/>
              <a:gd name="connsiteX11" fmla="*/ 2484179 w 4627593"/>
              <a:gd name="connsiteY11" fmla="*/ 1045338 h 1287364"/>
              <a:gd name="connsiteX12" fmla="*/ 4599378 w 4627593"/>
              <a:gd name="connsiteY12" fmla="*/ 816204 h 1287364"/>
              <a:gd name="connsiteX13" fmla="*/ 4095112 w 4627593"/>
              <a:gd name="connsiteY13" fmla="*/ 23142 h 1287364"/>
              <a:gd name="connsiteX14" fmla="*/ 4404841 w 4627593"/>
              <a:gd name="connsiteY14" fmla="*/ 421842 h 1287364"/>
              <a:gd name="connsiteX15" fmla="*/ 3627651 w 4627593"/>
              <a:gd name="connsiteY15" fmla="*/ 432688 h 1287364"/>
              <a:gd name="connsiteX16" fmla="*/ 2797207 w 4627593"/>
              <a:gd name="connsiteY16" fmla="*/ 1337 h 128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7593" h="1287364">
                <a:moveTo>
                  <a:pt x="2797207" y="1337"/>
                </a:moveTo>
                <a:cubicBezTo>
                  <a:pt x="2653969" y="-7320"/>
                  <a:pt x="2503592" y="25128"/>
                  <a:pt x="2355182" y="126217"/>
                </a:cubicBezTo>
                <a:lnTo>
                  <a:pt x="2313797" y="159504"/>
                </a:lnTo>
                <a:lnTo>
                  <a:pt x="2272412" y="126217"/>
                </a:lnTo>
                <a:cubicBezTo>
                  <a:pt x="2124002" y="25128"/>
                  <a:pt x="1973625" y="-7320"/>
                  <a:pt x="1830387" y="1337"/>
                </a:cubicBezTo>
                <a:cubicBezTo>
                  <a:pt x="1436480" y="25145"/>
                  <a:pt x="1096555" y="359812"/>
                  <a:pt x="999943" y="432688"/>
                </a:cubicBezTo>
                <a:cubicBezTo>
                  <a:pt x="726062" y="639197"/>
                  <a:pt x="308788" y="747802"/>
                  <a:pt x="222753" y="421842"/>
                </a:cubicBezTo>
                <a:cubicBezTo>
                  <a:pt x="227532" y="321480"/>
                  <a:pt x="277242" y="242232"/>
                  <a:pt x="532482" y="23142"/>
                </a:cubicBezTo>
                <a:cubicBezTo>
                  <a:pt x="44467" y="176143"/>
                  <a:pt x="-59732" y="576001"/>
                  <a:pt x="28216" y="816204"/>
                </a:cubicBezTo>
                <a:cubicBezTo>
                  <a:pt x="280050" y="1275128"/>
                  <a:pt x="1013736" y="1485439"/>
                  <a:pt x="2143415" y="1045338"/>
                </a:cubicBezTo>
                <a:lnTo>
                  <a:pt x="2313797" y="973990"/>
                </a:lnTo>
                <a:lnTo>
                  <a:pt x="2484179" y="1045338"/>
                </a:lnTo>
                <a:cubicBezTo>
                  <a:pt x="3613858" y="1485439"/>
                  <a:pt x="4347544" y="1275128"/>
                  <a:pt x="4599378" y="816204"/>
                </a:cubicBezTo>
                <a:cubicBezTo>
                  <a:pt x="4687326" y="576001"/>
                  <a:pt x="4583127" y="176143"/>
                  <a:pt x="4095112" y="23142"/>
                </a:cubicBezTo>
                <a:cubicBezTo>
                  <a:pt x="4350352" y="242232"/>
                  <a:pt x="4400062" y="321480"/>
                  <a:pt x="4404841" y="421842"/>
                </a:cubicBezTo>
                <a:cubicBezTo>
                  <a:pt x="4318806" y="747802"/>
                  <a:pt x="3901532" y="639197"/>
                  <a:pt x="3627651" y="432688"/>
                </a:cubicBezTo>
                <a:cubicBezTo>
                  <a:pt x="3531039" y="359812"/>
                  <a:pt x="3191114" y="25145"/>
                  <a:pt x="2797207" y="13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7661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4F67AD3F-05C7-16C0-14B3-2B5560D009A3}"/>
              </a:ext>
            </a:extLst>
          </p:cNvPr>
          <p:cNvSpPr txBox="1"/>
          <p:nvPr/>
        </p:nvSpPr>
        <p:spPr>
          <a:xfrm>
            <a:off x="4748169" y="2273858"/>
            <a:ext cx="6748506" cy="653191"/>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在此处输入详细内容在此处输入详细内容在此处输入详细内容在此处输入详细内容在此处输入详细内容在此处输入详细内容</a:t>
            </a:r>
            <a:endParaRPr lang="en-US" altLang="zh-CN" dirty="0"/>
          </a:p>
        </p:txBody>
      </p:sp>
      <p:sp>
        <p:nvSpPr>
          <p:cNvPr id="2" name="标题 1">
            <a:extLst>
              <a:ext uri="{FF2B5EF4-FFF2-40B4-BE49-F238E27FC236}">
                <a16:creationId xmlns:a16="http://schemas.microsoft.com/office/drawing/2014/main" id="{F40C1A57-7966-DB55-94BC-D14C327ACF3B}"/>
              </a:ext>
            </a:extLst>
          </p:cNvPr>
          <p:cNvSpPr>
            <a:spLocks noGrp="1"/>
          </p:cNvSpPr>
          <p:nvPr>
            <p:ph type="title"/>
          </p:nvPr>
        </p:nvSpPr>
        <p:spPr/>
        <p:txBody>
          <a:bodyPr/>
          <a:lstStyle/>
          <a:p>
            <a:r>
              <a:rPr lang="zh-CN" altLang="en-US" sz="3200">
                <a:solidFill>
                  <a:schemeClr val="tx1">
                    <a:lumMod val="85000"/>
                    <a:lumOff val="15000"/>
                  </a:schemeClr>
                </a:solidFill>
                <a:latin typeface="+mj-ea"/>
                <a:ea typeface="+mj-ea"/>
              </a:rPr>
              <a:t>市场推广定位</a:t>
            </a:r>
          </a:p>
        </p:txBody>
      </p:sp>
      <p:sp>
        <p:nvSpPr>
          <p:cNvPr id="25" name="矩形: 圆角 24">
            <a:extLst>
              <a:ext uri="{FF2B5EF4-FFF2-40B4-BE49-F238E27FC236}">
                <a16:creationId xmlns:a16="http://schemas.microsoft.com/office/drawing/2014/main" id="{0405EEE1-85CB-FAAA-28E1-785025D5F8F2}"/>
              </a:ext>
            </a:extLst>
          </p:cNvPr>
          <p:cNvSpPr/>
          <p:nvPr/>
        </p:nvSpPr>
        <p:spPr>
          <a:xfrm>
            <a:off x="695325" y="1320800"/>
            <a:ext cx="3762375" cy="2108200"/>
          </a:xfrm>
          <a:prstGeom prst="roundRect">
            <a:avLst>
              <a:gd name="adj" fmla="val 4619"/>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圆角 25">
            <a:extLst>
              <a:ext uri="{FF2B5EF4-FFF2-40B4-BE49-F238E27FC236}">
                <a16:creationId xmlns:a16="http://schemas.microsoft.com/office/drawing/2014/main" id="{552BA985-6C6F-4FA4-988B-A552E8177DF3}"/>
              </a:ext>
            </a:extLst>
          </p:cNvPr>
          <p:cNvSpPr/>
          <p:nvPr/>
        </p:nvSpPr>
        <p:spPr>
          <a:xfrm>
            <a:off x="7734302" y="3581400"/>
            <a:ext cx="3762375" cy="2108200"/>
          </a:xfrm>
          <a:prstGeom prst="roundRect">
            <a:avLst>
              <a:gd name="adj" fmla="val 4619"/>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a:extLst>
              <a:ext uri="{FF2B5EF4-FFF2-40B4-BE49-F238E27FC236}">
                <a16:creationId xmlns:a16="http://schemas.microsoft.com/office/drawing/2014/main" id="{B36C1A1B-84B9-05D2-9AED-9956C050A3BE}"/>
              </a:ext>
            </a:extLst>
          </p:cNvPr>
          <p:cNvSpPr txBox="1"/>
          <p:nvPr/>
        </p:nvSpPr>
        <p:spPr>
          <a:xfrm>
            <a:off x="710406" y="4589016"/>
            <a:ext cx="6748506" cy="653191"/>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r"/>
            <a:r>
              <a:rPr lang="zh-CN" altLang="en-US"/>
              <a:t>在此处输入详细内容在此处输入详细内容在此处输入详细内容在此处输入详细内容在此处输入详细内容在此处输入详细内容</a:t>
            </a:r>
            <a:endParaRPr lang="en-US" altLang="zh-CN" dirty="0"/>
          </a:p>
        </p:txBody>
      </p:sp>
      <p:sp>
        <p:nvSpPr>
          <p:cNvPr id="17" name="Rounded Rectangle 24+">
            <a:extLst>
              <a:ext uri="{FF2B5EF4-FFF2-40B4-BE49-F238E27FC236}">
                <a16:creationId xmlns:a16="http://schemas.microsoft.com/office/drawing/2014/main" id="{C8428AC5-E412-70D3-E7F5-143DEEB638CA}"/>
              </a:ext>
            </a:extLst>
          </p:cNvPr>
          <p:cNvSpPr/>
          <p:nvPr/>
        </p:nvSpPr>
        <p:spPr>
          <a:xfrm>
            <a:off x="755252" y="1379509"/>
            <a:ext cx="3642521" cy="1990782"/>
          </a:xfrm>
          <a:prstGeom prst="roundRect">
            <a:avLst>
              <a:gd name="adj" fmla="val 4619"/>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5+">
            <a:extLst>
              <a:ext uri="{FF2B5EF4-FFF2-40B4-BE49-F238E27FC236}">
                <a16:creationId xmlns:a16="http://schemas.microsoft.com/office/drawing/2014/main" id="{55E36C26-39C3-CD57-ECF3-B578FF813BED}"/>
              </a:ext>
            </a:extLst>
          </p:cNvPr>
          <p:cNvSpPr/>
          <p:nvPr/>
        </p:nvSpPr>
        <p:spPr>
          <a:xfrm>
            <a:off x="7786688" y="3640109"/>
            <a:ext cx="3657602" cy="1990782"/>
          </a:xfrm>
          <a:prstGeom prst="roundRect">
            <a:avLst>
              <a:gd name="adj" fmla="val 4619"/>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圆角 26">
            <a:extLst>
              <a:ext uri="{FF2B5EF4-FFF2-40B4-BE49-F238E27FC236}">
                <a16:creationId xmlns:a16="http://schemas.microsoft.com/office/drawing/2014/main" id="{1468325A-F236-D05F-1E44-563E629ABE57}"/>
              </a:ext>
            </a:extLst>
          </p:cNvPr>
          <p:cNvSpPr/>
          <p:nvPr/>
        </p:nvSpPr>
        <p:spPr>
          <a:xfrm>
            <a:off x="6248400" y="3867835"/>
            <a:ext cx="1714500" cy="554384"/>
          </a:xfrm>
          <a:prstGeom prst="roundRect">
            <a:avLst>
              <a:gd name="adj" fmla="val 11491"/>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文本框 31">
            <a:extLst>
              <a:ext uri="{FF2B5EF4-FFF2-40B4-BE49-F238E27FC236}">
                <a16:creationId xmlns:a16="http://schemas.microsoft.com/office/drawing/2014/main" id="{849F8C05-2E4F-D795-0528-6462B2E82E59}"/>
              </a:ext>
            </a:extLst>
          </p:cNvPr>
          <p:cNvSpPr txBox="1"/>
          <p:nvPr/>
        </p:nvSpPr>
        <p:spPr>
          <a:xfrm>
            <a:off x="6362493" y="3961595"/>
            <a:ext cx="1486314" cy="366864"/>
          </a:xfrm>
          <a:prstGeom prst="rect">
            <a:avLst/>
          </a:prstGeom>
          <a:noFill/>
          <a:effectLst/>
        </p:spPr>
        <p:txBody>
          <a:bodyPr wrap="none" lIns="0" tIns="0" rIns="0" bIns="0" rtlCol="0" anchor="t">
            <a:noAutofit/>
          </a:bodyPr>
          <a:lstStyle/>
          <a:p>
            <a:pPr algn="ctr">
              <a:spcBef>
                <a:spcPct val="0"/>
              </a:spcBef>
            </a:pPr>
            <a:r>
              <a:rPr lang="zh-CN" altLang="en-US" sz="2400">
                <a:solidFill>
                  <a:schemeClr val="accent2"/>
                </a:solidFill>
                <a:latin typeface="+mj-ea"/>
                <a:ea typeface="+mj-ea"/>
              </a:rPr>
              <a:t>创意表现</a:t>
            </a:r>
            <a:endParaRPr lang="en-US" altLang="zh-CN" sz="2400" dirty="0">
              <a:solidFill>
                <a:schemeClr val="accent2"/>
              </a:solidFill>
              <a:latin typeface="+mj-ea"/>
              <a:ea typeface="+mj-ea"/>
            </a:endParaRPr>
          </a:p>
        </p:txBody>
      </p:sp>
      <p:sp>
        <p:nvSpPr>
          <p:cNvPr id="28" name="矩形: 圆角 27">
            <a:extLst>
              <a:ext uri="{FF2B5EF4-FFF2-40B4-BE49-F238E27FC236}">
                <a16:creationId xmlns:a16="http://schemas.microsoft.com/office/drawing/2014/main" id="{169CB0ED-0737-A97C-089B-B57CC7A0252F}"/>
              </a:ext>
            </a:extLst>
          </p:cNvPr>
          <p:cNvSpPr/>
          <p:nvPr/>
        </p:nvSpPr>
        <p:spPr>
          <a:xfrm>
            <a:off x="4051300" y="1586836"/>
            <a:ext cx="1714500" cy="554384"/>
          </a:xfrm>
          <a:prstGeom prst="roundRect">
            <a:avLst>
              <a:gd name="adj" fmla="val 11491"/>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文本框 30">
            <a:extLst>
              <a:ext uri="{FF2B5EF4-FFF2-40B4-BE49-F238E27FC236}">
                <a16:creationId xmlns:a16="http://schemas.microsoft.com/office/drawing/2014/main" id="{70D7F2D5-B42C-391E-C07D-3E04ECCBBA29}"/>
              </a:ext>
            </a:extLst>
          </p:cNvPr>
          <p:cNvSpPr txBox="1"/>
          <p:nvPr/>
        </p:nvSpPr>
        <p:spPr>
          <a:xfrm>
            <a:off x="4165393" y="1680596"/>
            <a:ext cx="1486314" cy="366864"/>
          </a:xfrm>
          <a:prstGeom prst="rect">
            <a:avLst/>
          </a:prstGeom>
          <a:noFill/>
          <a:effectLst/>
        </p:spPr>
        <p:txBody>
          <a:bodyPr wrap="none" lIns="0" tIns="0" rIns="0" bIns="0" rtlCol="0" anchor="t">
            <a:noAutofit/>
          </a:bodyPr>
          <a:lstStyle/>
          <a:p>
            <a:pPr algn="ctr">
              <a:spcBef>
                <a:spcPct val="0"/>
              </a:spcBef>
            </a:pPr>
            <a:r>
              <a:rPr lang="zh-CN" altLang="en-US" sz="2400">
                <a:solidFill>
                  <a:schemeClr val="accent1"/>
                </a:solidFill>
                <a:latin typeface="+mj-ea"/>
                <a:ea typeface="+mj-ea"/>
              </a:rPr>
              <a:t>营销理念</a:t>
            </a:r>
            <a:endParaRPr lang="en-US" altLang="zh-CN" sz="2400" dirty="0">
              <a:solidFill>
                <a:schemeClr val="accent1"/>
              </a:solidFill>
              <a:latin typeface="+mj-ea"/>
              <a:ea typeface="+mj-ea"/>
            </a:endParaRPr>
          </a:p>
        </p:txBody>
      </p:sp>
    </p:spTree>
    <p:extLst>
      <p:ext uri="{BB962C8B-B14F-4D97-AF65-F5344CB8AC3E}">
        <p14:creationId xmlns:p14="http://schemas.microsoft.com/office/powerpoint/2010/main" val="223442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A09CD28D-57A8-09C1-D4C0-8769E9A2DB1A}"/>
              </a:ext>
            </a:extLst>
          </p:cNvPr>
          <p:cNvSpPr txBox="1"/>
          <p:nvPr/>
        </p:nvSpPr>
        <p:spPr>
          <a:xfrm>
            <a:off x="698500" y="3464803"/>
            <a:ext cx="3175794" cy="1479450"/>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marL="342900" indent="-342900" algn="l">
              <a:buFont typeface="Arial" panose="020B0604020202020204" pitchFamily="34" charset="0"/>
              <a:buChar char="•"/>
            </a:pPr>
            <a:r>
              <a:rPr lang="zh-CN" altLang="en-US" sz="2000"/>
              <a:t>活动时间</a:t>
            </a:r>
            <a:endParaRPr lang="en-US" altLang="zh-CN" sz="2000"/>
          </a:p>
          <a:p>
            <a:pPr marL="342900" indent="-342900" algn="l">
              <a:buFont typeface="Arial" panose="020B0604020202020204" pitchFamily="34" charset="0"/>
              <a:buChar char="•"/>
            </a:pPr>
            <a:r>
              <a:rPr lang="zh-CN" altLang="en-US" sz="2000"/>
              <a:t>活动流程</a:t>
            </a:r>
            <a:endParaRPr lang="en-US" altLang="zh-CN" sz="2000"/>
          </a:p>
          <a:p>
            <a:pPr marL="342900" indent="-342900" algn="l">
              <a:buFont typeface="Arial" panose="020B0604020202020204" pitchFamily="34" charset="0"/>
              <a:buChar char="•"/>
            </a:pPr>
            <a:r>
              <a:rPr lang="zh-CN" altLang="en-US" sz="2000"/>
              <a:t>活动内容</a:t>
            </a:r>
            <a:endParaRPr lang="en-US" altLang="zh-CN" sz="2000"/>
          </a:p>
          <a:p>
            <a:pPr marL="342900" indent="-342900" algn="l">
              <a:buFont typeface="Arial" panose="020B0604020202020204" pitchFamily="34" charset="0"/>
              <a:buChar char="•"/>
            </a:pPr>
            <a:r>
              <a:rPr lang="zh-CN" altLang="en-US" sz="2000"/>
              <a:t>活动目标</a:t>
            </a:r>
            <a:endParaRPr lang="en-US" altLang="zh-CN" sz="2000"/>
          </a:p>
        </p:txBody>
      </p:sp>
      <p:sp>
        <p:nvSpPr>
          <p:cNvPr id="11" name="文本框 10">
            <a:extLst>
              <a:ext uri="{FF2B5EF4-FFF2-40B4-BE49-F238E27FC236}">
                <a16:creationId xmlns:a16="http://schemas.microsoft.com/office/drawing/2014/main" id="{2F289083-45EB-0859-0148-BFAC517F0DA8}"/>
              </a:ext>
            </a:extLst>
          </p:cNvPr>
          <p:cNvSpPr txBox="1"/>
          <p:nvPr/>
        </p:nvSpPr>
        <p:spPr>
          <a:xfrm>
            <a:off x="954087" y="1308101"/>
            <a:ext cx="910506" cy="830997"/>
          </a:xfrm>
          <a:prstGeom prst="rect">
            <a:avLst/>
          </a:prstGeom>
          <a:noFill/>
        </p:spPr>
        <p:txBody>
          <a:bodyPr wrap="none" lIns="0" tIns="0" rIns="0" bIns="0" rtlCol="0" anchor="t">
            <a:spAutoFit/>
          </a:bodyPr>
          <a:lstStyle/>
          <a:p>
            <a:r>
              <a:rPr lang="en-US" altLang="zh-CN" sz="5400">
                <a:ln w="0">
                  <a:noFill/>
                </a:ln>
                <a:solidFill>
                  <a:schemeClr val="tx1">
                    <a:lumMod val="85000"/>
                    <a:lumOff val="15000"/>
                  </a:schemeClr>
                </a:solidFill>
                <a:latin typeface="+mj-ea"/>
                <a:ea typeface="+mj-ea"/>
              </a:rPr>
              <a:t>03</a:t>
            </a:r>
            <a:endParaRPr lang="zh-CN" altLang="en-US" sz="5400" dirty="0">
              <a:ln w="0">
                <a:noFill/>
              </a:ln>
              <a:solidFill>
                <a:schemeClr val="tx1">
                  <a:lumMod val="85000"/>
                  <a:lumOff val="15000"/>
                </a:schemeClr>
              </a:solidFill>
              <a:latin typeface="+mj-ea"/>
              <a:ea typeface="+mj-ea"/>
            </a:endParaRPr>
          </a:p>
        </p:txBody>
      </p:sp>
      <p:sp>
        <p:nvSpPr>
          <p:cNvPr id="12" name="矩形: 圆角 11">
            <a:extLst>
              <a:ext uri="{FF2B5EF4-FFF2-40B4-BE49-F238E27FC236}">
                <a16:creationId xmlns:a16="http://schemas.microsoft.com/office/drawing/2014/main" id="{96CBF6EE-1FBB-20B4-4C97-7938B0DA1CD7}"/>
              </a:ext>
            </a:extLst>
          </p:cNvPr>
          <p:cNvSpPr/>
          <p:nvPr/>
        </p:nvSpPr>
        <p:spPr>
          <a:xfrm>
            <a:off x="700088" y="1308100"/>
            <a:ext cx="126206" cy="738159"/>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3" name="文本框 12">
            <a:extLst>
              <a:ext uri="{FF2B5EF4-FFF2-40B4-BE49-F238E27FC236}">
                <a16:creationId xmlns:a16="http://schemas.microsoft.com/office/drawing/2014/main" id="{5FBDB095-CA71-187A-9469-73C6C02094E8}"/>
              </a:ext>
            </a:extLst>
          </p:cNvPr>
          <p:cNvSpPr txBox="1"/>
          <p:nvPr/>
        </p:nvSpPr>
        <p:spPr>
          <a:xfrm>
            <a:off x="700087" y="2547909"/>
            <a:ext cx="2164443" cy="631659"/>
          </a:xfrm>
          <a:prstGeom prst="rect">
            <a:avLst/>
          </a:prstGeom>
          <a:noFill/>
          <a:effectLst/>
        </p:spPr>
        <p:txBody>
          <a:bodyPr wrap="none" lIns="0" tIns="0" rIns="0" bIns="0" rtlCol="0" anchor="t">
            <a:noAutofit/>
          </a:bodyPr>
          <a:lstStyle/>
          <a:p>
            <a:pPr>
              <a:spcBef>
                <a:spcPct val="0"/>
              </a:spcBef>
            </a:pPr>
            <a:r>
              <a:rPr lang="zh-CN" altLang="en-US" sz="4000">
                <a:solidFill>
                  <a:schemeClr val="tx1">
                    <a:lumMod val="85000"/>
                    <a:lumOff val="15000"/>
                  </a:schemeClr>
                </a:solidFill>
                <a:latin typeface="+mj-ea"/>
                <a:ea typeface="+mj-ea"/>
              </a:rPr>
              <a:t>活动内容</a:t>
            </a:r>
          </a:p>
        </p:txBody>
      </p:sp>
      <p:cxnSp>
        <p:nvCxnSpPr>
          <p:cNvPr id="14" name="直接连接符 13">
            <a:extLst>
              <a:ext uri="{FF2B5EF4-FFF2-40B4-BE49-F238E27FC236}">
                <a16:creationId xmlns:a16="http://schemas.microsoft.com/office/drawing/2014/main" id="{63E00223-0F90-3719-2753-C25DB54925FE}"/>
              </a:ext>
            </a:extLst>
          </p:cNvPr>
          <p:cNvCxnSpPr>
            <a:cxnSpLocks/>
          </p:cNvCxnSpPr>
          <p:nvPr/>
        </p:nvCxnSpPr>
        <p:spPr>
          <a:xfrm flipH="1">
            <a:off x="700087" y="3269631"/>
            <a:ext cx="2919186" cy="0"/>
          </a:xfrm>
          <a:prstGeom prst="line">
            <a:avLst/>
          </a:prstGeom>
          <a:ln w="25400">
            <a:gradFill>
              <a:gsLst>
                <a:gs pos="0">
                  <a:schemeClr val="accent1">
                    <a:alpha val="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90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C4569B7-8A36-0BFB-C197-AF4826689D63}"/>
              </a:ext>
            </a:extLst>
          </p:cNvPr>
          <p:cNvSpPr>
            <a:spLocks noGrp="1"/>
          </p:cNvSpPr>
          <p:nvPr>
            <p:ph type="title"/>
          </p:nvPr>
        </p:nvSpPr>
        <p:spPr/>
        <p:txBody>
          <a:bodyPr/>
          <a:lstStyle/>
          <a:p>
            <a:r>
              <a:rPr lang="zh-CN" altLang="en-US"/>
              <a:t>活动时间</a:t>
            </a:r>
            <a:endParaRPr lang="en-US"/>
          </a:p>
        </p:txBody>
      </p:sp>
      <p:sp>
        <p:nvSpPr>
          <p:cNvPr id="4" name="Oval 14+">
            <a:extLst>
              <a:ext uri="{FF2B5EF4-FFF2-40B4-BE49-F238E27FC236}">
                <a16:creationId xmlns:a16="http://schemas.microsoft.com/office/drawing/2014/main" id="{2815C8D3-1160-9D10-DDD4-0A3A09CD3E4A}"/>
              </a:ext>
            </a:extLst>
          </p:cNvPr>
          <p:cNvSpPr/>
          <p:nvPr/>
        </p:nvSpPr>
        <p:spPr>
          <a:xfrm>
            <a:off x="710406" y="2059920"/>
            <a:ext cx="2340060" cy="3239867"/>
          </a:xfrm>
          <a:prstGeom prst="roundRect">
            <a:avLst>
              <a:gd name="adj" fmla="val 3642"/>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箭头: 右 21">
            <a:extLst>
              <a:ext uri="{FF2B5EF4-FFF2-40B4-BE49-F238E27FC236}">
                <a16:creationId xmlns:a16="http://schemas.microsoft.com/office/drawing/2014/main" id="{8904E147-C48E-3DC3-29D8-66A68873352B}"/>
              </a:ext>
            </a:extLst>
          </p:cNvPr>
          <p:cNvSpPr/>
          <p:nvPr/>
        </p:nvSpPr>
        <p:spPr>
          <a:xfrm>
            <a:off x="695325" y="1685803"/>
            <a:ext cx="2581275" cy="756652"/>
          </a:xfrm>
          <a:prstGeom prst="rightArrow">
            <a:avLst>
              <a:gd name="adj1" fmla="val 76988"/>
              <a:gd name="adj2" fmla="val 29987"/>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文本框 5">
            <a:extLst>
              <a:ext uri="{FF2B5EF4-FFF2-40B4-BE49-F238E27FC236}">
                <a16:creationId xmlns:a16="http://schemas.microsoft.com/office/drawing/2014/main" id="{F4251212-0A34-1EFD-1254-2138D5F78CE7}"/>
              </a:ext>
            </a:extLst>
          </p:cNvPr>
          <p:cNvSpPr txBox="1"/>
          <p:nvPr/>
        </p:nvSpPr>
        <p:spPr>
          <a:xfrm>
            <a:off x="757422" y="1880697"/>
            <a:ext cx="2246028" cy="366864"/>
          </a:xfrm>
          <a:prstGeom prst="rect">
            <a:avLst/>
          </a:prstGeom>
          <a:noFill/>
          <a:effectLst/>
        </p:spPr>
        <p:txBody>
          <a:bodyPr wrap="none" lIns="0" tIns="0" rIns="0" bIns="0" rtlCol="0" anchor="t">
            <a:noAutofit/>
          </a:bodyPr>
          <a:lstStyle/>
          <a:p>
            <a:pPr algn="ctr">
              <a:spcBef>
                <a:spcPct val="0"/>
              </a:spcBef>
            </a:pPr>
            <a:r>
              <a:rPr lang="en-US" altLang="zh-CN" sz="2400">
                <a:solidFill>
                  <a:schemeClr val="bg1"/>
                </a:solidFill>
                <a:latin typeface="+mj-ea"/>
                <a:ea typeface="+mj-ea"/>
              </a:rPr>
              <a:t>20XX.XX.XX</a:t>
            </a:r>
            <a:endParaRPr lang="en-US" altLang="zh-CN" sz="2400" dirty="0">
              <a:solidFill>
                <a:schemeClr val="bg1"/>
              </a:solidFill>
              <a:latin typeface="+mj-ea"/>
              <a:ea typeface="+mj-ea"/>
            </a:endParaRPr>
          </a:p>
        </p:txBody>
      </p:sp>
      <p:sp>
        <p:nvSpPr>
          <p:cNvPr id="14" name="Oval 14+">
            <a:extLst>
              <a:ext uri="{FF2B5EF4-FFF2-40B4-BE49-F238E27FC236}">
                <a16:creationId xmlns:a16="http://schemas.microsoft.com/office/drawing/2014/main" id="{60F0AFBD-3D90-9C6E-832B-213CE9FF2F8B}"/>
              </a:ext>
            </a:extLst>
          </p:cNvPr>
          <p:cNvSpPr/>
          <p:nvPr/>
        </p:nvSpPr>
        <p:spPr>
          <a:xfrm>
            <a:off x="3430323" y="2059920"/>
            <a:ext cx="2340060" cy="3239867"/>
          </a:xfrm>
          <a:prstGeom prst="roundRect">
            <a:avLst>
              <a:gd name="adj" fmla="val 3642"/>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箭头: 右 25">
            <a:extLst>
              <a:ext uri="{FF2B5EF4-FFF2-40B4-BE49-F238E27FC236}">
                <a16:creationId xmlns:a16="http://schemas.microsoft.com/office/drawing/2014/main" id="{F8B51983-BAFB-36CA-D132-2B318E8DAB44}"/>
              </a:ext>
            </a:extLst>
          </p:cNvPr>
          <p:cNvSpPr/>
          <p:nvPr/>
        </p:nvSpPr>
        <p:spPr>
          <a:xfrm>
            <a:off x="3430323" y="1685803"/>
            <a:ext cx="2581275" cy="756652"/>
          </a:xfrm>
          <a:prstGeom prst="rightArrow">
            <a:avLst>
              <a:gd name="adj1" fmla="val 76988"/>
              <a:gd name="adj2" fmla="val 29987"/>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4+">
            <a:extLst>
              <a:ext uri="{FF2B5EF4-FFF2-40B4-BE49-F238E27FC236}">
                <a16:creationId xmlns:a16="http://schemas.microsoft.com/office/drawing/2014/main" id="{81AC3711-9867-D3B8-3D11-499BE15232C7}"/>
              </a:ext>
            </a:extLst>
          </p:cNvPr>
          <p:cNvSpPr/>
          <p:nvPr/>
        </p:nvSpPr>
        <p:spPr>
          <a:xfrm>
            <a:off x="6165321" y="2059920"/>
            <a:ext cx="2340060" cy="3239867"/>
          </a:xfrm>
          <a:prstGeom prst="roundRect">
            <a:avLst>
              <a:gd name="adj" fmla="val 3642"/>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箭头: 右 26">
            <a:extLst>
              <a:ext uri="{FF2B5EF4-FFF2-40B4-BE49-F238E27FC236}">
                <a16:creationId xmlns:a16="http://schemas.microsoft.com/office/drawing/2014/main" id="{4C6F24E0-BD06-0C2F-40BC-987BD29D3816}"/>
              </a:ext>
            </a:extLst>
          </p:cNvPr>
          <p:cNvSpPr/>
          <p:nvPr/>
        </p:nvSpPr>
        <p:spPr>
          <a:xfrm>
            <a:off x="6165321" y="1685803"/>
            <a:ext cx="2581275" cy="756652"/>
          </a:xfrm>
          <a:prstGeom prst="rightArrow">
            <a:avLst>
              <a:gd name="adj1" fmla="val 76988"/>
              <a:gd name="adj2" fmla="val 29987"/>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4+">
            <a:extLst>
              <a:ext uri="{FF2B5EF4-FFF2-40B4-BE49-F238E27FC236}">
                <a16:creationId xmlns:a16="http://schemas.microsoft.com/office/drawing/2014/main" id="{38BB8246-1CC9-3DCD-AAED-FEA2CA2FC415}"/>
              </a:ext>
            </a:extLst>
          </p:cNvPr>
          <p:cNvSpPr/>
          <p:nvPr/>
        </p:nvSpPr>
        <p:spPr>
          <a:xfrm>
            <a:off x="8900319" y="2059920"/>
            <a:ext cx="2340060" cy="3239867"/>
          </a:xfrm>
          <a:prstGeom prst="roundRect">
            <a:avLst>
              <a:gd name="adj" fmla="val 3642"/>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箭头: 右 27">
            <a:extLst>
              <a:ext uri="{FF2B5EF4-FFF2-40B4-BE49-F238E27FC236}">
                <a16:creationId xmlns:a16="http://schemas.microsoft.com/office/drawing/2014/main" id="{B5EEFA91-B52F-92E2-C4A9-162270BF4AE4}"/>
              </a:ext>
            </a:extLst>
          </p:cNvPr>
          <p:cNvSpPr/>
          <p:nvPr/>
        </p:nvSpPr>
        <p:spPr>
          <a:xfrm>
            <a:off x="8900319" y="1685803"/>
            <a:ext cx="2581275" cy="756652"/>
          </a:xfrm>
          <a:prstGeom prst="rightArrow">
            <a:avLst>
              <a:gd name="adj1" fmla="val 76988"/>
              <a:gd name="adj2" fmla="val 29987"/>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文本框 39">
            <a:extLst>
              <a:ext uri="{FF2B5EF4-FFF2-40B4-BE49-F238E27FC236}">
                <a16:creationId xmlns:a16="http://schemas.microsoft.com/office/drawing/2014/main" id="{5F1D01BA-A94D-3D9F-9A9B-05F963FFB113}"/>
              </a:ext>
            </a:extLst>
          </p:cNvPr>
          <p:cNvSpPr txBox="1"/>
          <p:nvPr/>
        </p:nvSpPr>
        <p:spPr>
          <a:xfrm>
            <a:off x="926089" y="2506129"/>
            <a:ext cx="1908694" cy="2508763"/>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在此处输入详细内容在此处输入详细内容在此处输入详细内容在此处输入详细内容在此处输入详细内容在此处输入详细内容</a:t>
            </a:r>
            <a:endParaRPr lang="zh-CN" altLang="en-US" dirty="0"/>
          </a:p>
        </p:txBody>
      </p:sp>
      <p:sp>
        <p:nvSpPr>
          <p:cNvPr id="19" name="文本框 18">
            <a:extLst>
              <a:ext uri="{FF2B5EF4-FFF2-40B4-BE49-F238E27FC236}">
                <a16:creationId xmlns:a16="http://schemas.microsoft.com/office/drawing/2014/main" id="{10D17860-D69D-4D69-3A70-A6BED1D5EADA}"/>
              </a:ext>
            </a:extLst>
          </p:cNvPr>
          <p:cNvSpPr txBox="1"/>
          <p:nvPr/>
        </p:nvSpPr>
        <p:spPr>
          <a:xfrm>
            <a:off x="3477338" y="1880697"/>
            <a:ext cx="2246028" cy="366864"/>
          </a:xfrm>
          <a:prstGeom prst="rect">
            <a:avLst/>
          </a:prstGeom>
          <a:noFill/>
          <a:effectLst/>
        </p:spPr>
        <p:txBody>
          <a:bodyPr wrap="none" lIns="0" tIns="0" rIns="0" bIns="0" rtlCol="0" anchor="t">
            <a:noAutofit/>
          </a:bodyPr>
          <a:lstStyle/>
          <a:p>
            <a:pPr algn="ctr">
              <a:spcBef>
                <a:spcPct val="0"/>
              </a:spcBef>
            </a:pPr>
            <a:r>
              <a:rPr lang="en-US" altLang="zh-CN" sz="2400">
                <a:solidFill>
                  <a:schemeClr val="bg1"/>
                </a:solidFill>
                <a:latin typeface="+mj-ea"/>
                <a:ea typeface="+mj-ea"/>
              </a:rPr>
              <a:t>20XX.XX.XX</a:t>
            </a:r>
            <a:endParaRPr lang="en-US" altLang="zh-CN" sz="2400" dirty="0">
              <a:solidFill>
                <a:schemeClr val="bg1"/>
              </a:solidFill>
              <a:latin typeface="+mj-ea"/>
              <a:ea typeface="+mj-ea"/>
            </a:endParaRPr>
          </a:p>
        </p:txBody>
      </p:sp>
      <p:sp>
        <p:nvSpPr>
          <p:cNvPr id="23" name="文本框 22">
            <a:extLst>
              <a:ext uri="{FF2B5EF4-FFF2-40B4-BE49-F238E27FC236}">
                <a16:creationId xmlns:a16="http://schemas.microsoft.com/office/drawing/2014/main" id="{23E74B53-2C49-1890-342C-68EA391DAE1C}"/>
              </a:ext>
            </a:extLst>
          </p:cNvPr>
          <p:cNvSpPr txBox="1"/>
          <p:nvPr/>
        </p:nvSpPr>
        <p:spPr>
          <a:xfrm>
            <a:off x="6197254" y="1880697"/>
            <a:ext cx="2246028" cy="366864"/>
          </a:xfrm>
          <a:prstGeom prst="rect">
            <a:avLst/>
          </a:prstGeom>
          <a:noFill/>
          <a:effectLst/>
        </p:spPr>
        <p:txBody>
          <a:bodyPr wrap="none" lIns="0" tIns="0" rIns="0" bIns="0" rtlCol="0" anchor="t">
            <a:noAutofit/>
          </a:bodyPr>
          <a:lstStyle/>
          <a:p>
            <a:pPr algn="ctr">
              <a:spcBef>
                <a:spcPct val="0"/>
              </a:spcBef>
            </a:pPr>
            <a:r>
              <a:rPr lang="en-US" altLang="zh-CN" sz="2400">
                <a:solidFill>
                  <a:schemeClr val="bg1"/>
                </a:solidFill>
                <a:latin typeface="+mj-ea"/>
                <a:ea typeface="+mj-ea"/>
              </a:rPr>
              <a:t>20XX.XX.XX</a:t>
            </a:r>
            <a:endParaRPr lang="en-US" altLang="zh-CN" sz="2400" dirty="0">
              <a:solidFill>
                <a:schemeClr val="bg1"/>
              </a:solidFill>
              <a:latin typeface="+mj-ea"/>
              <a:ea typeface="+mj-ea"/>
            </a:endParaRPr>
          </a:p>
        </p:txBody>
      </p:sp>
      <p:sp>
        <p:nvSpPr>
          <p:cNvPr id="24" name="文本框 23">
            <a:extLst>
              <a:ext uri="{FF2B5EF4-FFF2-40B4-BE49-F238E27FC236}">
                <a16:creationId xmlns:a16="http://schemas.microsoft.com/office/drawing/2014/main" id="{51C965BF-C5BB-B9AE-FB08-FC1E7ED546A1}"/>
              </a:ext>
            </a:extLst>
          </p:cNvPr>
          <p:cNvSpPr txBox="1"/>
          <p:nvPr/>
        </p:nvSpPr>
        <p:spPr>
          <a:xfrm>
            <a:off x="8917170" y="1880697"/>
            <a:ext cx="2246028" cy="366864"/>
          </a:xfrm>
          <a:prstGeom prst="rect">
            <a:avLst/>
          </a:prstGeom>
          <a:noFill/>
          <a:effectLst/>
        </p:spPr>
        <p:txBody>
          <a:bodyPr wrap="none" lIns="0" tIns="0" rIns="0" bIns="0" rtlCol="0" anchor="t">
            <a:noAutofit/>
          </a:bodyPr>
          <a:lstStyle/>
          <a:p>
            <a:pPr algn="ctr">
              <a:spcBef>
                <a:spcPct val="0"/>
              </a:spcBef>
            </a:pPr>
            <a:r>
              <a:rPr lang="en-US" altLang="zh-CN" sz="2400">
                <a:solidFill>
                  <a:schemeClr val="bg1"/>
                </a:solidFill>
                <a:latin typeface="+mj-ea"/>
                <a:ea typeface="+mj-ea"/>
              </a:rPr>
              <a:t>20XX.XX.XX</a:t>
            </a:r>
            <a:endParaRPr lang="en-US" altLang="zh-CN" sz="2400" dirty="0">
              <a:solidFill>
                <a:schemeClr val="bg1"/>
              </a:solidFill>
              <a:latin typeface="+mj-ea"/>
              <a:ea typeface="+mj-ea"/>
            </a:endParaRPr>
          </a:p>
        </p:txBody>
      </p:sp>
      <p:sp>
        <p:nvSpPr>
          <p:cNvPr id="29" name="文本框 28">
            <a:extLst>
              <a:ext uri="{FF2B5EF4-FFF2-40B4-BE49-F238E27FC236}">
                <a16:creationId xmlns:a16="http://schemas.microsoft.com/office/drawing/2014/main" id="{96F64CA5-2BA3-D47B-2D9F-B5E045B34C4D}"/>
              </a:ext>
            </a:extLst>
          </p:cNvPr>
          <p:cNvSpPr txBox="1"/>
          <p:nvPr/>
        </p:nvSpPr>
        <p:spPr>
          <a:xfrm>
            <a:off x="3646006" y="2506129"/>
            <a:ext cx="1908694" cy="2508763"/>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在此处输入详细内容在此处输入详细内容在此处输入详细内容在此处输入详细内容在此处输入详细内容在此处输入详细内容</a:t>
            </a:r>
            <a:endParaRPr lang="zh-CN" altLang="en-US" dirty="0"/>
          </a:p>
        </p:txBody>
      </p:sp>
      <p:sp>
        <p:nvSpPr>
          <p:cNvPr id="30" name="文本框 29">
            <a:extLst>
              <a:ext uri="{FF2B5EF4-FFF2-40B4-BE49-F238E27FC236}">
                <a16:creationId xmlns:a16="http://schemas.microsoft.com/office/drawing/2014/main" id="{45E77166-F5C8-089B-0EAE-A61179CFABA7}"/>
              </a:ext>
            </a:extLst>
          </p:cNvPr>
          <p:cNvSpPr txBox="1"/>
          <p:nvPr/>
        </p:nvSpPr>
        <p:spPr>
          <a:xfrm>
            <a:off x="6381004" y="2506129"/>
            <a:ext cx="1908694" cy="2508763"/>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在此处输入详细内容在此处输入详细内容在此处输入详细内容在此处输入详细内容在此处输入详细内容在此处输入详细内容</a:t>
            </a:r>
            <a:endParaRPr lang="zh-CN" altLang="en-US" dirty="0"/>
          </a:p>
        </p:txBody>
      </p:sp>
      <p:sp>
        <p:nvSpPr>
          <p:cNvPr id="31" name="文本框 30">
            <a:extLst>
              <a:ext uri="{FF2B5EF4-FFF2-40B4-BE49-F238E27FC236}">
                <a16:creationId xmlns:a16="http://schemas.microsoft.com/office/drawing/2014/main" id="{C9606C2B-6E47-AE26-4C6B-1AC305EB7FEB}"/>
              </a:ext>
            </a:extLst>
          </p:cNvPr>
          <p:cNvSpPr txBox="1"/>
          <p:nvPr/>
        </p:nvSpPr>
        <p:spPr>
          <a:xfrm>
            <a:off x="9116002" y="2506129"/>
            <a:ext cx="1908694" cy="2508763"/>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在此处输入详细内容在此处输入详细内容在此处输入详细内容在此处输入详细内容在此处输入详细内容在此处输入详细内容</a:t>
            </a:r>
            <a:endParaRPr lang="zh-CN" altLang="en-US" dirty="0"/>
          </a:p>
        </p:txBody>
      </p:sp>
    </p:spTree>
    <p:extLst>
      <p:ext uri="{BB962C8B-B14F-4D97-AF65-F5344CB8AC3E}">
        <p14:creationId xmlns:p14="http://schemas.microsoft.com/office/powerpoint/2010/main" val="290479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A37FB50E-5289-ECED-3346-AB4E7E8BE08A}"/>
              </a:ext>
            </a:extLst>
          </p:cNvPr>
          <p:cNvSpPr txBox="1"/>
          <p:nvPr/>
        </p:nvSpPr>
        <p:spPr>
          <a:xfrm>
            <a:off x="710406" y="3845374"/>
            <a:ext cx="2340059" cy="2166943"/>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在此处输入详细内容在此处输入详细内容在此处输入详细内容在此处输入详细内容在此处输入详细内容在此处输入详细内容</a:t>
            </a:r>
            <a:endParaRPr lang="zh-CN" altLang="en-US" dirty="0"/>
          </a:p>
        </p:txBody>
      </p:sp>
      <p:sp>
        <p:nvSpPr>
          <p:cNvPr id="3" name="标题 2">
            <a:extLst>
              <a:ext uri="{FF2B5EF4-FFF2-40B4-BE49-F238E27FC236}">
                <a16:creationId xmlns:a16="http://schemas.microsoft.com/office/drawing/2014/main" id="{AAA1DEA1-C577-47F8-774D-FCDB5B5D5EB3}"/>
              </a:ext>
            </a:extLst>
          </p:cNvPr>
          <p:cNvSpPr>
            <a:spLocks noGrp="1"/>
          </p:cNvSpPr>
          <p:nvPr>
            <p:ph type="title"/>
          </p:nvPr>
        </p:nvSpPr>
        <p:spPr/>
        <p:txBody>
          <a:bodyPr/>
          <a:lstStyle/>
          <a:p>
            <a:r>
              <a:rPr lang="zh-CN" altLang="en-US"/>
              <a:t>活动流程</a:t>
            </a:r>
            <a:endParaRPr lang="en-US"/>
          </a:p>
        </p:txBody>
      </p:sp>
      <p:sp>
        <p:nvSpPr>
          <p:cNvPr id="4" name="Oval 14+">
            <a:extLst>
              <a:ext uri="{FF2B5EF4-FFF2-40B4-BE49-F238E27FC236}">
                <a16:creationId xmlns:a16="http://schemas.microsoft.com/office/drawing/2014/main" id="{CFAF8E41-6A8B-A57B-75F4-60CF0D4ED038}"/>
              </a:ext>
            </a:extLst>
          </p:cNvPr>
          <p:cNvSpPr/>
          <p:nvPr/>
        </p:nvSpPr>
        <p:spPr>
          <a:xfrm>
            <a:off x="895176" y="1638299"/>
            <a:ext cx="1970518" cy="1970518"/>
          </a:xfrm>
          <a:prstGeom prst="ellipse">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弧形 4">
            <a:extLst>
              <a:ext uri="{FF2B5EF4-FFF2-40B4-BE49-F238E27FC236}">
                <a16:creationId xmlns:a16="http://schemas.microsoft.com/office/drawing/2014/main" id="{C6325225-876E-D6A6-5FA3-FBAA038A4520}"/>
              </a:ext>
            </a:extLst>
          </p:cNvPr>
          <p:cNvSpPr/>
          <p:nvPr/>
        </p:nvSpPr>
        <p:spPr>
          <a:xfrm>
            <a:off x="895175" y="1638300"/>
            <a:ext cx="1970520" cy="1970518"/>
          </a:xfrm>
          <a:prstGeom prst="arc">
            <a:avLst>
              <a:gd name="adj1" fmla="val 11052910"/>
              <a:gd name="adj2" fmla="val 0"/>
            </a:avLst>
          </a:prstGeom>
          <a:noFill/>
          <a:ln w="190500" cap="sq">
            <a:solidFill>
              <a:schemeClr val="accent1"/>
            </a:solidFill>
            <a:tailEnd type="triangle"/>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14+">
            <a:extLst>
              <a:ext uri="{FF2B5EF4-FFF2-40B4-BE49-F238E27FC236}">
                <a16:creationId xmlns:a16="http://schemas.microsoft.com/office/drawing/2014/main" id="{0870D646-F3A6-393B-F4DB-ECA6E4462A7D}"/>
              </a:ext>
            </a:extLst>
          </p:cNvPr>
          <p:cNvSpPr/>
          <p:nvPr/>
        </p:nvSpPr>
        <p:spPr>
          <a:xfrm>
            <a:off x="3710580" y="1638299"/>
            <a:ext cx="1970518" cy="1970518"/>
          </a:xfrm>
          <a:prstGeom prst="ellipse">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弧形 6">
            <a:extLst>
              <a:ext uri="{FF2B5EF4-FFF2-40B4-BE49-F238E27FC236}">
                <a16:creationId xmlns:a16="http://schemas.microsoft.com/office/drawing/2014/main" id="{D889BE12-D999-8C08-60BB-298788BD2055}"/>
              </a:ext>
            </a:extLst>
          </p:cNvPr>
          <p:cNvSpPr/>
          <p:nvPr/>
        </p:nvSpPr>
        <p:spPr>
          <a:xfrm flipV="1">
            <a:off x="3710579" y="1638300"/>
            <a:ext cx="1970520" cy="1970518"/>
          </a:xfrm>
          <a:prstGeom prst="arc">
            <a:avLst>
              <a:gd name="adj1" fmla="val 11642314"/>
              <a:gd name="adj2" fmla="val 0"/>
            </a:avLst>
          </a:prstGeom>
          <a:noFill/>
          <a:ln w="190500" cap="sq">
            <a:solidFill>
              <a:schemeClr val="accent2"/>
            </a:solidFill>
            <a:tailEnd type="triangle"/>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14+">
            <a:extLst>
              <a:ext uri="{FF2B5EF4-FFF2-40B4-BE49-F238E27FC236}">
                <a16:creationId xmlns:a16="http://schemas.microsoft.com/office/drawing/2014/main" id="{BB2B891B-58A2-D5EC-97FA-0B41ADB76327}"/>
              </a:ext>
            </a:extLst>
          </p:cNvPr>
          <p:cNvSpPr/>
          <p:nvPr/>
        </p:nvSpPr>
        <p:spPr>
          <a:xfrm>
            <a:off x="6525983" y="1638299"/>
            <a:ext cx="1970518" cy="1970518"/>
          </a:xfrm>
          <a:prstGeom prst="ellipse">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弧形 8">
            <a:extLst>
              <a:ext uri="{FF2B5EF4-FFF2-40B4-BE49-F238E27FC236}">
                <a16:creationId xmlns:a16="http://schemas.microsoft.com/office/drawing/2014/main" id="{E3EA26F5-443C-D705-8C97-A2D3DCC0D636}"/>
              </a:ext>
            </a:extLst>
          </p:cNvPr>
          <p:cNvSpPr/>
          <p:nvPr/>
        </p:nvSpPr>
        <p:spPr>
          <a:xfrm>
            <a:off x="6525982" y="1638300"/>
            <a:ext cx="1970520" cy="1970518"/>
          </a:xfrm>
          <a:prstGeom prst="arc">
            <a:avLst>
              <a:gd name="adj1" fmla="val 11052910"/>
              <a:gd name="adj2" fmla="val 0"/>
            </a:avLst>
          </a:prstGeom>
          <a:noFill/>
          <a:ln w="190500" cap="sq">
            <a:solidFill>
              <a:schemeClr val="accent1"/>
            </a:solidFill>
            <a:tailEnd type="triangle"/>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14+">
            <a:extLst>
              <a:ext uri="{FF2B5EF4-FFF2-40B4-BE49-F238E27FC236}">
                <a16:creationId xmlns:a16="http://schemas.microsoft.com/office/drawing/2014/main" id="{0F4D494D-F299-D82A-08AD-12185C070D3B}"/>
              </a:ext>
            </a:extLst>
          </p:cNvPr>
          <p:cNvSpPr/>
          <p:nvPr/>
        </p:nvSpPr>
        <p:spPr>
          <a:xfrm>
            <a:off x="9341386" y="1638299"/>
            <a:ext cx="1970518" cy="1970518"/>
          </a:xfrm>
          <a:prstGeom prst="ellipse">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弧形 10">
            <a:extLst>
              <a:ext uri="{FF2B5EF4-FFF2-40B4-BE49-F238E27FC236}">
                <a16:creationId xmlns:a16="http://schemas.microsoft.com/office/drawing/2014/main" id="{805B0594-5231-C009-9BDD-58C189D5DD5A}"/>
              </a:ext>
            </a:extLst>
          </p:cNvPr>
          <p:cNvSpPr/>
          <p:nvPr/>
        </p:nvSpPr>
        <p:spPr>
          <a:xfrm flipV="1">
            <a:off x="9341385" y="1638300"/>
            <a:ext cx="1970520" cy="1970518"/>
          </a:xfrm>
          <a:prstGeom prst="arc">
            <a:avLst>
              <a:gd name="adj1" fmla="val 11730510"/>
              <a:gd name="adj2" fmla="val 0"/>
            </a:avLst>
          </a:prstGeom>
          <a:noFill/>
          <a:ln w="190500" cap="sq">
            <a:solidFill>
              <a:schemeClr val="accent2"/>
            </a:solidFill>
            <a:tailEnd type="triangle"/>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文本框 11">
            <a:extLst>
              <a:ext uri="{FF2B5EF4-FFF2-40B4-BE49-F238E27FC236}">
                <a16:creationId xmlns:a16="http://schemas.microsoft.com/office/drawing/2014/main" id="{053D0B01-D617-B47E-2577-175E8C7A0A64}"/>
              </a:ext>
            </a:extLst>
          </p:cNvPr>
          <p:cNvSpPr txBox="1"/>
          <p:nvPr/>
        </p:nvSpPr>
        <p:spPr>
          <a:xfrm>
            <a:off x="1647198" y="2377337"/>
            <a:ext cx="466474" cy="492443"/>
          </a:xfrm>
          <a:prstGeom prst="rect">
            <a:avLst/>
          </a:prstGeom>
          <a:noFill/>
          <a:effectLst/>
        </p:spPr>
        <p:txBody>
          <a:bodyPr wrap="none" lIns="0" tIns="0" rIns="0" bIns="0" rtlCol="0" anchor="t">
            <a:noAutofit/>
          </a:bodyPr>
          <a:lstStyle/>
          <a:p>
            <a:pPr algn="ctr">
              <a:spcBef>
                <a:spcPct val="0"/>
              </a:spcBef>
            </a:pPr>
            <a:r>
              <a:rPr lang="en-US" altLang="zh-CN" sz="3600">
                <a:solidFill>
                  <a:schemeClr val="accent1"/>
                </a:solidFill>
                <a:latin typeface="+mj-ea"/>
                <a:ea typeface="+mj-ea"/>
              </a:rPr>
              <a:t>01</a:t>
            </a:r>
            <a:endParaRPr lang="en-US" altLang="zh-CN" sz="3600" dirty="0">
              <a:solidFill>
                <a:schemeClr val="accent1"/>
              </a:solidFill>
              <a:latin typeface="+mj-ea"/>
              <a:ea typeface="+mj-ea"/>
            </a:endParaRPr>
          </a:p>
        </p:txBody>
      </p:sp>
      <p:sp>
        <p:nvSpPr>
          <p:cNvPr id="13" name="文本框 12">
            <a:extLst>
              <a:ext uri="{FF2B5EF4-FFF2-40B4-BE49-F238E27FC236}">
                <a16:creationId xmlns:a16="http://schemas.microsoft.com/office/drawing/2014/main" id="{196BDF03-1B9B-FC2B-0DDA-5F4EB8CD04D3}"/>
              </a:ext>
            </a:extLst>
          </p:cNvPr>
          <p:cNvSpPr txBox="1"/>
          <p:nvPr/>
        </p:nvSpPr>
        <p:spPr>
          <a:xfrm>
            <a:off x="4426534" y="2377337"/>
            <a:ext cx="538609" cy="492443"/>
          </a:xfrm>
          <a:prstGeom prst="rect">
            <a:avLst/>
          </a:prstGeom>
          <a:noFill/>
          <a:effectLst/>
        </p:spPr>
        <p:txBody>
          <a:bodyPr wrap="none" lIns="0" tIns="0" rIns="0" bIns="0" rtlCol="0" anchor="t">
            <a:noAutofit/>
          </a:bodyPr>
          <a:lstStyle/>
          <a:p>
            <a:pPr algn="ctr">
              <a:spcBef>
                <a:spcPct val="0"/>
              </a:spcBef>
            </a:pPr>
            <a:r>
              <a:rPr lang="en-US" altLang="zh-CN" sz="3600">
                <a:solidFill>
                  <a:schemeClr val="accent2"/>
                </a:solidFill>
                <a:latin typeface="+mj-ea"/>
                <a:ea typeface="+mj-ea"/>
              </a:rPr>
              <a:t>02</a:t>
            </a:r>
            <a:endParaRPr lang="en-US" altLang="zh-CN" sz="3600" dirty="0">
              <a:solidFill>
                <a:schemeClr val="accent2"/>
              </a:solidFill>
              <a:latin typeface="+mj-ea"/>
              <a:ea typeface="+mj-ea"/>
            </a:endParaRPr>
          </a:p>
        </p:txBody>
      </p:sp>
      <p:sp>
        <p:nvSpPr>
          <p:cNvPr id="14" name="文本框 13">
            <a:extLst>
              <a:ext uri="{FF2B5EF4-FFF2-40B4-BE49-F238E27FC236}">
                <a16:creationId xmlns:a16="http://schemas.microsoft.com/office/drawing/2014/main" id="{85587335-CBE6-7DAF-C332-98C18127A1D9}"/>
              </a:ext>
            </a:extLst>
          </p:cNvPr>
          <p:cNvSpPr txBox="1"/>
          <p:nvPr/>
        </p:nvSpPr>
        <p:spPr>
          <a:xfrm>
            <a:off x="7241937" y="2377337"/>
            <a:ext cx="538609" cy="492443"/>
          </a:xfrm>
          <a:prstGeom prst="rect">
            <a:avLst/>
          </a:prstGeom>
          <a:noFill/>
          <a:effectLst/>
        </p:spPr>
        <p:txBody>
          <a:bodyPr wrap="none" lIns="0" tIns="0" rIns="0" bIns="0" rtlCol="0" anchor="t">
            <a:noAutofit/>
          </a:bodyPr>
          <a:lstStyle/>
          <a:p>
            <a:pPr algn="ctr">
              <a:spcBef>
                <a:spcPct val="0"/>
              </a:spcBef>
            </a:pPr>
            <a:r>
              <a:rPr lang="en-US" altLang="zh-CN" sz="3600">
                <a:solidFill>
                  <a:schemeClr val="accent1"/>
                </a:solidFill>
                <a:latin typeface="+mj-ea"/>
                <a:ea typeface="+mj-ea"/>
              </a:rPr>
              <a:t>03</a:t>
            </a:r>
            <a:endParaRPr lang="en-US" altLang="zh-CN" sz="3600" dirty="0">
              <a:solidFill>
                <a:schemeClr val="accent1"/>
              </a:solidFill>
              <a:latin typeface="+mj-ea"/>
              <a:ea typeface="+mj-ea"/>
            </a:endParaRPr>
          </a:p>
        </p:txBody>
      </p:sp>
      <p:sp>
        <p:nvSpPr>
          <p:cNvPr id="15" name="文本框 14">
            <a:extLst>
              <a:ext uri="{FF2B5EF4-FFF2-40B4-BE49-F238E27FC236}">
                <a16:creationId xmlns:a16="http://schemas.microsoft.com/office/drawing/2014/main" id="{5C1B1F28-9F9E-EBB6-7297-60A3D004EEBE}"/>
              </a:ext>
            </a:extLst>
          </p:cNvPr>
          <p:cNvSpPr txBox="1"/>
          <p:nvPr/>
        </p:nvSpPr>
        <p:spPr>
          <a:xfrm>
            <a:off x="10057340" y="2377337"/>
            <a:ext cx="538609" cy="492443"/>
          </a:xfrm>
          <a:prstGeom prst="rect">
            <a:avLst/>
          </a:prstGeom>
          <a:noFill/>
          <a:effectLst/>
        </p:spPr>
        <p:txBody>
          <a:bodyPr wrap="none" lIns="0" tIns="0" rIns="0" bIns="0" rtlCol="0" anchor="t">
            <a:noAutofit/>
          </a:bodyPr>
          <a:lstStyle/>
          <a:p>
            <a:pPr algn="ctr">
              <a:spcBef>
                <a:spcPct val="0"/>
              </a:spcBef>
            </a:pPr>
            <a:r>
              <a:rPr lang="en-US" altLang="zh-CN" sz="3600">
                <a:solidFill>
                  <a:schemeClr val="accent2"/>
                </a:solidFill>
                <a:latin typeface="+mj-ea"/>
                <a:ea typeface="+mj-ea"/>
              </a:rPr>
              <a:t>04</a:t>
            </a:r>
            <a:endParaRPr lang="en-US" altLang="zh-CN" sz="3600" dirty="0">
              <a:solidFill>
                <a:schemeClr val="accent2"/>
              </a:solidFill>
              <a:latin typeface="+mj-ea"/>
              <a:ea typeface="+mj-ea"/>
            </a:endParaRPr>
          </a:p>
        </p:txBody>
      </p:sp>
      <p:sp>
        <p:nvSpPr>
          <p:cNvPr id="21" name="文本框 20">
            <a:extLst>
              <a:ext uri="{FF2B5EF4-FFF2-40B4-BE49-F238E27FC236}">
                <a16:creationId xmlns:a16="http://schemas.microsoft.com/office/drawing/2014/main" id="{4EEBAF63-D0B0-7C70-68CB-DD80DB05DE81}"/>
              </a:ext>
            </a:extLst>
          </p:cNvPr>
          <p:cNvSpPr txBox="1"/>
          <p:nvPr/>
        </p:nvSpPr>
        <p:spPr>
          <a:xfrm>
            <a:off x="3525808" y="3845374"/>
            <a:ext cx="2340059" cy="2166943"/>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在此处输入详细内容在此处输入详细内容在此处输入详细内容在此处输入详细内容在此处输入详细内容在此处输入详细内容</a:t>
            </a:r>
            <a:endParaRPr lang="zh-CN" altLang="en-US" dirty="0"/>
          </a:p>
        </p:txBody>
      </p:sp>
      <p:sp>
        <p:nvSpPr>
          <p:cNvPr id="22" name="文本框 21">
            <a:extLst>
              <a:ext uri="{FF2B5EF4-FFF2-40B4-BE49-F238E27FC236}">
                <a16:creationId xmlns:a16="http://schemas.microsoft.com/office/drawing/2014/main" id="{2381D904-0066-D5D0-35AD-9C2DDB326F5F}"/>
              </a:ext>
            </a:extLst>
          </p:cNvPr>
          <p:cNvSpPr txBox="1"/>
          <p:nvPr/>
        </p:nvSpPr>
        <p:spPr>
          <a:xfrm>
            <a:off x="6341211" y="3845374"/>
            <a:ext cx="2340059" cy="2166943"/>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在此处输入详细内容在此处输入详细内容在此处输入详细内容在此处输入详细内容在此处输入详细内容在此处输入详细内容</a:t>
            </a:r>
            <a:endParaRPr lang="zh-CN" altLang="en-US" dirty="0"/>
          </a:p>
        </p:txBody>
      </p:sp>
      <p:sp>
        <p:nvSpPr>
          <p:cNvPr id="23" name="文本框 22">
            <a:extLst>
              <a:ext uri="{FF2B5EF4-FFF2-40B4-BE49-F238E27FC236}">
                <a16:creationId xmlns:a16="http://schemas.microsoft.com/office/drawing/2014/main" id="{2D5B265A-1A8D-F04C-ABF2-AAF10384D1CA}"/>
              </a:ext>
            </a:extLst>
          </p:cNvPr>
          <p:cNvSpPr txBox="1"/>
          <p:nvPr/>
        </p:nvSpPr>
        <p:spPr>
          <a:xfrm>
            <a:off x="9156616" y="3845374"/>
            <a:ext cx="2340059" cy="2166943"/>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在此处输入详细内容在此处输入详细内容在此处输入详细内容在此处输入详细内容在此处输入详细内容在此处输入详细内容</a:t>
            </a:r>
            <a:endParaRPr lang="zh-CN" altLang="en-US" dirty="0"/>
          </a:p>
        </p:txBody>
      </p:sp>
    </p:spTree>
    <p:extLst>
      <p:ext uri="{BB962C8B-B14F-4D97-AF65-F5344CB8AC3E}">
        <p14:creationId xmlns:p14="http://schemas.microsoft.com/office/powerpoint/2010/main" val="165405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圆角 58">
            <a:extLst>
              <a:ext uri="{FF2B5EF4-FFF2-40B4-BE49-F238E27FC236}">
                <a16:creationId xmlns:a16="http://schemas.microsoft.com/office/drawing/2014/main" id="{CD50D8CF-800A-0ADD-16F9-08AE07B144A2}"/>
              </a:ext>
            </a:extLst>
          </p:cNvPr>
          <p:cNvSpPr/>
          <p:nvPr/>
        </p:nvSpPr>
        <p:spPr>
          <a:xfrm>
            <a:off x="8516778" y="1350046"/>
            <a:ext cx="2979896" cy="672399"/>
          </a:xfrm>
          <a:prstGeom prst="roundRect">
            <a:avLst>
              <a:gd name="adj" fmla="val 122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矩形: 圆角 38">
            <a:extLst>
              <a:ext uri="{FF2B5EF4-FFF2-40B4-BE49-F238E27FC236}">
                <a16:creationId xmlns:a16="http://schemas.microsoft.com/office/drawing/2014/main" id="{C0E2DAE6-794F-EDBA-02AE-E3390ADDCCCE}"/>
              </a:ext>
            </a:extLst>
          </p:cNvPr>
          <p:cNvSpPr/>
          <p:nvPr/>
        </p:nvSpPr>
        <p:spPr>
          <a:xfrm>
            <a:off x="2095951" y="2183407"/>
            <a:ext cx="9400723" cy="3592090"/>
          </a:xfrm>
          <a:prstGeom prst="roundRect">
            <a:avLst>
              <a:gd name="adj" fmla="val 4190"/>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标题 2">
            <a:extLst>
              <a:ext uri="{FF2B5EF4-FFF2-40B4-BE49-F238E27FC236}">
                <a16:creationId xmlns:a16="http://schemas.microsoft.com/office/drawing/2014/main" id="{4DC4B1EF-9849-619F-CD59-2E735505B107}"/>
              </a:ext>
            </a:extLst>
          </p:cNvPr>
          <p:cNvSpPr>
            <a:spLocks noGrp="1"/>
          </p:cNvSpPr>
          <p:nvPr>
            <p:ph type="title"/>
          </p:nvPr>
        </p:nvSpPr>
        <p:spPr/>
        <p:txBody>
          <a:bodyPr/>
          <a:lstStyle/>
          <a:p>
            <a:r>
              <a:rPr lang="zh-CN" altLang="en-US"/>
              <a:t>活动内容</a:t>
            </a:r>
            <a:endParaRPr lang="en-US"/>
          </a:p>
        </p:txBody>
      </p:sp>
      <p:sp>
        <p:nvSpPr>
          <p:cNvPr id="5" name="矩形: 圆角 4">
            <a:extLst>
              <a:ext uri="{FF2B5EF4-FFF2-40B4-BE49-F238E27FC236}">
                <a16:creationId xmlns:a16="http://schemas.microsoft.com/office/drawing/2014/main" id="{6F02D117-1187-98F4-90E0-850B164B51B2}"/>
              </a:ext>
            </a:extLst>
          </p:cNvPr>
          <p:cNvSpPr/>
          <p:nvPr/>
        </p:nvSpPr>
        <p:spPr>
          <a:xfrm>
            <a:off x="698500" y="2305050"/>
            <a:ext cx="1147424" cy="1007491"/>
          </a:xfrm>
          <a:prstGeom prst="roundRect">
            <a:avLst>
              <a:gd name="adj" fmla="val 122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矩形: 圆角 6">
            <a:extLst>
              <a:ext uri="{FF2B5EF4-FFF2-40B4-BE49-F238E27FC236}">
                <a16:creationId xmlns:a16="http://schemas.microsoft.com/office/drawing/2014/main" id="{DEF6D68D-612E-4393-62EC-E42C5AEE0BF8}"/>
              </a:ext>
            </a:extLst>
          </p:cNvPr>
          <p:cNvSpPr/>
          <p:nvPr/>
        </p:nvSpPr>
        <p:spPr>
          <a:xfrm>
            <a:off x="698500" y="3475707"/>
            <a:ext cx="1147424" cy="1007491"/>
          </a:xfrm>
          <a:prstGeom prst="roundRect">
            <a:avLst>
              <a:gd name="adj" fmla="val 12271"/>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矩形: 圆角 7">
            <a:extLst>
              <a:ext uri="{FF2B5EF4-FFF2-40B4-BE49-F238E27FC236}">
                <a16:creationId xmlns:a16="http://schemas.microsoft.com/office/drawing/2014/main" id="{3694C14B-E9A0-6C61-93E4-A1567B2120E1}"/>
              </a:ext>
            </a:extLst>
          </p:cNvPr>
          <p:cNvSpPr/>
          <p:nvPr/>
        </p:nvSpPr>
        <p:spPr>
          <a:xfrm>
            <a:off x="698500" y="4646362"/>
            <a:ext cx="1147424" cy="1007491"/>
          </a:xfrm>
          <a:prstGeom prst="roundRect">
            <a:avLst>
              <a:gd name="adj" fmla="val 122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2" name="表格 38">
            <a:extLst>
              <a:ext uri="{FF2B5EF4-FFF2-40B4-BE49-F238E27FC236}">
                <a16:creationId xmlns:a16="http://schemas.microsoft.com/office/drawing/2014/main" id="{2B72F904-F348-6CBC-D0E4-72DB8366F95E}"/>
              </a:ext>
            </a:extLst>
          </p:cNvPr>
          <p:cNvGraphicFramePr>
            <a:graphicFrameLocks noGrp="1"/>
          </p:cNvGraphicFramePr>
          <p:nvPr>
            <p:extLst>
              <p:ext uri="{D42A27DB-BD31-4B8C-83A1-F6EECF244321}">
                <p14:modId xmlns:p14="http://schemas.microsoft.com/office/powerpoint/2010/main" val="2123537431"/>
              </p:ext>
            </p:extLst>
          </p:nvPr>
        </p:nvGraphicFramePr>
        <p:xfrm>
          <a:off x="2095951" y="2183293"/>
          <a:ext cx="9400725" cy="3592089"/>
        </p:xfrm>
        <a:graphic>
          <a:graphicData uri="http://schemas.openxmlformats.org/drawingml/2006/table">
            <a:tbl>
              <a:tblPr firstRow="1" bandRow="1">
                <a:tableStyleId>{5C22544A-7EE6-4342-B048-85BDC9FD1C3A}</a:tableStyleId>
              </a:tblPr>
              <a:tblGrid>
                <a:gridCol w="3133575">
                  <a:extLst>
                    <a:ext uri="{9D8B030D-6E8A-4147-A177-3AD203B41FA5}">
                      <a16:colId xmlns:a16="http://schemas.microsoft.com/office/drawing/2014/main" val="732623173"/>
                    </a:ext>
                  </a:extLst>
                </a:gridCol>
                <a:gridCol w="3133575">
                  <a:extLst>
                    <a:ext uri="{9D8B030D-6E8A-4147-A177-3AD203B41FA5}">
                      <a16:colId xmlns:a16="http://schemas.microsoft.com/office/drawing/2014/main" val="2078864908"/>
                    </a:ext>
                  </a:extLst>
                </a:gridCol>
                <a:gridCol w="3133575">
                  <a:extLst>
                    <a:ext uri="{9D8B030D-6E8A-4147-A177-3AD203B41FA5}">
                      <a16:colId xmlns:a16="http://schemas.microsoft.com/office/drawing/2014/main" val="1114952835"/>
                    </a:ext>
                  </a:extLst>
                </a:gridCol>
              </a:tblGrid>
              <a:tr h="1197363">
                <a:tc>
                  <a:txBody>
                    <a:bodyPr/>
                    <a:lstStyle/>
                    <a:p>
                      <a:endParaRPr lang="en-US"/>
                    </a:p>
                  </a:txBody>
                  <a:tcPr>
                    <a:lnL w="12700" cmpd="sng">
                      <a:noFill/>
                    </a:lnL>
                    <a:lnR w="12700" cap="flat" cmpd="sng" algn="ctr">
                      <a:solidFill>
                        <a:schemeClr val="accent1"/>
                      </a:solidFill>
                      <a:prstDash val="sysDash"/>
                      <a:round/>
                      <a:headEnd type="none" w="med" len="med"/>
                      <a:tailEnd type="none" w="med" len="med"/>
                    </a:lnR>
                    <a:lnT w="12700" cmpd="sng">
                      <a:noFill/>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mpd="sng">
                      <a:noFill/>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accent1"/>
                      </a:solidFill>
                      <a:prstDash val="sysDash"/>
                      <a:round/>
                      <a:headEnd type="none" w="med" len="med"/>
                      <a:tailEnd type="none" w="med" len="med"/>
                    </a:lnL>
                    <a:lnR w="12700" cap="flat" cmpd="sng" algn="ctr">
                      <a:noFill/>
                      <a:prstDash val="sysDash"/>
                      <a:round/>
                      <a:headEnd type="none" w="med" len="med"/>
                      <a:tailEnd type="none" w="med" len="med"/>
                    </a:lnR>
                    <a:lnT w="12700" cmpd="sng">
                      <a:noFill/>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20584"/>
                  </a:ext>
                </a:extLst>
              </a:tr>
              <a:tr h="1197363">
                <a:tc>
                  <a:txBody>
                    <a:bodyPr/>
                    <a:lstStyle/>
                    <a:p>
                      <a:endParaRPr lang="en-US"/>
                    </a:p>
                  </a:txBody>
                  <a:tcPr>
                    <a:lnL w="12700" cmpd="sng">
                      <a:noFill/>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accent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899573"/>
                  </a:ext>
                </a:extLst>
              </a:tr>
              <a:tr h="1197363">
                <a:tc>
                  <a:txBody>
                    <a:bodyPr/>
                    <a:lstStyle/>
                    <a:p>
                      <a:endParaRPr lang="en-US"/>
                    </a:p>
                  </a:txBody>
                  <a:tcPr>
                    <a:lnL w="12700" cmpd="sng">
                      <a:noFill/>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accent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1800594"/>
                  </a:ext>
                </a:extLst>
              </a:tr>
            </a:tbl>
          </a:graphicData>
        </a:graphic>
      </p:graphicFrame>
      <p:sp>
        <p:nvSpPr>
          <p:cNvPr id="40" name="文本框 39">
            <a:extLst>
              <a:ext uri="{FF2B5EF4-FFF2-40B4-BE49-F238E27FC236}">
                <a16:creationId xmlns:a16="http://schemas.microsoft.com/office/drawing/2014/main" id="{59472904-A142-27B7-4A26-1B7F28C28C0C}"/>
              </a:ext>
            </a:extLst>
          </p:cNvPr>
          <p:cNvSpPr txBox="1"/>
          <p:nvPr/>
        </p:nvSpPr>
        <p:spPr>
          <a:xfrm>
            <a:off x="737763" y="2478612"/>
            <a:ext cx="1068899" cy="660367"/>
          </a:xfrm>
          <a:prstGeom prst="rect">
            <a:avLst/>
          </a:prstGeom>
          <a:noFill/>
          <a:effectLst/>
        </p:spPr>
        <p:txBody>
          <a:bodyPr wrap="none" lIns="0" tIns="0" rIns="0" bIns="0" rtlCol="0" anchor="t">
            <a:noAutofit/>
          </a:bodyPr>
          <a:lstStyle/>
          <a:p>
            <a:pPr algn="ctr">
              <a:spcBef>
                <a:spcPct val="0"/>
              </a:spcBef>
            </a:pPr>
            <a:r>
              <a:rPr lang="en-US" altLang="zh-CN" sz="2000">
                <a:solidFill>
                  <a:schemeClr val="bg1"/>
                </a:solidFill>
                <a:latin typeface="+mj-ea"/>
                <a:ea typeface="+mj-ea"/>
              </a:rPr>
              <a:t>XX.XX</a:t>
            </a:r>
          </a:p>
          <a:p>
            <a:pPr algn="ctr">
              <a:spcBef>
                <a:spcPct val="0"/>
              </a:spcBef>
            </a:pPr>
            <a:r>
              <a:rPr lang="en-US" altLang="zh-CN" sz="2000">
                <a:solidFill>
                  <a:schemeClr val="bg1"/>
                </a:solidFill>
                <a:latin typeface="+mj-ea"/>
                <a:ea typeface="+mj-ea"/>
              </a:rPr>
              <a:t>-XX.XX</a:t>
            </a:r>
            <a:endParaRPr lang="en-US" altLang="zh-CN" sz="2000" dirty="0">
              <a:solidFill>
                <a:schemeClr val="bg1"/>
              </a:solidFill>
              <a:latin typeface="+mj-ea"/>
              <a:ea typeface="+mj-ea"/>
            </a:endParaRPr>
          </a:p>
        </p:txBody>
      </p:sp>
      <p:sp>
        <p:nvSpPr>
          <p:cNvPr id="10" name="矩形: 圆角 9">
            <a:extLst>
              <a:ext uri="{FF2B5EF4-FFF2-40B4-BE49-F238E27FC236}">
                <a16:creationId xmlns:a16="http://schemas.microsoft.com/office/drawing/2014/main" id="{5359C0AE-9AA2-485E-3EE6-B69AFA34D4A4}"/>
              </a:ext>
            </a:extLst>
          </p:cNvPr>
          <p:cNvSpPr/>
          <p:nvPr/>
        </p:nvSpPr>
        <p:spPr>
          <a:xfrm>
            <a:off x="2095951" y="1350046"/>
            <a:ext cx="2979896" cy="672399"/>
          </a:xfrm>
          <a:prstGeom prst="roundRect">
            <a:avLst>
              <a:gd name="adj" fmla="val 122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文本框 42">
            <a:extLst>
              <a:ext uri="{FF2B5EF4-FFF2-40B4-BE49-F238E27FC236}">
                <a16:creationId xmlns:a16="http://schemas.microsoft.com/office/drawing/2014/main" id="{63D2B2F1-C9D6-2767-D994-F796EC3CAC45}"/>
              </a:ext>
            </a:extLst>
          </p:cNvPr>
          <p:cNvSpPr txBox="1"/>
          <p:nvPr/>
        </p:nvSpPr>
        <p:spPr>
          <a:xfrm>
            <a:off x="2948807" y="1510895"/>
            <a:ext cx="1274184" cy="350700"/>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地点</a:t>
            </a:r>
            <a:endParaRPr lang="en-US" altLang="zh-CN" sz="2400" dirty="0">
              <a:solidFill>
                <a:schemeClr val="bg1"/>
              </a:solidFill>
              <a:latin typeface="+mj-ea"/>
              <a:ea typeface="+mj-ea"/>
            </a:endParaRPr>
          </a:p>
        </p:txBody>
      </p:sp>
      <p:sp>
        <p:nvSpPr>
          <p:cNvPr id="12" name="矩形: 圆角 11">
            <a:extLst>
              <a:ext uri="{FF2B5EF4-FFF2-40B4-BE49-F238E27FC236}">
                <a16:creationId xmlns:a16="http://schemas.microsoft.com/office/drawing/2014/main" id="{0808031F-5109-9A52-A7A7-DA8811D01C48}"/>
              </a:ext>
            </a:extLst>
          </p:cNvPr>
          <p:cNvSpPr/>
          <p:nvPr/>
        </p:nvSpPr>
        <p:spPr>
          <a:xfrm>
            <a:off x="5306365" y="1350045"/>
            <a:ext cx="2979896" cy="672399"/>
          </a:xfrm>
          <a:prstGeom prst="roundRect">
            <a:avLst>
              <a:gd name="adj" fmla="val 12271"/>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文本框 43">
            <a:extLst>
              <a:ext uri="{FF2B5EF4-FFF2-40B4-BE49-F238E27FC236}">
                <a16:creationId xmlns:a16="http://schemas.microsoft.com/office/drawing/2014/main" id="{C8828C84-FBB2-5976-BE50-62A7B33ECC7D}"/>
              </a:ext>
            </a:extLst>
          </p:cNvPr>
          <p:cNvSpPr txBox="1"/>
          <p:nvPr/>
        </p:nvSpPr>
        <p:spPr>
          <a:xfrm>
            <a:off x="6159221" y="1510894"/>
            <a:ext cx="1274184" cy="350700"/>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内容</a:t>
            </a:r>
            <a:endParaRPr lang="en-US" altLang="zh-CN" sz="2400" dirty="0">
              <a:solidFill>
                <a:schemeClr val="bg1"/>
              </a:solidFill>
              <a:latin typeface="+mj-ea"/>
              <a:ea typeface="+mj-ea"/>
            </a:endParaRPr>
          </a:p>
        </p:txBody>
      </p:sp>
      <p:sp>
        <p:nvSpPr>
          <p:cNvPr id="45" name="文本框 44">
            <a:extLst>
              <a:ext uri="{FF2B5EF4-FFF2-40B4-BE49-F238E27FC236}">
                <a16:creationId xmlns:a16="http://schemas.microsoft.com/office/drawing/2014/main" id="{FACFEE98-DA60-6C8B-C40B-D40C530DC7C0}"/>
              </a:ext>
            </a:extLst>
          </p:cNvPr>
          <p:cNvSpPr txBox="1"/>
          <p:nvPr/>
        </p:nvSpPr>
        <p:spPr>
          <a:xfrm>
            <a:off x="9369634" y="1510895"/>
            <a:ext cx="1274184" cy="350700"/>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参与人员</a:t>
            </a:r>
            <a:endParaRPr lang="en-US" altLang="zh-CN" sz="2400" dirty="0">
              <a:solidFill>
                <a:schemeClr val="bg1"/>
              </a:solidFill>
              <a:latin typeface="+mj-ea"/>
              <a:ea typeface="+mj-ea"/>
            </a:endParaRPr>
          </a:p>
        </p:txBody>
      </p:sp>
      <p:sp>
        <p:nvSpPr>
          <p:cNvPr id="35" name="文本框 34">
            <a:extLst>
              <a:ext uri="{FF2B5EF4-FFF2-40B4-BE49-F238E27FC236}">
                <a16:creationId xmlns:a16="http://schemas.microsoft.com/office/drawing/2014/main" id="{1DB71F02-E528-F8CD-B110-77953B1B06B9}"/>
              </a:ext>
            </a:extLst>
          </p:cNvPr>
          <p:cNvSpPr txBox="1"/>
          <p:nvPr/>
        </p:nvSpPr>
        <p:spPr>
          <a:xfrm>
            <a:off x="737763" y="3649269"/>
            <a:ext cx="1068899" cy="660367"/>
          </a:xfrm>
          <a:prstGeom prst="rect">
            <a:avLst/>
          </a:prstGeom>
          <a:noFill/>
          <a:effectLst/>
        </p:spPr>
        <p:txBody>
          <a:bodyPr wrap="none" lIns="0" tIns="0" rIns="0" bIns="0" rtlCol="0" anchor="t">
            <a:noAutofit/>
          </a:bodyPr>
          <a:lstStyle/>
          <a:p>
            <a:pPr algn="ctr">
              <a:spcBef>
                <a:spcPct val="0"/>
              </a:spcBef>
            </a:pPr>
            <a:r>
              <a:rPr lang="en-US" altLang="zh-CN" sz="2000">
                <a:solidFill>
                  <a:schemeClr val="bg1"/>
                </a:solidFill>
                <a:latin typeface="+mj-ea"/>
                <a:ea typeface="+mj-ea"/>
              </a:rPr>
              <a:t>XX.XX</a:t>
            </a:r>
          </a:p>
          <a:p>
            <a:pPr algn="ctr">
              <a:spcBef>
                <a:spcPct val="0"/>
              </a:spcBef>
            </a:pPr>
            <a:r>
              <a:rPr lang="en-US" altLang="zh-CN" sz="2000">
                <a:solidFill>
                  <a:schemeClr val="bg1"/>
                </a:solidFill>
                <a:latin typeface="+mj-ea"/>
                <a:ea typeface="+mj-ea"/>
              </a:rPr>
              <a:t>-XX.XX</a:t>
            </a:r>
            <a:endParaRPr lang="en-US" altLang="zh-CN" sz="2000" dirty="0">
              <a:solidFill>
                <a:schemeClr val="bg1"/>
              </a:solidFill>
              <a:latin typeface="+mj-ea"/>
              <a:ea typeface="+mj-ea"/>
            </a:endParaRPr>
          </a:p>
        </p:txBody>
      </p:sp>
      <p:sp>
        <p:nvSpPr>
          <p:cNvPr id="36" name="文本框 35">
            <a:extLst>
              <a:ext uri="{FF2B5EF4-FFF2-40B4-BE49-F238E27FC236}">
                <a16:creationId xmlns:a16="http://schemas.microsoft.com/office/drawing/2014/main" id="{80E17543-0CEB-890F-A91C-DA4EF0CE4E7C}"/>
              </a:ext>
            </a:extLst>
          </p:cNvPr>
          <p:cNvSpPr txBox="1"/>
          <p:nvPr/>
        </p:nvSpPr>
        <p:spPr>
          <a:xfrm>
            <a:off x="737763" y="4819924"/>
            <a:ext cx="1068899" cy="660367"/>
          </a:xfrm>
          <a:prstGeom prst="rect">
            <a:avLst/>
          </a:prstGeom>
          <a:noFill/>
          <a:effectLst/>
        </p:spPr>
        <p:txBody>
          <a:bodyPr wrap="none" lIns="0" tIns="0" rIns="0" bIns="0" rtlCol="0" anchor="t">
            <a:noAutofit/>
          </a:bodyPr>
          <a:lstStyle/>
          <a:p>
            <a:pPr algn="ctr">
              <a:spcBef>
                <a:spcPct val="0"/>
              </a:spcBef>
            </a:pPr>
            <a:r>
              <a:rPr lang="en-US" altLang="zh-CN" sz="2000">
                <a:solidFill>
                  <a:schemeClr val="bg1"/>
                </a:solidFill>
                <a:latin typeface="+mj-ea"/>
                <a:ea typeface="+mj-ea"/>
              </a:rPr>
              <a:t>XX.XX</a:t>
            </a:r>
          </a:p>
          <a:p>
            <a:pPr algn="ctr">
              <a:spcBef>
                <a:spcPct val="0"/>
              </a:spcBef>
            </a:pPr>
            <a:r>
              <a:rPr lang="en-US" altLang="zh-CN" sz="2000">
                <a:solidFill>
                  <a:schemeClr val="bg1"/>
                </a:solidFill>
                <a:latin typeface="+mj-ea"/>
                <a:ea typeface="+mj-ea"/>
              </a:rPr>
              <a:t>-XX.XX</a:t>
            </a:r>
            <a:endParaRPr lang="en-US" altLang="zh-CN" sz="2000" dirty="0">
              <a:solidFill>
                <a:schemeClr val="bg1"/>
              </a:solidFill>
              <a:latin typeface="+mj-ea"/>
              <a:ea typeface="+mj-ea"/>
            </a:endParaRPr>
          </a:p>
        </p:txBody>
      </p:sp>
      <p:sp>
        <p:nvSpPr>
          <p:cNvPr id="38" name="文本框 37">
            <a:extLst>
              <a:ext uri="{FF2B5EF4-FFF2-40B4-BE49-F238E27FC236}">
                <a16:creationId xmlns:a16="http://schemas.microsoft.com/office/drawing/2014/main" id="{DB96E8BE-3B02-6BA0-C9FE-7E4D9475FF19}"/>
              </a:ext>
            </a:extLst>
          </p:cNvPr>
          <p:cNvSpPr txBox="1"/>
          <p:nvPr/>
        </p:nvSpPr>
        <p:spPr>
          <a:xfrm>
            <a:off x="2381222" y="2393297"/>
            <a:ext cx="2409353" cy="830997"/>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
        <p:nvSpPr>
          <p:cNvPr id="60" name="文本框 59">
            <a:extLst>
              <a:ext uri="{FF2B5EF4-FFF2-40B4-BE49-F238E27FC236}">
                <a16:creationId xmlns:a16="http://schemas.microsoft.com/office/drawing/2014/main" id="{881E8DAC-75E0-F03C-020C-F1FFFC1E4686}"/>
              </a:ext>
            </a:extLst>
          </p:cNvPr>
          <p:cNvSpPr txBox="1"/>
          <p:nvPr/>
        </p:nvSpPr>
        <p:spPr>
          <a:xfrm>
            <a:off x="5591635" y="2393297"/>
            <a:ext cx="2409353" cy="830997"/>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
        <p:nvSpPr>
          <p:cNvPr id="61" name="文本框 60">
            <a:extLst>
              <a:ext uri="{FF2B5EF4-FFF2-40B4-BE49-F238E27FC236}">
                <a16:creationId xmlns:a16="http://schemas.microsoft.com/office/drawing/2014/main" id="{B429C82F-A9E1-EBA7-BE3D-E57A94FBB9B5}"/>
              </a:ext>
            </a:extLst>
          </p:cNvPr>
          <p:cNvSpPr txBox="1"/>
          <p:nvPr/>
        </p:nvSpPr>
        <p:spPr>
          <a:xfrm>
            <a:off x="8802048" y="2393297"/>
            <a:ext cx="2409353" cy="830997"/>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
        <p:nvSpPr>
          <p:cNvPr id="62" name="文本框 61">
            <a:extLst>
              <a:ext uri="{FF2B5EF4-FFF2-40B4-BE49-F238E27FC236}">
                <a16:creationId xmlns:a16="http://schemas.microsoft.com/office/drawing/2014/main" id="{33BB771F-1CB7-6CCC-F655-3C4C93C618AE}"/>
              </a:ext>
            </a:extLst>
          </p:cNvPr>
          <p:cNvSpPr txBox="1"/>
          <p:nvPr/>
        </p:nvSpPr>
        <p:spPr>
          <a:xfrm>
            <a:off x="2381222" y="3563954"/>
            <a:ext cx="2409353" cy="830997"/>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
        <p:nvSpPr>
          <p:cNvPr id="63" name="文本框 62">
            <a:extLst>
              <a:ext uri="{FF2B5EF4-FFF2-40B4-BE49-F238E27FC236}">
                <a16:creationId xmlns:a16="http://schemas.microsoft.com/office/drawing/2014/main" id="{61985016-89A9-F652-8726-AD82BBCF2B16}"/>
              </a:ext>
            </a:extLst>
          </p:cNvPr>
          <p:cNvSpPr txBox="1"/>
          <p:nvPr/>
        </p:nvSpPr>
        <p:spPr>
          <a:xfrm>
            <a:off x="5591635" y="3563954"/>
            <a:ext cx="2409353" cy="830997"/>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
        <p:nvSpPr>
          <p:cNvPr id="64" name="文本框 63">
            <a:extLst>
              <a:ext uri="{FF2B5EF4-FFF2-40B4-BE49-F238E27FC236}">
                <a16:creationId xmlns:a16="http://schemas.microsoft.com/office/drawing/2014/main" id="{D2A074E0-8FB9-7F01-11A5-58A819DD58E6}"/>
              </a:ext>
            </a:extLst>
          </p:cNvPr>
          <p:cNvSpPr txBox="1"/>
          <p:nvPr/>
        </p:nvSpPr>
        <p:spPr>
          <a:xfrm>
            <a:off x="8802048" y="3563954"/>
            <a:ext cx="2409353" cy="830997"/>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
        <p:nvSpPr>
          <p:cNvPr id="65" name="文本框 64">
            <a:extLst>
              <a:ext uri="{FF2B5EF4-FFF2-40B4-BE49-F238E27FC236}">
                <a16:creationId xmlns:a16="http://schemas.microsoft.com/office/drawing/2014/main" id="{A4B0B3EF-1E94-3FF6-1F91-FADE6BAAD8DA}"/>
              </a:ext>
            </a:extLst>
          </p:cNvPr>
          <p:cNvSpPr txBox="1"/>
          <p:nvPr/>
        </p:nvSpPr>
        <p:spPr>
          <a:xfrm>
            <a:off x="2381222" y="4734609"/>
            <a:ext cx="2409353" cy="830997"/>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
        <p:nvSpPr>
          <p:cNvPr id="66" name="文本框 65">
            <a:extLst>
              <a:ext uri="{FF2B5EF4-FFF2-40B4-BE49-F238E27FC236}">
                <a16:creationId xmlns:a16="http://schemas.microsoft.com/office/drawing/2014/main" id="{3B82B044-C2A2-185E-F8AD-6E5CB7AF4694}"/>
              </a:ext>
            </a:extLst>
          </p:cNvPr>
          <p:cNvSpPr txBox="1"/>
          <p:nvPr/>
        </p:nvSpPr>
        <p:spPr>
          <a:xfrm>
            <a:off x="5591635" y="4734609"/>
            <a:ext cx="2409353" cy="830997"/>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
        <p:nvSpPr>
          <p:cNvPr id="67" name="文本框 66">
            <a:extLst>
              <a:ext uri="{FF2B5EF4-FFF2-40B4-BE49-F238E27FC236}">
                <a16:creationId xmlns:a16="http://schemas.microsoft.com/office/drawing/2014/main" id="{B49B6715-BA39-077A-3A60-A5C7E08C40B9}"/>
              </a:ext>
            </a:extLst>
          </p:cNvPr>
          <p:cNvSpPr txBox="1"/>
          <p:nvPr/>
        </p:nvSpPr>
        <p:spPr>
          <a:xfrm>
            <a:off x="8802048" y="4734609"/>
            <a:ext cx="2409353" cy="830997"/>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Tree>
    <p:extLst>
      <p:ext uri="{BB962C8B-B14F-4D97-AF65-F5344CB8AC3E}">
        <p14:creationId xmlns:p14="http://schemas.microsoft.com/office/powerpoint/2010/main" val="54163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A682CAE-A393-8E69-6E72-101FE89CA53D}"/>
              </a:ext>
            </a:extLst>
          </p:cNvPr>
          <p:cNvSpPr>
            <a:spLocks noGrp="1"/>
          </p:cNvSpPr>
          <p:nvPr>
            <p:ph type="title"/>
          </p:nvPr>
        </p:nvSpPr>
        <p:spPr/>
        <p:txBody>
          <a:bodyPr/>
          <a:lstStyle/>
          <a:p>
            <a:r>
              <a:rPr lang="zh-CN" altLang="en-US"/>
              <a:t>活动目标</a:t>
            </a:r>
            <a:endParaRPr lang="en-US"/>
          </a:p>
        </p:txBody>
      </p:sp>
      <p:graphicFrame>
        <p:nvGraphicFramePr>
          <p:cNvPr id="6" name="图表 5">
            <a:extLst>
              <a:ext uri="{FF2B5EF4-FFF2-40B4-BE49-F238E27FC236}">
                <a16:creationId xmlns:a16="http://schemas.microsoft.com/office/drawing/2014/main" id="{1BAA07AA-9B65-BEC8-9408-0659BDC7E023}"/>
              </a:ext>
            </a:extLst>
          </p:cNvPr>
          <p:cNvGraphicFramePr/>
          <p:nvPr>
            <p:extLst>
              <p:ext uri="{D42A27DB-BD31-4B8C-83A1-F6EECF244321}">
                <p14:modId xmlns:p14="http://schemas.microsoft.com/office/powerpoint/2010/main" val="1985950402"/>
              </p:ext>
            </p:extLst>
          </p:nvPr>
        </p:nvGraphicFramePr>
        <p:xfrm>
          <a:off x="710407" y="1469743"/>
          <a:ext cx="10813936" cy="2931886"/>
        </p:xfrm>
        <a:graphic>
          <a:graphicData uri="http://schemas.openxmlformats.org/drawingml/2006/chart">
            <c:chart xmlns:c="http://schemas.openxmlformats.org/drawingml/2006/chart" xmlns:r="http://schemas.openxmlformats.org/officeDocument/2006/relationships" r:id="rId2"/>
          </a:graphicData>
        </a:graphic>
      </p:graphicFrame>
      <p:sp>
        <p:nvSpPr>
          <p:cNvPr id="11" name="矩形: 圆角 10">
            <a:extLst>
              <a:ext uri="{FF2B5EF4-FFF2-40B4-BE49-F238E27FC236}">
                <a16:creationId xmlns:a16="http://schemas.microsoft.com/office/drawing/2014/main" id="{AF54A569-E857-3708-045E-8B21CDBC2AD8}"/>
              </a:ext>
            </a:extLst>
          </p:cNvPr>
          <p:cNvSpPr/>
          <p:nvPr/>
        </p:nvSpPr>
        <p:spPr>
          <a:xfrm>
            <a:off x="835249" y="4794179"/>
            <a:ext cx="963071" cy="963071"/>
          </a:xfrm>
          <a:prstGeom prst="roundRect">
            <a:avLst>
              <a:gd name="adj" fmla="val 7218"/>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2" name="矩形: 圆角 11">
            <a:extLst>
              <a:ext uri="{FF2B5EF4-FFF2-40B4-BE49-F238E27FC236}">
                <a16:creationId xmlns:a16="http://schemas.microsoft.com/office/drawing/2014/main" id="{0521D979-C446-460E-A47E-566B87F6F9E2}"/>
              </a:ext>
            </a:extLst>
          </p:cNvPr>
          <p:cNvSpPr/>
          <p:nvPr/>
        </p:nvSpPr>
        <p:spPr>
          <a:xfrm>
            <a:off x="710406" y="4669336"/>
            <a:ext cx="963071" cy="963071"/>
          </a:xfrm>
          <a:prstGeom prst="roundRect">
            <a:avLst>
              <a:gd name="adj" fmla="val 7218"/>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4" name="矩形: 圆角 13">
            <a:extLst>
              <a:ext uri="{FF2B5EF4-FFF2-40B4-BE49-F238E27FC236}">
                <a16:creationId xmlns:a16="http://schemas.microsoft.com/office/drawing/2014/main" id="{77D4C78E-BF71-0380-3DC2-0544A2757888}"/>
              </a:ext>
            </a:extLst>
          </p:cNvPr>
          <p:cNvSpPr/>
          <p:nvPr/>
        </p:nvSpPr>
        <p:spPr>
          <a:xfrm>
            <a:off x="6424043" y="4794179"/>
            <a:ext cx="963071" cy="963071"/>
          </a:xfrm>
          <a:prstGeom prst="roundRect">
            <a:avLst>
              <a:gd name="adj" fmla="val 7218"/>
            </a:avLst>
          </a:prstGeom>
          <a:no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5" name="矩形: 圆角 14">
            <a:extLst>
              <a:ext uri="{FF2B5EF4-FFF2-40B4-BE49-F238E27FC236}">
                <a16:creationId xmlns:a16="http://schemas.microsoft.com/office/drawing/2014/main" id="{ACC82548-E80D-FCE1-F1C0-3A784C3CD2C2}"/>
              </a:ext>
            </a:extLst>
          </p:cNvPr>
          <p:cNvSpPr/>
          <p:nvPr/>
        </p:nvSpPr>
        <p:spPr>
          <a:xfrm>
            <a:off x="6299200" y="4669336"/>
            <a:ext cx="963071" cy="963071"/>
          </a:xfrm>
          <a:prstGeom prst="roundRect">
            <a:avLst>
              <a:gd name="adj" fmla="val 7218"/>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20" name="文本框 19">
            <a:extLst>
              <a:ext uri="{FF2B5EF4-FFF2-40B4-BE49-F238E27FC236}">
                <a16:creationId xmlns:a16="http://schemas.microsoft.com/office/drawing/2014/main" id="{39716A5E-ED78-7A77-8F65-423D0BD7D372}"/>
              </a:ext>
            </a:extLst>
          </p:cNvPr>
          <p:cNvSpPr txBox="1"/>
          <p:nvPr/>
        </p:nvSpPr>
        <p:spPr>
          <a:xfrm>
            <a:off x="4608442" y="1152458"/>
            <a:ext cx="2975116" cy="366864"/>
          </a:xfrm>
          <a:prstGeom prst="rect">
            <a:avLst/>
          </a:prstGeom>
          <a:noFill/>
          <a:effectLst/>
        </p:spPr>
        <p:txBody>
          <a:bodyPr wrap="none" lIns="0" tIns="0" rIns="0" bIns="0" rtlCol="0" anchor="t">
            <a:noAutofit/>
          </a:bodyPr>
          <a:lstStyle/>
          <a:p>
            <a:pPr algn="ctr">
              <a:spcBef>
                <a:spcPct val="0"/>
              </a:spcBef>
            </a:pPr>
            <a:r>
              <a:rPr lang="zh-CN" altLang="en-US" sz="2800">
                <a:solidFill>
                  <a:schemeClr val="tx1">
                    <a:lumMod val="85000"/>
                    <a:lumOff val="15000"/>
                  </a:schemeClr>
                </a:solidFill>
                <a:latin typeface="+mj-ea"/>
                <a:ea typeface="+mj-ea"/>
              </a:rPr>
              <a:t>活动期间销售数据</a:t>
            </a:r>
            <a:endParaRPr lang="en-US" altLang="zh-CN" sz="2800" dirty="0">
              <a:solidFill>
                <a:schemeClr val="tx1">
                  <a:lumMod val="85000"/>
                  <a:lumOff val="15000"/>
                </a:schemeClr>
              </a:solidFill>
              <a:latin typeface="+mj-ea"/>
              <a:ea typeface="+mj-ea"/>
            </a:endParaRPr>
          </a:p>
        </p:txBody>
      </p:sp>
      <p:sp>
        <p:nvSpPr>
          <p:cNvPr id="16" name="文本框 15">
            <a:extLst>
              <a:ext uri="{FF2B5EF4-FFF2-40B4-BE49-F238E27FC236}">
                <a16:creationId xmlns:a16="http://schemas.microsoft.com/office/drawing/2014/main" id="{69F8081D-0B51-D3C6-8ECA-BC1B6785D9A6}"/>
              </a:ext>
            </a:extLst>
          </p:cNvPr>
          <p:cNvSpPr txBox="1"/>
          <p:nvPr/>
        </p:nvSpPr>
        <p:spPr>
          <a:xfrm>
            <a:off x="1994764" y="4726486"/>
            <a:ext cx="1486314" cy="366864"/>
          </a:xfrm>
          <a:prstGeom prst="rect">
            <a:avLst/>
          </a:prstGeom>
          <a:noFill/>
          <a:effectLst/>
        </p:spPr>
        <p:txBody>
          <a:bodyPr wrap="none" lIns="0" tIns="0" rIns="0" bIns="0" rtlCol="0" anchor="t">
            <a:noAutofit/>
          </a:bodyPr>
          <a:lstStyle/>
          <a:p>
            <a:pPr>
              <a:spcBef>
                <a:spcPct val="0"/>
              </a:spcBef>
            </a:pPr>
            <a:r>
              <a:rPr lang="zh-CN" altLang="en-US" sz="2400">
                <a:solidFill>
                  <a:schemeClr val="accent1"/>
                </a:solidFill>
                <a:latin typeface="+mj-ea"/>
                <a:ea typeface="+mj-ea"/>
              </a:rPr>
              <a:t>增长点分析</a:t>
            </a:r>
            <a:endParaRPr lang="en-US" altLang="zh-CN" sz="2400" dirty="0">
              <a:solidFill>
                <a:schemeClr val="accent1"/>
              </a:solidFill>
              <a:latin typeface="+mj-ea"/>
              <a:ea typeface="+mj-ea"/>
            </a:endParaRPr>
          </a:p>
        </p:txBody>
      </p:sp>
      <p:sp>
        <p:nvSpPr>
          <p:cNvPr id="21" name="文本框 20">
            <a:extLst>
              <a:ext uri="{FF2B5EF4-FFF2-40B4-BE49-F238E27FC236}">
                <a16:creationId xmlns:a16="http://schemas.microsoft.com/office/drawing/2014/main" id="{5277FBDC-FF16-E2EF-5027-6E63DDAF6817}"/>
              </a:ext>
            </a:extLst>
          </p:cNvPr>
          <p:cNvSpPr txBox="1"/>
          <p:nvPr/>
        </p:nvSpPr>
        <p:spPr>
          <a:xfrm>
            <a:off x="1994764" y="5146102"/>
            <a:ext cx="3886848" cy="553998"/>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
        <p:nvSpPr>
          <p:cNvPr id="18" name="文本框 17">
            <a:extLst>
              <a:ext uri="{FF2B5EF4-FFF2-40B4-BE49-F238E27FC236}">
                <a16:creationId xmlns:a16="http://schemas.microsoft.com/office/drawing/2014/main" id="{948D6B6E-8472-087E-002E-BA71A16E6250}"/>
              </a:ext>
            </a:extLst>
          </p:cNvPr>
          <p:cNvSpPr txBox="1"/>
          <p:nvPr/>
        </p:nvSpPr>
        <p:spPr>
          <a:xfrm>
            <a:off x="7583558" y="4726486"/>
            <a:ext cx="2246242" cy="366864"/>
          </a:xfrm>
          <a:prstGeom prst="rect">
            <a:avLst/>
          </a:prstGeom>
          <a:noFill/>
          <a:effectLst/>
        </p:spPr>
        <p:txBody>
          <a:bodyPr wrap="none" lIns="0" tIns="0" rIns="0" bIns="0" rtlCol="0" anchor="t">
            <a:noAutofit/>
          </a:bodyPr>
          <a:lstStyle/>
          <a:p>
            <a:pPr>
              <a:spcBef>
                <a:spcPct val="0"/>
              </a:spcBef>
            </a:pPr>
            <a:r>
              <a:rPr lang="zh-CN" altLang="en-US" sz="2400">
                <a:solidFill>
                  <a:schemeClr val="accent2"/>
                </a:solidFill>
                <a:latin typeface="+mj-ea"/>
                <a:ea typeface="+mj-ea"/>
              </a:rPr>
              <a:t>各品类销量分析</a:t>
            </a:r>
            <a:endParaRPr lang="en-US" altLang="zh-CN" sz="2400" dirty="0">
              <a:solidFill>
                <a:schemeClr val="accent2"/>
              </a:solidFill>
              <a:latin typeface="+mj-ea"/>
              <a:ea typeface="+mj-ea"/>
            </a:endParaRPr>
          </a:p>
        </p:txBody>
      </p:sp>
      <p:sp>
        <p:nvSpPr>
          <p:cNvPr id="22" name="文本框 21">
            <a:extLst>
              <a:ext uri="{FF2B5EF4-FFF2-40B4-BE49-F238E27FC236}">
                <a16:creationId xmlns:a16="http://schemas.microsoft.com/office/drawing/2014/main" id="{C9A4F559-711E-4FC6-2D28-87DFB0DF0540}"/>
              </a:ext>
            </a:extLst>
          </p:cNvPr>
          <p:cNvSpPr txBox="1"/>
          <p:nvPr/>
        </p:nvSpPr>
        <p:spPr>
          <a:xfrm>
            <a:off x="7594746" y="5146102"/>
            <a:ext cx="3886848" cy="553998"/>
          </a:xfrm>
          <a:prstGeom prst="rect">
            <a:avLst/>
          </a:prstGeom>
          <a:noFill/>
        </p:spPr>
        <p:txBody>
          <a:bodyPr wrap="square" lIns="0" tIns="0" rIns="0" bIns="0">
            <a:spAutoFit/>
          </a:bodyPr>
          <a:lstStyle/>
          <a:p>
            <a:r>
              <a:rPr lang="zh-CN" altLang="en-US"/>
              <a:t>在此处输入详细内容在此处输入详细内容在此处输入详细内容</a:t>
            </a:r>
            <a:endParaRPr lang="zh-CN" altLang="en-US" dirty="0"/>
          </a:p>
        </p:txBody>
      </p:sp>
      <p:sp>
        <p:nvSpPr>
          <p:cNvPr id="23" name="椭圆 22">
            <a:extLst>
              <a:ext uri="{FF2B5EF4-FFF2-40B4-BE49-F238E27FC236}">
                <a16:creationId xmlns:a16="http://schemas.microsoft.com/office/drawing/2014/main" id="{9CCF8762-D422-59F9-3AC6-1ACAD60F086F}"/>
              </a:ext>
            </a:extLst>
          </p:cNvPr>
          <p:cNvSpPr/>
          <p:nvPr/>
        </p:nvSpPr>
        <p:spPr>
          <a:xfrm>
            <a:off x="898758" y="4857689"/>
            <a:ext cx="586366" cy="586365"/>
          </a:xfrm>
          <a:prstGeom prst="ellipse">
            <a:avLst/>
          </a:prstGeom>
          <a:no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任意多边形: 形状 23">
            <a:extLst>
              <a:ext uri="{FF2B5EF4-FFF2-40B4-BE49-F238E27FC236}">
                <a16:creationId xmlns:a16="http://schemas.microsoft.com/office/drawing/2014/main" id="{95A3D47D-439C-A409-B29F-66E3B72DDD97}"/>
              </a:ext>
            </a:extLst>
          </p:cNvPr>
          <p:cNvSpPr/>
          <p:nvPr/>
        </p:nvSpPr>
        <p:spPr>
          <a:xfrm>
            <a:off x="1000099" y="5019106"/>
            <a:ext cx="383685" cy="263531"/>
          </a:xfrm>
          <a:custGeom>
            <a:avLst/>
            <a:gdLst>
              <a:gd name="connsiteX0" fmla="*/ 0 w 609600"/>
              <a:gd name="connsiteY0" fmla="*/ 423862 h 423862"/>
              <a:gd name="connsiteX1" fmla="*/ 221456 w 609600"/>
              <a:gd name="connsiteY1" fmla="*/ 202406 h 423862"/>
              <a:gd name="connsiteX2" fmla="*/ 314325 w 609600"/>
              <a:gd name="connsiteY2" fmla="*/ 295275 h 423862"/>
              <a:gd name="connsiteX3" fmla="*/ 609600 w 609600"/>
              <a:gd name="connsiteY3" fmla="*/ 0 h 423862"/>
              <a:gd name="connsiteX0" fmla="*/ 0 w 558800"/>
              <a:gd name="connsiteY0" fmla="*/ 373062 h 373062"/>
              <a:gd name="connsiteX1" fmla="*/ 170656 w 558800"/>
              <a:gd name="connsiteY1" fmla="*/ 202406 h 373062"/>
              <a:gd name="connsiteX2" fmla="*/ 263525 w 558800"/>
              <a:gd name="connsiteY2" fmla="*/ 295275 h 373062"/>
              <a:gd name="connsiteX3" fmla="*/ 558800 w 558800"/>
              <a:gd name="connsiteY3" fmla="*/ 0 h 373062"/>
              <a:gd name="connsiteX0" fmla="*/ 0 w 603250"/>
              <a:gd name="connsiteY0" fmla="*/ 414337 h 414337"/>
              <a:gd name="connsiteX1" fmla="*/ 215106 w 603250"/>
              <a:gd name="connsiteY1" fmla="*/ 202406 h 414337"/>
              <a:gd name="connsiteX2" fmla="*/ 307975 w 603250"/>
              <a:gd name="connsiteY2" fmla="*/ 295275 h 414337"/>
              <a:gd name="connsiteX3" fmla="*/ 603250 w 603250"/>
              <a:gd name="connsiteY3" fmla="*/ 0 h 414337"/>
              <a:gd name="connsiteX0" fmla="*/ 0 w 603250"/>
              <a:gd name="connsiteY0" fmla="*/ 414337 h 414337"/>
              <a:gd name="connsiteX1" fmla="*/ 173831 w 603250"/>
              <a:gd name="connsiteY1" fmla="*/ 243681 h 414337"/>
              <a:gd name="connsiteX2" fmla="*/ 307975 w 603250"/>
              <a:gd name="connsiteY2" fmla="*/ 295275 h 414337"/>
              <a:gd name="connsiteX3" fmla="*/ 603250 w 603250"/>
              <a:gd name="connsiteY3" fmla="*/ 0 h 414337"/>
              <a:gd name="connsiteX0" fmla="*/ 0 w 603250"/>
              <a:gd name="connsiteY0" fmla="*/ 414337 h 414337"/>
              <a:gd name="connsiteX1" fmla="*/ 173831 w 603250"/>
              <a:gd name="connsiteY1" fmla="*/ 243681 h 414337"/>
              <a:gd name="connsiteX2" fmla="*/ 254000 w 603250"/>
              <a:gd name="connsiteY2" fmla="*/ 342900 h 414337"/>
              <a:gd name="connsiteX3" fmla="*/ 603250 w 603250"/>
              <a:gd name="connsiteY3" fmla="*/ 0 h 414337"/>
              <a:gd name="connsiteX0" fmla="*/ 0 w 603250"/>
              <a:gd name="connsiteY0" fmla="*/ 414337 h 414337"/>
              <a:gd name="connsiteX1" fmla="*/ 173831 w 603250"/>
              <a:gd name="connsiteY1" fmla="*/ 243681 h 414337"/>
              <a:gd name="connsiteX2" fmla="*/ 260350 w 603250"/>
              <a:gd name="connsiteY2" fmla="*/ 333375 h 414337"/>
              <a:gd name="connsiteX3" fmla="*/ 603250 w 603250"/>
              <a:gd name="connsiteY3" fmla="*/ 0 h 414337"/>
            </a:gdLst>
            <a:ahLst/>
            <a:cxnLst>
              <a:cxn ang="0">
                <a:pos x="connsiteX0" y="connsiteY0"/>
              </a:cxn>
              <a:cxn ang="0">
                <a:pos x="connsiteX1" y="connsiteY1"/>
              </a:cxn>
              <a:cxn ang="0">
                <a:pos x="connsiteX2" y="connsiteY2"/>
              </a:cxn>
              <a:cxn ang="0">
                <a:pos x="connsiteX3" y="connsiteY3"/>
              </a:cxn>
            </a:cxnLst>
            <a:rect l="l" t="t" r="r" b="b"/>
            <a:pathLst>
              <a:path w="603250" h="414337">
                <a:moveTo>
                  <a:pt x="0" y="414337"/>
                </a:moveTo>
                <a:lnTo>
                  <a:pt x="173831" y="243681"/>
                </a:lnTo>
                <a:lnTo>
                  <a:pt x="260350" y="333375"/>
                </a:lnTo>
                <a:lnTo>
                  <a:pt x="603250" y="0"/>
                </a:lnTo>
              </a:path>
            </a:pathLst>
          </a:custGeom>
          <a:noFill/>
          <a:ln w="57150" cap="flat" cmpd="sng" algn="ctr">
            <a:solidFill>
              <a:schemeClr val="bg1"/>
            </a:solidFill>
            <a:prstDash val="solid"/>
            <a:round/>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椭圆 24">
            <a:extLst>
              <a:ext uri="{FF2B5EF4-FFF2-40B4-BE49-F238E27FC236}">
                <a16:creationId xmlns:a16="http://schemas.microsoft.com/office/drawing/2014/main" id="{E14CCFFC-9B00-F459-8FAC-454271E2AA43}"/>
              </a:ext>
            </a:extLst>
          </p:cNvPr>
          <p:cNvSpPr/>
          <p:nvPr/>
        </p:nvSpPr>
        <p:spPr>
          <a:xfrm>
            <a:off x="6487552" y="4857689"/>
            <a:ext cx="586366" cy="586365"/>
          </a:xfrm>
          <a:prstGeom prst="ellipse">
            <a:avLst/>
          </a:prstGeom>
          <a:no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文本框 28">
            <a:extLst>
              <a:ext uri="{FF2B5EF4-FFF2-40B4-BE49-F238E27FC236}">
                <a16:creationId xmlns:a16="http://schemas.microsoft.com/office/drawing/2014/main" id="{A06DDD9A-3C43-DE82-6F57-125209BCFE3A}"/>
              </a:ext>
            </a:extLst>
          </p:cNvPr>
          <p:cNvSpPr txBox="1"/>
          <p:nvPr/>
        </p:nvSpPr>
        <p:spPr>
          <a:xfrm>
            <a:off x="6653329" y="5017933"/>
            <a:ext cx="254813" cy="256337"/>
          </a:xfrm>
          <a:custGeom>
            <a:avLst/>
            <a:gdLst/>
            <a:ahLst/>
            <a:cxnLst/>
            <a:rect l="l" t="t" r="r" b="b"/>
            <a:pathLst>
              <a:path w="254813" h="256337">
                <a:moveTo>
                  <a:pt x="200863" y="152095"/>
                </a:moveTo>
                <a:cubicBezTo>
                  <a:pt x="192735" y="152095"/>
                  <a:pt x="186537" y="155448"/>
                  <a:pt x="182270" y="162153"/>
                </a:cubicBezTo>
                <a:cubicBezTo>
                  <a:pt x="178003" y="168859"/>
                  <a:pt x="175869" y="178613"/>
                  <a:pt x="175869" y="191414"/>
                </a:cubicBezTo>
                <a:cubicBezTo>
                  <a:pt x="175869" y="204216"/>
                  <a:pt x="178003" y="213969"/>
                  <a:pt x="182270" y="220675"/>
                </a:cubicBezTo>
                <a:cubicBezTo>
                  <a:pt x="186537" y="227381"/>
                  <a:pt x="192735" y="230733"/>
                  <a:pt x="200863" y="230733"/>
                </a:cubicBezTo>
                <a:cubicBezTo>
                  <a:pt x="208991" y="230733"/>
                  <a:pt x="215239" y="227381"/>
                  <a:pt x="219608" y="220675"/>
                </a:cubicBezTo>
                <a:cubicBezTo>
                  <a:pt x="223977" y="213969"/>
                  <a:pt x="226161" y="204216"/>
                  <a:pt x="226161" y="191414"/>
                </a:cubicBezTo>
                <a:cubicBezTo>
                  <a:pt x="226161" y="178613"/>
                  <a:pt x="223977" y="168859"/>
                  <a:pt x="219608" y="162153"/>
                </a:cubicBezTo>
                <a:cubicBezTo>
                  <a:pt x="215239" y="155448"/>
                  <a:pt x="208991" y="152095"/>
                  <a:pt x="200863" y="152095"/>
                </a:cubicBezTo>
                <a:close/>
                <a:moveTo>
                  <a:pt x="200863" y="126187"/>
                </a:moveTo>
                <a:cubicBezTo>
                  <a:pt x="217525" y="126187"/>
                  <a:pt x="230683" y="132029"/>
                  <a:pt x="240335" y="143713"/>
                </a:cubicBezTo>
                <a:cubicBezTo>
                  <a:pt x="249987" y="155397"/>
                  <a:pt x="254813" y="171297"/>
                  <a:pt x="254813" y="191414"/>
                </a:cubicBezTo>
                <a:cubicBezTo>
                  <a:pt x="254813" y="211531"/>
                  <a:pt x="249987" y="227381"/>
                  <a:pt x="240335" y="238963"/>
                </a:cubicBezTo>
                <a:cubicBezTo>
                  <a:pt x="230683" y="250545"/>
                  <a:pt x="217525" y="256337"/>
                  <a:pt x="200863" y="256337"/>
                </a:cubicBezTo>
                <a:cubicBezTo>
                  <a:pt x="184404" y="256337"/>
                  <a:pt x="171297" y="250545"/>
                  <a:pt x="161544" y="238963"/>
                </a:cubicBezTo>
                <a:cubicBezTo>
                  <a:pt x="151790" y="227381"/>
                  <a:pt x="146913" y="211531"/>
                  <a:pt x="146913" y="191414"/>
                </a:cubicBezTo>
                <a:cubicBezTo>
                  <a:pt x="146913" y="171297"/>
                  <a:pt x="151790" y="155397"/>
                  <a:pt x="161544" y="143713"/>
                </a:cubicBezTo>
                <a:cubicBezTo>
                  <a:pt x="171297" y="132029"/>
                  <a:pt x="184404" y="126187"/>
                  <a:pt x="200863" y="126187"/>
                </a:cubicBezTo>
                <a:close/>
                <a:moveTo>
                  <a:pt x="54254" y="25908"/>
                </a:moveTo>
                <a:cubicBezTo>
                  <a:pt x="45923" y="25908"/>
                  <a:pt x="39573" y="29261"/>
                  <a:pt x="35204" y="35966"/>
                </a:cubicBezTo>
                <a:cubicBezTo>
                  <a:pt x="30835" y="42672"/>
                  <a:pt x="28651" y="52324"/>
                  <a:pt x="28651" y="64922"/>
                </a:cubicBezTo>
                <a:cubicBezTo>
                  <a:pt x="28651" y="77521"/>
                  <a:pt x="30835" y="87223"/>
                  <a:pt x="35204" y="94031"/>
                </a:cubicBezTo>
                <a:cubicBezTo>
                  <a:pt x="39573" y="100838"/>
                  <a:pt x="45923" y="104241"/>
                  <a:pt x="54254" y="104241"/>
                </a:cubicBezTo>
                <a:cubicBezTo>
                  <a:pt x="62382" y="104241"/>
                  <a:pt x="68580" y="100838"/>
                  <a:pt x="72847" y="94031"/>
                </a:cubicBezTo>
                <a:cubicBezTo>
                  <a:pt x="77114" y="87223"/>
                  <a:pt x="79248" y="77521"/>
                  <a:pt x="79248" y="64922"/>
                </a:cubicBezTo>
                <a:cubicBezTo>
                  <a:pt x="79248" y="52324"/>
                  <a:pt x="77114" y="42672"/>
                  <a:pt x="72847" y="35966"/>
                </a:cubicBezTo>
                <a:cubicBezTo>
                  <a:pt x="68580" y="29261"/>
                  <a:pt x="62382" y="25908"/>
                  <a:pt x="54254" y="25908"/>
                </a:cubicBezTo>
                <a:close/>
                <a:moveTo>
                  <a:pt x="184099" y="3657"/>
                </a:moveTo>
                <a:lnTo>
                  <a:pt x="216408" y="3657"/>
                </a:lnTo>
                <a:lnTo>
                  <a:pt x="70713" y="252374"/>
                </a:lnTo>
                <a:lnTo>
                  <a:pt x="38405" y="252374"/>
                </a:lnTo>
                <a:close/>
                <a:moveTo>
                  <a:pt x="54254" y="0"/>
                </a:moveTo>
                <a:cubicBezTo>
                  <a:pt x="70713" y="0"/>
                  <a:pt x="83820" y="5791"/>
                  <a:pt x="93573" y="17373"/>
                </a:cubicBezTo>
                <a:cubicBezTo>
                  <a:pt x="103327" y="28956"/>
                  <a:pt x="108204" y="44805"/>
                  <a:pt x="108204" y="64922"/>
                </a:cubicBezTo>
                <a:cubicBezTo>
                  <a:pt x="108204" y="85039"/>
                  <a:pt x="103327" y="100939"/>
                  <a:pt x="93573" y="112623"/>
                </a:cubicBezTo>
                <a:cubicBezTo>
                  <a:pt x="83820" y="124307"/>
                  <a:pt x="70713" y="130149"/>
                  <a:pt x="54254" y="130149"/>
                </a:cubicBezTo>
                <a:cubicBezTo>
                  <a:pt x="37592" y="130149"/>
                  <a:pt x="24384" y="124307"/>
                  <a:pt x="14630" y="112623"/>
                </a:cubicBezTo>
                <a:cubicBezTo>
                  <a:pt x="4877" y="100939"/>
                  <a:pt x="0" y="85039"/>
                  <a:pt x="0" y="64922"/>
                </a:cubicBezTo>
                <a:cubicBezTo>
                  <a:pt x="0" y="44805"/>
                  <a:pt x="4877" y="28956"/>
                  <a:pt x="14630" y="17373"/>
                </a:cubicBezTo>
                <a:cubicBezTo>
                  <a:pt x="24384" y="5791"/>
                  <a:pt x="37592" y="0"/>
                  <a:pt x="54254"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altLang="zh-CN" sz="2400" dirty="0">
              <a:solidFill>
                <a:srgbClr val="FFFFFF"/>
              </a:solidFill>
              <a:latin typeface="+mj-ea"/>
              <a:ea typeface="+mj-ea"/>
            </a:endParaRPr>
          </a:p>
        </p:txBody>
      </p:sp>
    </p:spTree>
    <p:extLst>
      <p:ext uri="{BB962C8B-B14F-4D97-AF65-F5344CB8AC3E}">
        <p14:creationId xmlns:p14="http://schemas.microsoft.com/office/powerpoint/2010/main" val="1935983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BE860DB5-2831-E5D9-1CE2-297E682E9B54}"/>
              </a:ext>
            </a:extLst>
          </p:cNvPr>
          <p:cNvSpPr txBox="1"/>
          <p:nvPr/>
        </p:nvSpPr>
        <p:spPr>
          <a:xfrm>
            <a:off x="698500" y="3464803"/>
            <a:ext cx="3175794" cy="1479450"/>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marL="342900" indent="-342900" algn="l">
              <a:buFont typeface="Arial" panose="020B0604020202020204" pitchFamily="34" charset="0"/>
              <a:buChar char="•"/>
            </a:pPr>
            <a:r>
              <a:rPr lang="zh-CN" altLang="en-US" sz="2000"/>
              <a:t>营销方式</a:t>
            </a:r>
            <a:endParaRPr lang="en-US" altLang="zh-CN" sz="2000"/>
          </a:p>
          <a:p>
            <a:pPr marL="342900" indent="-342900" algn="l">
              <a:buFont typeface="Arial" panose="020B0604020202020204" pitchFamily="34" charset="0"/>
              <a:buChar char="•"/>
            </a:pPr>
            <a:r>
              <a:rPr lang="zh-CN" altLang="en-US" sz="2000"/>
              <a:t>可行性分析</a:t>
            </a:r>
            <a:endParaRPr lang="en-US" altLang="zh-CN" sz="2000"/>
          </a:p>
          <a:p>
            <a:pPr marL="342900" indent="-342900" algn="l">
              <a:buFont typeface="Arial" panose="020B0604020202020204" pitchFamily="34" charset="0"/>
              <a:buChar char="•"/>
            </a:pPr>
            <a:r>
              <a:rPr lang="zh-CN" altLang="en-US" sz="2000"/>
              <a:t>成本控制</a:t>
            </a:r>
            <a:endParaRPr lang="en-US" altLang="zh-CN" sz="2000"/>
          </a:p>
          <a:p>
            <a:pPr marL="342900" indent="-342900" algn="l">
              <a:buFont typeface="Arial" panose="020B0604020202020204" pitchFamily="34" charset="0"/>
              <a:buChar char="•"/>
            </a:pPr>
            <a:r>
              <a:rPr lang="zh-CN" altLang="en-US" sz="2000"/>
              <a:t>预期成果</a:t>
            </a:r>
            <a:endParaRPr lang="en-US" altLang="zh-CN" sz="2000"/>
          </a:p>
        </p:txBody>
      </p:sp>
      <p:sp>
        <p:nvSpPr>
          <p:cNvPr id="11" name="文本框 10">
            <a:extLst>
              <a:ext uri="{FF2B5EF4-FFF2-40B4-BE49-F238E27FC236}">
                <a16:creationId xmlns:a16="http://schemas.microsoft.com/office/drawing/2014/main" id="{73DFA3E2-C71E-4AF7-B60E-85EA30D7B421}"/>
              </a:ext>
            </a:extLst>
          </p:cNvPr>
          <p:cNvSpPr txBox="1"/>
          <p:nvPr/>
        </p:nvSpPr>
        <p:spPr>
          <a:xfrm>
            <a:off x="954087" y="1308101"/>
            <a:ext cx="910506" cy="830997"/>
          </a:xfrm>
          <a:prstGeom prst="rect">
            <a:avLst/>
          </a:prstGeom>
          <a:noFill/>
        </p:spPr>
        <p:txBody>
          <a:bodyPr wrap="none" lIns="0" tIns="0" rIns="0" bIns="0" rtlCol="0" anchor="t">
            <a:spAutoFit/>
          </a:bodyPr>
          <a:lstStyle/>
          <a:p>
            <a:r>
              <a:rPr lang="en-US" altLang="zh-CN" sz="5400">
                <a:ln w="0">
                  <a:noFill/>
                </a:ln>
                <a:solidFill>
                  <a:schemeClr val="tx1">
                    <a:lumMod val="85000"/>
                    <a:lumOff val="15000"/>
                  </a:schemeClr>
                </a:solidFill>
                <a:latin typeface="+mj-ea"/>
                <a:ea typeface="+mj-ea"/>
              </a:rPr>
              <a:t>04</a:t>
            </a:r>
            <a:endParaRPr lang="zh-CN" altLang="en-US" sz="5400" dirty="0">
              <a:ln w="0">
                <a:noFill/>
              </a:ln>
              <a:solidFill>
                <a:schemeClr val="tx1">
                  <a:lumMod val="85000"/>
                  <a:lumOff val="15000"/>
                </a:schemeClr>
              </a:solidFill>
              <a:latin typeface="+mj-ea"/>
              <a:ea typeface="+mj-ea"/>
            </a:endParaRPr>
          </a:p>
        </p:txBody>
      </p:sp>
      <p:sp>
        <p:nvSpPr>
          <p:cNvPr id="12" name="矩形: 圆角 11">
            <a:extLst>
              <a:ext uri="{FF2B5EF4-FFF2-40B4-BE49-F238E27FC236}">
                <a16:creationId xmlns:a16="http://schemas.microsoft.com/office/drawing/2014/main" id="{55E6789D-C341-D4FC-5D2D-CA9387427E84}"/>
              </a:ext>
            </a:extLst>
          </p:cNvPr>
          <p:cNvSpPr/>
          <p:nvPr/>
        </p:nvSpPr>
        <p:spPr>
          <a:xfrm>
            <a:off x="700088" y="1308100"/>
            <a:ext cx="126206" cy="738159"/>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3" name="文本框 12">
            <a:extLst>
              <a:ext uri="{FF2B5EF4-FFF2-40B4-BE49-F238E27FC236}">
                <a16:creationId xmlns:a16="http://schemas.microsoft.com/office/drawing/2014/main" id="{98969741-AC2F-48D3-F0CA-40489E48F27F}"/>
              </a:ext>
            </a:extLst>
          </p:cNvPr>
          <p:cNvSpPr txBox="1"/>
          <p:nvPr/>
        </p:nvSpPr>
        <p:spPr>
          <a:xfrm>
            <a:off x="700087" y="2547909"/>
            <a:ext cx="2164443" cy="631659"/>
          </a:xfrm>
          <a:prstGeom prst="rect">
            <a:avLst/>
          </a:prstGeom>
          <a:noFill/>
          <a:effectLst/>
        </p:spPr>
        <p:txBody>
          <a:bodyPr wrap="none" lIns="0" tIns="0" rIns="0" bIns="0" rtlCol="0" anchor="t">
            <a:noAutofit/>
          </a:bodyPr>
          <a:lstStyle/>
          <a:p>
            <a:pPr>
              <a:spcBef>
                <a:spcPct val="0"/>
              </a:spcBef>
            </a:pPr>
            <a:r>
              <a:rPr lang="zh-CN" altLang="en-US" sz="4000">
                <a:solidFill>
                  <a:schemeClr val="tx1">
                    <a:lumMod val="85000"/>
                    <a:lumOff val="15000"/>
                  </a:schemeClr>
                </a:solidFill>
                <a:latin typeface="+mj-ea"/>
                <a:ea typeface="+mj-ea"/>
              </a:rPr>
              <a:t>活动评估</a:t>
            </a:r>
          </a:p>
        </p:txBody>
      </p:sp>
      <p:cxnSp>
        <p:nvCxnSpPr>
          <p:cNvPr id="14" name="直接连接符 13">
            <a:extLst>
              <a:ext uri="{FF2B5EF4-FFF2-40B4-BE49-F238E27FC236}">
                <a16:creationId xmlns:a16="http://schemas.microsoft.com/office/drawing/2014/main" id="{ECC492E2-DBB2-380A-C946-95568D2DD8D2}"/>
              </a:ext>
            </a:extLst>
          </p:cNvPr>
          <p:cNvCxnSpPr>
            <a:cxnSpLocks/>
          </p:cNvCxnSpPr>
          <p:nvPr/>
        </p:nvCxnSpPr>
        <p:spPr>
          <a:xfrm flipH="1">
            <a:off x="700087" y="3269631"/>
            <a:ext cx="2919186" cy="0"/>
          </a:xfrm>
          <a:prstGeom prst="line">
            <a:avLst/>
          </a:prstGeom>
          <a:ln w="25400">
            <a:gradFill>
              <a:gsLst>
                <a:gs pos="0">
                  <a:schemeClr val="accent1">
                    <a:alpha val="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48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CC75125-A35B-FABE-FD5A-613455BD4B26}"/>
              </a:ext>
            </a:extLst>
          </p:cNvPr>
          <p:cNvSpPr>
            <a:spLocks noGrp="1"/>
          </p:cNvSpPr>
          <p:nvPr>
            <p:ph type="title"/>
          </p:nvPr>
        </p:nvSpPr>
        <p:spPr/>
        <p:txBody>
          <a:bodyPr/>
          <a:lstStyle/>
          <a:p>
            <a:r>
              <a:rPr lang="zh-CN" altLang="en-US"/>
              <a:t>营销方式</a:t>
            </a:r>
          </a:p>
        </p:txBody>
      </p:sp>
      <p:sp>
        <p:nvSpPr>
          <p:cNvPr id="37" name="任意多边形: 形状 36">
            <a:extLst>
              <a:ext uri="{FF2B5EF4-FFF2-40B4-BE49-F238E27FC236}">
                <a16:creationId xmlns:a16="http://schemas.microsoft.com/office/drawing/2014/main" id="{93752FDB-DD3A-C9C6-75BE-EB807C1E4BA7}"/>
              </a:ext>
            </a:extLst>
          </p:cNvPr>
          <p:cNvSpPr/>
          <p:nvPr/>
        </p:nvSpPr>
        <p:spPr>
          <a:xfrm>
            <a:off x="710406" y="1437710"/>
            <a:ext cx="4347021" cy="4175690"/>
          </a:xfrm>
          <a:custGeom>
            <a:avLst/>
            <a:gdLst>
              <a:gd name="connsiteX0" fmla="*/ 1348130 w 3846869"/>
              <a:gd name="connsiteY0" fmla="*/ 2529534 h 3695251"/>
              <a:gd name="connsiteX1" fmla="*/ 3768206 w 3846869"/>
              <a:gd name="connsiteY1" fmla="*/ 2529534 h 3695251"/>
              <a:gd name="connsiteX2" fmla="*/ 3846869 w 3846869"/>
              <a:gd name="connsiteY2" fmla="*/ 2608197 h 3695251"/>
              <a:gd name="connsiteX3" fmla="*/ 3846869 w 3846869"/>
              <a:gd name="connsiteY3" fmla="*/ 3616588 h 3695251"/>
              <a:gd name="connsiteX4" fmla="*/ 3768206 w 3846869"/>
              <a:gd name="connsiteY4" fmla="*/ 3695251 h 3695251"/>
              <a:gd name="connsiteX5" fmla="*/ 1348130 w 3846869"/>
              <a:gd name="connsiteY5" fmla="*/ 3695251 h 3695251"/>
              <a:gd name="connsiteX6" fmla="*/ 1269467 w 3846869"/>
              <a:gd name="connsiteY6" fmla="*/ 3616588 h 3695251"/>
              <a:gd name="connsiteX7" fmla="*/ 1269467 w 3846869"/>
              <a:gd name="connsiteY7" fmla="*/ 2608197 h 3695251"/>
              <a:gd name="connsiteX8" fmla="*/ 1348130 w 3846869"/>
              <a:gd name="connsiteY8" fmla="*/ 2529534 h 3695251"/>
              <a:gd name="connsiteX9" fmla="*/ 77876 w 3846869"/>
              <a:gd name="connsiteY9" fmla="*/ 2529534 h 3695251"/>
              <a:gd name="connsiteX10" fmla="*/ 1076184 w 3846869"/>
              <a:gd name="connsiteY10" fmla="*/ 2529534 h 3695251"/>
              <a:gd name="connsiteX11" fmla="*/ 1154060 w 3846869"/>
              <a:gd name="connsiteY11" fmla="*/ 2607410 h 3695251"/>
              <a:gd name="connsiteX12" fmla="*/ 1154060 w 3846869"/>
              <a:gd name="connsiteY12" fmla="*/ 3617375 h 3695251"/>
              <a:gd name="connsiteX13" fmla="*/ 1076184 w 3846869"/>
              <a:gd name="connsiteY13" fmla="*/ 3695251 h 3695251"/>
              <a:gd name="connsiteX14" fmla="*/ 77876 w 3846869"/>
              <a:gd name="connsiteY14" fmla="*/ 3695251 h 3695251"/>
              <a:gd name="connsiteX15" fmla="*/ 0 w 3846869"/>
              <a:gd name="connsiteY15" fmla="*/ 3617375 h 3695251"/>
              <a:gd name="connsiteX16" fmla="*/ 0 w 3846869"/>
              <a:gd name="connsiteY16" fmla="*/ 2607410 h 3695251"/>
              <a:gd name="connsiteX17" fmla="*/ 77876 w 3846869"/>
              <a:gd name="connsiteY17" fmla="*/ 2529534 h 3695251"/>
              <a:gd name="connsiteX18" fmla="*/ 2770684 w 3846869"/>
              <a:gd name="connsiteY18" fmla="*/ 1264767 h 3695251"/>
              <a:gd name="connsiteX19" fmla="*/ 3768992 w 3846869"/>
              <a:gd name="connsiteY19" fmla="*/ 1264767 h 3695251"/>
              <a:gd name="connsiteX20" fmla="*/ 3846868 w 3846869"/>
              <a:gd name="connsiteY20" fmla="*/ 1342643 h 3695251"/>
              <a:gd name="connsiteX21" fmla="*/ 3846868 w 3846869"/>
              <a:gd name="connsiteY21" fmla="*/ 2352608 h 3695251"/>
              <a:gd name="connsiteX22" fmla="*/ 3768992 w 3846869"/>
              <a:gd name="connsiteY22" fmla="*/ 2430484 h 3695251"/>
              <a:gd name="connsiteX23" fmla="*/ 2770684 w 3846869"/>
              <a:gd name="connsiteY23" fmla="*/ 2430484 h 3695251"/>
              <a:gd name="connsiteX24" fmla="*/ 2692808 w 3846869"/>
              <a:gd name="connsiteY24" fmla="*/ 2352608 h 3695251"/>
              <a:gd name="connsiteX25" fmla="*/ 2692808 w 3846869"/>
              <a:gd name="connsiteY25" fmla="*/ 1342643 h 3695251"/>
              <a:gd name="connsiteX26" fmla="*/ 2770684 w 3846869"/>
              <a:gd name="connsiteY26" fmla="*/ 1264767 h 3695251"/>
              <a:gd name="connsiteX27" fmla="*/ 78663 w 3846869"/>
              <a:gd name="connsiteY27" fmla="*/ 1264767 h 3695251"/>
              <a:gd name="connsiteX28" fmla="*/ 2498739 w 3846869"/>
              <a:gd name="connsiteY28" fmla="*/ 1264767 h 3695251"/>
              <a:gd name="connsiteX29" fmla="*/ 2577402 w 3846869"/>
              <a:gd name="connsiteY29" fmla="*/ 1343430 h 3695251"/>
              <a:gd name="connsiteX30" fmla="*/ 2577402 w 3846869"/>
              <a:gd name="connsiteY30" fmla="*/ 2351821 h 3695251"/>
              <a:gd name="connsiteX31" fmla="*/ 2498739 w 3846869"/>
              <a:gd name="connsiteY31" fmla="*/ 2430484 h 3695251"/>
              <a:gd name="connsiteX32" fmla="*/ 78663 w 3846869"/>
              <a:gd name="connsiteY32" fmla="*/ 2430484 h 3695251"/>
              <a:gd name="connsiteX33" fmla="*/ 0 w 3846869"/>
              <a:gd name="connsiteY33" fmla="*/ 2351821 h 3695251"/>
              <a:gd name="connsiteX34" fmla="*/ 0 w 3846869"/>
              <a:gd name="connsiteY34" fmla="*/ 1343430 h 3695251"/>
              <a:gd name="connsiteX35" fmla="*/ 78663 w 3846869"/>
              <a:gd name="connsiteY35" fmla="*/ 1264767 h 3695251"/>
              <a:gd name="connsiteX36" fmla="*/ 1348130 w 3846869"/>
              <a:gd name="connsiteY36" fmla="*/ 0 h 3695251"/>
              <a:gd name="connsiteX37" fmla="*/ 3768206 w 3846869"/>
              <a:gd name="connsiteY37" fmla="*/ 0 h 3695251"/>
              <a:gd name="connsiteX38" fmla="*/ 3846869 w 3846869"/>
              <a:gd name="connsiteY38" fmla="*/ 78663 h 3695251"/>
              <a:gd name="connsiteX39" fmla="*/ 3846869 w 3846869"/>
              <a:gd name="connsiteY39" fmla="*/ 1087054 h 3695251"/>
              <a:gd name="connsiteX40" fmla="*/ 3768206 w 3846869"/>
              <a:gd name="connsiteY40" fmla="*/ 1165717 h 3695251"/>
              <a:gd name="connsiteX41" fmla="*/ 1348130 w 3846869"/>
              <a:gd name="connsiteY41" fmla="*/ 1165717 h 3695251"/>
              <a:gd name="connsiteX42" fmla="*/ 1269467 w 3846869"/>
              <a:gd name="connsiteY42" fmla="*/ 1087054 h 3695251"/>
              <a:gd name="connsiteX43" fmla="*/ 1269467 w 3846869"/>
              <a:gd name="connsiteY43" fmla="*/ 78663 h 3695251"/>
              <a:gd name="connsiteX44" fmla="*/ 1348130 w 3846869"/>
              <a:gd name="connsiteY44" fmla="*/ 0 h 3695251"/>
              <a:gd name="connsiteX45" fmla="*/ 77876 w 3846869"/>
              <a:gd name="connsiteY45" fmla="*/ 0 h 3695251"/>
              <a:gd name="connsiteX46" fmla="*/ 1076184 w 3846869"/>
              <a:gd name="connsiteY46" fmla="*/ 0 h 3695251"/>
              <a:gd name="connsiteX47" fmla="*/ 1154060 w 3846869"/>
              <a:gd name="connsiteY47" fmla="*/ 77876 h 3695251"/>
              <a:gd name="connsiteX48" fmla="*/ 1154060 w 3846869"/>
              <a:gd name="connsiteY48" fmla="*/ 1087841 h 3695251"/>
              <a:gd name="connsiteX49" fmla="*/ 1076184 w 3846869"/>
              <a:gd name="connsiteY49" fmla="*/ 1165717 h 3695251"/>
              <a:gd name="connsiteX50" fmla="*/ 77876 w 3846869"/>
              <a:gd name="connsiteY50" fmla="*/ 1165717 h 3695251"/>
              <a:gd name="connsiteX51" fmla="*/ 0 w 3846869"/>
              <a:gd name="connsiteY51" fmla="*/ 1087841 h 3695251"/>
              <a:gd name="connsiteX52" fmla="*/ 0 w 3846869"/>
              <a:gd name="connsiteY52" fmla="*/ 77876 h 3695251"/>
              <a:gd name="connsiteX53" fmla="*/ 77876 w 3846869"/>
              <a:gd name="connsiteY53" fmla="*/ 0 h 369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46869" h="3695251">
                <a:moveTo>
                  <a:pt x="1348130" y="2529534"/>
                </a:moveTo>
                <a:lnTo>
                  <a:pt x="3768206" y="2529534"/>
                </a:lnTo>
                <a:cubicBezTo>
                  <a:pt x="3811650" y="2529534"/>
                  <a:pt x="3846869" y="2564753"/>
                  <a:pt x="3846869" y="2608197"/>
                </a:cubicBezTo>
                <a:lnTo>
                  <a:pt x="3846869" y="3616588"/>
                </a:lnTo>
                <a:cubicBezTo>
                  <a:pt x="3846869" y="3660032"/>
                  <a:pt x="3811650" y="3695251"/>
                  <a:pt x="3768206" y="3695251"/>
                </a:cubicBezTo>
                <a:lnTo>
                  <a:pt x="1348130" y="3695251"/>
                </a:lnTo>
                <a:cubicBezTo>
                  <a:pt x="1304686" y="3695251"/>
                  <a:pt x="1269467" y="3660032"/>
                  <a:pt x="1269467" y="3616588"/>
                </a:cubicBezTo>
                <a:lnTo>
                  <a:pt x="1269467" y="2608197"/>
                </a:lnTo>
                <a:cubicBezTo>
                  <a:pt x="1269467" y="2564753"/>
                  <a:pt x="1304686" y="2529534"/>
                  <a:pt x="1348130" y="2529534"/>
                </a:cubicBezTo>
                <a:close/>
                <a:moveTo>
                  <a:pt x="77876" y="2529534"/>
                </a:moveTo>
                <a:lnTo>
                  <a:pt x="1076184" y="2529534"/>
                </a:lnTo>
                <a:cubicBezTo>
                  <a:pt x="1119194" y="2529534"/>
                  <a:pt x="1154060" y="2564400"/>
                  <a:pt x="1154060" y="2607410"/>
                </a:cubicBezTo>
                <a:lnTo>
                  <a:pt x="1154060" y="3617375"/>
                </a:lnTo>
                <a:cubicBezTo>
                  <a:pt x="1154060" y="3660385"/>
                  <a:pt x="1119194" y="3695251"/>
                  <a:pt x="1076184" y="3695251"/>
                </a:cubicBezTo>
                <a:lnTo>
                  <a:pt x="77876" y="3695251"/>
                </a:lnTo>
                <a:cubicBezTo>
                  <a:pt x="34866" y="3695251"/>
                  <a:pt x="0" y="3660385"/>
                  <a:pt x="0" y="3617375"/>
                </a:cubicBezTo>
                <a:lnTo>
                  <a:pt x="0" y="2607410"/>
                </a:lnTo>
                <a:cubicBezTo>
                  <a:pt x="0" y="2564400"/>
                  <a:pt x="34866" y="2529534"/>
                  <a:pt x="77876" y="2529534"/>
                </a:cubicBezTo>
                <a:close/>
                <a:moveTo>
                  <a:pt x="2770684" y="1264767"/>
                </a:moveTo>
                <a:lnTo>
                  <a:pt x="3768992" y="1264767"/>
                </a:lnTo>
                <a:cubicBezTo>
                  <a:pt x="3812002" y="1264767"/>
                  <a:pt x="3846868" y="1299633"/>
                  <a:pt x="3846868" y="1342643"/>
                </a:cubicBezTo>
                <a:lnTo>
                  <a:pt x="3846868" y="2352608"/>
                </a:lnTo>
                <a:cubicBezTo>
                  <a:pt x="3846868" y="2395618"/>
                  <a:pt x="3812002" y="2430484"/>
                  <a:pt x="3768992" y="2430484"/>
                </a:cubicBezTo>
                <a:lnTo>
                  <a:pt x="2770684" y="2430484"/>
                </a:lnTo>
                <a:cubicBezTo>
                  <a:pt x="2727674" y="2430484"/>
                  <a:pt x="2692808" y="2395618"/>
                  <a:pt x="2692808" y="2352608"/>
                </a:cubicBezTo>
                <a:lnTo>
                  <a:pt x="2692808" y="1342643"/>
                </a:lnTo>
                <a:cubicBezTo>
                  <a:pt x="2692808" y="1299633"/>
                  <a:pt x="2727674" y="1264767"/>
                  <a:pt x="2770684" y="1264767"/>
                </a:cubicBezTo>
                <a:close/>
                <a:moveTo>
                  <a:pt x="78663" y="1264767"/>
                </a:moveTo>
                <a:lnTo>
                  <a:pt x="2498739" y="1264767"/>
                </a:lnTo>
                <a:cubicBezTo>
                  <a:pt x="2542183" y="1264767"/>
                  <a:pt x="2577402" y="1299986"/>
                  <a:pt x="2577402" y="1343430"/>
                </a:cubicBezTo>
                <a:lnTo>
                  <a:pt x="2577402" y="2351821"/>
                </a:lnTo>
                <a:cubicBezTo>
                  <a:pt x="2577402" y="2395265"/>
                  <a:pt x="2542183" y="2430484"/>
                  <a:pt x="2498739" y="2430484"/>
                </a:cubicBezTo>
                <a:lnTo>
                  <a:pt x="78663" y="2430484"/>
                </a:lnTo>
                <a:cubicBezTo>
                  <a:pt x="35219" y="2430484"/>
                  <a:pt x="0" y="2395265"/>
                  <a:pt x="0" y="2351821"/>
                </a:cubicBezTo>
                <a:lnTo>
                  <a:pt x="0" y="1343430"/>
                </a:lnTo>
                <a:cubicBezTo>
                  <a:pt x="0" y="1299986"/>
                  <a:pt x="35219" y="1264767"/>
                  <a:pt x="78663" y="1264767"/>
                </a:cubicBezTo>
                <a:close/>
                <a:moveTo>
                  <a:pt x="1348130" y="0"/>
                </a:moveTo>
                <a:lnTo>
                  <a:pt x="3768206" y="0"/>
                </a:lnTo>
                <a:cubicBezTo>
                  <a:pt x="3811650" y="0"/>
                  <a:pt x="3846869" y="35219"/>
                  <a:pt x="3846869" y="78663"/>
                </a:cubicBezTo>
                <a:lnTo>
                  <a:pt x="3846869" y="1087054"/>
                </a:lnTo>
                <a:cubicBezTo>
                  <a:pt x="3846869" y="1130498"/>
                  <a:pt x="3811650" y="1165717"/>
                  <a:pt x="3768206" y="1165717"/>
                </a:cubicBezTo>
                <a:lnTo>
                  <a:pt x="1348130" y="1165717"/>
                </a:lnTo>
                <a:cubicBezTo>
                  <a:pt x="1304686" y="1165717"/>
                  <a:pt x="1269467" y="1130498"/>
                  <a:pt x="1269467" y="1087054"/>
                </a:cubicBezTo>
                <a:lnTo>
                  <a:pt x="1269467" y="78663"/>
                </a:lnTo>
                <a:cubicBezTo>
                  <a:pt x="1269467" y="35219"/>
                  <a:pt x="1304686" y="0"/>
                  <a:pt x="1348130" y="0"/>
                </a:cubicBezTo>
                <a:close/>
                <a:moveTo>
                  <a:pt x="77876" y="0"/>
                </a:moveTo>
                <a:lnTo>
                  <a:pt x="1076184" y="0"/>
                </a:lnTo>
                <a:cubicBezTo>
                  <a:pt x="1119194" y="0"/>
                  <a:pt x="1154060" y="34866"/>
                  <a:pt x="1154060" y="77876"/>
                </a:cubicBezTo>
                <a:lnTo>
                  <a:pt x="1154060" y="1087841"/>
                </a:lnTo>
                <a:cubicBezTo>
                  <a:pt x="1154060" y="1130851"/>
                  <a:pt x="1119194" y="1165717"/>
                  <a:pt x="1076184" y="1165717"/>
                </a:cubicBezTo>
                <a:lnTo>
                  <a:pt x="77876" y="1165717"/>
                </a:lnTo>
                <a:cubicBezTo>
                  <a:pt x="34866" y="1165717"/>
                  <a:pt x="0" y="1130851"/>
                  <a:pt x="0" y="1087841"/>
                </a:cubicBezTo>
                <a:lnTo>
                  <a:pt x="0" y="77876"/>
                </a:lnTo>
                <a:cubicBezTo>
                  <a:pt x="0" y="34866"/>
                  <a:pt x="34866" y="0"/>
                  <a:pt x="77876" y="0"/>
                </a:cubicBezTo>
                <a:close/>
              </a:path>
            </a:pathLst>
          </a:custGeom>
          <a:blipFill dpi="0" rotWithShape="1">
            <a:blip r:embed="rId3"/>
            <a:srcRect/>
            <a:tile tx="615950" ty="0" sx="100000" sy="100000" flip="none" algn="ctr"/>
          </a:blipFill>
          <a:ln>
            <a:noFill/>
          </a:ln>
          <a:effectLst>
            <a:outerShdw blurRad="50800" dist="38100" dir="2700000" algn="tl" rotWithShape="0">
              <a:schemeClr val="accent1">
                <a:alpha val="25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矩形: 圆角 9">
            <a:extLst>
              <a:ext uri="{FF2B5EF4-FFF2-40B4-BE49-F238E27FC236}">
                <a16:creationId xmlns:a16="http://schemas.microsoft.com/office/drawing/2014/main" id="{A4FD1329-A850-71ED-E248-4EB325EEB381}"/>
              </a:ext>
            </a:extLst>
          </p:cNvPr>
          <p:cNvSpPr/>
          <p:nvPr/>
        </p:nvSpPr>
        <p:spPr>
          <a:xfrm>
            <a:off x="5488214" y="1437711"/>
            <a:ext cx="1600201" cy="484442"/>
          </a:xfrm>
          <a:prstGeom prst="roundRect">
            <a:avLst>
              <a:gd name="adj" fmla="val 122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a:solidFill>
                <a:schemeClr val="bg1"/>
              </a:solidFill>
            </a:endParaRPr>
          </a:p>
        </p:txBody>
      </p:sp>
      <p:sp>
        <p:nvSpPr>
          <p:cNvPr id="19" name="文本框 18">
            <a:extLst>
              <a:ext uri="{FF2B5EF4-FFF2-40B4-BE49-F238E27FC236}">
                <a16:creationId xmlns:a16="http://schemas.microsoft.com/office/drawing/2014/main" id="{12A5C6E0-B67A-968A-A040-71C73F9FDF92}"/>
              </a:ext>
            </a:extLst>
          </p:cNvPr>
          <p:cNvSpPr txBox="1"/>
          <p:nvPr/>
        </p:nvSpPr>
        <p:spPr>
          <a:xfrm>
            <a:off x="5672761" y="1511718"/>
            <a:ext cx="1231106"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组合销售</a:t>
            </a:r>
            <a:endParaRPr lang="en-US" altLang="zh-CN" sz="2400" dirty="0">
              <a:solidFill>
                <a:schemeClr val="bg1"/>
              </a:solidFill>
              <a:latin typeface="+mj-ea"/>
              <a:ea typeface="+mj-ea"/>
            </a:endParaRPr>
          </a:p>
        </p:txBody>
      </p:sp>
      <p:sp>
        <p:nvSpPr>
          <p:cNvPr id="14" name="文本框 13">
            <a:extLst>
              <a:ext uri="{FF2B5EF4-FFF2-40B4-BE49-F238E27FC236}">
                <a16:creationId xmlns:a16="http://schemas.microsoft.com/office/drawing/2014/main" id="{65548503-A3E4-CDC3-EA27-F95C587AD404}"/>
              </a:ext>
            </a:extLst>
          </p:cNvPr>
          <p:cNvSpPr txBox="1"/>
          <p:nvPr/>
        </p:nvSpPr>
        <p:spPr>
          <a:xfrm>
            <a:off x="5488215" y="1975196"/>
            <a:ext cx="5993380" cy="648704"/>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a:t>
            </a:r>
            <a:endParaRPr lang="zh-CN" altLang="en-US" dirty="0"/>
          </a:p>
        </p:txBody>
      </p:sp>
      <p:sp>
        <p:nvSpPr>
          <p:cNvPr id="12" name="矩形: 圆角 11">
            <a:extLst>
              <a:ext uri="{FF2B5EF4-FFF2-40B4-BE49-F238E27FC236}">
                <a16:creationId xmlns:a16="http://schemas.microsoft.com/office/drawing/2014/main" id="{7279E8EC-32B1-8F91-F66D-0FE246FFC36B}"/>
              </a:ext>
            </a:extLst>
          </p:cNvPr>
          <p:cNvSpPr/>
          <p:nvPr/>
        </p:nvSpPr>
        <p:spPr>
          <a:xfrm>
            <a:off x="5488214" y="2940112"/>
            <a:ext cx="1600201" cy="486930"/>
          </a:xfrm>
          <a:prstGeom prst="roundRect">
            <a:avLst>
              <a:gd name="adj" fmla="val 12271"/>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a:p>
        </p:txBody>
      </p:sp>
      <p:sp>
        <p:nvSpPr>
          <p:cNvPr id="21" name="文本框 20">
            <a:extLst>
              <a:ext uri="{FF2B5EF4-FFF2-40B4-BE49-F238E27FC236}">
                <a16:creationId xmlns:a16="http://schemas.microsoft.com/office/drawing/2014/main" id="{DAA20211-E0CD-E4D9-87A4-5FEEEDC6D92F}"/>
              </a:ext>
            </a:extLst>
          </p:cNvPr>
          <p:cNvSpPr txBox="1"/>
          <p:nvPr/>
        </p:nvSpPr>
        <p:spPr>
          <a:xfrm>
            <a:off x="5672761" y="2998911"/>
            <a:ext cx="1231106"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优惠活动</a:t>
            </a:r>
            <a:endParaRPr lang="en-US" altLang="zh-CN" sz="2400" dirty="0">
              <a:solidFill>
                <a:schemeClr val="bg1"/>
              </a:solidFill>
              <a:latin typeface="+mj-ea"/>
              <a:ea typeface="+mj-ea"/>
            </a:endParaRPr>
          </a:p>
        </p:txBody>
      </p:sp>
      <p:sp>
        <p:nvSpPr>
          <p:cNvPr id="15" name="文本框 14">
            <a:extLst>
              <a:ext uri="{FF2B5EF4-FFF2-40B4-BE49-F238E27FC236}">
                <a16:creationId xmlns:a16="http://schemas.microsoft.com/office/drawing/2014/main" id="{E1F4BC22-2DB7-153A-B4BD-8EA86191CB58}"/>
              </a:ext>
            </a:extLst>
          </p:cNvPr>
          <p:cNvSpPr txBox="1"/>
          <p:nvPr/>
        </p:nvSpPr>
        <p:spPr>
          <a:xfrm>
            <a:off x="5488215" y="3480086"/>
            <a:ext cx="5993380" cy="648704"/>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a:t>
            </a:r>
            <a:endParaRPr lang="zh-CN" altLang="en-US" dirty="0"/>
          </a:p>
        </p:txBody>
      </p:sp>
      <p:sp>
        <p:nvSpPr>
          <p:cNvPr id="13" name="矩形: 圆角 12">
            <a:extLst>
              <a:ext uri="{FF2B5EF4-FFF2-40B4-BE49-F238E27FC236}">
                <a16:creationId xmlns:a16="http://schemas.microsoft.com/office/drawing/2014/main" id="{4BB91758-F32A-6DF5-F481-BE44962750FB}"/>
              </a:ext>
            </a:extLst>
          </p:cNvPr>
          <p:cNvSpPr/>
          <p:nvPr/>
        </p:nvSpPr>
        <p:spPr>
          <a:xfrm>
            <a:off x="5488214" y="4445001"/>
            <a:ext cx="1600201" cy="485282"/>
          </a:xfrm>
          <a:prstGeom prst="roundRect">
            <a:avLst>
              <a:gd name="adj" fmla="val 122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a:solidFill>
                <a:schemeClr val="bg1"/>
              </a:solidFill>
            </a:endParaRPr>
          </a:p>
        </p:txBody>
      </p:sp>
      <p:sp>
        <p:nvSpPr>
          <p:cNvPr id="23" name="文本框 22">
            <a:extLst>
              <a:ext uri="{FF2B5EF4-FFF2-40B4-BE49-F238E27FC236}">
                <a16:creationId xmlns:a16="http://schemas.microsoft.com/office/drawing/2014/main" id="{7461769A-69E9-D05B-1329-2ED95574D1C4}"/>
              </a:ext>
            </a:extLst>
          </p:cNvPr>
          <p:cNvSpPr txBox="1"/>
          <p:nvPr/>
        </p:nvSpPr>
        <p:spPr>
          <a:xfrm>
            <a:off x="5672761" y="4502976"/>
            <a:ext cx="1231106"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全面铺货</a:t>
            </a:r>
            <a:endParaRPr lang="en-US" altLang="zh-CN" sz="2400" dirty="0">
              <a:solidFill>
                <a:schemeClr val="bg1"/>
              </a:solidFill>
              <a:latin typeface="+mj-ea"/>
              <a:ea typeface="+mj-ea"/>
            </a:endParaRPr>
          </a:p>
        </p:txBody>
      </p:sp>
      <p:sp>
        <p:nvSpPr>
          <p:cNvPr id="16" name="文本框 15">
            <a:extLst>
              <a:ext uri="{FF2B5EF4-FFF2-40B4-BE49-F238E27FC236}">
                <a16:creationId xmlns:a16="http://schemas.microsoft.com/office/drawing/2014/main" id="{1892C7CD-83B3-75D4-A0DC-CB1AD2A9F002}"/>
              </a:ext>
            </a:extLst>
          </p:cNvPr>
          <p:cNvSpPr txBox="1"/>
          <p:nvPr/>
        </p:nvSpPr>
        <p:spPr>
          <a:xfrm>
            <a:off x="5488215" y="4964696"/>
            <a:ext cx="5993380" cy="648704"/>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a:t>
            </a:r>
            <a:endParaRPr lang="zh-CN" altLang="en-US" dirty="0"/>
          </a:p>
        </p:txBody>
      </p:sp>
    </p:spTree>
    <p:extLst>
      <p:ext uri="{BB962C8B-B14F-4D97-AF65-F5344CB8AC3E}">
        <p14:creationId xmlns:p14="http://schemas.microsoft.com/office/powerpoint/2010/main" val="202810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88985237-CA59-93BD-A9B7-3D140255F7F3}"/>
              </a:ext>
            </a:extLst>
          </p:cNvPr>
          <p:cNvSpPr txBox="1"/>
          <p:nvPr/>
        </p:nvSpPr>
        <p:spPr>
          <a:xfrm>
            <a:off x="4266724" y="960615"/>
            <a:ext cx="3658552" cy="738664"/>
          </a:xfrm>
          <a:prstGeom prst="rect">
            <a:avLst/>
          </a:prstGeom>
          <a:noFill/>
        </p:spPr>
        <p:txBody>
          <a:bodyPr wrap="square" lIns="0" tIns="0" rIns="0" bIns="0" rtlCol="0" anchor="t">
            <a:spAutoFit/>
          </a:bodyPr>
          <a:lstStyle/>
          <a:p>
            <a:pPr algn="dist"/>
            <a:r>
              <a:rPr lang="en-US" altLang="zh-CN" sz="4800" dirty="0">
                <a:ln w="0">
                  <a:gradFill>
                    <a:gsLst>
                      <a:gs pos="0">
                        <a:schemeClr val="accent1"/>
                      </a:gs>
                      <a:gs pos="90000">
                        <a:schemeClr val="accent1">
                          <a:alpha val="0"/>
                        </a:schemeClr>
                      </a:gs>
                    </a:gsLst>
                    <a:lin ang="5400000" scaled="1"/>
                  </a:gradFill>
                </a:ln>
                <a:noFill/>
                <a:latin typeface="+mj-ea"/>
                <a:ea typeface="+mj-ea"/>
              </a:rPr>
              <a:t>CONTENTS</a:t>
            </a:r>
            <a:endParaRPr lang="zh-CN" altLang="en-US" sz="4800" dirty="0">
              <a:ln w="0">
                <a:gradFill>
                  <a:gsLst>
                    <a:gs pos="0">
                      <a:schemeClr val="accent1"/>
                    </a:gs>
                    <a:gs pos="90000">
                      <a:schemeClr val="accent1">
                        <a:alpha val="0"/>
                      </a:schemeClr>
                    </a:gs>
                  </a:gsLst>
                  <a:lin ang="5400000" scaled="1"/>
                </a:gradFill>
              </a:ln>
              <a:noFill/>
              <a:latin typeface="+mj-ea"/>
              <a:ea typeface="+mj-ea"/>
            </a:endParaRPr>
          </a:p>
        </p:txBody>
      </p:sp>
      <p:sp>
        <p:nvSpPr>
          <p:cNvPr id="22" name="文本框 21">
            <a:extLst>
              <a:ext uri="{FF2B5EF4-FFF2-40B4-BE49-F238E27FC236}">
                <a16:creationId xmlns:a16="http://schemas.microsoft.com/office/drawing/2014/main" id="{B725501C-F2E5-AC59-2D0B-36EC1B976B04}"/>
              </a:ext>
            </a:extLst>
          </p:cNvPr>
          <p:cNvSpPr txBox="1"/>
          <p:nvPr/>
        </p:nvSpPr>
        <p:spPr>
          <a:xfrm>
            <a:off x="5172671" y="1258019"/>
            <a:ext cx="1846659" cy="1107996"/>
          </a:xfrm>
          <a:prstGeom prst="rect">
            <a:avLst/>
          </a:prstGeom>
          <a:noFill/>
        </p:spPr>
        <p:txBody>
          <a:bodyPr wrap="square" lIns="0" tIns="0" rIns="0" bIns="0" rtlCol="0" anchor="t">
            <a:spAutoFit/>
          </a:bodyPr>
          <a:lstStyle/>
          <a:p>
            <a:pPr algn="dist"/>
            <a:r>
              <a:rPr lang="zh-CN" altLang="en-US" sz="7200" dirty="0">
                <a:solidFill>
                  <a:schemeClr val="tx1">
                    <a:lumMod val="85000"/>
                    <a:lumOff val="15000"/>
                  </a:schemeClr>
                </a:solidFill>
                <a:latin typeface="+mj-ea"/>
                <a:ea typeface="+mj-ea"/>
              </a:rPr>
              <a:t>目录</a:t>
            </a:r>
          </a:p>
        </p:txBody>
      </p:sp>
      <p:cxnSp>
        <p:nvCxnSpPr>
          <p:cNvPr id="10" name="直接连接符 9">
            <a:extLst>
              <a:ext uri="{FF2B5EF4-FFF2-40B4-BE49-F238E27FC236}">
                <a16:creationId xmlns:a16="http://schemas.microsoft.com/office/drawing/2014/main" id="{1AC733DE-A6C5-BD90-6692-209E3BCE3E3C}"/>
              </a:ext>
            </a:extLst>
          </p:cNvPr>
          <p:cNvCxnSpPr>
            <a:cxnSpLocks/>
          </p:cNvCxnSpPr>
          <p:nvPr/>
        </p:nvCxnSpPr>
        <p:spPr>
          <a:xfrm flipH="1">
            <a:off x="3373704" y="1812017"/>
            <a:ext cx="1437829" cy="0"/>
          </a:xfrm>
          <a:prstGeom prst="line">
            <a:avLst/>
          </a:prstGeom>
          <a:ln w="25400">
            <a:gradFill>
              <a:gsLst>
                <a:gs pos="0">
                  <a:schemeClr val="accent1">
                    <a:alpha val="0"/>
                  </a:schemeClr>
                </a:gs>
                <a:gs pos="100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F2E3A460-3D62-CEF2-788E-3A33D3AE934E}"/>
              </a:ext>
            </a:extLst>
          </p:cNvPr>
          <p:cNvCxnSpPr>
            <a:cxnSpLocks/>
          </p:cNvCxnSpPr>
          <p:nvPr/>
        </p:nvCxnSpPr>
        <p:spPr>
          <a:xfrm flipH="1">
            <a:off x="7380468" y="1812017"/>
            <a:ext cx="1437829" cy="0"/>
          </a:xfrm>
          <a:prstGeom prst="line">
            <a:avLst/>
          </a:prstGeom>
          <a:ln w="25400">
            <a:gradFill>
              <a:gsLst>
                <a:gs pos="0">
                  <a:schemeClr val="accent1">
                    <a:alpha val="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90" name="矩形: 圆角 89">
            <a:extLst>
              <a:ext uri="{FF2B5EF4-FFF2-40B4-BE49-F238E27FC236}">
                <a16:creationId xmlns:a16="http://schemas.microsoft.com/office/drawing/2014/main" id="{315CE497-9328-6454-F4A4-703756A7EDFA}"/>
              </a:ext>
            </a:extLst>
          </p:cNvPr>
          <p:cNvSpPr/>
          <p:nvPr/>
        </p:nvSpPr>
        <p:spPr>
          <a:xfrm>
            <a:off x="698500" y="3096425"/>
            <a:ext cx="2208192" cy="2220389"/>
          </a:xfrm>
          <a:prstGeom prst="roundRect">
            <a:avLst>
              <a:gd name="adj" fmla="val 5321"/>
            </a:avLst>
          </a:prstGeom>
          <a:gradFill>
            <a:gsLst>
              <a:gs pos="100000">
                <a:schemeClr val="bg1">
                  <a:alpha val="0"/>
                </a:schemeClr>
              </a:gs>
              <a:gs pos="0">
                <a:schemeClr val="bg1"/>
              </a:gs>
            </a:gsLst>
            <a:lin ang="5400000" scaled="1"/>
          </a:gradFill>
          <a:ln w="12700" cap="flat" cmpd="sng" algn="ctr">
            <a:gradFill>
              <a:gsLst>
                <a:gs pos="100000">
                  <a:schemeClr val="accent1">
                    <a:alpha val="0"/>
                  </a:schemeClr>
                </a:gs>
                <a:gs pos="0">
                  <a:schemeClr val="accent1"/>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a:extLst>
              <a:ext uri="{FF2B5EF4-FFF2-40B4-BE49-F238E27FC236}">
                <a16:creationId xmlns:a16="http://schemas.microsoft.com/office/drawing/2014/main" id="{54D8E4AE-60E3-4B97-8CC8-53B05DD27114}"/>
              </a:ext>
            </a:extLst>
          </p:cNvPr>
          <p:cNvSpPr txBox="1"/>
          <p:nvPr/>
        </p:nvSpPr>
        <p:spPr>
          <a:xfrm>
            <a:off x="981858" y="4170540"/>
            <a:ext cx="1641475" cy="451534"/>
          </a:xfrm>
          <a:prstGeom prst="rect">
            <a:avLst/>
          </a:prstGeom>
          <a:noFill/>
          <a:effectLst/>
        </p:spPr>
        <p:txBody>
          <a:bodyPr wrap="none" lIns="0" tIns="0" rIns="0" bIns="0" rtlCol="0" anchor="t">
            <a:noAutofit/>
          </a:bodyPr>
          <a:lstStyle/>
          <a:p>
            <a:pPr algn="ctr">
              <a:spcBef>
                <a:spcPct val="0"/>
              </a:spcBef>
            </a:pPr>
            <a:r>
              <a:rPr lang="zh-CN" altLang="en-US" sz="2800">
                <a:solidFill>
                  <a:schemeClr val="tx1">
                    <a:lumMod val="85000"/>
                    <a:lumOff val="15000"/>
                  </a:schemeClr>
                </a:solidFill>
                <a:latin typeface="+mn-ea"/>
              </a:rPr>
              <a:t>市场背景</a:t>
            </a:r>
            <a:endParaRPr lang="en-US" altLang="zh-CN" sz="2800" dirty="0">
              <a:solidFill>
                <a:schemeClr val="tx1">
                  <a:lumMod val="85000"/>
                  <a:lumOff val="15000"/>
                </a:schemeClr>
              </a:solidFill>
              <a:latin typeface="+mn-ea"/>
            </a:endParaRPr>
          </a:p>
        </p:txBody>
      </p:sp>
      <p:sp>
        <p:nvSpPr>
          <p:cNvPr id="25" name="文本框 24">
            <a:extLst>
              <a:ext uri="{FF2B5EF4-FFF2-40B4-BE49-F238E27FC236}">
                <a16:creationId xmlns:a16="http://schemas.microsoft.com/office/drawing/2014/main" id="{F57FBC24-A556-D708-B826-03C9EF00FA24}"/>
              </a:ext>
            </a:extLst>
          </p:cNvPr>
          <p:cNvSpPr txBox="1"/>
          <p:nvPr/>
        </p:nvSpPr>
        <p:spPr>
          <a:xfrm>
            <a:off x="1452339" y="3310247"/>
            <a:ext cx="700512" cy="738664"/>
          </a:xfrm>
          <a:prstGeom prst="rect">
            <a:avLst/>
          </a:prstGeom>
          <a:noFill/>
        </p:spPr>
        <p:txBody>
          <a:bodyPr wrap="none" lIns="0" tIns="0" rIns="0" bIns="0" rtlCol="0" anchor="t">
            <a:spAutoFit/>
          </a:bodyPr>
          <a:lstStyle/>
          <a:p>
            <a:pPr algn="ctr"/>
            <a:r>
              <a:rPr lang="en-US" altLang="zh-CN" sz="4800" dirty="0">
                <a:ln w="0">
                  <a:noFill/>
                </a:ln>
                <a:solidFill>
                  <a:schemeClr val="tx1">
                    <a:lumMod val="85000"/>
                    <a:lumOff val="15000"/>
                  </a:schemeClr>
                </a:solidFill>
                <a:latin typeface="+mj-ea"/>
                <a:ea typeface="+mj-ea"/>
              </a:rPr>
              <a:t>01</a:t>
            </a:r>
            <a:endParaRPr lang="zh-CN" altLang="en-US" sz="4800" dirty="0">
              <a:ln w="0">
                <a:noFill/>
              </a:ln>
              <a:solidFill>
                <a:schemeClr val="tx1">
                  <a:lumMod val="85000"/>
                  <a:lumOff val="15000"/>
                </a:schemeClr>
              </a:solidFill>
              <a:latin typeface="+mj-ea"/>
              <a:ea typeface="+mj-ea"/>
            </a:endParaRPr>
          </a:p>
        </p:txBody>
      </p:sp>
      <p:sp>
        <p:nvSpPr>
          <p:cNvPr id="81" name="矩形: 圆角 80">
            <a:extLst>
              <a:ext uri="{FF2B5EF4-FFF2-40B4-BE49-F238E27FC236}">
                <a16:creationId xmlns:a16="http://schemas.microsoft.com/office/drawing/2014/main" id="{75AECB7D-7841-C2A9-1AE9-C1BFAD733135}"/>
              </a:ext>
            </a:extLst>
          </p:cNvPr>
          <p:cNvSpPr/>
          <p:nvPr/>
        </p:nvSpPr>
        <p:spPr>
          <a:xfrm>
            <a:off x="1421595" y="3035036"/>
            <a:ext cx="762000" cy="122780"/>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91" name="矩形: 圆角 90">
            <a:extLst>
              <a:ext uri="{FF2B5EF4-FFF2-40B4-BE49-F238E27FC236}">
                <a16:creationId xmlns:a16="http://schemas.microsoft.com/office/drawing/2014/main" id="{822F5645-4450-FC4E-B3D5-521F20FA197B}"/>
              </a:ext>
            </a:extLst>
          </p:cNvPr>
          <p:cNvSpPr/>
          <p:nvPr/>
        </p:nvSpPr>
        <p:spPr>
          <a:xfrm>
            <a:off x="3560769" y="3096426"/>
            <a:ext cx="2208192" cy="2220390"/>
          </a:xfrm>
          <a:prstGeom prst="roundRect">
            <a:avLst>
              <a:gd name="adj" fmla="val 5321"/>
            </a:avLst>
          </a:prstGeom>
          <a:gradFill>
            <a:gsLst>
              <a:gs pos="100000">
                <a:schemeClr val="bg1">
                  <a:alpha val="0"/>
                </a:schemeClr>
              </a:gs>
              <a:gs pos="0">
                <a:schemeClr val="bg1"/>
              </a:gs>
            </a:gsLst>
            <a:lin ang="5400000" scaled="1"/>
          </a:gradFill>
          <a:ln w="12700" cap="flat" cmpd="sng" algn="ctr">
            <a:gradFill>
              <a:gsLst>
                <a:gs pos="100000">
                  <a:schemeClr val="accent2">
                    <a:alpha val="0"/>
                  </a:schemeClr>
                </a:gs>
                <a:gs pos="0">
                  <a:schemeClr val="accent2"/>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744FCE51-0575-4039-A18C-0226CFC73B32}"/>
              </a:ext>
            </a:extLst>
          </p:cNvPr>
          <p:cNvSpPr txBox="1"/>
          <p:nvPr/>
        </p:nvSpPr>
        <p:spPr>
          <a:xfrm>
            <a:off x="3849423" y="4170540"/>
            <a:ext cx="1641475" cy="451534"/>
          </a:xfrm>
          <a:prstGeom prst="rect">
            <a:avLst/>
          </a:prstGeom>
          <a:noFill/>
          <a:effectLst/>
        </p:spPr>
        <p:txBody>
          <a:bodyPr wrap="none" lIns="0" tIns="0" rIns="0" bIns="0" rtlCol="0" anchor="t">
            <a:noAutofit/>
          </a:bodyPr>
          <a:lstStyle/>
          <a:p>
            <a:pPr algn="ctr">
              <a:spcBef>
                <a:spcPct val="0"/>
              </a:spcBef>
            </a:pPr>
            <a:r>
              <a:rPr lang="zh-CN" altLang="en-US" sz="2800">
                <a:solidFill>
                  <a:schemeClr val="tx1">
                    <a:lumMod val="85000"/>
                    <a:lumOff val="15000"/>
                  </a:schemeClr>
                </a:solidFill>
                <a:latin typeface="+mn-ea"/>
              </a:rPr>
              <a:t>产品定位</a:t>
            </a:r>
            <a:endParaRPr lang="zh-CN" altLang="en-US" sz="2800" dirty="0">
              <a:solidFill>
                <a:schemeClr val="tx1">
                  <a:lumMod val="85000"/>
                  <a:lumOff val="15000"/>
                </a:schemeClr>
              </a:solidFill>
              <a:latin typeface="+mn-ea"/>
            </a:endParaRPr>
          </a:p>
        </p:txBody>
      </p:sp>
      <p:sp>
        <p:nvSpPr>
          <p:cNvPr id="32" name="文本框 31">
            <a:extLst>
              <a:ext uri="{FF2B5EF4-FFF2-40B4-BE49-F238E27FC236}">
                <a16:creationId xmlns:a16="http://schemas.microsoft.com/office/drawing/2014/main" id="{221FEC45-B1A9-80BA-5EEA-E3A533F9F4CF}"/>
              </a:ext>
            </a:extLst>
          </p:cNvPr>
          <p:cNvSpPr txBox="1"/>
          <p:nvPr/>
        </p:nvSpPr>
        <p:spPr>
          <a:xfrm>
            <a:off x="4264601" y="3310247"/>
            <a:ext cx="811119" cy="738664"/>
          </a:xfrm>
          <a:prstGeom prst="rect">
            <a:avLst/>
          </a:prstGeom>
          <a:noFill/>
        </p:spPr>
        <p:txBody>
          <a:bodyPr wrap="none" lIns="0" tIns="0" rIns="0" bIns="0" rtlCol="0" anchor="t">
            <a:spAutoFit/>
          </a:bodyPr>
          <a:lstStyle>
            <a:defPPr>
              <a:defRPr lang="zh-CN"/>
            </a:defPPr>
            <a:lvl1pPr algn="ctr">
              <a:defRPr sz="4800">
                <a:ln w="0">
                  <a:noFill/>
                </a:ln>
                <a:solidFill>
                  <a:schemeClr val="tx1">
                    <a:lumMod val="85000"/>
                    <a:lumOff val="15000"/>
                  </a:schemeClr>
                </a:solidFill>
                <a:latin typeface="+mj-ea"/>
                <a:ea typeface="+mj-ea"/>
              </a:defRPr>
            </a:lvl1pPr>
          </a:lstStyle>
          <a:p>
            <a:r>
              <a:rPr lang="en-US" altLang="zh-CN" dirty="0"/>
              <a:t>02</a:t>
            </a:r>
            <a:endParaRPr lang="zh-CN" altLang="en-US" dirty="0"/>
          </a:p>
        </p:txBody>
      </p:sp>
      <p:sp>
        <p:nvSpPr>
          <p:cNvPr id="82" name="矩形: 圆角 81">
            <a:extLst>
              <a:ext uri="{FF2B5EF4-FFF2-40B4-BE49-F238E27FC236}">
                <a16:creationId xmlns:a16="http://schemas.microsoft.com/office/drawing/2014/main" id="{F7351EDD-179E-3214-284D-83FDF0287AB9}"/>
              </a:ext>
            </a:extLst>
          </p:cNvPr>
          <p:cNvSpPr/>
          <p:nvPr/>
        </p:nvSpPr>
        <p:spPr>
          <a:xfrm>
            <a:off x="4289160" y="3035036"/>
            <a:ext cx="762000" cy="122780"/>
          </a:xfrm>
          <a:prstGeom prst="round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92" name="矩形: 圆角 91">
            <a:extLst>
              <a:ext uri="{FF2B5EF4-FFF2-40B4-BE49-F238E27FC236}">
                <a16:creationId xmlns:a16="http://schemas.microsoft.com/office/drawing/2014/main" id="{2D86C342-00CD-6B28-D053-C20BD51721E0}"/>
              </a:ext>
            </a:extLst>
          </p:cNvPr>
          <p:cNvSpPr/>
          <p:nvPr/>
        </p:nvSpPr>
        <p:spPr>
          <a:xfrm>
            <a:off x="6423038" y="3096425"/>
            <a:ext cx="2208192" cy="2220389"/>
          </a:xfrm>
          <a:prstGeom prst="roundRect">
            <a:avLst>
              <a:gd name="adj" fmla="val 5321"/>
            </a:avLst>
          </a:prstGeom>
          <a:gradFill>
            <a:gsLst>
              <a:gs pos="100000">
                <a:schemeClr val="bg1">
                  <a:alpha val="0"/>
                </a:schemeClr>
              </a:gs>
              <a:gs pos="0">
                <a:schemeClr val="bg1"/>
              </a:gs>
            </a:gsLst>
            <a:lin ang="5400000" scaled="1"/>
          </a:gradFill>
          <a:ln w="12700" cap="flat" cmpd="sng" algn="ctr">
            <a:gradFill>
              <a:gsLst>
                <a:gs pos="100000">
                  <a:schemeClr val="accent1">
                    <a:alpha val="0"/>
                  </a:schemeClr>
                </a:gs>
                <a:gs pos="0">
                  <a:schemeClr val="accent1"/>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E72A8070-AF10-40E2-BA00-6CF7FACCB5CF}"/>
              </a:ext>
            </a:extLst>
          </p:cNvPr>
          <p:cNvSpPr txBox="1"/>
          <p:nvPr/>
        </p:nvSpPr>
        <p:spPr>
          <a:xfrm>
            <a:off x="6706398" y="4170540"/>
            <a:ext cx="1641475" cy="451534"/>
          </a:xfrm>
          <a:prstGeom prst="rect">
            <a:avLst/>
          </a:prstGeom>
          <a:noFill/>
          <a:effectLst/>
        </p:spPr>
        <p:txBody>
          <a:bodyPr wrap="none" lIns="0" tIns="0" rIns="0" bIns="0" rtlCol="0" anchor="t">
            <a:noAutofit/>
          </a:bodyPr>
          <a:lstStyle/>
          <a:p>
            <a:pPr algn="ctr">
              <a:spcBef>
                <a:spcPct val="0"/>
              </a:spcBef>
            </a:pPr>
            <a:r>
              <a:rPr lang="zh-CN" altLang="en-US" sz="2800">
                <a:solidFill>
                  <a:schemeClr val="tx1">
                    <a:lumMod val="85000"/>
                    <a:lumOff val="15000"/>
                  </a:schemeClr>
                </a:solidFill>
                <a:latin typeface="+mn-ea"/>
              </a:rPr>
              <a:t>活动内容</a:t>
            </a:r>
            <a:endParaRPr lang="zh-CN" altLang="en-US" sz="2800" dirty="0">
              <a:solidFill>
                <a:schemeClr val="tx1">
                  <a:lumMod val="85000"/>
                  <a:lumOff val="15000"/>
                </a:schemeClr>
              </a:solidFill>
              <a:latin typeface="+mn-ea"/>
            </a:endParaRPr>
          </a:p>
        </p:txBody>
      </p:sp>
      <p:sp>
        <p:nvSpPr>
          <p:cNvPr id="38" name="文本框 37">
            <a:extLst>
              <a:ext uri="{FF2B5EF4-FFF2-40B4-BE49-F238E27FC236}">
                <a16:creationId xmlns:a16="http://schemas.microsoft.com/office/drawing/2014/main" id="{3031CB15-968D-911A-6D89-D9D748083D0F}"/>
              </a:ext>
            </a:extLst>
          </p:cNvPr>
          <p:cNvSpPr txBox="1"/>
          <p:nvPr/>
        </p:nvSpPr>
        <p:spPr>
          <a:xfrm>
            <a:off x="7121576" y="3310247"/>
            <a:ext cx="811119" cy="738664"/>
          </a:xfrm>
          <a:prstGeom prst="rect">
            <a:avLst/>
          </a:prstGeom>
          <a:noFill/>
        </p:spPr>
        <p:txBody>
          <a:bodyPr wrap="none" lIns="0" tIns="0" rIns="0" bIns="0" rtlCol="0" anchor="t">
            <a:spAutoFit/>
          </a:bodyPr>
          <a:lstStyle>
            <a:defPPr>
              <a:defRPr lang="zh-CN"/>
            </a:defPPr>
            <a:lvl1pPr algn="ctr">
              <a:defRPr sz="4800">
                <a:ln w="0">
                  <a:noFill/>
                </a:ln>
                <a:solidFill>
                  <a:schemeClr val="tx1">
                    <a:lumMod val="85000"/>
                    <a:lumOff val="15000"/>
                  </a:schemeClr>
                </a:solidFill>
                <a:latin typeface="+mj-ea"/>
                <a:ea typeface="+mj-ea"/>
              </a:defRPr>
            </a:lvl1pPr>
          </a:lstStyle>
          <a:p>
            <a:r>
              <a:rPr lang="en-US" altLang="zh-CN" dirty="0"/>
              <a:t>03</a:t>
            </a:r>
            <a:endParaRPr lang="zh-CN" altLang="en-US" dirty="0"/>
          </a:p>
        </p:txBody>
      </p:sp>
      <p:sp>
        <p:nvSpPr>
          <p:cNvPr id="83" name="矩形: 圆角 82">
            <a:extLst>
              <a:ext uri="{FF2B5EF4-FFF2-40B4-BE49-F238E27FC236}">
                <a16:creationId xmlns:a16="http://schemas.microsoft.com/office/drawing/2014/main" id="{19901B4E-4BAE-53BA-0B41-E0F12270129B}"/>
              </a:ext>
            </a:extLst>
          </p:cNvPr>
          <p:cNvSpPr/>
          <p:nvPr/>
        </p:nvSpPr>
        <p:spPr>
          <a:xfrm>
            <a:off x="7146135" y="3035036"/>
            <a:ext cx="762000" cy="122780"/>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93" name="矩形: 圆角 92">
            <a:extLst>
              <a:ext uri="{FF2B5EF4-FFF2-40B4-BE49-F238E27FC236}">
                <a16:creationId xmlns:a16="http://schemas.microsoft.com/office/drawing/2014/main" id="{702E3260-EDF4-4F95-0CEC-B95EF5E7C830}"/>
              </a:ext>
            </a:extLst>
          </p:cNvPr>
          <p:cNvSpPr/>
          <p:nvPr/>
        </p:nvSpPr>
        <p:spPr>
          <a:xfrm>
            <a:off x="9285308" y="3096426"/>
            <a:ext cx="2208192" cy="2220390"/>
          </a:xfrm>
          <a:prstGeom prst="roundRect">
            <a:avLst>
              <a:gd name="adj" fmla="val 5321"/>
            </a:avLst>
          </a:prstGeom>
          <a:gradFill>
            <a:gsLst>
              <a:gs pos="100000">
                <a:schemeClr val="bg1">
                  <a:alpha val="0"/>
                </a:schemeClr>
              </a:gs>
              <a:gs pos="0">
                <a:schemeClr val="bg1"/>
              </a:gs>
            </a:gsLst>
            <a:lin ang="5400000" scaled="1"/>
          </a:gradFill>
          <a:ln w="12700" cap="flat" cmpd="sng" algn="ctr">
            <a:gradFill>
              <a:gsLst>
                <a:gs pos="100000">
                  <a:schemeClr val="accent2">
                    <a:alpha val="0"/>
                  </a:schemeClr>
                </a:gs>
                <a:gs pos="0">
                  <a:schemeClr val="accent2"/>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a:extLst>
              <a:ext uri="{FF2B5EF4-FFF2-40B4-BE49-F238E27FC236}">
                <a16:creationId xmlns:a16="http://schemas.microsoft.com/office/drawing/2014/main" id="{E73C400D-7850-471E-A4A6-3842B6586EAC}"/>
              </a:ext>
            </a:extLst>
          </p:cNvPr>
          <p:cNvSpPr txBox="1"/>
          <p:nvPr/>
        </p:nvSpPr>
        <p:spPr>
          <a:xfrm>
            <a:off x="9568667" y="4169814"/>
            <a:ext cx="1641475" cy="451534"/>
          </a:xfrm>
          <a:prstGeom prst="rect">
            <a:avLst/>
          </a:prstGeom>
          <a:noFill/>
          <a:effectLst/>
        </p:spPr>
        <p:txBody>
          <a:bodyPr wrap="none" lIns="0" tIns="0" rIns="0" bIns="0" rtlCol="0" anchor="t">
            <a:noAutofit/>
          </a:bodyPr>
          <a:lstStyle/>
          <a:p>
            <a:pPr algn="ctr">
              <a:spcBef>
                <a:spcPct val="0"/>
              </a:spcBef>
            </a:pPr>
            <a:r>
              <a:rPr lang="zh-CN" altLang="en-US" sz="2800">
                <a:solidFill>
                  <a:schemeClr val="tx1">
                    <a:lumMod val="85000"/>
                    <a:lumOff val="15000"/>
                  </a:schemeClr>
                </a:solidFill>
                <a:latin typeface="+mn-ea"/>
              </a:rPr>
              <a:t>活动评估</a:t>
            </a:r>
            <a:endParaRPr lang="en-US" altLang="zh-CN" sz="2800" dirty="0">
              <a:solidFill>
                <a:schemeClr val="tx1">
                  <a:lumMod val="85000"/>
                  <a:lumOff val="15000"/>
                </a:schemeClr>
              </a:solidFill>
              <a:latin typeface="+mn-ea"/>
            </a:endParaRPr>
          </a:p>
        </p:txBody>
      </p:sp>
      <p:sp>
        <p:nvSpPr>
          <p:cNvPr id="43" name="文本框 42">
            <a:extLst>
              <a:ext uri="{FF2B5EF4-FFF2-40B4-BE49-F238E27FC236}">
                <a16:creationId xmlns:a16="http://schemas.microsoft.com/office/drawing/2014/main" id="{90EBAA6E-DB12-1446-F24B-1A1710B9FBB7}"/>
              </a:ext>
            </a:extLst>
          </p:cNvPr>
          <p:cNvSpPr txBox="1"/>
          <p:nvPr/>
        </p:nvSpPr>
        <p:spPr>
          <a:xfrm>
            <a:off x="9983845" y="3310974"/>
            <a:ext cx="811119" cy="738664"/>
          </a:xfrm>
          <a:prstGeom prst="rect">
            <a:avLst/>
          </a:prstGeom>
          <a:noFill/>
        </p:spPr>
        <p:txBody>
          <a:bodyPr wrap="none" lIns="0" tIns="0" rIns="0" bIns="0" rtlCol="0" anchor="t">
            <a:spAutoFit/>
          </a:bodyPr>
          <a:lstStyle>
            <a:defPPr>
              <a:defRPr lang="zh-CN"/>
            </a:defPPr>
            <a:lvl1pPr algn="ctr">
              <a:defRPr sz="4800">
                <a:ln w="0">
                  <a:noFill/>
                </a:ln>
                <a:solidFill>
                  <a:schemeClr val="tx1">
                    <a:lumMod val="85000"/>
                    <a:lumOff val="15000"/>
                  </a:schemeClr>
                </a:solidFill>
                <a:latin typeface="+mj-ea"/>
                <a:ea typeface="+mj-ea"/>
              </a:defRPr>
            </a:lvl1pPr>
          </a:lstStyle>
          <a:p>
            <a:r>
              <a:rPr lang="en-US" altLang="zh-CN" dirty="0"/>
              <a:t>04</a:t>
            </a:r>
            <a:endParaRPr lang="zh-CN" altLang="en-US" dirty="0"/>
          </a:p>
        </p:txBody>
      </p:sp>
      <p:sp>
        <p:nvSpPr>
          <p:cNvPr id="84" name="矩形: 圆角 83">
            <a:extLst>
              <a:ext uri="{FF2B5EF4-FFF2-40B4-BE49-F238E27FC236}">
                <a16:creationId xmlns:a16="http://schemas.microsoft.com/office/drawing/2014/main" id="{79610D93-0A56-890B-D14E-12B7E9EFE700}"/>
              </a:ext>
            </a:extLst>
          </p:cNvPr>
          <p:cNvSpPr/>
          <p:nvPr/>
        </p:nvSpPr>
        <p:spPr>
          <a:xfrm>
            <a:off x="10008404" y="3035036"/>
            <a:ext cx="762000" cy="122780"/>
          </a:xfrm>
          <a:prstGeom prst="round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Tree>
    <p:extLst>
      <p:ext uri="{BB962C8B-B14F-4D97-AF65-F5344CB8AC3E}">
        <p14:creationId xmlns:p14="http://schemas.microsoft.com/office/powerpoint/2010/main" val="219372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C723CDD2-973F-AE29-43AB-748D4154B019}"/>
              </a:ext>
            </a:extLst>
          </p:cNvPr>
          <p:cNvSpPr>
            <a:spLocks noGrp="1"/>
          </p:cNvSpPr>
          <p:nvPr>
            <p:ph type="title"/>
          </p:nvPr>
        </p:nvSpPr>
        <p:spPr/>
        <p:txBody>
          <a:bodyPr/>
          <a:lstStyle/>
          <a:p>
            <a:r>
              <a:rPr lang="zh-CN" altLang="en-US"/>
              <a:t>可行性分析</a:t>
            </a:r>
          </a:p>
        </p:txBody>
      </p:sp>
      <p:sp>
        <p:nvSpPr>
          <p:cNvPr id="2" name="椭圆 1">
            <a:extLst>
              <a:ext uri="{FF2B5EF4-FFF2-40B4-BE49-F238E27FC236}">
                <a16:creationId xmlns:a16="http://schemas.microsoft.com/office/drawing/2014/main" id="{6D4CEC53-CCDB-45AA-845B-875ACD2F922A}"/>
              </a:ext>
            </a:extLst>
          </p:cNvPr>
          <p:cNvSpPr/>
          <p:nvPr/>
        </p:nvSpPr>
        <p:spPr>
          <a:xfrm>
            <a:off x="4983402" y="1203806"/>
            <a:ext cx="2225194" cy="2225194"/>
          </a:xfrm>
          <a:prstGeom prst="ellipse">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任意多边形: 形状 12">
            <a:extLst>
              <a:ext uri="{FF2B5EF4-FFF2-40B4-BE49-F238E27FC236}">
                <a16:creationId xmlns:a16="http://schemas.microsoft.com/office/drawing/2014/main" id="{E5BB9EDA-1DBF-9833-66A3-59B139AC2A17}"/>
              </a:ext>
            </a:extLst>
          </p:cNvPr>
          <p:cNvSpPr/>
          <p:nvPr/>
        </p:nvSpPr>
        <p:spPr>
          <a:xfrm>
            <a:off x="3875619" y="1536700"/>
            <a:ext cx="1203856" cy="1559406"/>
          </a:xfrm>
          <a:custGeom>
            <a:avLst/>
            <a:gdLst>
              <a:gd name="connsiteX0" fmla="*/ 1054100 w 1627523"/>
              <a:gd name="connsiteY0" fmla="*/ 0 h 2108200"/>
              <a:gd name="connsiteX1" fmla="*/ 1556546 w 1627523"/>
              <a:gd name="connsiteY1" fmla="*/ 127224 h 2108200"/>
              <a:gd name="connsiteX2" fmla="*/ 1627523 w 1627523"/>
              <a:gd name="connsiteY2" fmla="*/ 170344 h 2108200"/>
              <a:gd name="connsiteX3" fmla="*/ 1572399 w 1627523"/>
              <a:gd name="connsiteY3" fmla="*/ 261082 h 2108200"/>
              <a:gd name="connsiteX4" fmla="*/ 1371599 w 1627523"/>
              <a:gd name="connsiteY4" fmla="*/ 1054100 h 2108200"/>
              <a:gd name="connsiteX5" fmla="*/ 1572399 w 1627523"/>
              <a:gd name="connsiteY5" fmla="*/ 1847118 h 2108200"/>
              <a:gd name="connsiteX6" fmla="*/ 1627523 w 1627523"/>
              <a:gd name="connsiteY6" fmla="*/ 1937856 h 2108200"/>
              <a:gd name="connsiteX7" fmla="*/ 1556546 w 1627523"/>
              <a:gd name="connsiteY7" fmla="*/ 1980976 h 2108200"/>
              <a:gd name="connsiteX8" fmla="*/ 1054100 w 1627523"/>
              <a:gd name="connsiteY8" fmla="*/ 2108200 h 2108200"/>
              <a:gd name="connsiteX9" fmla="*/ 0 w 1627523"/>
              <a:gd name="connsiteY9" fmla="*/ 1054100 h 2108200"/>
              <a:gd name="connsiteX10" fmla="*/ 1054100 w 1627523"/>
              <a:gd name="connsiteY10" fmla="*/ 0 h 21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7523" h="2108200">
                <a:moveTo>
                  <a:pt x="1054100" y="0"/>
                </a:moveTo>
                <a:cubicBezTo>
                  <a:pt x="1236026" y="0"/>
                  <a:pt x="1407187" y="46088"/>
                  <a:pt x="1556546" y="127224"/>
                </a:cubicBezTo>
                <a:lnTo>
                  <a:pt x="1627523" y="170344"/>
                </a:lnTo>
                <a:lnTo>
                  <a:pt x="1572399" y="261082"/>
                </a:lnTo>
                <a:cubicBezTo>
                  <a:pt x="1444339" y="496817"/>
                  <a:pt x="1371599" y="766964"/>
                  <a:pt x="1371599" y="1054100"/>
                </a:cubicBezTo>
                <a:cubicBezTo>
                  <a:pt x="1371599" y="1341236"/>
                  <a:pt x="1444339" y="1611383"/>
                  <a:pt x="1572399" y="1847118"/>
                </a:cubicBezTo>
                <a:lnTo>
                  <a:pt x="1627523" y="1937856"/>
                </a:lnTo>
                <a:lnTo>
                  <a:pt x="1556546" y="1980976"/>
                </a:lnTo>
                <a:cubicBezTo>
                  <a:pt x="1407187" y="2062113"/>
                  <a:pt x="1236026" y="2108200"/>
                  <a:pt x="1054100" y="2108200"/>
                </a:cubicBezTo>
                <a:cubicBezTo>
                  <a:pt x="471937" y="2108200"/>
                  <a:pt x="0" y="1636263"/>
                  <a:pt x="0" y="1054100"/>
                </a:cubicBezTo>
                <a:cubicBezTo>
                  <a:pt x="0" y="471937"/>
                  <a:pt x="471937" y="0"/>
                  <a:pt x="105410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任意多边形: 形状 11">
            <a:extLst>
              <a:ext uri="{FF2B5EF4-FFF2-40B4-BE49-F238E27FC236}">
                <a16:creationId xmlns:a16="http://schemas.microsoft.com/office/drawing/2014/main" id="{3645FB7E-827B-3E6F-F606-F0A1C001E324}"/>
              </a:ext>
            </a:extLst>
          </p:cNvPr>
          <p:cNvSpPr/>
          <p:nvPr/>
        </p:nvSpPr>
        <p:spPr>
          <a:xfrm>
            <a:off x="7108771" y="1536700"/>
            <a:ext cx="1203858" cy="1559406"/>
          </a:xfrm>
          <a:custGeom>
            <a:avLst/>
            <a:gdLst>
              <a:gd name="connsiteX0" fmla="*/ 573424 w 1627524"/>
              <a:gd name="connsiteY0" fmla="*/ 0 h 2108200"/>
              <a:gd name="connsiteX1" fmla="*/ 1627524 w 1627524"/>
              <a:gd name="connsiteY1" fmla="*/ 1054100 h 2108200"/>
              <a:gd name="connsiteX2" fmla="*/ 573424 w 1627524"/>
              <a:gd name="connsiteY2" fmla="*/ 2108200 h 2108200"/>
              <a:gd name="connsiteX3" fmla="*/ 70978 w 1627524"/>
              <a:gd name="connsiteY3" fmla="*/ 1980976 h 2108200"/>
              <a:gd name="connsiteX4" fmla="*/ 0 w 1627524"/>
              <a:gd name="connsiteY4" fmla="*/ 1937856 h 2108200"/>
              <a:gd name="connsiteX5" fmla="*/ 55124 w 1627524"/>
              <a:gd name="connsiteY5" fmla="*/ 1847118 h 2108200"/>
              <a:gd name="connsiteX6" fmla="*/ 255924 w 1627524"/>
              <a:gd name="connsiteY6" fmla="*/ 1054100 h 2108200"/>
              <a:gd name="connsiteX7" fmla="*/ 55124 w 1627524"/>
              <a:gd name="connsiteY7" fmla="*/ 261082 h 2108200"/>
              <a:gd name="connsiteX8" fmla="*/ 0 w 1627524"/>
              <a:gd name="connsiteY8" fmla="*/ 170345 h 2108200"/>
              <a:gd name="connsiteX9" fmla="*/ 70978 w 1627524"/>
              <a:gd name="connsiteY9" fmla="*/ 127224 h 2108200"/>
              <a:gd name="connsiteX10" fmla="*/ 573424 w 1627524"/>
              <a:gd name="connsiteY10" fmla="*/ 0 h 21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7524" h="2108200">
                <a:moveTo>
                  <a:pt x="573424" y="0"/>
                </a:moveTo>
                <a:cubicBezTo>
                  <a:pt x="1155587" y="0"/>
                  <a:pt x="1627524" y="471937"/>
                  <a:pt x="1627524" y="1054100"/>
                </a:cubicBezTo>
                <a:cubicBezTo>
                  <a:pt x="1627524" y="1636263"/>
                  <a:pt x="1155587" y="2108200"/>
                  <a:pt x="573424" y="2108200"/>
                </a:cubicBezTo>
                <a:cubicBezTo>
                  <a:pt x="391498" y="2108200"/>
                  <a:pt x="220337" y="2062113"/>
                  <a:pt x="70978" y="1980976"/>
                </a:cubicBezTo>
                <a:lnTo>
                  <a:pt x="0" y="1937856"/>
                </a:lnTo>
                <a:lnTo>
                  <a:pt x="55124" y="1847118"/>
                </a:lnTo>
                <a:cubicBezTo>
                  <a:pt x="183184" y="1611383"/>
                  <a:pt x="255924" y="1341236"/>
                  <a:pt x="255924" y="1054100"/>
                </a:cubicBezTo>
                <a:cubicBezTo>
                  <a:pt x="255924" y="766964"/>
                  <a:pt x="183184" y="496817"/>
                  <a:pt x="55124" y="261082"/>
                </a:cubicBezTo>
                <a:lnTo>
                  <a:pt x="0" y="170345"/>
                </a:lnTo>
                <a:lnTo>
                  <a:pt x="70978" y="127224"/>
                </a:lnTo>
                <a:cubicBezTo>
                  <a:pt x="220337" y="46088"/>
                  <a:pt x="391498" y="0"/>
                  <a:pt x="573424" y="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文本框 16">
            <a:extLst>
              <a:ext uri="{FF2B5EF4-FFF2-40B4-BE49-F238E27FC236}">
                <a16:creationId xmlns:a16="http://schemas.microsoft.com/office/drawing/2014/main" id="{F23D253A-805D-C575-5550-2A9C56826361}"/>
              </a:ext>
            </a:extLst>
          </p:cNvPr>
          <p:cNvSpPr txBox="1"/>
          <p:nvPr/>
        </p:nvSpPr>
        <p:spPr>
          <a:xfrm>
            <a:off x="7402924" y="2131737"/>
            <a:ext cx="615553"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缺点</a:t>
            </a:r>
            <a:endParaRPr lang="en-US" altLang="zh-CN" sz="2400" dirty="0">
              <a:solidFill>
                <a:schemeClr val="bg1"/>
              </a:solidFill>
              <a:latin typeface="+mj-ea"/>
              <a:ea typeface="+mj-ea"/>
            </a:endParaRPr>
          </a:p>
        </p:txBody>
      </p:sp>
      <p:sp>
        <p:nvSpPr>
          <p:cNvPr id="20" name="文本框 19">
            <a:extLst>
              <a:ext uri="{FF2B5EF4-FFF2-40B4-BE49-F238E27FC236}">
                <a16:creationId xmlns:a16="http://schemas.microsoft.com/office/drawing/2014/main" id="{6E42E8BB-8EEB-344A-54AC-5A9F16DE5E47}"/>
              </a:ext>
            </a:extLst>
          </p:cNvPr>
          <p:cNvSpPr txBox="1"/>
          <p:nvPr/>
        </p:nvSpPr>
        <p:spPr>
          <a:xfrm>
            <a:off x="4169771" y="2131737"/>
            <a:ext cx="615553"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优点</a:t>
            </a:r>
            <a:endParaRPr lang="en-US" altLang="zh-CN" sz="2400" dirty="0">
              <a:solidFill>
                <a:schemeClr val="bg1"/>
              </a:solidFill>
              <a:latin typeface="+mj-ea"/>
              <a:ea typeface="+mj-ea"/>
            </a:endParaRPr>
          </a:p>
        </p:txBody>
      </p:sp>
      <p:sp>
        <p:nvSpPr>
          <p:cNvPr id="21" name="文本框 20">
            <a:extLst>
              <a:ext uri="{FF2B5EF4-FFF2-40B4-BE49-F238E27FC236}">
                <a16:creationId xmlns:a16="http://schemas.microsoft.com/office/drawing/2014/main" id="{D52A088F-2F42-A55A-E953-BCD72140B4D7}"/>
              </a:ext>
            </a:extLst>
          </p:cNvPr>
          <p:cNvSpPr txBox="1"/>
          <p:nvPr/>
        </p:nvSpPr>
        <p:spPr>
          <a:xfrm>
            <a:off x="5315008" y="2132480"/>
            <a:ext cx="1561984" cy="367847"/>
          </a:xfrm>
          <a:prstGeom prst="rect">
            <a:avLst/>
          </a:prstGeom>
          <a:noFill/>
          <a:effectLst/>
        </p:spPr>
        <p:txBody>
          <a:bodyPr wrap="none" lIns="0" tIns="0" rIns="0" bIns="0" rtlCol="0" anchor="t">
            <a:noAutofit/>
          </a:bodyPr>
          <a:lstStyle/>
          <a:p>
            <a:pPr algn="ctr">
              <a:spcBef>
                <a:spcPct val="0"/>
              </a:spcBef>
            </a:pPr>
            <a:r>
              <a:rPr lang="zh-CN" altLang="en-US" sz="2800">
                <a:solidFill>
                  <a:schemeClr val="tx1">
                    <a:lumMod val="85000"/>
                    <a:lumOff val="15000"/>
                  </a:schemeClr>
                </a:solidFill>
                <a:latin typeface="+mj-ea"/>
                <a:ea typeface="+mj-ea"/>
              </a:rPr>
              <a:t>营销方案</a:t>
            </a:r>
            <a:endParaRPr lang="en-US" altLang="zh-CN" sz="2800" dirty="0">
              <a:solidFill>
                <a:schemeClr val="tx1">
                  <a:lumMod val="85000"/>
                  <a:lumOff val="15000"/>
                </a:schemeClr>
              </a:solidFill>
              <a:latin typeface="+mj-ea"/>
              <a:ea typeface="+mj-ea"/>
            </a:endParaRPr>
          </a:p>
        </p:txBody>
      </p:sp>
      <p:sp>
        <p:nvSpPr>
          <p:cNvPr id="30" name="任意多边形: 形状 29">
            <a:extLst>
              <a:ext uri="{FF2B5EF4-FFF2-40B4-BE49-F238E27FC236}">
                <a16:creationId xmlns:a16="http://schemas.microsoft.com/office/drawing/2014/main" id="{C26E25D3-0DA1-B447-C189-7663F176BE7D}"/>
              </a:ext>
            </a:extLst>
          </p:cNvPr>
          <p:cNvSpPr/>
          <p:nvPr/>
        </p:nvSpPr>
        <p:spPr>
          <a:xfrm>
            <a:off x="2458055" y="4158862"/>
            <a:ext cx="484749" cy="346823"/>
          </a:xfrm>
          <a:custGeom>
            <a:avLst/>
            <a:gdLst>
              <a:gd name="connsiteX0" fmla="*/ 575267 w 895671"/>
              <a:gd name="connsiteY0" fmla="*/ 0 h 640825"/>
              <a:gd name="connsiteX1" fmla="*/ 621606 w 895671"/>
              <a:gd name="connsiteY1" fmla="*/ 19203 h 640825"/>
              <a:gd name="connsiteX2" fmla="*/ 876468 w 895671"/>
              <a:gd name="connsiteY2" fmla="*/ 274066 h 640825"/>
              <a:gd name="connsiteX3" fmla="*/ 876468 w 895671"/>
              <a:gd name="connsiteY3" fmla="*/ 366744 h 640825"/>
              <a:gd name="connsiteX4" fmla="*/ 621606 w 895671"/>
              <a:gd name="connsiteY4" fmla="*/ 621607 h 640825"/>
              <a:gd name="connsiteX5" fmla="*/ 575267 w 895671"/>
              <a:gd name="connsiteY5" fmla="*/ 640825 h 640825"/>
              <a:gd name="connsiteX6" fmla="*/ 528929 w 895671"/>
              <a:gd name="connsiteY6" fmla="*/ 621607 h 640825"/>
              <a:gd name="connsiteX7" fmla="*/ 528929 w 895671"/>
              <a:gd name="connsiteY7" fmla="*/ 528928 h 640825"/>
              <a:gd name="connsiteX8" fmla="*/ 737453 w 895671"/>
              <a:gd name="connsiteY8" fmla="*/ 320404 h 640825"/>
              <a:gd name="connsiteX9" fmla="*/ 528929 w 895671"/>
              <a:gd name="connsiteY9" fmla="*/ 111880 h 640825"/>
              <a:gd name="connsiteX10" fmla="*/ 528929 w 895671"/>
              <a:gd name="connsiteY10" fmla="*/ 19203 h 640825"/>
              <a:gd name="connsiteX11" fmla="*/ 575267 w 895671"/>
              <a:gd name="connsiteY11" fmla="*/ 0 h 640825"/>
              <a:gd name="connsiteX12" fmla="*/ 320404 w 895671"/>
              <a:gd name="connsiteY12" fmla="*/ 0 h 640825"/>
              <a:gd name="connsiteX13" fmla="*/ 366744 w 895671"/>
              <a:gd name="connsiteY13" fmla="*/ 19203 h 640825"/>
              <a:gd name="connsiteX14" fmla="*/ 621607 w 895671"/>
              <a:gd name="connsiteY14" fmla="*/ 274066 h 640825"/>
              <a:gd name="connsiteX15" fmla="*/ 621607 w 895671"/>
              <a:gd name="connsiteY15" fmla="*/ 366744 h 640825"/>
              <a:gd name="connsiteX16" fmla="*/ 366744 w 895671"/>
              <a:gd name="connsiteY16" fmla="*/ 621607 h 640825"/>
              <a:gd name="connsiteX17" fmla="*/ 320404 w 895671"/>
              <a:gd name="connsiteY17" fmla="*/ 640825 h 640825"/>
              <a:gd name="connsiteX18" fmla="*/ 274066 w 895671"/>
              <a:gd name="connsiteY18" fmla="*/ 621607 h 640825"/>
              <a:gd name="connsiteX19" fmla="*/ 274066 w 895671"/>
              <a:gd name="connsiteY19" fmla="*/ 528928 h 640825"/>
              <a:gd name="connsiteX20" fmla="*/ 482590 w 895671"/>
              <a:gd name="connsiteY20" fmla="*/ 320404 h 640825"/>
              <a:gd name="connsiteX21" fmla="*/ 274066 w 895671"/>
              <a:gd name="connsiteY21" fmla="*/ 111880 h 640825"/>
              <a:gd name="connsiteX22" fmla="*/ 274066 w 895671"/>
              <a:gd name="connsiteY22" fmla="*/ 19203 h 640825"/>
              <a:gd name="connsiteX23" fmla="*/ 320404 w 895671"/>
              <a:gd name="connsiteY23" fmla="*/ 0 h 640825"/>
              <a:gd name="connsiteX24" fmla="*/ 65541 w 895671"/>
              <a:gd name="connsiteY24" fmla="*/ 0 h 640825"/>
              <a:gd name="connsiteX25" fmla="*/ 111879 w 895671"/>
              <a:gd name="connsiteY25" fmla="*/ 19203 h 640825"/>
              <a:gd name="connsiteX26" fmla="*/ 366744 w 895671"/>
              <a:gd name="connsiteY26" fmla="*/ 274066 h 640825"/>
              <a:gd name="connsiteX27" fmla="*/ 366744 w 895671"/>
              <a:gd name="connsiteY27" fmla="*/ 366744 h 640825"/>
              <a:gd name="connsiteX28" fmla="*/ 111879 w 895671"/>
              <a:gd name="connsiteY28" fmla="*/ 621607 h 640825"/>
              <a:gd name="connsiteX29" fmla="*/ 65541 w 895671"/>
              <a:gd name="connsiteY29" fmla="*/ 640825 h 640825"/>
              <a:gd name="connsiteX30" fmla="*/ 19203 w 895671"/>
              <a:gd name="connsiteY30" fmla="*/ 621607 h 640825"/>
              <a:gd name="connsiteX31" fmla="*/ 19203 w 895671"/>
              <a:gd name="connsiteY31" fmla="*/ 528928 h 640825"/>
              <a:gd name="connsiteX32" fmla="*/ 227727 w 895671"/>
              <a:gd name="connsiteY32" fmla="*/ 320404 h 640825"/>
              <a:gd name="connsiteX33" fmla="*/ 19203 w 895671"/>
              <a:gd name="connsiteY33" fmla="*/ 111880 h 640825"/>
              <a:gd name="connsiteX34" fmla="*/ 19203 w 895671"/>
              <a:gd name="connsiteY34" fmla="*/ 19203 h 640825"/>
              <a:gd name="connsiteX35" fmla="*/ 65541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575267" y="0"/>
                </a:moveTo>
                <a:cubicBezTo>
                  <a:pt x="592035" y="0"/>
                  <a:pt x="608803" y="6401"/>
                  <a:pt x="621606" y="19203"/>
                </a:cubicBezTo>
                <a:lnTo>
                  <a:pt x="876468" y="274066"/>
                </a:lnTo>
                <a:cubicBezTo>
                  <a:pt x="902073" y="299670"/>
                  <a:pt x="902073" y="341138"/>
                  <a:pt x="876468" y="366744"/>
                </a:cubicBezTo>
                <a:lnTo>
                  <a:pt x="621606" y="621607"/>
                </a:lnTo>
                <a:cubicBezTo>
                  <a:pt x="608836" y="634441"/>
                  <a:pt x="592052"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1" y="6401"/>
                  <a:pt x="558499" y="0"/>
                  <a:pt x="575267"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path>
            </a:pathLst>
          </a:custGeom>
          <a:gradFill>
            <a:gsLst>
              <a:gs pos="0">
                <a:schemeClr val="accent1">
                  <a:alpha val="0"/>
                </a:schemeClr>
              </a:gs>
              <a:gs pos="100000">
                <a:schemeClr val="accent1"/>
              </a:gs>
            </a:gsLst>
            <a:lin ang="0" scaled="0"/>
          </a:gradFill>
          <a:ln w="3575" cap="flat">
            <a:noFill/>
            <a:prstDash val="solid"/>
            <a:miter/>
          </a:ln>
        </p:spPr>
        <p:txBody>
          <a:bodyPr wrap="square" rtlCol="0" anchor="ctr">
            <a:noAutofit/>
          </a:bodyPr>
          <a:lstStyle/>
          <a:p>
            <a:endParaRPr lang="zh-CN" altLang="en-US">
              <a:solidFill>
                <a:schemeClr val="bg1"/>
              </a:solidFill>
            </a:endParaRPr>
          </a:p>
        </p:txBody>
      </p:sp>
      <p:sp>
        <p:nvSpPr>
          <p:cNvPr id="31" name="任意多边形: 形状 30">
            <a:extLst>
              <a:ext uri="{FF2B5EF4-FFF2-40B4-BE49-F238E27FC236}">
                <a16:creationId xmlns:a16="http://schemas.microsoft.com/office/drawing/2014/main" id="{324D92A1-CCB2-CCA5-F21D-F07AD1760E93}"/>
              </a:ext>
            </a:extLst>
          </p:cNvPr>
          <p:cNvSpPr/>
          <p:nvPr/>
        </p:nvSpPr>
        <p:spPr>
          <a:xfrm>
            <a:off x="4721768" y="4158862"/>
            <a:ext cx="484749" cy="346823"/>
          </a:xfrm>
          <a:custGeom>
            <a:avLst/>
            <a:gdLst>
              <a:gd name="connsiteX0" fmla="*/ 575267 w 895671"/>
              <a:gd name="connsiteY0" fmla="*/ 0 h 640825"/>
              <a:gd name="connsiteX1" fmla="*/ 621606 w 895671"/>
              <a:gd name="connsiteY1" fmla="*/ 19203 h 640825"/>
              <a:gd name="connsiteX2" fmla="*/ 876468 w 895671"/>
              <a:gd name="connsiteY2" fmla="*/ 274066 h 640825"/>
              <a:gd name="connsiteX3" fmla="*/ 876468 w 895671"/>
              <a:gd name="connsiteY3" fmla="*/ 366744 h 640825"/>
              <a:gd name="connsiteX4" fmla="*/ 621606 w 895671"/>
              <a:gd name="connsiteY4" fmla="*/ 621607 h 640825"/>
              <a:gd name="connsiteX5" fmla="*/ 575267 w 895671"/>
              <a:gd name="connsiteY5" fmla="*/ 640825 h 640825"/>
              <a:gd name="connsiteX6" fmla="*/ 528929 w 895671"/>
              <a:gd name="connsiteY6" fmla="*/ 621607 h 640825"/>
              <a:gd name="connsiteX7" fmla="*/ 528929 w 895671"/>
              <a:gd name="connsiteY7" fmla="*/ 528928 h 640825"/>
              <a:gd name="connsiteX8" fmla="*/ 737453 w 895671"/>
              <a:gd name="connsiteY8" fmla="*/ 320404 h 640825"/>
              <a:gd name="connsiteX9" fmla="*/ 528929 w 895671"/>
              <a:gd name="connsiteY9" fmla="*/ 111880 h 640825"/>
              <a:gd name="connsiteX10" fmla="*/ 528929 w 895671"/>
              <a:gd name="connsiteY10" fmla="*/ 19203 h 640825"/>
              <a:gd name="connsiteX11" fmla="*/ 575267 w 895671"/>
              <a:gd name="connsiteY11" fmla="*/ 0 h 640825"/>
              <a:gd name="connsiteX12" fmla="*/ 320404 w 895671"/>
              <a:gd name="connsiteY12" fmla="*/ 0 h 640825"/>
              <a:gd name="connsiteX13" fmla="*/ 366744 w 895671"/>
              <a:gd name="connsiteY13" fmla="*/ 19203 h 640825"/>
              <a:gd name="connsiteX14" fmla="*/ 621607 w 895671"/>
              <a:gd name="connsiteY14" fmla="*/ 274066 h 640825"/>
              <a:gd name="connsiteX15" fmla="*/ 621607 w 895671"/>
              <a:gd name="connsiteY15" fmla="*/ 366744 h 640825"/>
              <a:gd name="connsiteX16" fmla="*/ 366744 w 895671"/>
              <a:gd name="connsiteY16" fmla="*/ 621607 h 640825"/>
              <a:gd name="connsiteX17" fmla="*/ 320404 w 895671"/>
              <a:gd name="connsiteY17" fmla="*/ 640825 h 640825"/>
              <a:gd name="connsiteX18" fmla="*/ 274066 w 895671"/>
              <a:gd name="connsiteY18" fmla="*/ 621607 h 640825"/>
              <a:gd name="connsiteX19" fmla="*/ 274066 w 895671"/>
              <a:gd name="connsiteY19" fmla="*/ 528928 h 640825"/>
              <a:gd name="connsiteX20" fmla="*/ 482590 w 895671"/>
              <a:gd name="connsiteY20" fmla="*/ 320404 h 640825"/>
              <a:gd name="connsiteX21" fmla="*/ 274066 w 895671"/>
              <a:gd name="connsiteY21" fmla="*/ 111880 h 640825"/>
              <a:gd name="connsiteX22" fmla="*/ 274066 w 895671"/>
              <a:gd name="connsiteY22" fmla="*/ 19203 h 640825"/>
              <a:gd name="connsiteX23" fmla="*/ 320404 w 895671"/>
              <a:gd name="connsiteY23" fmla="*/ 0 h 640825"/>
              <a:gd name="connsiteX24" fmla="*/ 65541 w 895671"/>
              <a:gd name="connsiteY24" fmla="*/ 0 h 640825"/>
              <a:gd name="connsiteX25" fmla="*/ 111879 w 895671"/>
              <a:gd name="connsiteY25" fmla="*/ 19203 h 640825"/>
              <a:gd name="connsiteX26" fmla="*/ 366744 w 895671"/>
              <a:gd name="connsiteY26" fmla="*/ 274066 h 640825"/>
              <a:gd name="connsiteX27" fmla="*/ 366744 w 895671"/>
              <a:gd name="connsiteY27" fmla="*/ 366744 h 640825"/>
              <a:gd name="connsiteX28" fmla="*/ 111879 w 895671"/>
              <a:gd name="connsiteY28" fmla="*/ 621607 h 640825"/>
              <a:gd name="connsiteX29" fmla="*/ 65541 w 895671"/>
              <a:gd name="connsiteY29" fmla="*/ 640825 h 640825"/>
              <a:gd name="connsiteX30" fmla="*/ 19203 w 895671"/>
              <a:gd name="connsiteY30" fmla="*/ 621607 h 640825"/>
              <a:gd name="connsiteX31" fmla="*/ 19203 w 895671"/>
              <a:gd name="connsiteY31" fmla="*/ 528928 h 640825"/>
              <a:gd name="connsiteX32" fmla="*/ 227727 w 895671"/>
              <a:gd name="connsiteY32" fmla="*/ 320404 h 640825"/>
              <a:gd name="connsiteX33" fmla="*/ 19203 w 895671"/>
              <a:gd name="connsiteY33" fmla="*/ 111880 h 640825"/>
              <a:gd name="connsiteX34" fmla="*/ 19203 w 895671"/>
              <a:gd name="connsiteY34" fmla="*/ 19203 h 640825"/>
              <a:gd name="connsiteX35" fmla="*/ 65541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575267" y="0"/>
                </a:moveTo>
                <a:cubicBezTo>
                  <a:pt x="592035" y="0"/>
                  <a:pt x="608803" y="6401"/>
                  <a:pt x="621606" y="19203"/>
                </a:cubicBezTo>
                <a:lnTo>
                  <a:pt x="876468" y="274066"/>
                </a:lnTo>
                <a:cubicBezTo>
                  <a:pt x="902073" y="299670"/>
                  <a:pt x="902073" y="341138"/>
                  <a:pt x="876468" y="366744"/>
                </a:cubicBezTo>
                <a:lnTo>
                  <a:pt x="621606" y="621607"/>
                </a:lnTo>
                <a:cubicBezTo>
                  <a:pt x="608836" y="634441"/>
                  <a:pt x="592052"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1" y="6401"/>
                  <a:pt x="558499" y="0"/>
                  <a:pt x="575267"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path>
            </a:pathLst>
          </a:custGeom>
          <a:gradFill>
            <a:gsLst>
              <a:gs pos="0">
                <a:schemeClr val="accent2">
                  <a:alpha val="0"/>
                </a:schemeClr>
              </a:gs>
              <a:gs pos="100000">
                <a:schemeClr val="accent2"/>
              </a:gs>
            </a:gsLst>
            <a:lin ang="0" scaled="0"/>
          </a:gradFill>
          <a:ln w="3575" cap="flat">
            <a:noFill/>
            <a:prstDash val="solid"/>
            <a:miter/>
          </a:ln>
        </p:spPr>
        <p:txBody>
          <a:bodyPr wrap="square" rtlCol="0" anchor="ctr">
            <a:noAutofit/>
          </a:bodyPr>
          <a:lstStyle/>
          <a:p>
            <a:endParaRPr lang="zh-CN" altLang="en-US">
              <a:solidFill>
                <a:schemeClr val="bg1"/>
              </a:solidFill>
            </a:endParaRPr>
          </a:p>
        </p:txBody>
      </p:sp>
      <p:sp>
        <p:nvSpPr>
          <p:cNvPr id="32" name="任意多边形: 形状 31">
            <a:extLst>
              <a:ext uri="{FF2B5EF4-FFF2-40B4-BE49-F238E27FC236}">
                <a16:creationId xmlns:a16="http://schemas.microsoft.com/office/drawing/2014/main" id="{2DBA765C-D8CC-C241-049B-DA97F95009E7}"/>
              </a:ext>
            </a:extLst>
          </p:cNvPr>
          <p:cNvSpPr/>
          <p:nvPr/>
        </p:nvSpPr>
        <p:spPr>
          <a:xfrm>
            <a:off x="6985481" y="4158862"/>
            <a:ext cx="484749" cy="346823"/>
          </a:xfrm>
          <a:custGeom>
            <a:avLst/>
            <a:gdLst>
              <a:gd name="connsiteX0" fmla="*/ 575267 w 895671"/>
              <a:gd name="connsiteY0" fmla="*/ 0 h 640825"/>
              <a:gd name="connsiteX1" fmla="*/ 621606 w 895671"/>
              <a:gd name="connsiteY1" fmla="*/ 19203 h 640825"/>
              <a:gd name="connsiteX2" fmla="*/ 876468 w 895671"/>
              <a:gd name="connsiteY2" fmla="*/ 274066 h 640825"/>
              <a:gd name="connsiteX3" fmla="*/ 876468 w 895671"/>
              <a:gd name="connsiteY3" fmla="*/ 366744 h 640825"/>
              <a:gd name="connsiteX4" fmla="*/ 621606 w 895671"/>
              <a:gd name="connsiteY4" fmla="*/ 621607 h 640825"/>
              <a:gd name="connsiteX5" fmla="*/ 575267 w 895671"/>
              <a:gd name="connsiteY5" fmla="*/ 640825 h 640825"/>
              <a:gd name="connsiteX6" fmla="*/ 528929 w 895671"/>
              <a:gd name="connsiteY6" fmla="*/ 621607 h 640825"/>
              <a:gd name="connsiteX7" fmla="*/ 528929 w 895671"/>
              <a:gd name="connsiteY7" fmla="*/ 528928 h 640825"/>
              <a:gd name="connsiteX8" fmla="*/ 737453 w 895671"/>
              <a:gd name="connsiteY8" fmla="*/ 320404 h 640825"/>
              <a:gd name="connsiteX9" fmla="*/ 528929 w 895671"/>
              <a:gd name="connsiteY9" fmla="*/ 111880 h 640825"/>
              <a:gd name="connsiteX10" fmla="*/ 528929 w 895671"/>
              <a:gd name="connsiteY10" fmla="*/ 19203 h 640825"/>
              <a:gd name="connsiteX11" fmla="*/ 575267 w 895671"/>
              <a:gd name="connsiteY11" fmla="*/ 0 h 640825"/>
              <a:gd name="connsiteX12" fmla="*/ 320404 w 895671"/>
              <a:gd name="connsiteY12" fmla="*/ 0 h 640825"/>
              <a:gd name="connsiteX13" fmla="*/ 366744 w 895671"/>
              <a:gd name="connsiteY13" fmla="*/ 19203 h 640825"/>
              <a:gd name="connsiteX14" fmla="*/ 621607 w 895671"/>
              <a:gd name="connsiteY14" fmla="*/ 274066 h 640825"/>
              <a:gd name="connsiteX15" fmla="*/ 621607 w 895671"/>
              <a:gd name="connsiteY15" fmla="*/ 366744 h 640825"/>
              <a:gd name="connsiteX16" fmla="*/ 366744 w 895671"/>
              <a:gd name="connsiteY16" fmla="*/ 621607 h 640825"/>
              <a:gd name="connsiteX17" fmla="*/ 320404 w 895671"/>
              <a:gd name="connsiteY17" fmla="*/ 640825 h 640825"/>
              <a:gd name="connsiteX18" fmla="*/ 274066 w 895671"/>
              <a:gd name="connsiteY18" fmla="*/ 621607 h 640825"/>
              <a:gd name="connsiteX19" fmla="*/ 274066 w 895671"/>
              <a:gd name="connsiteY19" fmla="*/ 528928 h 640825"/>
              <a:gd name="connsiteX20" fmla="*/ 482590 w 895671"/>
              <a:gd name="connsiteY20" fmla="*/ 320404 h 640825"/>
              <a:gd name="connsiteX21" fmla="*/ 274066 w 895671"/>
              <a:gd name="connsiteY21" fmla="*/ 111880 h 640825"/>
              <a:gd name="connsiteX22" fmla="*/ 274066 w 895671"/>
              <a:gd name="connsiteY22" fmla="*/ 19203 h 640825"/>
              <a:gd name="connsiteX23" fmla="*/ 320404 w 895671"/>
              <a:gd name="connsiteY23" fmla="*/ 0 h 640825"/>
              <a:gd name="connsiteX24" fmla="*/ 65541 w 895671"/>
              <a:gd name="connsiteY24" fmla="*/ 0 h 640825"/>
              <a:gd name="connsiteX25" fmla="*/ 111879 w 895671"/>
              <a:gd name="connsiteY25" fmla="*/ 19203 h 640825"/>
              <a:gd name="connsiteX26" fmla="*/ 366744 w 895671"/>
              <a:gd name="connsiteY26" fmla="*/ 274066 h 640825"/>
              <a:gd name="connsiteX27" fmla="*/ 366744 w 895671"/>
              <a:gd name="connsiteY27" fmla="*/ 366744 h 640825"/>
              <a:gd name="connsiteX28" fmla="*/ 111879 w 895671"/>
              <a:gd name="connsiteY28" fmla="*/ 621607 h 640825"/>
              <a:gd name="connsiteX29" fmla="*/ 65541 w 895671"/>
              <a:gd name="connsiteY29" fmla="*/ 640825 h 640825"/>
              <a:gd name="connsiteX30" fmla="*/ 19203 w 895671"/>
              <a:gd name="connsiteY30" fmla="*/ 621607 h 640825"/>
              <a:gd name="connsiteX31" fmla="*/ 19203 w 895671"/>
              <a:gd name="connsiteY31" fmla="*/ 528928 h 640825"/>
              <a:gd name="connsiteX32" fmla="*/ 227727 w 895671"/>
              <a:gd name="connsiteY32" fmla="*/ 320404 h 640825"/>
              <a:gd name="connsiteX33" fmla="*/ 19203 w 895671"/>
              <a:gd name="connsiteY33" fmla="*/ 111880 h 640825"/>
              <a:gd name="connsiteX34" fmla="*/ 19203 w 895671"/>
              <a:gd name="connsiteY34" fmla="*/ 19203 h 640825"/>
              <a:gd name="connsiteX35" fmla="*/ 65541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575267" y="0"/>
                </a:moveTo>
                <a:cubicBezTo>
                  <a:pt x="592035" y="0"/>
                  <a:pt x="608803" y="6401"/>
                  <a:pt x="621606" y="19203"/>
                </a:cubicBezTo>
                <a:lnTo>
                  <a:pt x="876468" y="274066"/>
                </a:lnTo>
                <a:cubicBezTo>
                  <a:pt x="902073" y="299670"/>
                  <a:pt x="902073" y="341138"/>
                  <a:pt x="876468" y="366744"/>
                </a:cubicBezTo>
                <a:lnTo>
                  <a:pt x="621606" y="621607"/>
                </a:lnTo>
                <a:cubicBezTo>
                  <a:pt x="608836" y="634441"/>
                  <a:pt x="592052"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1" y="6401"/>
                  <a:pt x="558499" y="0"/>
                  <a:pt x="575267"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path>
            </a:pathLst>
          </a:custGeom>
          <a:gradFill>
            <a:gsLst>
              <a:gs pos="0">
                <a:schemeClr val="accent1">
                  <a:alpha val="0"/>
                </a:schemeClr>
              </a:gs>
              <a:gs pos="100000">
                <a:schemeClr val="accent1"/>
              </a:gs>
            </a:gsLst>
            <a:lin ang="0" scaled="0"/>
          </a:gradFill>
          <a:ln w="3575" cap="flat">
            <a:noFill/>
            <a:prstDash val="solid"/>
            <a:miter/>
          </a:ln>
        </p:spPr>
        <p:txBody>
          <a:bodyPr wrap="square" rtlCol="0" anchor="ctr">
            <a:noAutofit/>
          </a:bodyPr>
          <a:lstStyle/>
          <a:p>
            <a:endParaRPr lang="zh-CN" altLang="en-US">
              <a:solidFill>
                <a:schemeClr val="bg1"/>
              </a:solidFill>
            </a:endParaRPr>
          </a:p>
        </p:txBody>
      </p:sp>
      <p:sp>
        <p:nvSpPr>
          <p:cNvPr id="33" name="矩形: 圆角 32">
            <a:extLst>
              <a:ext uri="{FF2B5EF4-FFF2-40B4-BE49-F238E27FC236}">
                <a16:creationId xmlns:a16="http://schemas.microsoft.com/office/drawing/2014/main" id="{2100B83F-FD1F-DB91-D25B-2E59F05659C1}"/>
              </a:ext>
            </a:extLst>
          </p:cNvPr>
          <p:cNvSpPr/>
          <p:nvPr/>
        </p:nvSpPr>
        <p:spPr>
          <a:xfrm>
            <a:off x="1016338" y="4067622"/>
            <a:ext cx="1104470" cy="529303"/>
          </a:xfrm>
          <a:prstGeom prst="roundRect">
            <a:avLst>
              <a:gd name="adj" fmla="val 122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矩形: 圆角 33">
            <a:extLst>
              <a:ext uri="{FF2B5EF4-FFF2-40B4-BE49-F238E27FC236}">
                <a16:creationId xmlns:a16="http://schemas.microsoft.com/office/drawing/2014/main" id="{18A6D931-5F34-D719-6B65-29B7D2741973}"/>
              </a:ext>
            </a:extLst>
          </p:cNvPr>
          <p:cNvSpPr/>
          <p:nvPr/>
        </p:nvSpPr>
        <p:spPr>
          <a:xfrm>
            <a:off x="3280051" y="4067622"/>
            <a:ext cx="1104470" cy="529303"/>
          </a:xfrm>
          <a:prstGeom prst="roundRect">
            <a:avLst>
              <a:gd name="adj" fmla="val 12271"/>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矩形: 圆角 34">
            <a:extLst>
              <a:ext uri="{FF2B5EF4-FFF2-40B4-BE49-F238E27FC236}">
                <a16:creationId xmlns:a16="http://schemas.microsoft.com/office/drawing/2014/main" id="{BE466C73-6277-2629-9C50-62EE38C94320}"/>
              </a:ext>
            </a:extLst>
          </p:cNvPr>
          <p:cNvSpPr/>
          <p:nvPr/>
        </p:nvSpPr>
        <p:spPr>
          <a:xfrm>
            <a:off x="5543764" y="4067622"/>
            <a:ext cx="1104470" cy="529303"/>
          </a:xfrm>
          <a:prstGeom prst="roundRect">
            <a:avLst>
              <a:gd name="adj" fmla="val 122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矩形: 圆角 35">
            <a:extLst>
              <a:ext uri="{FF2B5EF4-FFF2-40B4-BE49-F238E27FC236}">
                <a16:creationId xmlns:a16="http://schemas.microsoft.com/office/drawing/2014/main" id="{F988A85A-CE89-35F8-89F8-A1C9F12FF4E9}"/>
              </a:ext>
            </a:extLst>
          </p:cNvPr>
          <p:cNvSpPr/>
          <p:nvPr/>
        </p:nvSpPr>
        <p:spPr>
          <a:xfrm>
            <a:off x="7807477" y="4067622"/>
            <a:ext cx="1104470" cy="529303"/>
          </a:xfrm>
          <a:prstGeom prst="roundRect">
            <a:avLst>
              <a:gd name="adj" fmla="val 12271"/>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文本框 18">
            <a:extLst>
              <a:ext uri="{FF2B5EF4-FFF2-40B4-BE49-F238E27FC236}">
                <a16:creationId xmlns:a16="http://schemas.microsoft.com/office/drawing/2014/main" id="{43080E49-A406-6BAF-85CA-4316585617AF}"/>
              </a:ext>
            </a:extLst>
          </p:cNvPr>
          <p:cNvSpPr txBox="1"/>
          <p:nvPr/>
        </p:nvSpPr>
        <p:spPr>
          <a:xfrm>
            <a:off x="8617659" y="1493453"/>
            <a:ext cx="2875841" cy="1645900"/>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r>
              <a:rPr lang="zh-CN" altLang="en-US"/>
              <a:t>在此处输入详细内容在此处输入详细内容在此处输入详细内容在此处输入详细内容在此处输入详细内容在此处输入详细内容</a:t>
            </a:r>
            <a:endParaRPr lang="zh-CN" altLang="en-US" dirty="0"/>
          </a:p>
        </p:txBody>
      </p:sp>
      <p:sp>
        <p:nvSpPr>
          <p:cNvPr id="23" name="文本框 22">
            <a:extLst>
              <a:ext uri="{FF2B5EF4-FFF2-40B4-BE49-F238E27FC236}">
                <a16:creationId xmlns:a16="http://schemas.microsoft.com/office/drawing/2014/main" id="{A8282F15-EC16-430B-D9CF-D9A61EE3F150}"/>
              </a:ext>
            </a:extLst>
          </p:cNvPr>
          <p:cNvSpPr txBox="1"/>
          <p:nvPr/>
        </p:nvSpPr>
        <p:spPr>
          <a:xfrm>
            <a:off x="698500" y="1493453"/>
            <a:ext cx="2872088" cy="1645900"/>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r"/>
            <a:r>
              <a:rPr lang="zh-CN" altLang="en-US"/>
              <a:t>在此处输入详细内容在此处输入详细内容在此处输入详细内容在此处输入详细内容在此处输入详细内容在此处输入详细内容</a:t>
            </a:r>
            <a:endParaRPr lang="zh-CN" altLang="en-US" dirty="0"/>
          </a:p>
        </p:txBody>
      </p:sp>
      <p:sp>
        <p:nvSpPr>
          <p:cNvPr id="24" name="文本框 23">
            <a:extLst>
              <a:ext uri="{FF2B5EF4-FFF2-40B4-BE49-F238E27FC236}">
                <a16:creationId xmlns:a16="http://schemas.microsoft.com/office/drawing/2014/main" id="{603AB38E-7392-41B4-BE99-4F8D290F7DD9}"/>
              </a:ext>
            </a:extLst>
          </p:cNvPr>
          <p:cNvSpPr txBox="1"/>
          <p:nvPr/>
        </p:nvSpPr>
        <p:spPr>
          <a:xfrm>
            <a:off x="698500" y="3536633"/>
            <a:ext cx="1538883"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tx1">
                    <a:lumMod val="85000"/>
                    <a:lumOff val="15000"/>
                  </a:schemeClr>
                </a:solidFill>
                <a:latin typeface="+mj-ea"/>
                <a:ea typeface="+mj-ea"/>
              </a:rPr>
              <a:t>实施步骤：</a:t>
            </a:r>
            <a:endParaRPr lang="en-US" altLang="zh-CN" sz="2400" dirty="0">
              <a:solidFill>
                <a:schemeClr val="tx1">
                  <a:lumMod val="85000"/>
                  <a:lumOff val="15000"/>
                </a:schemeClr>
              </a:solidFill>
              <a:latin typeface="+mj-ea"/>
              <a:ea typeface="+mj-ea"/>
            </a:endParaRPr>
          </a:p>
        </p:txBody>
      </p:sp>
      <p:sp>
        <p:nvSpPr>
          <p:cNvPr id="25" name="任意多边形: 形状 24">
            <a:extLst>
              <a:ext uri="{FF2B5EF4-FFF2-40B4-BE49-F238E27FC236}">
                <a16:creationId xmlns:a16="http://schemas.microsoft.com/office/drawing/2014/main" id="{B82D5135-8C21-11B9-5406-94A5D9AB761E}"/>
              </a:ext>
            </a:extLst>
          </p:cNvPr>
          <p:cNvSpPr/>
          <p:nvPr/>
        </p:nvSpPr>
        <p:spPr>
          <a:xfrm>
            <a:off x="9249194" y="4158862"/>
            <a:ext cx="484749" cy="346823"/>
          </a:xfrm>
          <a:custGeom>
            <a:avLst/>
            <a:gdLst>
              <a:gd name="connsiteX0" fmla="*/ 575267 w 895671"/>
              <a:gd name="connsiteY0" fmla="*/ 0 h 640825"/>
              <a:gd name="connsiteX1" fmla="*/ 621606 w 895671"/>
              <a:gd name="connsiteY1" fmla="*/ 19203 h 640825"/>
              <a:gd name="connsiteX2" fmla="*/ 876468 w 895671"/>
              <a:gd name="connsiteY2" fmla="*/ 274066 h 640825"/>
              <a:gd name="connsiteX3" fmla="*/ 876468 w 895671"/>
              <a:gd name="connsiteY3" fmla="*/ 366744 h 640825"/>
              <a:gd name="connsiteX4" fmla="*/ 621606 w 895671"/>
              <a:gd name="connsiteY4" fmla="*/ 621607 h 640825"/>
              <a:gd name="connsiteX5" fmla="*/ 575267 w 895671"/>
              <a:gd name="connsiteY5" fmla="*/ 640825 h 640825"/>
              <a:gd name="connsiteX6" fmla="*/ 528929 w 895671"/>
              <a:gd name="connsiteY6" fmla="*/ 621607 h 640825"/>
              <a:gd name="connsiteX7" fmla="*/ 528929 w 895671"/>
              <a:gd name="connsiteY7" fmla="*/ 528928 h 640825"/>
              <a:gd name="connsiteX8" fmla="*/ 737453 w 895671"/>
              <a:gd name="connsiteY8" fmla="*/ 320404 h 640825"/>
              <a:gd name="connsiteX9" fmla="*/ 528929 w 895671"/>
              <a:gd name="connsiteY9" fmla="*/ 111880 h 640825"/>
              <a:gd name="connsiteX10" fmla="*/ 528929 w 895671"/>
              <a:gd name="connsiteY10" fmla="*/ 19203 h 640825"/>
              <a:gd name="connsiteX11" fmla="*/ 575267 w 895671"/>
              <a:gd name="connsiteY11" fmla="*/ 0 h 640825"/>
              <a:gd name="connsiteX12" fmla="*/ 320404 w 895671"/>
              <a:gd name="connsiteY12" fmla="*/ 0 h 640825"/>
              <a:gd name="connsiteX13" fmla="*/ 366744 w 895671"/>
              <a:gd name="connsiteY13" fmla="*/ 19203 h 640825"/>
              <a:gd name="connsiteX14" fmla="*/ 621607 w 895671"/>
              <a:gd name="connsiteY14" fmla="*/ 274066 h 640825"/>
              <a:gd name="connsiteX15" fmla="*/ 621607 w 895671"/>
              <a:gd name="connsiteY15" fmla="*/ 366744 h 640825"/>
              <a:gd name="connsiteX16" fmla="*/ 366744 w 895671"/>
              <a:gd name="connsiteY16" fmla="*/ 621607 h 640825"/>
              <a:gd name="connsiteX17" fmla="*/ 320404 w 895671"/>
              <a:gd name="connsiteY17" fmla="*/ 640825 h 640825"/>
              <a:gd name="connsiteX18" fmla="*/ 274066 w 895671"/>
              <a:gd name="connsiteY18" fmla="*/ 621607 h 640825"/>
              <a:gd name="connsiteX19" fmla="*/ 274066 w 895671"/>
              <a:gd name="connsiteY19" fmla="*/ 528928 h 640825"/>
              <a:gd name="connsiteX20" fmla="*/ 482590 w 895671"/>
              <a:gd name="connsiteY20" fmla="*/ 320404 h 640825"/>
              <a:gd name="connsiteX21" fmla="*/ 274066 w 895671"/>
              <a:gd name="connsiteY21" fmla="*/ 111880 h 640825"/>
              <a:gd name="connsiteX22" fmla="*/ 274066 w 895671"/>
              <a:gd name="connsiteY22" fmla="*/ 19203 h 640825"/>
              <a:gd name="connsiteX23" fmla="*/ 320404 w 895671"/>
              <a:gd name="connsiteY23" fmla="*/ 0 h 640825"/>
              <a:gd name="connsiteX24" fmla="*/ 65541 w 895671"/>
              <a:gd name="connsiteY24" fmla="*/ 0 h 640825"/>
              <a:gd name="connsiteX25" fmla="*/ 111879 w 895671"/>
              <a:gd name="connsiteY25" fmla="*/ 19203 h 640825"/>
              <a:gd name="connsiteX26" fmla="*/ 366744 w 895671"/>
              <a:gd name="connsiteY26" fmla="*/ 274066 h 640825"/>
              <a:gd name="connsiteX27" fmla="*/ 366744 w 895671"/>
              <a:gd name="connsiteY27" fmla="*/ 366744 h 640825"/>
              <a:gd name="connsiteX28" fmla="*/ 111879 w 895671"/>
              <a:gd name="connsiteY28" fmla="*/ 621607 h 640825"/>
              <a:gd name="connsiteX29" fmla="*/ 65541 w 895671"/>
              <a:gd name="connsiteY29" fmla="*/ 640825 h 640825"/>
              <a:gd name="connsiteX30" fmla="*/ 19203 w 895671"/>
              <a:gd name="connsiteY30" fmla="*/ 621607 h 640825"/>
              <a:gd name="connsiteX31" fmla="*/ 19203 w 895671"/>
              <a:gd name="connsiteY31" fmla="*/ 528928 h 640825"/>
              <a:gd name="connsiteX32" fmla="*/ 227727 w 895671"/>
              <a:gd name="connsiteY32" fmla="*/ 320404 h 640825"/>
              <a:gd name="connsiteX33" fmla="*/ 19203 w 895671"/>
              <a:gd name="connsiteY33" fmla="*/ 111880 h 640825"/>
              <a:gd name="connsiteX34" fmla="*/ 19203 w 895671"/>
              <a:gd name="connsiteY34" fmla="*/ 19203 h 640825"/>
              <a:gd name="connsiteX35" fmla="*/ 65541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575267" y="0"/>
                </a:moveTo>
                <a:cubicBezTo>
                  <a:pt x="592035" y="0"/>
                  <a:pt x="608803" y="6401"/>
                  <a:pt x="621606" y="19203"/>
                </a:cubicBezTo>
                <a:lnTo>
                  <a:pt x="876468" y="274066"/>
                </a:lnTo>
                <a:cubicBezTo>
                  <a:pt x="902073" y="299670"/>
                  <a:pt x="902073" y="341138"/>
                  <a:pt x="876468" y="366744"/>
                </a:cubicBezTo>
                <a:lnTo>
                  <a:pt x="621606" y="621607"/>
                </a:lnTo>
                <a:cubicBezTo>
                  <a:pt x="608836" y="634441"/>
                  <a:pt x="592052"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1" y="6401"/>
                  <a:pt x="558499" y="0"/>
                  <a:pt x="575267"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path>
            </a:pathLst>
          </a:custGeom>
          <a:gradFill>
            <a:gsLst>
              <a:gs pos="0">
                <a:schemeClr val="accent2">
                  <a:alpha val="0"/>
                </a:schemeClr>
              </a:gs>
              <a:gs pos="100000">
                <a:schemeClr val="accent2"/>
              </a:gs>
            </a:gsLst>
            <a:lin ang="0" scaled="0"/>
          </a:gradFill>
          <a:ln w="3575" cap="flat">
            <a:noFill/>
            <a:prstDash val="solid"/>
            <a:miter/>
          </a:ln>
        </p:spPr>
        <p:txBody>
          <a:bodyPr wrap="square" rtlCol="0" anchor="ctr">
            <a:noAutofit/>
          </a:bodyPr>
          <a:lstStyle/>
          <a:p>
            <a:endParaRPr lang="zh-CN" altLang="en-US">
              <a:solidFill>
                <a:schemeClr val="bg1"/>
              </a:solidFill>
            </a:endParaRPr>
          </a:p>
        </p:txBody>
      </p:sp>
      <p:sp>
        <p:nvSpPr>
          <p:cNvPr id="26" name="矩形: 圆角 25">
            <a:extLst>
              <a:ext uri="{FF2B5EF4-FFF2-40B4-BE49-F238E27FC236}">
                <a16:creationId xmlns:a16="http://schemas.microsoft.com/office/drawing/2014/main" id="{6EDF1BFE-55E4-2629-8F80-811CE0D26418}"/>
              </a:ext>
            </a:extLst>
          </p:cNvPr>
          <p:cNvSpPr/>
          <p:nvPr/>
        </p:nvSpPr>
        <p:spPr>
          <a:xfrm>
            <a:off x="10071192" y="4067622"/>
            <a:ext cx="1104470" cy="529303"/>
          </a:xfrm>
          <a:prstGeom prst="roundRect">
            <a:avLst>
              <a:gd name="adj" fmla="val 122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文本框 26">
            <a:extLst>
              <a:ext uri="{FF2B5EF4-FFF2-40B4-BE49-F238E27FC236}">
                <a16:creationId xmlns:a16="http://schemas.microsoft.com/office/drawing/2014/main" id="{5A5A5D74-B8F1-AC92-81B9-5340F9FD2948}"/>
              </a:ext>
            </a:extLst>
          </p:cNvPr>
          <p:cNvSpPr txBox="1"/>
          <p:nvPr/>
        </p:nvSpPr>
        <p:spPr>
          <a:xfrm>
            <a:off x="1106908" y="4147607"/>
            <a:ext cx="923330"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步骤</a:t>
            </a:r>
            <a:r>
              <a:rPr lang="en-US" altLang="zh-CN" sz="2400">
                <a:solidFill>
                  <a:schemeClr val="bg1"/>
                </a:solidFill>
                <a:latin typeface="+mj-ea"/>
                <a:ea typeface="+mj-ea"/>
              </a:rPr>
              <a:t>1</a:t>
            </a:r>
            <a:endParaRPr lang="en-US" altLang="zh-CN" sz="2400" dirty="0">
              <a:solidFill>
                <a:schemeClr val="bg1"/>
              </a:solidFill>
              <a:latin typeface="+mj-ea"/>
              <a:ea typeface="+mj-ea"/>
            </a:endParaRPr>
          </a:p>
        </p:txBody>
      </p:sp>
      <p:sp>
        <p:nvSpPr>
          <p:cNvPr id="28" name="文本框 27">
            <a:extLst>
              <a:ext uri="{FF2B5EF4-FFF2-40B4-BE49-F238E27FC236}">
                <a16:creationId xmlns:a16="http://schemas.microsoft.com/office/drawing/2014/main" id="{CF84AE9E-DC45-9FB9-D8B3-6A7E75C3CE5E}"/>
              </a:ext>
            </a:extLst>
          </p:cNvPr>
          <p:cNvSpPr txBox="1"/>
          <p:nvPr/>
        </p:nvSpPr>
        <p:spPr>
          <a:xfrm>
            <a:off x="3370621" y="4147607"/>
            <a:ext cx="923330"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步骤</a:t>
            </a:r>
            <a:r>
              <a:rPr lang="en-US" altLang="zh-CN" sz="2400">
                <a:solidFill>
                  <a:schemeClr val="bg1"/>
                </a:solidFill>
                <a:latin typeface="+mj-ea"/>
                <a:ea typeface="+mj-ea"/>
              </a:rPr>
              <a:t>2</a:t>
            </a:r>
            <a:endParaRPr lang="en-US" altLang="zh-CN" sz="2400" dirty="0">
              <a:solidFill>
                <a:schemeClr val="bg1"/>
              </a:solidFill>
              <a:latin typeface="+mj-ea"/>
              <a:ea typeface="+mj-ea"/>
            </a:endParaRPr>
          </a:p>
        </p:txBody>
      </p:sp>
      <p:sp>
        <p:nvSpPr>
          <p:cNvPr id="29" name="文本框 28">
            <a:extLst>
              <a:ext uri="{FF2B5EF4-FFF2-40B4-BE49-F238E27FC236}">
                <a16:creationId xmlns:a16="http://schemas.microsoft.com/office/drawing/2014/main" id="{CD079488-BC29-ED9E-3CDF-41468E7D352F}"/>
              </a:ext>
            </a:extLst>
          </p:cNvPr>
          <p:cNvSpPr txBox="1"/>
          <p:nvPr/>
        </p:nvSpPr>
        <p:spPr>
          <a:xfrm>
            <a:off x="5634334" y="4147607"/>
            <a:ext cx="923330"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步骤</a:t>
            </a:r>
            <a:r>
              <a:rPr lang="en-US" altLang="zh-CN" sz="2400">
                <a:solidFill>
                  <a:schemeClr val="bg1"/>
                </a:solidFill>
                <a:latin typeface="+mj-ea"/>
                <a:ea typeface="+mj-ea"/>
              </a:rPr>
              <a:t>3</a:t>
            </a:r>
            <a:endParaRPr lang="en-US" altLang="zh-CN" sz="2400" dirty="0">
              <a:solidFill>
                <a:schemeClr val="bg1"/>
              </a:solidFill>
              <a:latin typeface="+mj-ea"/>
              <a:ea typeface="+mj-ea"/>
            </a:endParaRPr>
          </a:p>
        </p:txBody>
      </p:sp>
      <p:sp>
        <p:nvSpPr>
          <p:cNvPr id="37" name="文本框 36">
            <a:extLst>
              <a:ext uri="{FF2B5EF4-FFF2-40B4-BE49-F238E27FC236}">
                <a16:creationId xmlns:a16="http://schemas.microsoft.com/office/drawing/2014/main" id="{EA63BF3F-B817-05F8-109C-8D5E330E6D95}"/>
              </a:ext>
            </a:extLst>
          </p:cNvPr>
          <p:cNvSpPr txBox="1"/>
          <p:nvPr/>
        </p:nvSpPr>
        <p:spPr>
          <a:xfrm>
            <a:off x="7898047" y="4147607"/>
            <a:ext cx="923330"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步骤</a:t>
            </a:r>
            <a:r>
              <a:rPr lang="en-US" altLang="zh-CN" sz="2400">
                <a:solidFill>
                  <a:schemeClr val="bg1"/>
                </a:solidFill>
                <a:latin typeface="+mj-ea"/>
                <a:ea typeface="+mj-ea"/>
              </a:rPr>
              <a:t>4</a:t>
            </a:r>
            <a:endParaRPr lang="en-US" altLang="zh-CN" sz="2400" dirty="0">
              <a:solidFill>
                <a:schemeClr val="bg1"/>
              </a:solidFill>
              <a:latin typeface="+mj-ea"/>
              <a:ea typeface="+mj-ea"/>
            </a:endParaRPr>
          </a:p>
        </p:txBody>
      </p:sp>
      <p:sp>
        <p:nvSpPr>
          <p:cNvPr id="38" name="文本框 37">
            <a:extLst>
              <a:ext uri="{FF2B5EF4-FFF2-40B4-BE49-F238E27FC236}">
                <a16:creationId xmlns:a16="http://schemas.microsoft.com/office/drawing/2014/main" id="{2A0A19A9-7081-C170-0852-D1893A11155A}"/>
              </a:ext>
            </a:extLst>
          </p:cNvPr>
          <p:cNvSpPr txBox="1"/>
          <p:nvPr/>
        </p:nvSpPr>
        <p:spPr>
          <a:xfrm>
            <a:off x="10161762" y="4147607"/>
            <a:ext cx="923330"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步骤</a:t>
            </a:r>
            <a:r>
              <a:rPr lang="en-US" altLang="zh-CN" sz="2400">
                <a:solidFill>
                  <a:schemeClr val="bg1"/>
                </a:solidFill>
                <a:latin typeface="+mj-ea"/>
                <a:ea typeface="+mj-ea"/>
              </a:rPr>
              <a:t>5</a:t>
            </a:r>
            <a:endParaRPr lang="en-US" altLang="zh-CN" sz="2400" dirty="0">
              <a:solidFill>
                <a:schemeClr val="bg1"/>
              </a:solidFill>
              <a:latin typeface="+mj-ea"/>
              <a:ea typeface="+mj-ea"/>
            </a:endParaRPr>
          </a:p>
        </p:txBody>
      </p:sp>
      <p:sp>
        <p:nvSpPr>
          <p:cNvPr id="39" name="文本框 38">
            <a:extLst>
              <a:ext uri="{FF2B5EF4-FFF2-40B4-BE49-F238E27FC236}">
                <a16:creationId xmlns:a16="http://schemas.microsoft.com/office/drawing/2014/main" id="{82BD478A-A9D5-2031-330E-3D26C515FCD9}"/>
              </a:ext>
            </a:extLst>
          </p:cNvPr>
          <p:cNvSpPr txBox="1"/>
          <p:nvPr/>
        </p:nvSpPr>
        <p:spPr>
          <a:xfrm>
            <a:off x="698500" y="4913322"/>
            <a:ext cx="1740146" cy="750878"/>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sz="1600"/>
              <a:t>在此处输入详细内容在此处输入详细</a:t>
            </a:r>
            <a:endParaRPr lang="zh-CN" altLang="en-US" sz="1600" dirty="0"/>
          </a:p>
        </p:txBody>
      </p:sp>
      <p:sp>
        <p:nvSpPr>
          <p:cNvPr id="41" name="文本框 40">
            <a:extLst>
              <a:ext uri="{FF2B5EF4-FFF2-40B4-BE49-F238E27FC236}">
                <a16:creationId xmlns:a16="http://schemas.microsoft.com/office/drawing/2014/main" id="{D8F4E651-0DE8-A1AB-B754-A277E5B2716C}"/>
              </a:ext>
            </a:extLst>
          </p:cNvPr>
          <p:cNvSpPr txBox="1"/>
          <p:nvPr/>
        </p:nvSpPr>
        <p:spPr>
          <a:xfrm>
            <a:off x="2962213" y="4913322"/>
            <a:ext cx="1740146" cy="750878"/>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sz="1600"/>
              <a:t>在此处输入详细内容在此处输入详细</a:t>
            </a:r>
            <a:endParaRPr lang="zh-CN" altLang="en-US" sz="1600" dirty="0"/>
          </a:p>
        </p:txBody>
      </p:sp>
      <p:sp>
        <p:nvSpPr>
          <p:cNvPr id="42" name="文本框 41">
            <a:extLst>
              <a:ext uri="{FF2B5EF4-FFF2-40B4-BE49-F238E27FC236}">
                <a16:creationId xmlns:a16="http://schemas.microsoft.com/office/drawing/2014/main" id="{060F643C-BECC-A353-3331-CFD9CC83596F}"/>
              </a:ext>
            </a:extLst>
          </p:cNvPr>
          <p:cNvSpPr txBox="1"/>
          <p:nvPr/>
        </p:nvSpPr>
        <p:spPr>
          <a:xfrm>
            <a:off x="5225926" y="4913322"/>
            <a:ext cx="1740146" cy="750878"/>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sz="1600"/>
              <a:t>在此处输入详细内容在此处输入详细</a:t>
            </a:r>
            <a:endParaRPr lang="zh-CN" altLang="en-US" sz="1600" dirty="0"/>
          </a:p>
        </p:txBody>
      </p:sp>
      <p:sp>
        <p:nvSpPr>
          <p:cNvPr id="43" name="文本框 42">
            <a:extLst>
              <a:ext uri="{FF2B5EF4-FFF2-40B4-BE49-F238E27FC236}">
                <a16:creationId xmlns:a16="http://schemas.microsoft.com/office/drawing/2014/main" id="{0510E007-755A-85DE-4E13-0A199DBBD153}"/>
              </a:ext>
            </a:extLst>
          </p:cNvPr>
          <p:cNvSpPr txBox="1"/>
          <p:nvPr/>
        </p:nvSpPr>
        <p:spPr>
          <a:xfrm>
            <a:off x="7489639" y="4913322"/>
            <a:ext cx="1740146" cy="750878"/>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sz="1600"/>
              <a:t>在此处输入详细内容在此处输入详细</a:t>
            </a:r>
            <a:endParaRPr lang="zh-CN" altLang="en-US" sz="1600" dirty="0"/>
          </a:p>
        </p:txBody>
      </p:sp>
      <p:sp>
        <p:nvSpPr>
          <p:cNvPr id="44" name="文本框 43">
            <a:extLst>
              <a:ext uri="{FF2B5EF4-FFF2-40B4-BE49-F238E27FC236}">
                <a16:creationId xmlns:a16="http://schemas.microsoft.com/office/drawing/2014/main" id="{17045F59-6D90-CE60-2530-B2974B12BF34}"/>
              </a:ext>
            </a:extLst>
          </p:cNvPr>
          <p:cNvSpPr txBox="1"/>
          <p:nvPr/>
        </p:nvSpPr>
        <p:spPr>
          <a:xfrm>
            <a:off x="9753354" y="4913322"/>
            <a:ext cx="1740146" cy="750878"/>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sz="1600"/>
              <a:t>在此处输入详细内容在此处输入详细</a:t>
            </a:r>
            <a:endParaRPr lang="zh-CN" altLang="en-US" sz="1600" dirty="0"/>
          </a:p>
        </p:txBody>
      </p:sp>
    </p:spTree>
    <p:extLst>
      <p:ext uri="{BB962C8B-B14F-4D97-AF65-F5344CB8AC3E}">
        <p14:creationId xmlns:p14="http://schemas.microsoft.com/office/powerpoint/2010/main" val="716668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箭头: 五边形 37">
            <a:extLst>
              <a:ext uri="{FF2B5EF4-FFF2-40B4-BE49-F238E27FC236}">
                <a16:creationId xmlns:a16="http://schemas.microsoft.com/office/drawing/2014/main" id="{CCC7C085-8642-E325-7304-2C23D39A8181}"/>
              </a:ext>
            </a:extLst>
          </p:cNvPr>
          <p:cNvSpPr/>
          <p:nvPr/>
        </p:nvSpPr>
        <p:spPr>
          <a:xfrm rot="5400000">
            <a:off x="2880389" y="2574675"/>
            <a:ext cx="3669439" cy="2433411"/>
          </a:xfrm>
          <a:prstGeom prst="homePlate">
            <a:avLst>
              <a:gd name="adj" fmla="val 25993"/>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箭头: 五边形 38">
            <a:extLst>
              <a:ext uri="{FF2B5EF4-FFF2-40B4-BE49-F238E27FC236}">
                <a16:creationId xmlns:a16="http://schemas.microsoft.com/office/drawing/2014/main" id="{E56A6EDA-FACB-05F8-7748-93B7ED4E5E7E}"/>
              </a:ext>
            </a:extLst>
          </p:cNvPr>
          <p:cNvSpPr/>
          <p:nvPr/>
        </p:nvSpPr>
        <p:spPr>
          <a:xfrm rot="5400000">
            <a:off x="5668387" y="2574675"/>
            <a:ext cx="3669439" cy="2433411"/>
          </a:xfrm>
          <a:prstGeom prst="homePlate">
            <a:avLst>
              <a:gd name="adj" fmla="val 25993"/>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箭头: 五边形 39">
            <a:extLst>
              <a:ext uri="{FF2B5EF4-FFF2-40B4-BE49-F238E27FC236}">
                <a16:creationId xmlns:a16="http://schemas.microsoft.com/office/drawing/2014/main" id="{CFB0A6C8-7911-6087-B535-54CBBB6AC277}"/>
              </a:ext>
            </a:extLst>
          </p:cNvPr>
          <p:cNvSpPr/>
          <p:nvPr/>
        </p:nvSpPr>
        <p:spPr>
          <a:xfrm rot="5400000">
            <a:off x="8456385" y="2574675"/>
            <a:ext cx="3669439" cy="2433411"/>
          </a:xfrm>
          <a:prstGeom prst="homePlate">
            <a:avLst>
              <a:gd name="adj" fmla="val 25993"/>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箭头: 五边形 36">
            <a:extLst>
              <a:ext uri="{FF2B5EF4-FFF2-40B4-BE49-F238E27FC236}">
                <a16:creationId xmlns:a16="http://schemas.microsoft.com/office/drawing/2014/main" id="{CE389580-00F9-3FCA-7C35-1469DA78EB12}"/>
              </a:ext>
            </a:extLst>
          </p:cNvPr>
          <p:cNvSpPr/>
          <p:nvPr/>
        </p:nvSpPr>
        <p:spPr>
          <a:xfrm rot="5400000">
            <a:off x="92391" y="2574675"/>
            <a:ext cx="3669439" cy="2433411"/>
          </a:xfrm>
          <a:prstGeom prst="homePlate">
            <a:avLst>
              <a:gd name="adj" fmla="val 25993"/>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矩形 1">
            <a:extLst>
              <a:ext uri="{FF2B5EF4-FFF2-40B4-BE49-F238E27FC236}">
                <a16:creationId xmlns:a16="http://schemas.microsoft.com/office/drawing/2014/main" id="{CBE51B6D-B627-7F5F-9F91-B38B454F05CF}"/>
              </a:ext>
            </a:extLst>
          </p:cNvPr>
          <p:cNvSpPr/>
          <p:nvPr/>
        </p:nvSpPr>
        <p:spPr>
          <a:xfrm>
            <a:off x="0" y="1933804"/>
            <a:ext cx="12192000" cy="45719"/>
          </a:xfrm>
          <a:prstGeom prst="rect">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3">
            <a:extLst>
              <a:ext uri="{FF2B5EF4-FFF2-40B4-BE49-F238E27FC236}">
                <a16:creationId xmlns:a16="http://schemas.microsoft.com/office/drawing/2014/main" id="{43D4DAC3-EEDB-B6A9-04BA-3598D3995C06}"/>
              </a:ext>
            </a:extLst>
          </p:cNvPr>
          <p:cNvSpPr>
            <a:spLocks noGrp="1"/>
          </p:cNvSpPr>
          <p:nvPr>
            <p:ph type="title"/>
          </p:nvPr>
        </p:nvSpPr>
        <p:spPr/>
        <p:txBody>
          <a:bodyPr/>
          <a:lstStyle/>
          <a:p>
            <a:r>
              <a:rPr lang="zh-CN" altLang="en-US"/>
              <a:t>成本控制</a:t>
            </a:r>
          </a:p>
        </p:txBody>
      </p:sp>
      <p:sp>
        <p:nvSpPr>
          <p:cNvPr id="23" name="矩形: 圆角 22">
            <a:extLst>
              <a:ext uri="{FF2B5EF4-FFF2-40B4-BE49-F238E27FC236}">
                <a16:creationId xmlns:a16="http://schemas.microsoft.com/office/drawing/2014/main" id="{F706EAE6-97BC-0B40-B306-20D3E61EE4A5}"/>
              </a:ext>
            </a:extLst>
          </p:cNvPr>
          <p:cNvSpPr/>
          <p:nvPr/>
        </p:nvSpPr>
        <p:spPr>
          <a:xfrm>
            <a:off x="1046436" y="1679576"/>
            <a:ext cx="1809282" cy="554174"/>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矩形: 圆角 23">
            <a:extLst>
              <a:ext uri="{FF2B5EF4-FFF2-40B4-BE49-F238E27FC236}">
                <a16:creationId xmlns:a16="http://schemas.microsoft.com/office/drawing/2014/main" id="{EC69242F-B149-A4D4-DB31-9971ED71D465}"/>
              </a:ext>
            </a:extLst>
          </p:cNvPr>
          <p:cNvSpPr/>
          <p:nvPr/>
        </p:nvSpPr>
        <p:spPr>
          <a:xfrm>
            <a:off x="3810469" y="1679576"/>
            <a:ext cx="1809282" cy="554174"/>
          </a:xfrm>
          <a:prstGeom prst="round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矩形: 圆角 24">
            <a:extLst>
              <a:ext uri="{FF2B5EF4-FFF2-40B4-BE49-F238E27FC236}">
                <a16:creationId xmlns:a16="http://schemas.microsoft.com/office/drawing/2014/main" id="{72BF730F-A861-5B2B-911A-84EA091EDFC6}"/>
              </a:ext>
            </a:extLst>
          </p:cNvPr>
          <p:cNvSpPr/>
          <p:nvPr/>
        </p:nvSpPr>
        <p:spPr>
          <a:xfrm>
            <a:off x="6574502" y="1679576"/>
            <a:ext cx="1809282" cy="554174"/>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矩形: 圆角 25">
            <a:extLst>
              <a:ext uri="{FF2B5EF4-FFF2-40B4-BE49-F238E27FC236}">
                <a16:creationId xmlns:a16="http://schemas.microsoft.com/office/drawing/2014/main" id="{A830E7DA-B076-990C-855D-263FE689096F}"/>
              </a:ext>
            </a:extLst>
          </p:cNvPr>
          <p:cNvSpPr/>
          <p:nvPr/>
        </p:nvSpPr>
        <p:spPr>
          <a:xfrm>
            <a:off x="9338535" y="1679576"/>
            <a:ext cx="1809282" cy="554174"/>
          </a:xfrm>
          <a:prstGeom prst="round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文本框 17">
            <a:extLst>
              <a:ext uri="{FF2B5EF4-FFF2-40B4-BE49-F238E27FC236}">
                <a16:creationId xmlns:a16="http://schemas.microsoft.com/office/drawing/2014/main" id="{D3B2AC1C-1A6D-0C33-D8D3-76E090596F3E}"/>
              </a:ext>
            </a:extLst>
          </p:cNvPr>
          <p:cNvSpPr txBox="1"/>
          <p:nvPr/>
        </p:nvSpPr>
        <p:spPr>
          <a:xfrm>
            <a:off x="893535" y="2644161"/>
            <a:ext cx="2115083" cy="1978298"/>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在此处输入详细内容在此处输入详细内容在此处输入详细内容在此处输入详细内容在此处输入详细内容在此处输入详细内容</a:t>
            </a:r>
            <a:endParaRPr lang="zh-CN" altLang="en-US" dirty="0"/>
          </a:p>
        </p:txBody>
      </p:sp>
      <p:sp>
        <p:nvSpPr>
          <p:cNvPr id="19" name="文本框 18">
            <a:extLst>
              <a:ext uri="{FF2B5EF4-FFF2-40B4-BE49-F238E27FC236}">
                <a16:creationId xmlns:a16="http://schemas.microsoft.com/office/drawing/2014/main" id="{487C74B4-57E3-62E1-37F0-250A2027A3A2}"/>
              </a:ext>
            </a:extLst>
          </p:cNvPr>
          <p:cNvSpPr txBox="1"/>
          <p:nvPr/>
        </p:nvSpPr>
        <p:spPr>
          <a:xfrm>
            <a:off x="3657568" y="2644161"/>
            <a:ext cx="2115083" cy="1978298"/>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在此处输入详细内容在此处输入详细内容在此处输入详细内容在此处输入详细内容在此处输入详细内容在此处输入详细内容</a:t>
            </a:r>
            <a:endParaRPr lang="zh-CN" altLang="en-US" dirty="0"/>
          </a:p>
        </p:txBody>
      </p:sp>
      <p:sp>
        <p:nvSpPr>
          <p:cNvPr id="27" name="文本框 26">
            <a:extLst>
              <a:ext uri="{FF2B5EF4-FFF2-40B4-BE49-F238E27FC236}">
                <a16:creationId xmlns:a16="http://schemas.microsoft.com/office/drawing/2014/main" id="{12219640-1B6C-788A-C035-75499C4F9D1E}"/>
              </a:ext>
            </a:extLst>
          </p:cNvPr>
          <p:cNvSpPr txBox="1"/>
          <p:nvPr/>
        </p:nvSpPr>
        <p:spPr>
          <a:xfrm>
            <a:off x="6421601" y="2644161"/>
            <a:ext cx="2115083" cy="1978298"/>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在此处输入详细内容在此处输入详细内容在此处输入详细内容在此处输入详细内容在此处输入详细内容在此处输入详细内容</a:t>
            </a:r>
            <a:endParaRPr lang="zh-CN" altLang="en-US" dirty="0"/>
          </a:p>
        </p:txBody>
      </p:sp>
      <p:sp>
        <p:nvSpPr>
          <p:cNvPr id="32" name="文本框 31">
            <a:extLst>
              <a:ext uri="{FF2B5EF4-FFF2-40B4-BE49-F238E27FC236}">
                <a16:creationId xmlns:a16="http://schemas.microsoft.com/office/drawing/2014/main" id="{F71C45DE-DB04-5D99-3F03-4EE54B3FF3CF}"/>
              </a:ext>
            </a:extLst>
          </p:cNvPr>
          <p:cNvSpPr txBox="1"/>
          <p:nvPr/>
        </p:nvSpPr>
        <p:spPr>
          <a:xfrm>
            <a:off x="9185634" y="2644161"/>
            <a:ext cx="2115083" cy="1978298"/>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在此处输入详细内容在此处输入详细内容在此处输入详细内容在此处输入详细内容在此处输入详细内容在此处输入详细内容</a:t>
            </a:r>
            <a:endParaRPr lang="zh-CN" altLang="en-US" dirty="0"/>
          </a:p>
        </p:txBody>
      </p:sp>
      <p:sp>
        <p:nvSpPr>
          <p:cNvPr id="33" name="文本框 32">
            <a:extLst>
              <a:ext uri="{FF2B5EF4-FFF2-40B4-BE49-F238E27FC236}">
                <a16:creationId xmlns:a16="http://schemas.microsoft.com/office/drawing/2014/main" id="{FEA42DFF-82B2-83D6-D6E9-FEF5633012C2}"/>
              </a:ext>
            </a:extLst>
          </p:cNvPr>
          <p:cNvSpPr txBox="1"/>
          <p:nvPr/>
        </p:nvSpPr>
        <p:spPr>
          <a:xfrm>
            <a:off x="1181635" y="1771996"/>
            <a:ext cx="1538883"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优化生产线</a:t>
            </a:r>
            <a:endParaRPr lang="en-US" altLang="zh-CN" sz="2400" dirty="0">
              <a:solidFill>
                <a:schemeClr val="bg1"/>
              </a:solidFill>
              <a:latin typeface="+mj-ea"/>
              <a:ea typeface="+mj-ea"/>
            </a:endParaRPr>
          </a:p>
        </p:txBody>
      </p:sp>
      <p:sp>
        <p:nvSpPr>
          <p:cNvPr id="34" name="文本框 33">
            <a:extLst>
              <a:ext uri="{FF2B5EF4-FFF2-40B4-BE49-F238E27FC236}">
                <a16:creationId xmlns:a16="http://schemas.microsoft.com/office/drawing/2014/main" id="{7B980FC9-46D0-317D-AD89-A4491A705077}"/>
              </a:ext>
            </a:extLst>
          </p:cNvPr>
          <p:cNvSpPr txBox="1"/>
          <p:nvPr/>
        </p:nvSpPr>
        <p:spPr>
          <a:xfrm>
            <a:off x="3945668" y="1771996"/>
            <a:ext cx="1538883"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精准投放</a:t>
            </a:r>
            <a:endParaRPr lang="en-US" altLang="zh-CN" sz="2400" dirty="0">
              <a:solidFill>
                <a:schemeClr val="bg1"/>
              </a:solidFill>
              <a:latin typeface="+mj-ea"/>
              <a:ea typeface="+mj-ea"/>
            </a:endParaRPr>
          </a:p>
        </p:txBody>
      </p:sp>
      <p:sp>
        <p:nvSpPr>
          <p:cNvPr id="35" name="文本框 34">
            <a:extLst>
              <a:ext uri="{FF2B5EF4-FFF2-40B4-BE49-F238E27FC236}">
                <a16:creationId xmlns:a16="http://schemas.microsoft.com/office/drawing/2014/main" id="{36E142FA-EC23-F5C7-192B-81966360096B}"/>
              </a:ext>
            </a:extLst>
          </p:cNvPr>
          <p:cNvSpPr txBox="1"/>
          <p:nvPr/>
        </p:nvSpPr>
        <p:spPr>
          <a:xfrm>
            <a:off x="6709701" y="1771996"/>
            <a:ext cx="1538883"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运力提升</a:t>
            </a:r>
            <a:endParaRPr lang="en-US" altLang="zh-CN" sz="2400" dirty="0">
              <a:solidFill>
                <a:schemeClr val="bg1"/>
              </a:solidFill>
              <a:latin typeface="+mj-ea"/>
              <a:ea typeface="+mj-ea"/>
            </a:endParaRPr>
          </a:p>
        </p:txBody>
      </p:sp>
      <p:sp>
        <p:nvSpPr>
          <p:cNvPr id="36" name="文本框 35">
            <a:extLst>
              <a:ext uri="{FF2B5EF4-FFF2-40B4-BE49-F238E27FC236}">
                <a16:creationId xmlns:a16="http://schemas.microsoft.com/office/drawing/2014/main" id="{4F325AA5-B0DF-C7A8-2548-AFE2A2EA567C}"/>
              </a:ext>
            </a:extLst>
          </p:cNvPr>
          <p:cNvSpPr txBox="1"/>
          <p:nvPr/>
        </p:nvSpPr>
        <p:spPr>
          <a:xfrm>
            <a:off x="9473734" y="1771996"/>
            <a:ext cx="1538883"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经销商激励</a:t>
            </a:r>
            <a:endParaRPr lang="en-US" altLang="zh-CN" sz="2400" dirty="0">
              <a:solidFill>
                <a:schemeClr val="bg1"/>
              </a:solidFill>
              <a:latin typeface="+mj-ea"/>
              <a:ea typeface="+mj-ea"/>
            </a:endParaRPr>
          </a:p>
        </p:txBody>
      </p:sp>
    </p:spTree>
    <p:extLst>
      <p:ext uri="{BB962C8B-B14F-4D97-AF65-F5344CB8AC3E}">
        <p14:creationId xmlns:p14="http://schemas.microsoft.com/office/powerpoint/2010/main" val="3398258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文本框 351">
            <a:extLst>
              <a:ext uri="{FF2B5EF4-FFF2-40B4-BE49-F238E27FC236}">
                <a16:creationId xmlns:a16="http://schemas.microsoft.com/office/drawing/2014/main" id="{FDB7767C-5999-F369-351A-E52C5103A797}"/>
              </a:ext>
            </a:extLst>
          </p:cNvPr>
          <p:cNvSpPr txBox="1"/>
          <p:nvPr/>
        </p:nvSpPr>
        <p:spPr>
          <a:xfrm>
            <a:off x="9169667" y="3720429"/>
            <a:ext cx="2327008" cy="1313501"/>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a:t>
            </a:r>
            <a:endParaRPr lang="zh-CN" altLang="en-US" dirty="0"/>
          </a:p>
        </p:txBody>
      </p:sp>
      <p:sp>
        <p:nvSpPr>
          <p:cNvPr id="4" name="标题 3">
            <a:extLst>
              <a:ext uri="{FF2B5EF4-FFF2-40B4-BE49-F238E27FC236}">
                <a16:creationId xmlns:a16="http://schemas.microsoft.com/office/drawing/2014/main" id="{F6039642-A86F-07EF-3909-BC0596DB1880}"/>
              </a:ext>
            </a:extLst>
          </p:cNvPr>
          <p:cNvSpPr>
            <a:spLocks noGrp="1"/>
          </p:cNvSpPr>
          <p:nvPr>
            <p:ph type="title"/>
          </p:nvPr>
        </p:nvSpPr>
        <p:spPr/>
        <p:txBody>
          <a:bodyPr/>
          <a:lstStyle/>
          <a:p>
            <a:r>
              <a:rPr lang="zh-CN" altLang="en-US"/>
              <a:t>预期成果</a:t>
            </a:r>
          </a:p>
        </p:txBody>
      </p:sp>
      <p:sp>
        <p:nvSpPr>
          <p:cNvPr id="3" name="文本框 2">
            <a:extLst>
              <a:ext uri="{FF2B5EF4-FFF2-40B4-BE49-F238E27FC236}">
                <a16:creationId xmlns:a16="http://schemas.microsoft.com/office/drawing/2014/main" id="{8992956D-5036-EF0F-1E0F-FF3BB15D7F72}"/>
              </a:ext>
            </a:extLst>
          </p:cNvPr>
          <p:cNvSpPr txBox="1"/>
          <p:nvPr/>
        </p:nvSpPr>
        <p:spPr>
          <a:xfrm>
            <a:off x="1089388" y="3195276"/>
            <a:ext cx="1538883"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tx1">
                    <a:lumMod val="85000"/>
                    <a:lumOff val="15000"/>
                  </a:schemeClr>
                </a:solidFill>
                <a:latin typeface="+mj-ea"/>
                <a:ea typeface="+mj-ea"/>
              </a:rPr>
              <a:t>市场占有率</a:t>
            </a:r>
            <a:endParaRPr lang="en-US" altLang="zh-CN" sz="2400" dirty="0">
              <a:solidFill>
                <a:schemeClr val="tx1">
                  <a:lumMod val="85000"/>
                  <a:lumOff val="15000"/>
                </a:schemeClr>
              </a:solidFill>
              <a:latin typeface="+mj-ea"/>
              <a:ea typeface="+mj-ea"/>
            </a:endParaRPr>
          </a:p>
        </p:txBody>
      </p:sp>
      <p:sp>
        <p:nvSpPr>
          <p:cNvPr id="5" name="文本框 4">
            <a:extLst>
              <a:ext uri="{FF2B5EF4-FFF2-40B4-BE49-F238E27FC236}">
                <a16:creationId xmlns:a16="http://schemas.microsoft.com/office/drawing/2014/main" id="{01829169-CB8F-6A9B-FD2F-B1E11264B3CA}"/>
              </a:ext>
            </a:extLst>
          </p:cNvPr>
          <p:cNvSpPr txBox="1"/>
          <p:nvPr/>
        </p:nvSpPr>
        <p:spPr>
          <a:xfrm>
            <a:off x="3914169" y="3195276"/>
            <a:ext cx="1538883"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tx1">
                    <a:lumMod val="85000"/>
                    <a:lumOff val="15000"/>
                  </a:schemeClr>
                </a:solidFill>
                <a:latin typeface="+mj-ea"/>
                <a:ea typeface="+mj-ea"/>
              </a:rPr>
              <a:t>品牌特色</a:t>
            </a:r>
            <a:endParaRPr lang="en-US" altLang="zh-CN" sz="2400" dirty="0">
              <a:solidFill>
                <a:schemeClr val="tx1">
                  <a:lumMod val="85000"/>
                  <a:lumOff val="15000"/>
                </a:schemeClr>
              </a:solidFill>
              <a:latin typeface="+mj-ea"/>
              <a:ea typeface="+mj-ea"/>
            </a:endParaRPr>
          </a:p>
        </p:txBody>
      </p:sp>
      <p:sp>
        <p:nvSpPr>
          <p:cNvPr id="6" name="文本框 5">
            <a:extLst>
              <a:ext uri="{FF2B5EF4-FFF2-40B4-BE49-F238E27FC236}">
                <a16:creationId xmlns:a16="http://schemas.microsoft.com/office/drawing/2014/main" id="{3FF69C61-6444-E5BB-ED5D-AFC5A80DA157}"/>
              </a:ext>
            </a:extLst>
          </p:cNvPr>
          <p:cNvSpPr txBox="1"/>
          <p:nvPr/>
        </p:nvSpPr>
        <p:spPr>
          <a:xfrm>
            <a:off x="6431173" y="3195276"/>
            <a:ext cx="2154436"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tx1">
                    <a:lumMod val="85000"/>
                    <a:lumOff val="15000"/>
                  </a:schemeClr>
                </a:solidFill>
                <a:latin typeface="+mj-ea"/>
                <a:ea typeface="+mj-ea"/>
              </a:rPr>
              <a:t>受市场欢迎产品</a:t>
            </a:r>
            <a:endParaRPr lang="en-US" altLang="zh-CN" sz="2400" dirty="0">
              <a:solidFill>
                <a:schemeClr val="tx1">
                  <a:lumMod val="85000"/>
                  <a:lumOff val="15000"/>
                </a:schemeClr>
              </a:solidFill>
              <a:latin typeface="+mj-ea"/>
              <a:ea typeface="+mj-ea"/>
            </a:endParaRPr>
          </a:p>
        </p:txBody>
      </p:sp>
      <p:sp>
        <p:nvSpPr>
          <p:cNvPr id="7" name="文本框 6">
            <a:extLst>
              <a:ext uri="{FF2B5EF4-FFF2-40B4-BE49-F238E27FC236}">
                <a16:creationId xmlns:a16="http://schemas.microsoft.com/office/drawing/2014/main" id="{329B4AB8-0230-AA4D-B46C-B89DDA41D534}"/>
              </a:ext>
            </a:extLst>
          </p:cNvPr>
          <p:cNvSpPr txBox="1"/>
          <p:nvPr/>
        </p:nvSpPr>
        <p:spPr>
          <a:xfrm>
            <a:off x="9563730" y="3195276"/>
            <a:ext cx="1538883" cy="369332"/>
          </a:xfrm>
          <a:prstGeom prst="rect">
            <a:avLst/>
          </a:prstGeom>
          <a:noFill/>
          <a:effectLst/>
        </p:spPr>
        <p:txBody>
          <a:bodyPr wrap="none" lIns="0" tIns="0" rIns="0" bIns="0" rtlCol="0" anchor="t">
            <a:noAutofit/>
          </a:bodyPr>
          <a:lstStyle/>
          <a:p>
            <a:pPr algn="ctr">
              <a:spcBef>
                <a:spcPct val="0"/>
              </a:spcBef>
            </a:pPr>
            <a:r>
              <a:rPr lang="zh-CN" altLang="en-US" sz="2400">
                <a:solidFill>
                  <a:schemeClr val="tx1">
                    <a:lumMod val="85000"/>
                    <a:lumOff val="15000"/>
                  </a:schemeClr>
                </a:solidFill>
                <a:latin typeface="+mj-ea"/>
                <a:ea typeface="+mj-ea"/>
              </a:rPr>
              <a:t>销售额增长</a:t>
            </a:r>
            <a:endParaRPr lang="en-US" altLang="zh-CN" sz="2400" dirty="0">
              <a:solidFill>
                <a:schemeClr val="tx1">
                  <a:lumMod val="85000"/>
                  <a:lumOff val="15000"/>
                </a:schemeClr>
              </a:solidFill>
              <a:latin typeface="+mj-ea"/>
              <a:ea typeface="+mj-ea"/>
            </a:endParaRPr>
          </a:p>
        </p:txBody>
      </p:sp>
      <p:sp>
        <p:nvSpPr>
          <p:cNvPr id="348" name="文本框 347">
            <a:extLst>
              <a:ext uri="{FF2B5EF4-FFF2-40B4-BE49-F238E27FC236}">
                <a16:creationId xmlns:a16="http://schemas.microsoft.com/office/drawing/2014/main" id="{E86DF9B7-09F5-A8B9-67C8-E62C1FE1E6CA}"/>
              </a:ext>
            </a:extLst>
          </p:cNvPr>
          <p:cNvSpPr txBox="1"/>
          <p:nvPr/>
        </p:nvSpPr>
        <p:spPr>
          <a:xfrm>
            <a:off x="1545442" y="2150855"/>
            <a:ext cx="626774" cy="369332"/>
          </a:xfrm>
          <a:prstGeom prst="rect">
            <a:avLst/>
          </a:prstGeom>
          <a:noFill/>
          <a:effectLst/>
        </p:spPr>
        <p:txBody>
          <a:bodyPr wrap="none" lIns="0" tIns="0" rIns="0" bIns="0" rtlCol="0" anchor="t">
            <a:noAutofit/>
          </a:bodyPr>
          <a:lstStyle/>
          <a:p>
            <a:pPr algn="ctr">
              <a:spcBef>
                <a:spcPct val="0"/>
              </a:spcBef>
            </a:pPr>
            <a:r>
              <a:rPr lang="en-US" altLang="zh-CN" sz="2800">
                <a:solidFill>
                  <a:schemeClr val="accent1"/>
                </a:solidFill>
                <a:latin typeface="+mj-ea"/>
                <a:ea typeface="+mj-ea"/>
              </a:rPr>
              <a:t>15%</a:t>
            </a:r>
            <a:endParaRPr lang="en-US" altLang="zh-CN" sz="2800" dirty="0">
              <a:solidFill>
                <a:schemeClr val="accent1"/>
              </a:solidFill>
              <a:latin typeface="+mj-ea"/>
              <a:ea typeface="+mj-ea"/>
            </a:endParaRPr>
          </a:p>
        </p:txBody>
      </p:sp>
      <p:sp>
        <p:nvSpPr>
          <p:cNvPr id="349" name="文本框 348">
            <a:extLst>
              <a:ext uri="{FF2B5EF4-FFF2-40B4-BE49-F238E27FC236}">
                <a16:creationId xmlns:a16="http://schemas.microsoft.com/office/drawing/2014/main" id="{25842B3B-8950-5E44-855E-09BFCDE485A2}"/>
              </a:ext>
            </a:extLst>
          </p:cNvPr>
          <p:cNvSpPr txBox="1"/>
          <p:nvPr/>
        </p:nvSpPr>
        <p:spPr>
          <a:xfrm>
            <a:off x="4221945" y="2150855"/>
            <a:ext cx="923330" cy="369332"/>
          </a:xfrm>
          <a:prstGeom prst="rect">
            <a:avLst/>
          </a:prstGeom>
          <a:noFill/>
          <a:effectLst/>
        </p:spPr>
        <p:txBody>
          <a:bodyPr wrap="none" lIns="0" tIns="0" rIns="0" bIns="0" rtlCol="0" anchor="t">
            <a:noAutofit/>
          </a:bodyPr>
          <a:lstStyle/>
          <a:p>
            <a:pPr algn="ctr">
              <a:spcBef>
                <a:spcPct val="0"/>
              </a:spcBef>
            </a:pPr>
            <a:r>
              <a:rPr lang="zh-CN" altLang="en-US" sz="2800">
                <a:solidFill>
                  <a:schemeClr val="accent2"/>
                </a:solidFill>
                <a:latin typeface="+mj-ea"/>
                <a:ea typeface="+mj-ea"/>
              </a:rPr>
              <a:t>记忆点</a:t>
            </a:r>
            <a:endParaRPr lang="en-US" altLang="zh-CN" sz="2800" dirty="0">
              <a:solidFill>
                <a:schemeClr val="accent2"/>
              </a:solidFill>
              <a:latin typeface="+mj-ea"/>
              <a:ea typeface="+mj-ea"/>
            </a:endParaRPr>
          </a:p>
        </p:txBody>
      </p:sp>
      <p:sp>
        <p:nvSpPr>
          <p:cNvPr id="350" name="文本框 349">
            <a:extLst>
              <a:ext uri="{FF2B5EF4-FFF2-40B4-BE49-F238E27FC236}">
                <a16:creationId xmlns:a16="http://schemas.microsoft.com/office/drawing/2014/main" id="{057AC890-265D-7E82-1FC9-728F072EC956}"/>
              </a:ext>
            </a:extLst>
          </p:cNvPr>
          <p:cNvSpPr txBox="1"/>
          <p:nvPr/>
        </p:nvSpPr>
        <p:spPr>
          <a:xfrm>
            <a:off x="7152525" y="2150855"/>
            <a:ext cx="711733" cy="369332"/>
          </a:xfrm>
          <a:prstGeom prst="rect">
            <a:avLst/>
          </a:prstGeom>
          <a:noFill/>
          <a:effectLst/>
        </p:spPr>
        <p:txBody>
          <a:bodyPr wrap="none" lIns="0" tIns="0" rIns="0" bIns="0" rtlCol="0" anchor="t">
            <a:noAutofit/>
          </a:bodyPr>
          <a:lstStyle/>
          <a:p>
            <a:pPr algn="ctr">
              <a:spcBef>
                <a:spcPct val="0"/>
              </a:spcBef>
            </a:pPr>
            <a:r>
              <a:rPr lang="en-US" altLang="zh-CN" sz="2800">
                <a:solidFill>
                  <a:schemeClr val="accent1"/>
                </a:solidFill>
                <a:latin typeface="+mj-ea"/>
                <a:ea typeface="+mj-ea"/>
              </a:rPr>
              <a:t>20</a:t>
            </a:r>
            <a:r>
              <a:rPr lang="zh-CN" altLang="en-US" sz="2800">
                <a:solidFill>
                  <a:schemeClr val="accent1"/>
                </a:solidFill>
                <a:latin typeface="+mj-ea"/>
                <a:ea typeface="+mj-ea"/>
              </a:rPr>
              <a:t>种</a:t>
            </a:r>
            <a:endParaRPr lang="en-US" altLang="zh-CN" sz="2800" dirty="0">
              <a:solidFill>
                <a:schemeClr val="accent1"/>
              </a:solidFill>
              <a:latin typeface="+mj-ea"/>
              <a:ea typeface="+mj-ea"/>
            </a:endParaRPr>
          </a:p>
        </p:txBody>
      </p:sp>
      <p:sp>
        <p:nvSpPr>
          <p:cNvPr id="351" name="文本框 350">
            <a:extLst>
              <a:ext uri="{FF2B5EF4-FFF2-40B4-BE49-F238E27FC236}">
                <a16:creationId xmlns:a16="http://schemas.microsoft.com/office/drawing/2014/main" id="{735941EB-2066-44F3-42CA-A62D50BDE5A8}"/>
              </a:ext>
            </a:extLst>
          </p:cNvPr>
          <p:cNvSpPr txBox="1"/>
          <p:nvPr/>
        </p:nvSpPr>
        <p:spPr>
          <a:xfrm>
            <a:off x="9918795" y="2150855"/>
            <a:ext cx="828752" cy="369332"/>
          </a:xfrm>
          <a:prstGeom prst="rect">
            <a:avLst/>
          </a:prstGeom>
          <a:noFill/>
          <a:effectLst/>
        </p:spPr>
        <p:txBody>
          <a:bodyPr wrap="none" lIns="0" tIns="0" rIns="0" bIns="0" rtlCol="0" anchor="t">
            <a:noAutofit/>
          </a:bodyPr>
          <a:lstStyle/>
          <a:p>
            <a:pPr algn="ctr">
              <a:spcBef>
                <a:spcPct val="0"/>
              </a:spcBef>
            </a:pPr>
            <a:r>
              <a:rPr lang="en-US" altLang="zh-CN" sz="2800">
                <a:solidFill>
                  <a:schemeClr val="accent2"/>
                </a:solidFill>
                <a:latin typeface="+mj-ea"/>
                <a:ea typeface="+mj-ea"/>
              </a:rPr>
              <a:t>120%</a:t>
            </a:r>
            <a:endParaRPr lang="en-US" altLang="zh-CN" sz="2800" dirty="0">
              <a:solidFill>
                <a:schemeClr val="accent2"/>
              </a:solidFill>
              <a:latin typeface="+mj-ea"/>
              <a:ea typeface="+mj-ea"/>
            </a:endParaRPr>
          </a:p>
        </p:txBody>
      </p:sp>
      <p:sp>
        <p:nvSpPr>
          <p:cNvPr id="353" name="文本框 352">
            <a:extLst>
              <a:ext uri="{FF2B5EF4-FFF2-40B4-BE49-F238E27FC236}">
                <a16:creationId xmlns:a16="http://schemas.microsoft.com/office/drawing/2014/main" id="{ED1A1266-96F1-A938-E9BB-A0C8A749DF85}"/>
              </a:ext>
            </a:extLst>
          </p:cNvPr>
          <p:cNvSpPr txBox="1"/>
          <p:nvPr/>
        </p:nvSpPr>
        <p:spPr>
          <a:xfrm>
            <a:off x="6344887" y="3720429"/>
            <a:ext cx="2327008" cy="1313501"/>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a:t>
            </a:r>
            <a:endParaRPr lang="zh-CN" altLang="en-US" dirty="0"/>
          </a:p>
        </p:txBody>
      </p:sp>
      <p:sp>
        <p:nvSpPr>
          <p:cNvPr id="354" name="文本框 353">
            <a:extLst>
              <a:ext uri="{FF2B5EF4-FFF2-40B4-BE49-F238E27FC236}">
                <a16:creationId xmlns:a16="http://schemas.microsoft.com/office/drawing/2014/main" id="{4DF04C1A-76F0-D0D3-302C-437EF5C65DE4}"/>
              </a:ext>
            </a:extLst>
          </p:cNvPr>
          <p:cNvSpPr txBox="1"/>
          <p:nvPr/>
        </p:nvSpPr>
        <p:spPr>
          <a:xfrm>
            <a:off x="3520106" y="3720429"/>
            <a:ext cx="2327008" cy="1313501"/>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a:t>
            </a:r>
            <a:endParaRPr lang="zh-CN" altLang="en-US" dirty="0"/>
          </a:p>
        </p:txBody>
      </p:sp>
      <p:sp>
        <p:nvSpPr>
          <p:cNvPr id="355" name="文本框 354">
            <a:extLst>
              <a:ext uri="{FF2B5EF4-FFF2-40B4-BE49-F238E27FC236}">
                <a16:creationId xmlns:a16="http://schemas.microsoft.com/office/drawing/2014/main" id="{88B6F3F6-76A9-6D1F-0EC5-D456FBCCD922}"/>
              </a:ext>
            </a:extLst>
          </p:cNvPr>
          <p:cNvSpPr txBox="1"/>
          <p:nvPr/>
        </p:nvSpPr>
        <p:spPr>
          <a:xfrm>
            <a:off x="695325" y="3720429"/>
            <a:ext cx="2327008" cy="1313501"/>
          </a:xfrm>
          <a:prstGeom prst="rect">
            <a:avLst/>
          </a:prstGeom>
          <a:noFill/>
          <a:effectLst/>
        </p:spPr>
        <p:txBody>
          <a:bodyPr wrap="square" lIns="0" tIns="0" rIns="0" bIns="0" rtlCol="0" anchor="t">
            <a:noAutofit/>
          </a:bodyPr>
          <a:lstStyle>
            <a:defPPr>
              <a:defRPr lang="zh-CN"/>
            </a:defPPr>
            <a:lvl1pPr latinLnBrk="1">
              <a:lnSpc>
                <a:spcPct val="120000"/>
              </a:lnSpc>
              <a:spcBef>
                <a:spcPct val="0"/>
              </a:spcBef>
              <a:defRPr>
                <a:solidFill>
                  <a:schemeClr val="tx1">
                    <a:lumMod val="85000"/>
                    <a:lumOff val="15000"/>
                  </a:schemeClr>
                </a:solidFill>
                <a:latin typeface="+mn-ea"/>
              </a:defRPr>
            </a:lvl1pPr>
          </a:lstStyle>
          <a:p>
            <a:pPr algn="ctr"/>
            <a:r>
              <a:rPr lang="zh-CN" altLang="en-US"/>
              <a:t>在此处输入详细内容在此处输入详细内容在此处输入详细内容在此处输入详细内容</a:t>
            </a:r>
            <a:endParaRPr lang="zh-CN" altLang="en-US" dirty="0"/>
          </a:p>
        </p:txBody>
      </p:sp>
      <p:sp>
        <p:nvSpPr>
          <p:cNvPr id="8" name="AutoShape 3">
            <a:extLst>
              <a:ext uri="{FF2B5EF4-FFF2-40B4-BE49-F238E27FC236}">
                <a16:creationId xmlns:a16="http://schemas.microsoft.com/office/drawing/2014/main" id="{5849298C-68C9-5353-3A9A-1DD258C0EB8B}"/>
              </a:ext>
            </a:extLst>
          </p:cNvPr>
          <p:cNvSpPr>
            <a:spLocks noChangeAspect="1" noChangeArrowheads="1" noTextEdit="1"/>
          </p:cNvSpPr>
          <p:nvPr/>
        </p:nvSpPr>
        <p:spPr bwMode="auto">
          <a:xfrm>
            <a:off x="2791431" y="1005867"/>
            <a:ext cx="1079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9" name="组合 38">
            <a:extLst>
              <a:ext uri="{FF2B5EF4-FFF2-40B4-BE49-F238E27FC236}">
                <a16:creationId xmlns:a16="http://schemas.microsoft.com/office/drawing/2014/main" id="{A999BADE-4141-5CA2-C397-2DD2FD096BA1}"/>
              </a:ext>
            </a:extLst>
          </p:cNvPr>
          <p:cNvGrpSpPr/>
          <p:nvPr/>
        </p:nvGrpSpPr>
        <p:grpSpPr>
          <a:xfrm>
            <a:off x="1046014" y="1840607"/>
            <a:ext cx="1625631" cy="942976"/>
            <a:chOff x="1063218" y="1840607"/>
            <a:chExt cx="1625631" cy="942976"/>
          </a:xfrm>
        </p:grpSpPr>
        <p:grpSp>
          <p:nvGrpSpPr>
            <p:cNvPr id="38" name="组合 37">
              <a:extLst>
                <a:ext uri="{FF2B5EF4-FFF2-40B4-BE49-F238E27FC236}">
                  <a16:creationId xmlns:a16="http://schemas.microsoft.com/office/drawing/2014/main" id="{24861436-3A72-2D9D-CDB2-E452095B9481}"/>
                </a:ext>
              </a:extLst>
            </p:cNvPr>
            <p:cNvGrpSpPr/>
            <p:nvPr/>
          </p:nvGrpSpPr>
          <p:grpSpPr>
            <a:xfrm>
              <a:off x="1063218" y="1840607"/>
              <a:ext cx="541338" cy="942976"/>
              <a:chOff x="2791431" y="1002692"/>
              <a:chExt cx="541338" cy="942976"/>
            </a:xfrm>
            <a:solidFill>
              <a:schemeClr val="accent1"/>
            </a:solidFill>
          </p:grpSpPr>
          <p:sp>
            <p:nvSpPr>
              <p:cNvPr id="9" name="Freeform 5">
                <a:extLst>
                  <a:ext uri="{FF2B5EF4-FFF2-40B4-BE49-F238E27FC236}">
                    <a16:creationId xmlns:a16="http://schemas.microsoft.com/office/drawing/2014/main" id="{7C6460EB-E397-6280-BE15-D027AC440035}"/>
                  </a:ext>
                </a:extLst>
              </p:cNvPr>
              <p:cNvSpPr>
                <a:spLocks/>
              </p:cNvSpPr>
              <p:nvPr/>
            </p:nvSpPr>
            <p:spPr bwMode="auto">
              <a:xfrm>
                <a:off x="3102581" y="1874230"/>
                <a:ext cx="230188" cy="71438"/>
              </a:xfrm>
              <a:custGeom>
                <a:avLst/>
                <a:gdLst>
                  <a:gd name="T0" fmla="*/ 254 w 254"/>
                  <a:gd name="T1" fmla="*/ 79 h 79"/>
                  <a:gd name="T2" fmla="*/ 254 w 254"/>
                  <a:gd name="T3" fmla="*/ 61 h 79"/>
                  <a:gd name="T4" fmla="*/ 8 w 254"/>
                  <a:gd name="T5" fmla="*/ 0 h 79"/>
                  <a:gd name="T6" fmla="*/ 0 w 254"/>
                  <a:gd name="T7" fmla="*/ 16 h 79"/>
                  <a:gd name="T8" fmla="*/ 254 w 254"/>
                  <a:gd name="T9" fmla="*/ 79 h 79"/>
                </a:gdLst>
                <a:ahLst/>
                <a:cxnLst>
                  <a:cxn ang="0">
                    <a:pos x="T0" y="T1"/>
                  </a:cxn>
                  <a:cxn ang="0">
                    <a:pos x="T2" y="T3"/>
                  </a:cxn>
                  <a:cxn ang="0">
                    <a:pos x="T4" y="T5"/>
                  </a:cxn>
                  <a:cxn ang="0">
                    <a:pos x="T6" y="T7"/>
                  </a:cxn>
                  <a:cxn ang="0">
                    <a:pos x="T8" y="T9"/>
                  </a:cxn>
                </a:cxnLst>
                <a:rect l="0" t="0" r="r" b="b"/>
                <a:pathLst>
                  <a:path w="254" h="79">
                    <a:moveTo>
                      <a:pt x="254" y="79"/>
                    </a:moveTo>
                    <a:cubicBezTo>
                      <a:pt x="254" y="73"/>
                      <a:pt x="254" y="67"/>
                      <a:pt x="254" y="61"/>
                    </a:cubicBezTo>
                    <a:cubicBezTo>
                      <a:pt x="167" y="58"/>
                      <a:pt x="86" y="40"/>
                      <a:pt x="8" y="0"/>
                    </a:cubicBezTo>
                    <a:cubicBezTo>
                      <a:pt x="5" y="6"/>
                      <a:pt x="3" y="11"/>
                      <a:pt x="0" y="16"/>
                    </a:cubicBezTo>
                    <a:cubicBezTo>
                      <a:pt x="80" y="57"/>
                      <a:pt x="164" y="76"/>
                      <a:pt x="254"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BE9A260D-AB97-615D-98C7-58E5F0A82F83}"/>
                  </a:ext>
                </a:extLst>
              </p:cNvPr>
              <p:cNvSpPr>
                <a:spLocks/>
              </p:cNvSpPr>
              <p:nvPr/>
            </p:nvSpPr>
            <p:spPr bwMode="auto">
              <a:xfrm>
                <a:off x="2797781" y="1283680"/>
                <a:ext cx="73025" cy="204788"/>
              </a:xfrm>
              <a:custGeom>
                <a:avLst/>
                <a:gdLst>
                  <a:gd name="T0" fmla="*/ 68 w 81"/>
                  <a:gd name="T1" fmla="*/ 76 h 226"/>
                  <a:gd name="T2" fmla="*/ 37 w 81"/>
                  <a:gd name="T3" fmla="*/ 13 h 226"/>
                  <a:gd name="T4" fmla="*/ 27 w 81"/>
                  <a:gd name="T5" fmla="*/ 0 h 226"/>
                  <a:gd name="T6" fmla="*/ 13 w 81"/>
                  <a:gd name="T7" fmla="*/ 40 h 226"/>
                  <a:gd name="T8" fmla="*/ 22 w 81"/>
                  <a:gd name="T9" fmla="*/ 175 h 226"/>
                  <a:gd name="T10" fmla="*/ 76 w 81"/>
                  <a:gd name="T11" fmla="*/ 226 h 226"/>
                  <a:gd name="T12" fmla="*/ 77 w 81"/>
                  <a:gd name="T13" fmla="*/ 204 h 226"/>
                  <a:gd name="T14" fmla="*/ 68 w 81"/>
                  <a:gd name="T15" fmla="*/ 7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26">
                    <a:moveTo>
                      <a:pt x="68" y="76"/>
                    </a:moveTo>
                    <a:cubicBezTo>
                      <a:pt x="62" y="53"/>
                      <a:pt x="51" y="32"/>
                      <a:pt x="37" y="13"/>
                    </a:cubicBezTo>
                    <a:cubicBezTo>
                      <a:pt x="34" y="9"/>
                      <a:pt x="31" y="5"/>
                      <a:pt x="27" y="0"/>
                    </a:cubicBezTo>
                    <a:cubicBezTo>
                      <a:pt x="22" y="14"/>
                      <a:pt x="17" y="27"/>
                      <a:pt x="13" y="40"/>
                    </a:cubicBezTo>
                    <a:cubicBezTo>
                      <a:pt x="0" y="85"/>
                      <a:pt x="0" y="137"/>
                      <a:pt x="22" y="175"/>
                    </a:cubicBezTo>
                    <a:cubicBezTo>
                      <a:pt x="34" y="198"/>
                      <a:pt x="52" y="214"/>
                      <a:pt x="76" y="226"/>
                    </a:cubicBezTo>
                    <a:cubicBezTo>
                      <a:pt x="77" y="218"/>
                      <a:pt x="77" y="211"/>
                      <a:pt x="77" y="204"/>
                    </a:cubicBezTo>
                    <a:cubicBezTo>
                      <a:pt x="81" y="161"/>
                      <a:pt x="79" y="118"/>
                      <a:pt x="6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FBA881AA-D5DB-D5C6-DABA-6DE881D1CCA6}"/>
                  </a:ext>
                </a:extLst>
              </p:cNvPr>
              <p:cNvSpPr>
                <a:spLocks/>
              </p:cNvSpPr>
              <p:nvPr/>
            </p:nvSpPr>
            <p:spPr bwMode="auto">
              <a:xfrm>
                <a:off x="2845406" y="1128105"/>
                <a:ext cx="77788" cy="207963"/>
              </a:xfrm>
              <a:custGeom>
                <a:avLst/>
                <a:gdLst>
                  <a:gd name="T0" fmla="*/ 42 w 85"/>
                  <a:gd name="T1" fmla="*/ 230 h 230"/>
                  <a:gd name="T2" fmla="*/ 51 w 85"/>
                  <a:gd name="T3" fmla="*/ 209 h 230"/>
                  <a:gd name="T4" fmla="*/ 75 w 85"/>
                  <a:gd name="T5" fmla="*/ 131 h 230"/>
                  <a:gd name="T6" fmla="*/ 68 w 85"/>
                  <a:gd name="T7" fmla="*/ 0 h 230"/>
                  <a:gd name="T8" fmla="*/ 52 w 85"/>
                  <a:gd name="T9" fmla="*/ 19 h 230"/>
                  <a:gd name="T10" fmla="*/ 8 w 85"/>
                  <a:gd name="T11" fmla="*/ 106 h 230"/>
                  <a:gd name="T12" fmla="*/ 42 w 85"/>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85" h="230">
                    <a:moveTo>
                      <a:pt x="42" y="230"/>
                    </a:moveTo>
                    <a:cubicBezTo>
                      <a:pt x="45" y="223"/>
                      <a:pt x="48" y="216"/>
                      <a:pt x="51" y="209"/>
                    </a:cubicBezTo>
                    <a:cubicBezTo>
                      <a:pt x="60" y="183"/>
                      <a:pt x="70" y="157"/>
                      <a:pt x="75" y="131"/>
                    </a:cubicBezTo>
                    <a:cubicBezTo>
                      <a:pt x="84" y="87"/>
                      <a:pt x="85" y="43"/>
                      <a:pt x="68" y="0"/>
                    </a:cubicBezTo>
                    <a:cubicBezTo>
                      <a:pt x="63" y="7"/>
                      <a:pt x="57" y="13"/>
                      <a:pt x="52" y="19"/>
                    </a:cubicBezTo>
                    <a:cubicBezTo>
                      <a:pt x="31" y="44"/>
                      <a:pt x="14" y="76"/>
                      <a:pt x="8" y="106"/>
                    </a:cubicBezTo>
                    <a:cubicBezTo>
                      <a:pt x="0" y="151"/>
                      <a:pt x="6" y="197"/>
                      <a:pt x="42" y="2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BC398CF2-7B3E-B1F2-CAB8-3BC0C8ED94BE}"/>
                  </a:ext>
                </a:extLst>
              </p:cNvPr>
              <p:cNvSpPr>
                <a:spLocks/>
              </p:cNvSpPr>
              <p:nvPr/>
            </p:nvSpPr>
            <p:spPr bwMode="auto">
              <a:xfrm>
                <a:off x="2891444" y="1793267"/>
                <a:ext cx="195263" cy="101600"/>
              </a:xfrm>
              <a:custGeom>
                <a:avLst/>
                <a:gdLst>
                  <a:gd name="T0" fmla="*/ 204 w 215"/>
                  <a:gd name="T1" fmla="*/ 85 h 112"/>
                  <a:gd name="T2" fmla="*/ 155 w 215"/>
                  <a:gd name="T3" fmla="*/ 49 h 112"/>
                  <a:gd name="T4" fmla="*/ 67 w 215"/>
                  <a:gd name="T5" fmla="*/ 7 h 112"/>
                  <a:gd name="T6" fmla="*/ 0 w 215"/>
                  <a:gd name="T7" fmla="*/ 2 h 112"/>
                  <a:gd name="T8" fmla="*/ 24 w 215"/>
                  <a:gd name="T9" fmla="*/ 37 h 112"/>
                  <a:gd name="T10" fmla="*/ 147 w 215"/>
                  <a:gd name="T11" fmla="*/ 110 h 112"/>
                  <a:gd name="T12" fmla="*/ 215 w 215"/>
                  <a:gd name="T13" fmla="*/ 93 h 112"/>
                  <a:gd name="T14" fmla="*/ 204 w 215"/>
                  <a:gd name="T15" fmla="*/ 8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2">
                    <a:moveTo>
                      <a:pt x="204" y="85"/>
                    </a:moveTo>
                    <a:cubicBezTo>
                      <a:pt x="188" y="73"/>
                      <a:pt x="172" y="60"/>
                      <a:pt x="155" y="49"/>
                    </a:cubicBezTo>
                    <a:cubicBezTo>
                      <a:pt x="128" y="31"/>
                      <a:pt x="98" y="16"/>
                      <a:pt x="67" y="7"/>
                    </a:cubicBezTo>
                    <a:cubicBezTo>
                      <a:pt x="45" y="1"/>
                      <a:pt x="23" y="0"/>
                      <a:pt x="0" y="2"/>
                    </a:cubicBezTo>
                    <a:cubicBezTo>
                      <a:pt x="8" y="14"/>
                      <a:pt x="16" y="26"/>
                      <a:pt x="24" y="37"/>
                    </a:cubicBezTo>
                    <a:cubicBezTo>
                      <a:pt x="54" y="75"/>
                      <a:pt x="95" y="105"/>
                      <a:pt x="147" y="110"/>
                    </a:cubicBezTo>
                    <a:cubicBezTo>
                      <a:pt x="171" y="112"/>
                      <a:pt x="194" y="105"/>
                      <a:pt x="215" y="93"/>
                    </a:cubicBezTo>
                    <a:cubicBezTo>
                      <a:pt x="211" y="90"/>
                      <a:pt x="208" y="88"/>
                      <a:pt x="204"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D0F83BA7-CE89-89C4-2BCA-C9D6A2AB0CCA}"/>
                  </a:ext>
                </a:extLst>
              </p:cNvPr>
              <p:cNvSpPr>
                <a:spLocks/>
              </p:cNvSpPr>
              <p:nvPr/>
            </p:nvSpPr>
            <p:spPr bwMode="auto">
              <a:xfrm>
                <a:off x="2929544" y="1004280"/>
                <a:ext cx="120650" cy="193675"/>
              </a:xfrm>
              <a:custGeom>
                <a:avLst/>
                <a:gdLst>
                  <a:gd name="T0" fmla="*/ 21 w 133"/>
                  <a:gd name="T1" fmla="*/ 212 h 212"/>
                  <a:gd name="T2" fmla="*/ 36 w 133"/>
                  <a:gd name="T3" fmla="*/ 194 h 212"/>
                  <a:gd name="T4" fmla="*/ 81 w 133"/>
                  <a:gd name="T5" fmla="*/ 138 h 212"/>
                  <a:gd name="T6" fmla="*/ 130 w 133"/>
                  <a:gd name="T7" fmla="*/ 31 h 212"/>
                  <a:gd name="T8" fmla="*/ 133 w 133"/>
                  <a:gd name="T9" fmla="*/ 0 h 212"/>
                  <a:gd name="T10" fmla="*/ 107 w 133"/>
                  <a:gd name="T11" fmla="*/ 14 h 212"/>
                  <a:gd name="T12" fmla="*/ 22 w 133"/>
                  <a:gd name="T13" fmla="*/ 98 h 212"/>
                  <a:gd name="T14" fmla="*/ 21 w 133"/>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12">
                    <a:moveTo>
                      <a:pt x="21" y="212"/>
                    </a:moveTo>
                    <a:cubicBezTo>
                      <a:pt x="26" y="205"/>
                      <a:pt x="31" y="200"/>
                      <a:pt x="36" y="194"/>
                    </a:cubicBezTo>
                    <a:cubicBezTo>
                      <a:pt x="52" y="176"/>
                      <a:pt x="67" y="158"/>
                      <a:pt x="81" y="138"/>
                    </a:cubicBezTo>
                    <a:cubicBezTo>
                      <a:pt x="103" y="107"/>
                      <a:pt x="124" y="70"/>
                      <a:pt x="130" y="31"/>
                    </a:cubicBezTo>
                    <a:cubicBezTo>
                      <a:pt x="131" y="21"/>
                      <a:pt x="132" y="11"/>
                      <a:pt x="133" y="0"/>
                    </a:cubicBezTo>
                    <a:cubicBezTo>
                      <a:pt x="123" y="5"/>
                      <a:pt x="115" y="9"/>
                      <a:pt x="107" y="14"/>
                    </a:cubicBezTo>
                    <a:cubicBezTo>
                      <a:pt x="73" y="35"/>
                      <a:pt x="39" y="62"/>
                      <a:pt x="22" y="98"/>
                    </a:cubicBezTo>
                    <a:cubicBezTo>
                      <a:pt x="5" y="136"/>
                      <a:pt x="0" y="173"/>
                      <a:pt x="21"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0FEFF843-EC90-DDF4-E0FA-476478F8AF32}"/>
                  </a:ext>
                </a:extLst>
              </p:cNvPr>
              <p:cNvSpPr>
                <a:spLocks/>
              </p:cNvSpPr>
              <p:nvPr/>
            </p:nvSpPr>
            <p:spPr bwMode="auto">
              <a:xfrm>
                <a:off x="2816831" y="1632930"/>
                <a:ext cx="152400" cy="146050"/>
              </a:xfrm>
              <a:custGeom>
                <a:avLst/>
                <a:gdLst>
                  <a:gd name="T0" fmla="*/ 168 w 168"/>
                  <a:gd name="T1" fmla="*/ 155 h 161"/>
                  <a:gd name="T2" fmla="*/ 167 w 168"/>
                  <a:gd name="T3" fmla="*/ 153 h 161"/>
                  <a:gd name="T4" fmla="*/ 157 w 168"/>
                  <a:gd name="T5" fmla="*/ 136 h 161"/>
                  <a:gd name="T6" fmla="*/ 78 w 168"/>
                  <a:gd name="T7" fmla="*/ 40 h 161"/>
                  <a:gd name="T8" fmla="*/ 36 w 168"/>
                  <a:gd name="T9" fmla="*/ 15 h 161"/>
                  <a:gd name="T10" fmla="*/ 1 w 168"/>
                  <a:gd name="T11" fmla="*/ 0 h 161"/>
                  <a:gd name="T12" fmla="*/ 0 w 168"/>
                  <a:gd name="T13" fmla="*/ 2 h 161"/>
                  <a:gd name="T14" fmla="*/ 11 w 168"/>
                  <a:gd name="T15" fmla="*/ 43 h 161"/>
                  <a:gd name="T16" fmla="*/ 82 w 168"/>
                  <a:gd name="T17" fmla="*/ 139 h 161"/>
                  <a:gd name="T18" fmla="*/ 168 w 168"/>
                  <a:gd name="T19"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1">
                    <a:moveTo>
                      <a:pt x="168" y="155"/>
                    </a:moveTo>
                    <a:cubicBezTo>
                      <a:pt x="168" y="154"/>
                      <a:pt x="168" y="153"/>
                      <a:pt x="167" y="153"/>
                    </a:cubicBezTo>
                    <a:cubicBezTo>
                      <a:pt x="164" y="147"/>
                      <a:pt x="160" y="142"/>
                      <a:pt x="157" y="136"/>
                    </a:cubicBezTo>
                    <a:cubicBezTo>
                      <a:pt x="135" y="101"/>
                      <a:pt x="110" y="67"/>
                      <a:pt x="78" y="40"/>
                    </a:cubicBezTo>
                    <a:cubicBezTo>
                      <a:pt x="64" y="29"/>
                      <a:pt x="50" y="19"/>
                      <a:pt x="36" y="15"/>
                    </a:cubicBezTo>
                    <a:cubicBezTo>
                      <a:pt x="24" y="11"/>
                      <a:pt x="12" y="5"/>
                      <a:pt x="1" y="0"/>
                    </a:cubicBezTo>
                    <a:cubicBezTo>
                      <a:pt x="0" y="1"/>
                      <a:pt x="0" y="2"/>
                      <a:pt x="0" y="2"/>
                    </a:cubicBezTo>
                    <a:cubicBezTo>
                      <a:pt x="3" y="16"/>
                      <a:pt x="7" y="29"/>
                      <a:pt x="11" y="43"/>
                    </a:cubicBezTo>
                    <a:cubicBezTo>
                      <a:pt x="24" y="81"/>
                      <a:pt x="49" y="119"/>
                      <a:pt x="82" y="139"/>
                    </a:cubicBezTo>
                    <a:cubicBezTo>
                      <a:pt x="109" y="155"/>
                      <a:pt x="136" y="161"/>
                      <a:pt x="168"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D39C2760-38EC-E40A-498B-A891FE54EC8B}"/>
                  </a:ext>
                </a:extLst>
              </p:cNvPr>
              <p:cNvSpPr>
                <a:spLocks/>
              </p:cNvSpPr>
              <p:nvPr/>
            </p:nvSpPr>
            <p:spPr bwMode="auto">
              <a:xfrm>
                <a:off x="2791431" y="1458305"/>
                <a:ext cx="104775" cy="180975"/>
              </a:xfrm>
              <a:custGeom>
                <a:avLst/>
                <a:gdLst>
                  <a:gd name="T0" fmla="*/ 1 w 115"/>
                  <a:gd name="T1" fmla="*/ 0 h 199"/>
                  <a:gd name="T2" fmla="*/ 0 w 115"/>
                  <a:gd name="T3" fmla="*/ 25 h 199"/>
                  <a:gd name="T4" fmla="*/ 11 w 115"/>
                  <a:gd name="T5" fmla="*/ 106 h 199"/>
                  <a:gd name="T6" fmla="*/ 63 w 115"/>
                  <a:gd name="T7" fmla="*/ 180 h 199"/>
                  <a:gd name="T8" fmla="*/ 115 w 115"/>
                  <a:gd name="T9" fmla="*/ 199 h 199"/>
                  <a:gd name="T10" fmla="*/ 110 w 115"/>
                  <a:gd name="T11" fmla="*/ 177 h 199"/>
                  <a:gd name="T12" fmla="*/ 73 w 115"/>
                  <a:gd name="T13" fmla="*/ 76 h 199"/>
                  <a:gd name="T14" fmla="*/ 1 w 115"/>
                  <a:gd name="T15" fmla="*/ 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9">
                    <a:moveTo>
                      <a:pt x="1" y="0"/>
                    </a:moveTo>
                    <a:cubicBezTo>
                      <a:pt x="1" y="9"/>
                      <a:pt x="0" y="17"/>
                      <a:pt x="0" y="25"/>
                    </a:cubicBezTo>
                    <a:cubicBezTo>
                      <a:pt x="0" y="53"/>
                      <a:pt x="1" y="81"/>
                      <a:pt x="11" y="106"/>
                    </a:cubicBezTo>
                    <a:cubicBezTo>
                      <a:pt x="22" y="134"/>
                      <a:pt x="37" y="161"/>
                      <a:pt x="63" y="180"/>
                    </a:cubicBezTo>
                    <a:cubicBezTo>
                      <a:pt x="77" y="190"/>
                      <a:pt x="98" y="197"/>
                      <a:pt x="115" y="199"/>
                    </a:cubicBezTo>
                    <a:cubicBezTo>
                      <a:pt x="113" y="191"/>
                      <a:pt x="111" y="184"/>
                      <a:pt x="110" y="177"/>
                    </a:cubicBezTo>
                    <a:cubicBezTo>
                      <a:pt x="102" y="142"/>
                      <a:pt x="90" y="107"/>
                      <a:pt x="73" y="76"/>
                    </a:cubicBezTo>
                    <a:cubicBezTo>
                      <a:pt x="55" y="45"/>
                      <a:pt x="33" y="2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a:extLst>
                  <a:ext uri="{FF2B5EF4-FFF2-40B4-BE49-F238E27FC236}">
                    <a16:creationId xmlns:a16="http://schemas.microsoft.com/office/drawing/2014/main" id="{43302F9E-8209-A35E-42F9-22D1ABC8B8DB}"/>
                  </a:ext>
                </a:extLst>
              </p:cNvPr>
              <p:cNvSpPr>
                <a:spLocks/>
              </p:cNvSpPr>
              <p:nvPr/>
            </p:nvSpPr>
            <p:spPr bwMode="auto">
              <a:xfrm>
                <a:off x="2875569" y="1340830"/>
                <a:ext cx="98425" cy="147638"/>
              </a:xfrm>
              <a:custGeom>
                <a:avLst/>
                <a:gdLst>
                  <a:gd name="T0" fmla="*/ 3 w 110"/>
                  <a:gd name="T1" fmla="*/ 142 h 164"/>
                  <a:gd name="T2" fmla="*/ 5 w 110"/>
                  <a:gd name="T3" fmla="*/ 164 h 164"/>
                  <a:gd name="T4" fmla="*/ 60 w 110"/>
                  <a:gd name="T5" fmla="*/ 120 h 164"/>
                  <a:gd name="T6" fmla="*/ 103 w 110"/>
                  <a:gd name="T7" fmla="*/ 29 h 164"/>
                  <a:gd name="T8" fmla="*/ 110 w 110"/>
                  <a:gd name="T9" fmla="*/ 0 h 164"/>
                  <a:gd name="T10" fmla="*/ 96 w 110"/>
                  <a:gd name="T11" fmla="*/ 1 h 164"/>
                  <a:gd name="T12" fmla="*/ 40 w 110"/>
                  <a:gd name="T13" fmla="*/ 28 h 164"/>
                  <a:gd name="T14" fmla="*/ 3 w 110"/>
                  <a:gd name="T15" fmla="*/ 142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64">
                    <a:moveTo>
                      <a:pt x="3" y="142"/>
                    </a:moveTo>
                    <a:cubicBezTo>
                      <a:pt x="4" y="149"/>
                      <a:pt x="4" y="156"/>
                      <a:pt x="5" y="164"/>
                    </a:cubicBezTo>
                    <a:cubicBezTo>
                      <a:pt x="26" y="152"/>
                      <a:pt x="45" y="139"/>
                      <a:pt x="60" y="120"/>
                    </a:cubicBezTo>
                    <a:cubicBezTo>
                      <a:pt x="81" y="94"/>
                      <a:pt x="96" y="62"/>
                      <a:pt x="103" y="29"/>
                    </a:cubicBezTo>
                    <a:cubicBezTo>
                      <a:pt x="105" y="19"/>
                      <a:pt x="107" y="10"/>
                      <a:pt x="110" y="0"/>
                    </a:cubicBezTo>
                    <a:cubicBezTo>
                      <a:pt x="105" y="0"/>
                      <a:pt x="100" y="1"/>
                      <a:pt x="96" y="1"/>
                    </a:cubicBezTo>
                    <a:cubicBezTo>
                      <a:pt x="74" y="4"/>
                      <a:pt x="55" y="15"/>
                      <a:pt x="40" y="28"/>
                    </a:cubicBezTo>
                    <a:cubicBezTo>
                      <a:pt x="11" y="55"/>
                      <a:pt x="0" y="102"/>
                      <a:pt x="3"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a:extLst>
                  <a:ext uri="{FF2B5EF4-FFF2-40B4-BE49-F238E27FC236}">
                    <a16:creationId xmlns:a16="http://schemas.microsoft.com/office/drawing/2014/main" id="{7449458C-8E81-5FF3-A4EC-7F3878DFA185}"/>
                  </a:ext>
                </a:extLst>
              </p:cNvPr>
              <p:cNvSpPr>
                <a:spLocks/>
              </p:cNvSpPr>
              <p:nvPr/>
            </p:nvSpPr>
            <p:spPr bwMode="auto">
              <a:xfrm>
                <a:off x="2896206" y="1217005"/>
                <a:ext cx="138113" cy="123825"/>
              </a:xfrm>
              <a:custGeom>
                <a:avLst/>
                <a:gdLst>
                  <a:gd name="T0" fmla="*/ 101 w 152"/>
                  <a:gd name="T1" fmla="*/ 84 h 135"/>
                  <a:gd name="T2" fmla="*/ 143 w 152"/>
                  <a:gd name="T3" fmla="*/ 28 h 135"/>
                  <a:gd name="T4" fmla="*/ 152 w 152"/>
                  <a:gd name="T5" fmla="*/ 13 h 135"/>
                  <a:gd name="T6" fmla="*/ 41 w 152"/>
                  <a:gd name="T7" fmla="*/ 43 h 135"/>
                  <a:gd name="T8" fmla="*/ 5 w 152"/>
                  <a:gd name="T9" fmla="*/ 113 h 135"/>
                  <a:gd name="T10" fmla="*/ 0 w 152"/>
                  <a:gd name="T11" fmla="*/ 135 h 135"/>
                  <a:gd name="T12" fmla="*/ 101 w 152"/>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52" h="135">
                    <a:moveTo>
                      <a:pt x="101" y="84"/>
                    </a:moveTo>
                    <a:cubicBezTo>
                      <a:pt x="117" y="67"/>
                      <a:pt x="130" y="48"/>
                      <a:pt x="143" y="28"/>
                    </a:cubicBezTo>
                    <a:cubicBezTo>
                      <a:pt x="146" y="23"/>
                      <a:pt x="149" y="18"/>
                      <a:pt x="152" y="13"/>
                    </a:cubicBezTo>
                    <a:cubicBezTo>
                      <a:pt x="108" y="0"/>
                      <a:pt x="71" y="14"/>
                      <a:pt x="41" y="43"/>
                    </a:cubicBezTo>
                    <a:cubicBezTo>
                      <a:pt x="23" y="61"/>
                      <a:pt x="11" y="88"/>
                      <a:pt x="5" y="113"/>
                    </a:cubicBezTo>
                    <a:cubicBezTo>
                      <a:pt x="3" y="120"/>
                      <a:pt x="1" y="128"/>
                      <a:pt x="0" y="135"/>
                    </a:cubicBezTo>
                    <a:cubicBezTo>
                      <a:pt x="39" y="129"/>
                      <a:pt x="73" y="111"/>
                      <a:pt x="10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a:extLst>
                  <a:ext uri="{FF2B5EF4-FFF2-40B4-BE49-F238E27FC236}">
                    <a16:creationId xmlns:a16="http://schemas.microsoft.com/office/drawing/2014/main" id="{E58AF21B-DE1A-E272-FFB4-FDF4B3234C82}"/>
                  </a:ext>
                </a:extLst>
              </p:cNvPr>
              <p:cNvSpPr>
                <a:spLocks/>
              </p:cNvSpPr>
              <p:nvPr/>
            </p:nvSpPr>
            <p:spPr bwMode="auto">
              <a:xfrm>
                <a:off x="3005744" y="1699605"/>
                <a:ext cx="88900" cy="166688"/>
              </a:xfrm>
              <a:custGeom>
                <a:avLst/>
                <a:gdLst>
                  <a:gd name="T0" fmla="*/ 20 w 98"/>
                  <a:gd name="T1" fmla="*/ 0 h 184"/>
                  <a:gd name="T2" fmla="*/ 2 w 98"/>
                  <a:gd name="T3" fmla="*/ 59 h 184"/>
                  <a:gd name="T4" fmla="*/ 38 w 98"/>
                  <a:gd name="T5" fmla="*/ 142 h 184"/>
                  <a:gd name="T6" fmla="*/ 86 w 98"/>
                  <a:gd name="T7" fmla="*/ 178 h 184"/>
                  <a:gd name="T8" fmla="*/ 97 w 98"/>
                  <a:gd name="T9" fmla="*/ 184 h 184"/>
                  <a:gd name="T10" fmla="*/ 92 w 98"/>
                  <a:gd name="T11" fmla="*/ 118 h 184"/>
                  <a:gd name="T12" fmla="*/ 39 w 98"/>
                  <a:gd name="T13" fmla="*/ 23 h 184"/>
                  <a:gd name="T14" fmla="*/ 20 w 98"/>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84">
                    <a:moveTo>
                      <a:pt x="20" y="0"/>
                    </a:moveTo>
                    <a:cubicBezTo>
                      <a:pt x="8" y="19"/>
                      <a:pt x="3" y="38"/>
                      <a:pt x="2" y="59"/>
                    </a:cubicBezTo>
                    <a:cubicBezTo>
                      <a:pt x="0" y="90"/>
                      <a:pt x="18" y="120"/>
                      <a:pt x="38" y="142"/>
                    </a:cubicBezTo>
                    <a:cubicBezTo>
                      <a:pt x="50" y="157"/>
                      <a:pt x="69" y="169"/>
                      <a:pt x="86" y="178"/>
                    </a:cubicBezTo>
                    <a:cubicBezTo>
                      <a:pt x="90" y="180"/>
                      <a:pt x="93" y="182"/>
                      <a:pt x="97" y="184"/>
                    </a:cubicBezTo>
                    <a:cubicBezTo>
                      <a:pt x="98" y="160"/>
                      <a:pt x="97" y="141"/>
                      <a:pt x="92" y="118"/>
                    </a:cubicBezTo>
                    <a:cubicBezTo>
                      <a:pt x="84" y="84"/>
                      <a:pt x="64" y="50"/>
                      <a:pt x="39" y="23"/>
                    </a:cubicBezTo>
                    <a:cubicBezTo>
                      <a:pt x="33" y="16"/>
                      <a:pt x="27" y="8"/>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88D9E516-B3D7-2976-EB17-077F98085727}"/>
                  </a:ext>
                </a:extLst>
              </p:cNvPr>
              <p:cNvSpPr>
                <a:spLocks/>
              </p:cNvSpPr>
              <p:nvPr/>
            </p:nvSpPr>
            <p:spPr bwMode="auto">
              <a:xfrm>
                <a:off x="2959706" y="1116992"/>
                <a:ext cx="174625" cy="93663"/>
              </a:xfrm>
              <a:custGeom>
                <a:avLst/>
                <a:gdLst>
                  <a:gd name="T0" fmla="*/ 13 w 194"/>
                  <a:gd name="T1" fmla="*/ 78 h 103"/>
                  <a:gd name="T2" fmla="*/ 0 w 194"/>
                  <a:gd name="T3" fmla="*/ 97 h 103"/>
                  <a:gd name="T4" fmla="*/ 103 w 194"/>
                  <a:gd name="T5" fmla="*/ 85 h 103"/>
                  <a:gd name="T6" fmla="*/ 178 w 194"/>
                  <a:gd name="T7" fmla="*/ 41 h 103"/>
                  <a:gd name="T8" fmla="*/ 194 w 194"/>
                  <a:gd name="T9" fmla="*/ 29 h 103"/>
                  <a:gd name="T10" fmla="*/ 169 w 194"/>
                  <a:gd name="T11" fmla="*/ 16 h 103"/>
                  <a:gd name="T12" fmla="*/ 62 w 194"/>
                  <a:gd name="T13" fmla="*/ 29 h 103"/>
                  <a:gd name="T14" fmla="*/ 13 w 194"/>
                  <a:gd name="T15" fmla="*/ 7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03">
                    <a:moveTo>
                      <a:pt x="13" y="78"/>
                    </a:moveTo>
                    <a:cubicBezTo>
                      <a:pt x="8" y="83"/>
                      <a:pt x="5" y="90"/>
                      <a:pt x="0" y="97"/>
                    </a:cubicBezTo>
                    <a:cubicBezTo>
                      <a:pt x="35" y="103"/>
                      <a:pt x="71" y="99"/>
                      <a:pt x="103" y="85"/>
                    </a:cubicBezTo>
                    <a:cubicBezTo>
                      <a:pt x="130" y="74"/>
                      <a:pt x="154" y="58"/>
                      <a:pt x="178" y="41"/>
                    </a:cubicBezTo>
                    <a:cubicBezTo>
                      <a:pt x="183" y="37"/>
                      <a:pt x="188" y="33"/>
                      <a:pt x="194" y="29"/>
                    </a:cubicBezTo>
                    <a:cubicBezTo>
                      <a:pt x="186" y="24"/>
                      <a:pt x="178" y="19"/>
                      <a:pt x="169" y="16"/>
                    </a:cubicBezTo>
                    <a:cubicBezTo>
                      <a:pt x="132" y="0"/>
                      <a:pt x="92" y="11"/>
                      <a:pt x="62" y="29"/>
                    </a:cubicBezTo>
                    <a:cubicBezTo>
                      <a:pt x="42" y="41"/>
                      <a:pt x="27" y="58"/>
                      <a:pt x="13"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B65029B6-23A6-7913-EA18-A69FF6900029}"/>
                  </a:ext>
                </a:extLst>
              </p:cNvPr>
              <p:cNvSpPr>
                <a:spLocks/>
              </p:cNvSpPr>
              <p:nvPr/>
            </p:nvSpPr>
            <p:spPr bwMode="auto">
              <a:xfrm>
                <a:off x="2927956" y="1586892"/>
                <a:ext cx="69850" cy="177800"/>
              </a:xfrm>
              <a:custGeom>
                <a:avLst/>
                <a:gdLst>
                  <a:gd name="T0" fmla="*/ 46 w 76"/>
                  <a:gd name="T1" fmla="*/ 0 h 196"/>
                  <a:gd name="T2" fmla="*/ 45 w 76"/>
                  <a:gd name="T3" fmla="*/ 0 h 196"/>
                  <a:gd name="T4" fmla="*/ 22 w 76"/>
                  <a:gd name="T5" fmla="*/ 27 h 196"/>
                  <a:gd name="T6" fmla="*/ 6 w 76"/>
                  <a:gd name="T7" fmla="*/ 69 h 196"/>
                  <a:gd name="T8" fmla="*/ 42 w 76"/>
                  <a:gd name="T9" fmla="*/ 181 h 196"/>
                  <a:gd name="T10" fmla="*/ 55 w 76"/>
                  <a:gd name="T11" fmla="*/ 195 h 196"/>
                  <a:gd name="T12" fmla="*/ 57 w 76"/>
                  <a:gd name="T13" fmla="*/ 196 h 196"/>
                  <a:gd name="T14" fmla="*/ 75 w 76"/>
                  <a:gd name="T15" fmla="*/ 116 h 196"/>
                  <a:gd name="T16" fmla="*/ 57 w 76"/>
                  <a:gd name="T17" fmla="*/ 28 h 196"/>
                  <a:gd name="T18" fmla="*/ 46 w 76"/>
                  <a:gd name="T1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96">
                    <a:moveTo>
                      <a:pt x="46" y="0"/>
                    </a:moveTo>
                    <a:cubicBezTo>
                      <a:pt x="46" y="0"/>
                      <a:pt x="45" y="0"/>
                      <a:pt x="45" y="0"/>
                    </a:cubicBezTo>
                    <a:cubicBezTo>
                      <a:pt x="37" y="8"/>
                      <a:pt x="29" y="18"/>
                      <a:pt x="22" y="27"/>
                    </a:cubicBezTo>
                    <a:cubicBezTo>
                      <a:pt x="13" y="38"/>
                      <a:pt x="8" y="52"/>
                      <a:pt x="6" y="69"/>
                    </a:cubicBezTo>
                    <a:cubicBezTo>
                      <a:pt x="0" y="111"/>
                      <a:pt x="18" y="149"/>
                      <a:pt x="42" y="181"/>
                    </a:cubicBezTo>
                    <a:cubicBezTo>
                      <a:pt x="46" y="185"/>
                      <a:pt x="51" y="190"/>
                      <a:pt x="55" y="195"/>
                    </a:cubicBezTo>
                    <a:cubicBezTo>
                      <a:pt x="56" y="195"/>
                      <a:pt x="56" y="196"/>
                      <a:pt x="57" y="196"/>
                    </a:cubicBezTo>
                    <a:cubicBezTo>
                      <a:pt x="68" y="171"/>
                      <a:pt x="76" y="143"/>
                      <a:pt x="75" y="116"/>
                    </a:cubicBezTo>
                    <a:cubicBezTo>
                      <a:pt x="75" y="86"/>
                      <a:pt x="69" y="55"/>
                      <a:pt x="57" y="28"/>
                    </a:cubicBezTo>
                    <a:cubicBezTo>
                      <a:pt x="53" y="19"/>
                      <a:pt x="50" y="1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B461B2CA-7B39-B9F0-980C-5168666C4D00}"/>
                  </a:ext>
                </a:extLst>
              </p:cNvPr>
              <p:cNvSpPr>
                <a:spLocks/>
              </p:cNvSpPr>
              <p:nvPr/>
            </p:nvSpPr>
            <p:spPr bwMode="auto">
              <a:xfrm>
                <a:off x="2883506" y="1463067"/>
                <a:ext cx="74613" cy="171450"/>
              </a:xfrm>
              <a:custGeom>
                <a:avLst/>
                <a:gdLst>
                  <a:gd name="T0" fmla="*/ 26 w 81"/>
                  <a:gd name="T1" fmla="*/ 190 h 190"/>
                  <a:gd name="T2" fmla="*/ 58 w 81"/>
                  <a:gd name="T3" fmla="*/ 146 h 190"/>
                  <a:gd name="T4" fmla="*/ 79 w 81"/>
                  <a:gd name="T5" fmla="*/ 76 h 190"/>
                  <a:gd name="T6" fmla="*/ 78 w 81"/>
                  <a:gd name="T7" fmla="*/ 18 h 190"/>
                  <a:gd name="T8" fmla="*/ 76 w 81"/>
                  <a:gd name="T9" fmla="*/ 0 h 190"/>
                  <a:gd name="T10" fmla="*/ 12 w 81"/>
                  <a:gd name="T11" fmla="*/ 67 h 190"/>
                  <a:gd name="T12" fmla="*/ 18 w 81"/>
                  <a:gd name="T13" fmla="*/ 170 h 190"/>
                  <a:gd name="T14" fmla="*/ 26 w 81"/>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90">
                    <a:moveTo>
                      <a:pt x="26" y="190"/>
                    </a:moveTo>
                    <a:cubicBezTo>
                      <a:pt x="38" y="177"/>
                      <a:pt x="50" y="162"/>
                      <a:pt x="58" y="146"/>
                    </a:cubicBezTo>
                    <a:cubicBezTo>
                      <a:pt x="69" y="124"/>
                      <a:pt x="76" y="100"/>
                      <a:pt x="79" y="76"/>
                    </a:cubicBezTo>
                    <a:cubicBezTo>
                      <a:pt x="81" y="57"/>
                      <a:pt x="80" y="37"/>
                      <a:pt x="78" y="18"/>
                    </a:cubicBezTo>
                    <a:cubicBezTo>
                      <a:pt x="78" y="13"/>
                      <a:pt x="77" y="7"/>
                      <a:pt x="76" y="0"/>
                    </a:cubicBezTo>
                    <a:cubicBezTo>
                      <a:pt x="43" y="12"/>
                      <a:pt x="23" y="37"/>
                      <a:pt x="12" y="67"/>
                    </a:cubicBezTo>
                    <a:cubicBezTo>
                      <a:pt x="0" y="100"/>
                      <a:pt x="6" y="138"/>
                      <a:pt x="18" y="170"/>
                    </a:cubicBezTo>
                    <a:cubicBezTo>
                      <a:pt x="20" y="176"/>
                      <a:pt x="23" y="183"/>
                      <a:pt x="26"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1A2288C2-8A0E-40E9-D4D1-680266211D3C}"/>
                  </a:ext>
                </a:extLst>
              </p:cNvPr>
              <p:cNvSpPr>
                <a:spLocks/>
              </p:cNvSpPr>
              <p:nvPr/>
            </p:nvSpPr>
            <p:spPr bwMode="auto">
              <a:xfrm>
                <a:off x="3031144" y="1002692"/>
                <a:ext cx="209550" cy="114300"/>
              </a:xfrm>
              <a:custGeom>
                <a:avLst/>
                <a:gdLst>
                  <a:gd name="T0" fmla="*/ 231 w 231"/>
                  <a:gd name="T1" fmla="*/ 17 h 125"/>
                  <a:gd name="T2" fmla="*/ 0 w 231"/>
                  <a:gd name="T3" fmla="*/ 125 h 125"/>
                  <a:gd name="T4" fmla="*/ 231 w 231"/>
                  <a:gd name="T5" fmla="*/ 17 h 125"/>
                </a:gdLst>
                <a:ahLst/>
                <a:cxnLst>
                  <a:cxn ang="0">
                    <a:pos x="T0" y="T1"/>
                  </a:cxn>
                  <a:cxn ang="0">
                    <a:pos x="T2" y="T3"/>
                  </a:cxn>
                  <a:cxn ang="0">
                    <a:pos x="T4" y="T5"/>
                  </a:cxn>
                </a:cxnLst>
                <a:rect l="0" t="0" r="r" b="b"/>
                <a:pathLst>
                  <a:path w="231" h="125">
                    <a:moveTo>
                      <a:pt x="231" y="17"/>
                    </a:moveTo>
                    <a:cubicBezTo>
                      <a:pt x="143" y="0"/>
                      <a:pt x="37" y="39"/>
                      <a:pt x="0" y="125"/>
                    </a:cubicBezTo>
                    <a:cubicBezTo>
                      <a:pt x="84" y="106"/>
                      <a:pt x="160" y="64"/>
                      <a:pt x="23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组合 50">
              <a:extLst>
                <a:ext uri="{FF2B5EF4-FFF2-40B4-BE49-F238E27FC236}">
                  <a16:creationId xmlns:a16="http://schemas.microsoft.com/office/drawing/2014/main" id="{65CDEF3F-AF37-F561-CB36-85BABE5D6F97}"/>
                </a:ext>
              </a:extLst>
            </p:cNvPr>
            <p:cNvGrpSpPr/>
            <p:nvPr/>
          </p:nvGrpSpPr>
          <p:grpSpPr>
            <a:xfrm flipH="1">
              <a:off x="2147511" y="1840607"/>
              <a:ext cx="541338" cy="942976"/>
              <a:chOff x="2791431" y="1002692"/>
              <a:chExt cx="541338" cy="942976"/>
            </a:xfrm>
            <a:solidFill>
              <a:schemeClr val="accent1"/>
            </a:solidFill>
          </p:grpSpPr>
          <p:sp>
            <p:nvSpPr>
              <p:cNvPr id="52" name="Freeform 5">
                <a:extLst>
                  <a:ext uri="{FF2B5EF4-FFF2-40B4-BE49-F238E27FC236}">
                    <a16:creationId xmlns:a16="http://schemas.microsoft.com/office/drawing/2014/main" id="{3662913A-2440-2630-3E22-C104663412C7}"/>
                  </a:ext>
                </a:extLst>
              </p:cNvPr>
              <p:cNvSpPr>
                <a:spLocks/>
              </p:cNvSpPr>
              <p:nvPr/>
            </p:nvSpPr>
            <p:spPr bwMode="auto">
              <a:xfrm>
                <a:off x="3102581" y="1874230"/>
                <a:ext cx="230188" cy="71438"/>
              </a:xfrm>
              <a:custGeom>
                <a:avLst/>
                <a:gdLst>
                  <a:gd name="T0" fmla="*/ 254 w 254"/>
                  <a:gd name="T1" fmla="*/ 79 h 79"/>
                  <a:gd name="T2" fmla="*/ 254 w 254"/>
                  <a:gd name="T3" fmla="*/ 61 h 79"/>
                  <a:gd name="T4" fmla="*/ 8 w 254"/>
                  <a:gd name="T5" fmla="*/ 0 h 79"/>
                  <a:gd name="T6" fmla="*/ 0 w 254"/>
                  <a:gd name="T7" fmla="*/ 16 h 79"/>
                  <a:gd name="T8" fmla="*/ 254 w 254"/>
                  <a:gd name="T9" fmla="*/ 79 h 79"/>
                </a:gdLst>
                <a:ahLst/>
                <a:cxnLst>
                  <a:cxn ang="0">
                    <a:pos x="T0" y="T1"/>
                  </a:cxn>
                  <a:cxn ang="0">
                    <a:pos x="T2" y="T3"/>
                  </a:cxn>
                  <a:cxn ang="0">
                    <a:pos x="T4" y="T5"/>
                  </a:cxn>
                  <a:cxn ang="0">
                    <a:pos x="T6" y="T7"/>
                  </a:cxn>
                  <a:cxn ang="0">
                    <a:pos x="T8" y="T9"/>
                  </a:cxn>
                </a:cxnLst>
                <a:rect l="0" t="0" r="r" b="b"/>
                <a:pathLst>
                  <a:path w="254" h="79">
                    <a:moveTo>
                      <a:pt x="254" y="79"/>
                    </a:moveTo>
                    <a:cubicBezTo>
                      <a:pt x="254" y="73"/>
                      <a:pt x="254" y="67"/>
                      <a:pt x="254" y="61"/>
                    </a:cubicBezTo>
                    <a:cubicBezTo>
                      <a:pt x="167" y="58"/>
                      <a:pt x="86" y="40"/>
                      <a:pt x="8" y="0"/>
                    </a:cubicBezTo>
                    <a:cubicBezTo>
                      <a:pt x="5" y="6"/>
                      <a:pt x="3" y="11"/>
                      <a:pt x="0" y="16"/>
                    </a:cubicBezTo>
                    <a:cubicBezTo>
                      <a:pt x="80" y="57"/>
                      <a:pt x="164" y="76"/>
                      <a:pt x="254"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
                <a:extLst>
                  <a:ext uri="{FF2B5EF4-FFF2-40B4-BE49-F238E27FC236}">
                    <a16:creationId xmlns:a16="http://schemas.microsoft.com/office/drawing/2014/main" id="{9ABEA6A3-F77C-8204-3881-80147CE7B8E6}"/>
                  </a:ext>
                </a:extLst>
              </p:cNvPr>
              <p:cNvSpPr>
                <a:spLocks/>
              </p:cNvSpPr>
              <p:nvPr/>
            </p:nvSpPr>
            <p:spPr bwMode="auto">
              <a:xfrm>
                <a:off x="2797781" y="1283680"/>
                <a:ext cx="73025" cy="204788"/>
              </a:xfrm>
              <a:custGeom>
                <a:avLst/>
                <a:gdLst>
                  <a:gd name="T0" fmla="*/ 68 w 81"/>
                  <a:gd name="T1" fmla="*/ 76 h 226"/>
                  <a:gd name="T2" fmla="*/ 37 w 81"/>
                  <a:gd name="T3" fmla="*/ 13 h 226"/>
                  <a:gd name="T4" fmla="*/ 27 w 81"/>
                  <a:gd name="T5" fmla="*/ 0 h 226"/>
                  <a:gd name="T6" fmla="*/ 13 w 81"/>
                  <a:gd name="T7" fmla="*/ 40 h 226"/>
                  <a:gd name="T8" fmla="*/ 22 w 81"/>
                  <a:gd name="T9" fmla="*/ 175 h 226"/>
                  <a:gd name="T10" fmla="*/ 76 w 81"/>
                  <a:gd name="T11" fmla="*/ 226 h 226"/>
                  <a:gd name="T12" fmla="*/ 77 w 81"/>
                  <a:gd name="T13" fmla="*/ 204 h 226"/>
                  <a:gd name="T14" fmla="*/ 68 w 81"/>
                  <a:gd name="T15" fmla="*/ 7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26">
                    <a:moveTo>
                      <a:pt x="68" y="76"/>
                    </a:moveTo>
                    <a:cubicBezTo>
                      <a:pt x="62" y="53"/>
                      <a:pt x="51" y="32"/>
                      <a:pt x="37" y="13"/>
                    </a:cubicBezTo>
                    <a:cubicBezTo>
                      <a:pt x="34" y="9"/>
                      <a:pt x="31" y="5"/>
                      <a:pt x="27" y="0"/>
                    </a:cubicBezTo>
                    <a:cubicBezTo>
                      <a:pt x="22" y="14"/>
                      <a:pt x="17" y="27"/>
                      <a:pt x="13" y="40"/>
                    </a:cubicBezTo>
                    <a:cubicBezTo>
                      <a:pt x="0" y="85"/>
                      <a:pt x="0" y="137"/>
                      <a:pt x="22" y="175"/>
                    </a:cubicBezTo>
                    <a:cubicBezTo>
                      <a:pt x="34" y="198"/>
                      <a:pt x="52" y="214"/>
                      <a:pt x="76" y="226"/>
                    </a:cubicBezTo>
                    <a:cubicBezTo>
                      <a:pt x="77" y="218"/>
                      <a:pt x="77" y="211"/>
                      <a:pt x="77" y="204"/>
                    </a:cubicBezTo>
                    <a:cubicBezTo>
                      <a:pt x="81" y="161"/>
                      <a:pt x="79" y="118"/>
                      <a:pt x="6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7">
                <a:extLst>
                  <a:ext uri="{FF2B5EF4-FFF2-40B4-BE49-F238E27FC236}">
                    <a16:creationId xmlns:a16="http://schemas.microsoft.com/office/drawing/2014/main" id="{D5E81C0D-1A84-EF79-21B8-7C6888389B9D}"/>
                  </a:ext>
                </a:extLst>
              </p:cNvPr>
              <p:cNvSpPr>
                <a:spLocks/>
              </p:cNvSpPr>
              <p:nvPr/>
            </p:nvSpPr>
            <p:spPr bwMode="auto">
              <a:xfrm>
                <a:off x="2845406" y="1128105"/>
                <a:ext cx="77788" cy="207963"/>
              </a:xfrm>
              <a:custGeom>
                <a:avLst/>
                <a:gdLst>
                  <a:gd name="T0" fmla="*/ 42 w 85"/>
                  <a:gd name="T1" fmla="*/ 230 h 230"/>
                  <a:gd name="T2" fmla="*/ 51 w 85"/>
                  <a:gd name="T3" fmla="*/ 209 h 230"/>
                  <a:gd name="T4" fmla="*/ 75 w 85"/>
                  <a:gd name="T5" fmla="*/ 131 h 230"/>
                  <a:gd name="T6" fmla="*/ 68 w 85"/>
                  <a:gd name="T7" fmla="*/ 0 h 230"/>
                  <a:gd name="T8" fmla="*/ 52 w 85"/>
                  <a:gd name="T9" fmla="*/ 19 h 230"/>
                  <a:gd name="T10" fmla="*/ 8 w 85"/>
                  <a:gd name="T11" fmla="*/ 106 h 230"/>
                  <a:gd name="T12" fmla="*/ 42 w 85"/>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85" h="230">
                    <a:moveTo>
                      <a:pt x="42" y="230"/>
                    </a:moveTo>
                    <a:cubicBezTo>
                      <a:pt x="45" y="223"/>
                      <a:pt x="48" y="216"/>
                      <a:pt x="51" y="209"/>
                    </a:cubicBezTo>
                    <a:cubicBezTo>
                      <a:pt x="60" y="183"/>
                      <a:pt x="70" y="157"/>
                      <a:pt x="75" y="131"/>
                    </a:cubicBezTo>
                    <a:cubicBezTo>
                      <a:pt x="84" y="87"/>
                      <a:pt x="85" y="43"/>
                      <a:pt x="68" y="0"/>
                    </a:cubicBezTo>
                    <a:cubicBezTo>
                      <a:pt x="63" y="7"/>
                      <a:pt x="57" y="13"/>
                      <a:pt x="52" y="19"/>
                    </a:cubicBezTo>
                    <a:cubicBezTo>
                      <a:pt x="31" y="44"/>
                      <a:pt x="14" y="76"/>
                      <a:pt x="8" y="106"/>
                    </a:cubicBezTo>
                    <a:cubicBezTo>
                      <a:pt x="0" y="151"/>
                      <a:pt x="6" y="197"/>
                      <a:pt x="42" y="2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8">
                <a:extLst>
                  <a:ext uri="{FF2B5EF4-FFF2-40B4-BE49-F238E27FC236}">
                    <a16:creationId xmlns:a16="http://schemas.microsoft.com/office/drawing/2014/main" id="{860EEA18-5124-8593-F120-FC7B645F3FD8}"/>
                  </a:ext>
                </a:extLst>
              </p:cNvPr>
              <p:cNvSpPr>
                <a:spLocks/>
              </p:cNvSpPr>
              <p:nvPr/>
            </p:nvSpPr>
            <p:spPr bwMode="auto">
              <a:xfrm>
                <a:off x="2891444" y="1793267"/>
                <a:ext cx="195263" cy="101600"/>
              </a:xfrm>
              <a:custGeom>
                <a:avLst/>
                <a:gdLst>
                  <a:gd name="T0" fmla="*/ 204 w 215"/>
                  <a:gd name="T1" fmla="*/ 85 h 112"/>
                  <a:gd name="T2" fmla="*/ 155 w 215"/>
                  <a:gd name="T3" fmla="*/ 49 h 112"/>
                  <a:gd name="T4" fmla="*/ 67 w 215"/>
                  <a:gd name="T5" fmla="*/ 7 h 112"/>
                  <a:gd name="T6" fmla="*/ 0 w 215"/>
                  <a:gd name="T7" fmla="*/ 2 h 112"/>
                  <a:gd name="T8" fmla="*/ 24 w 215"/>
                  <a:gd name="T9" fmla="*/ 37 h 112"/>
                  <a:gd name="T10" fmla="*/ 147 w 215"/>
                  <a:gd name="T11" fmla="*/ 110 h 112"/>
                  <a:gd name="T12" fmla="*/ 215 w 215"/>
                  <a:gd name="T13" fmla="*/ 93 h 112"/>
                  <a:gd name="T14" fmla="*/ 204 w 215"/>
                  <a:gd name="T15" fmla="*/ 8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2">
                    <a:moveTo>
                      <a:pt x="204" y="85"/>
                    </a:moveTo>
                    <a:cubicBezTo>
                      <a:pt x="188" y="73"/>
                      <a:pt x="172" y="60"/>
                      <a:pt x="155" y="49"/>
                    </a:cubicBezTo>
                    <a:cubicBezTo>
                      <a:pt x="128" y="31"/>
                      <a:pt x="98" y="16"/>
                      <a:pt x="67" y="7"/>
                    </a:cubicBezTo>
                    <a:cubicBezTo>
                      <a:pt x="45" y="1"/>
                      <a:pt x="23" y="0"/>
                      <a:pt x="0" y="2"/>
                    </a:cubicBezTo>
                    <a:cubicBezTo>
                      <a:pt x="8" y="14"/>
                      <a:pt x="16" y="26"/>
                      <a:pt x="24" y="37"/>
                    </a:cubicBezTo>
                    <a:cubicBezTo>
                      <a:pt x="54" y="75"/>
                      <a:pt x="95" y="105"/>
                      <a:pt x="147" y="110"/>
                    </a:cubicBezTo>
                    <a:cubicBezTo>
                      <a:pt x="171" y="112"/>
                      <a:pt x="194" y="105"/>
                      <a:pt x="215" y="93"/>
                    </a:cubicBezTo>
                    <a:cubicBezTo>
                      <a:pt x="211" y="90"/>
                      <a:pt x="208" y="88"/>
                      <a:pt x="204"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
                <a:extLst>
                  <a:ext uri="{FF2B5EF4-FFF2-40B4-BE49-F238E27FC236}">
                    <a16:creationId xmlns:a16="http://schemas.microsoft.com/office/drawing/2014/main" id="{FF102047-76D5-1CF1-F835-329E03D78E39}"/>
                  </a:ext>
                </a:extLst>
              </p:cNvPr>
              <p:cNvSpPr>
                <a:spLocks/>
              </p:cNvSpPr>
              <p:nvPr/>
            </p:nvSpPr>
            <p:spPr bwMode="auto">
              <a:xfrm>
                <a:off x="2929544" y="1004280"/>
                <a:ext cx="120650" cy="193675"/>
              </a:xfrm>
              <a:custGeom>
                <a:avLst/>
                <a:gdLst>
                  <a:gd name="T0" fmla="*/ 21 w 133"/>
                  <a:gd name="T1" fmla="*/ 212 h 212"/>
                  <a:gd name="T2" fmla="*/ 36 w 133"/>
                  <a:gd name="T3" fmla="*/ 194 h 212"/>
                  <a:gd name="T4" fmla="*/ 81 w 133"/>
                  <a:gd name="T5" fmla="*/ 138 h 212"/>
                  <a:gd name="T6" fmla="*/ 130 w 133"/>
                  <a:gd name="T7" fmla="*/ 31 h 212"/>
                  <a:gd name="T8" fmla="*/ 133 w 133"/>
                  <a:gd name="T9" fmla="*/ 0 h 212"/>
                  <a:gd name="T10" fmla="*/ 107 w 133"/>
                  <a:gd name="T11" fmla="*/ 14 h 212"/>
                  <a:gd name="T12" fmla="*/ 22 w 133"/>
                  <a:gd name="T13" fmla="*/ 98 h 212"/>
                  <a:gd name="T14" fmla="*/ 21 w 133"/>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12">
                    <a:moveTo>
                      <a:pt x="21" y="212"/>
                    </a:moveTo>
                    <a:cubicBezTo>
                      <a:pt x="26" y="205"/>
                      <a:pt x="31" y="200"/>
                      <a:pt x="36" y="194"/>
                    </a:cubicBezTo>
                    <a:cubicBezTo>
                      <a:pt x="52" y="176"/>
                      <a:pt x="67" y="158"/>
                      <a:pt x="81" y="138"/>
                    </a:cubicBezTo>
                    <a:cubicBezTo>
                      <a:pt x="103" y="107"/>
                      <a:pt x="124" y="70"/>
                      <a:pt x="130" y="31"/>
                    </a:cubicBezTo>
                    <a:cubicBezTo>
                      <a:pt x="131" y="21"/>
                      <a:pt x="132" y="11"/>
                      <a:pt x="133" y="0"/>
                    </a:cubicBezTo>
                    <a:cubicBezTo>
                      <a:pt x="123" y="5"/>
                      <a:pt x="115" y="9"/>
                      <a:pt x="107" y="14"/>
                    </a:cubicBezTo>
                    <a:cubicBezTo>
                      <a:pt x="73" y="35"/>
                      <a:pt x="39" y="62"/>
                      <a:pt x="22" y="98"/>
                    </a:cubicBezTo>
                    <a:cubicBezTo>
                      <a:pt x="5" y="136"/>
                      <a:pt x="0" y="173"/>
                      <a:pt x="21"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
                <a:extLst>
                  <a:ext uri="{FF2B5EF4-FFF2-40B4-BE49-F238E27FC236}">
                    <a16:creationId xmlns:a16="http://schemas.microsoft.com/office/drawing/2014/main" id="{F4289AE0-5E5A-7AA9-14F9-5EFA939AC988}"/>
                  </a:ext>
                </a:extLst>
              </p:cNvPr>
              <p:cNvSpPr>
                <a:spLocks/>
              </p:cNvSpPr>
              <p:nvPr/>
            </p:nvSpPr>
            <p:spPr bwMode="auto">
              <a:xfrm>
                <a:off x="2816831" y="1632930"/>
                <a:ext cx="152400" cy="146050"/>
              </a:xfrm>
              <a:custGeom>
                <a:avLst/>
                <a:gdLst>
                  <a:gd name="T0" fmla="*/ 168 w 168"/>
                  <a:gd name="T1" fmla="*/ 155 h 161"/>
                  <a:gd name="T2" fmla="*/ 167 w 168"/>
                  <a:gd name="T3" fmla="*/ 153 h 161"/>
                  <a:gd name="T4" fmla="*/ 157 w 168"/>
                  <a:gd name="T5" fmla="*/ 136 h 161"/>
                  <a:gd name="T6" fmla="*/ 78 w 168"/>
                  <a:gd name="T7" fmla="*/ 40 h 161"/>
                  <a:gd name="T8" fmla="*/ 36 w 168"/>
                  <a:gd name="T9" fmla="*/ 15 h 161"/>
                  <a:gd name="T10" fmla="*/ 1 w 168"/>
                  <a:gd name="T11" fmla="*/ 0 h 161"/>
                  <a:gd name="T12" fmla="*/ 0 w 168"/>
                  <a:gd name="T13" fmla="*/ 2 h 161"/>
                  <a:gd name="T14" fmla="*/ 11 w 168"/>
                  <a:gd name="T15" fmla="*/ 43 h 161"/>
                  <a:gd name="T16" fmla="*/ 82 w 168"/>
                  <a:gd name="T17" fmla="*/ 139 h 161"/>
                  <a:gd name="T18" fmla="*/ 168 w 168"/>
                  <a:gd name="T19"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1">
                    <a:moveTo>
                      <a:pt x="168" y="155"/>
                    </a:moveTo>
                    <a:cubicBezTo>
                      <a:pt x="168" y="154"/>
                      <a:pt x="168" y="153"/>
                      <a:pt x="167" y="153"/>
                    </a:cubicBezTo>
                    <a:cubicBezTo>
                      <a:pt x="164" y="147"/>
                      <a:pt x="160" y="142"/>
                      <a:pt x="157" y="136"/>
                    </a:cubicBezTo>
                    <a:cubicBezTo>
                      <a:pt x="135" y="101"/>
                      <a:pt x="110" y="67"/>
                      <a:pt x="78" y="40"/>
                    </a:cubicBezTo>
                    <a:cubicBezTo>
                      <a:pt x="64" y="29"/>
                      <a:pt x="50" y="19"/>
                      <a:pt x="36" y="15"/>
                    </a:cubicBezTo>
                    <a:cubicBezTo>
                      <a:pt x="24" y="11"/>
                      <a:pt x="12" y="5"/>
                      <a:pt x="1" y="0"/>
                    </a:cubicBezTo>
                    <a:cubicBezTo>
                      <a:pt x="0" y="1"/>
                      <a:pt x="0" y="2"/>
                      <a:pt x="0" y="2"/>
                    </a:cubicBezTo>
                    <a:cubicBezTo>
                      <a:pt x="3" y="16"/>
                      <a:pt x="7" y="29"/>
                      <a:pt x="11" y="43"/>
                    </a:cubicBezTo>
                    <a:cubicBezTo>
                      <a:pt x="24" y="81"/>
                      <a:pt x="49" y="119"/>
                      <a:pt x="82" y="139"/>
                    </a:cubicBezTo>
                    <a:cubicBezTo>
                      <a:pt x="109" y="155"/>
                      <a:pt x="136" y="161"/>
                      <a:pt x="168"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1">
                <a:extLst>
                  <a:ext uri="{FF2B5EF4-FFF2-40B4-BE49-F238E27FC236}">
                    <a16:creationId xmlns:a16="http://schemas.microsoft.com/office/drawing/2014/main" id="{2EDD90E7-ACBE-7EF7-A048-6DF24FEF79FE}"/>
                  </a:ext>
                </a:extLst>
              </p:cNvPr>
              <p:cNvSpPr>
                <a:spLocks/>
              </p:cNvSpPr>
              <p:nvPr/>
            </p:nvSpPr>
            <p:spPr bwMode="auto">
              <a:xfrm>
                <a:off x="2791431" y="1458305"/>
                <a:ext cx="104775" cy="180975"/>
              </a:xfrm>
              <a:custGeom>
                <a:avLst/>
                <a:gdLst>
                  <a:gd name="T0" fmla="*/ 1 w 115"/>
                  <a:gd name="T1" fmla="*/ 0 h 199"/>
                  <a:gd name="T2" fmla="*/ 0 w 115"/>
                  <a:gd name="T3" fmla="*/ 25 h 199"/>
                  <a:gd name="T4" fmla="*/ 11 w 115"/>
                  <a:gd name="T5" fmla="*/ 106 h 199"/>
                  <a:gd name="T6" fmla="*/ 63 w 115"/>
                  <a:gd name="T7" fmla="*/ 180 h 199"/>
                  <a:gd name="T8" fmla="*/ 115 w 115"/>
                  <a:gd name="T9" fmla="*/ 199 h 199"/>
                  <a:gd name="T10" fmla="*/ 110 w 115"/>
                  <a:gd name="T11" fmla="*/ 177 h 199"/>
                  <a:gd name="T12" fmla="*/ 73 w 115"/>
                  <a:gd name="T13" fmla="*/ 76 h 199"/>
                  <a:gd name="T14" fmla="*/ 1 w 115"/>
                  <a:gd name="T15" fmla="*/ 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9">
                    <a:moveTo>
                      <a:pt x="1" y="0"/>
                    </a:moveTo>
                    <a:cubicBezTo>
                      <a:pt x="1" y="9"/>
                      <a:pt x="0" y="17"/>
                      <a:pt x="0" y="25"/>
                    </a:cubicBezTo>
                    <a:cubicBezTo>
                      <a:pt x="0" y="53"/>
                      <a:pt x="1" y="81"/>
                      <a:pt x="11" y="106"/>
                    </a:cubicBezTo>
                    <a:cubicBezTo>
                      <a:pt x="22" y="134"/>
                      <a:pt x="37" y="161"/>
                      <a:pt x="63" y="180"/>
                    </a:cubicBezTo>
                    <a:cubicBezTo>
                      <a:pt x="77" y="190"/>
                      <a:pt x="98" y="197"/>
                      <a:pt x="115" y="199"/>
                    </a:cubicBezTo>
                    <a:cubicBezTo>
                      <a:pt x="113" y="191"/>
                      <a:pt x="111" y="184"/>
                      <a:pt x="110" y="177"/>
                    </a:cubicBezTo>
                    <a:cubicBezTo>
                      <a:pt x="102" y="142"/>
                      <a:pt x="90" y="107"/>
                      <a:pt x="73" y="76"/>
                    </a:cubicBezTo>
                    <a:cubicBezTo>
                      <a:pt x="55" y="45"/>
                      <a:pt x="33" y="2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2">
                <a:extLst>
                  <a:ext uri="{FF2B5EF4-FFF2-40B4-BE49-F238E27FC236}">
                    <a16:creationId xmlns:a16="http://schemas.microsoft.com/office/drawing/2014/main" id="{2261F42E-9DC1-F9B0-ABF4-FE6ED31593E2}"/>
                  </a:ext>
                </a:extLst>
              </p:cNvPr>
              <p:cNvSpPr>
                <a:spLocks/>
              </p:cNvSpPr>
              <p:nvPr/>
            </p:nvSpPr>
            <p:spPr bwMode="auto">
              <a:xfrm>
                <a:off x="2875569" y="1340830"/>
                <a:ext cx="98425" cy="147638"/>
              </a:xfrm>
              <a:custGeom>
                <a:avLst/>
                <a:gdLst>
                  <a:gd name="T0" fmla="*/ 3 w 110"/>
                  <a:gd name="T1" fmla="*/ 142 h 164"/>
                  <a:gd name="T2" fmla="*/ 5 w 110"/>
                  <a:gd name="T3" fmla="*/ 164 h 164"/>
                  <a:gd name="T4" fmla="*/ 60 w 110"/>
                  <a:gd name="T5" fmla="*/ 120 h 164"/>
                  <a:gd name="T6" fmla="*/ 103 w 110"/>
                  <a:gd name="T7" fmla="*/ 29 h 164"/>
                  <a:gd name="T8" fmla="*/ 110 w 110"/>
                  <a:gd name="T9" fmla="*/ 0 h 164"/>
                  <a:gd name="T10" fmla="*/ 96 w 110"/>
                  <a:gd name="T11" fmla="*/ 1 h 164"/>
                  <a:gd name="T12" fmla="*/ 40 w 110"/>
                  <a:gd name="T13" fmla="*/ 28 h 164"/>
                  <a:gd name="T14" fmla="*/ 3 w 110"/>
                  <a:gd name="T15" fmla="*/ 142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64">
                    <a:moveTo>
                      <a:pt x="3" y="142"/>
                    </a:moveTo>
                    <a:cubicBezTo>
                      <a:pt x="4" y="149"/>
                      <a:pt x="4" y="156"/>
                      <a:pt x="5" y="164"/>
                    </a:cubicBezTo>
                    <a:cubicBezTo>
                      <a:pt x="26" y="152"/>
                      <a:pt x="45" y="139"/>
                      <a:pt x="60" y="120"/>
                    </a:cubicBezTo>
                    <a:cubicBezTo>
                      <a:pt x="81" y="94"/>
                      <a:pt x="96" y="62"/>
                      <a:pt x="103" y="29"/>
                    </a:cubicBezTo>
                    <a:cubicBezTo>
                      <a:pt x="105" y="19"/>
                      <a:pt x="107" y="10"/>
                      <a:pt x="110" y="0"/>
                    </a:cubicBezTo>
                    <a:cubicBezTo>
                      <a:pt x="105" y="0"/>
                      <a:pt x="100" y="1"/>
                      <a:pt x="96" y="1"/>
                    </a:cubicBezTo>
                    <a:cubicBezTo>
                      <a:pt x="74" y="4"/>
                      <a:pt x="55" y="15"/>
                      <a:pt x="40" y="28"/>
                    </a:cubicBezTo>
                    <a:cubicBezTo>
                      <a:pt x="11" y="55"/>
                      <a:pt x="0" y="102"/>
                      <a:pt x="3"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3">
                <a:extLst>
                  <a:ext uri="{FF2B5EF4-FFF2-40B4-BE49-F238E27FC236}">
                    <a16:creationId xmlns:a16="http://schemas.microsoft.com/office/drawing/2014/main" id="{13306285-9A14-9BA3-DB6D-33E8CC5DCD16}"/>
                  </a:ext>
                </a:extLst>
              </p:cNvPr>
              <p:cNvSpPr>
                <a:spLocks/>
              </p:cNvSpPr>
              <p:nvPr/>
            </p:nvSpPr>
            <p:spPr bwMode="auto">
              <a:xfrm>
                <a:off x="2896206" y="1217005"/>
                <a:ext cx="138113" cy="123825"/>
              </a:xfrm>
              <a:custGeom>
                <a:avLst/>
                <a:gdLst>
                  <a:gd name="T0" fmla="*/ 101 w 152"/>
                  <a:gd name="T1" fmla="*/ 84 h 135"/>
                  <a:gd name="T2" fmla="*/ 143 w 152"/>
                  <a:gd name="T3" fmla="*/ 28 h 135"/>
                  <a:gd name="T4" fmla="*/ 152 w 152"/>
                  <a:gd name="T5" fmla="*/ 13 h 135"/>
                  <a:gd name="T6" fmla="*/ 41 w 152"/>
                  <a:gd name="T7" fmla="*/ 43 h 135"/>
                  <a:gd name="T8" fmla="*/ 5 w 152"/>
                  <a:gd name="T9" fmla="*/ 113 h 135"/>
                  <a:gd name="T10" fmla="*/ 0 w 152"/>
                  <a:gd name="T11" fmla="*/ 135 h 135"/>
                  <a:gd name="T12" fmla="*/ 101 w 152"/>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52" h="135">
                    <a:moveTo>
                      <a:pt x="101" y="84"/>
                    </a:moveTo>
                    <a:cubicBezTo>
                      <a:pt x="117" y="67"/>
                      <a:pt x="130" y="48"/>
                      <a:pt x="143" y="28"/>
                    </a:cubicBezTo>
                    <a:cubicBezTo>
                      <a:pt x="146" y="23"/>
                      <a:pt x="149" y="18"/>
                      <a:pt x="152" y="13"/>
                    </a:cubicBezTo>
                    <a:cubicBezTo>
                      <a:pt x="108" y="0"/>
                      <a:pt x="71" y="14"/>
                      <a:pt x="41" y="43"/>
                    </a:cubicBezTo>
                    <a:cubicBezTo>
                      <a:pt x="23" y="61"/>
                      <a:pt x="11" y="88"/>
                      <a:pt x="5" y="113"/>
                    </a:cubicBezTo>
                    <a:cubicBezTo>
                      <a:pt x="3" y="120"/>
                      <a:pt x="1" y="128"/>
                      <a:pt x="0" y="135"/>
                    </a:cubicBezTo>
                    <a:cubicBezTo>
                      <a:pt x="39" y="129"/>
                      <a:pt x="73" y="111"/>
                      <a:pt x="10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4">
                <a:extLst>
                  <a:ext uri="{FF2B5EF4-FFF2-40B4-BE49-F238E27FC236}">
                    <a16:creationId xmlns:a16="http://schemas.microsoft.com/office/drawing/2014/main" id="{FD8E8376-F474-1C02-575D-E81ED6DBB243}"/>
                  </a:ext>
                </a:extLst>
              </p:cNvPr>
              <p:cNvSpPr>
                <a:spLocks/>
              </p:cNvSpPr>
              <p:nvPr/>
            </p:nvSpPr>
            <p:spPr bwMode="auto">
              <a:xfrm>
                <a:off x="3005744" y="1699605"/>
                <a:ext cx="88900" cy="166688"/>
              </a:xfrm>
              <a:custGeom>
                <a:avLst/>
                <a:gdLst>
                  <a:gd name="T0" fmla="*/ 20 w 98"/>
                  <a:gd name="T1" fmla="*/ 0 h 184"/>
                  <a:gd name="T2" fmla="*/ 2 w 98"/>
                  <a:gd name="T3" fmla="*/ 59 h 184"/>
                  <a:gd name="T4" fmla="*/ 38 w 98"/>
                  <a:gd name="T5" fmla="*/ 142 h 184"/>
                  <a:gd name="T6" fmla="*/ 86 w 98"/>
                  <a:gd name="T7" fmla="*/ 178 h 184"/>
                  <a:gd name="T8" fmla="*/ 97 w 98"/>
                  <a:gd name="T9" fmla="*/ 184 h 184"/>
                  <a:gd name="T10" fmla="*/ 92 w 98"/>
                  <a:gd name="T11" fmla="*/ 118 h 184"/>
                  <a:gd name="T12" fmla="*/ 39 w 98"/>
                  <a:gd name="T13" fmla="*/ 23 h 184"/>
                  <a:gd name="T14" fmla="*/ 20 w 98"/>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84">
                    <a:moveTo>
                      <a:pt x="20" y="0"/>
                    </a:moveTo>
                    <a:cubicBezTo>
                      <a:pt x="8" y="19"/>
                      <a:pt x="3" y="38"/>
                      <a:pt x="2" y="59"/>
                    </a:cubicBezTo>
                    <a:cubicBezTo>
                      <a:pt x="0" y="90"/>
                      <a:pt x="18" y="120"/>
                      <a:pt x="38" y="142"/>
                    </a:cubicBezTo>
                    <a:cubicBezTo>
                      <a:pt x="50" y="157"/>
                      <a:pt x="69" y="169"/>
                      <a:pt x="86" y="178"/>
                    </a:cubicBezTo>
                    <a:cubicBezTo>
                      <a:pt x="90" y="180"/>
                      <a:pt x="93" y="182"/>
                      <a:pt x="97" y="184"/>
                    </a:cubicBezTo>
                    <a:cubicBezTo>
                      <a:pt x="98" y="160"/>
                      <a:pt x="97" y="141"/>
                      <a:pt x="92" y="118"/>
                    </a:cubicBezTo>
                    <a:cubicBezTo>
                      <a:pt x="84" y="84"/>
                      <a:pt x="64" y="50"/>
                      <a:pt x="39" y="23"/>
                    </a:cubicBezTo>
                    <a:cubicBezTo>
                      <a:pt x="33" y="16"/>
                      <a:pt x="27" y="8"/>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5">
                <a:extLst>
                  <a:ext uri="{FF2B5EF4-FFF2-40B4-BE49-F238E27FC236}">
                    <a16:creationId xmlns:a16="http://schemas.microsoft.com/office/drawing/2014/main" id="{998C57EA-9FC1-6040-9345-B2AADEDBAE98}"/>
                  </a:ext>
                </a:extLst>
              </p:cNvPr>
              <p:cNvSpPr>
                <a:spLocks/>
              </p:cNvSpPr>
              <p:nvPr/>
            </p:nvSpPr>
            <p:spPr bwMode="auto">
              <a:xfrm>
                <a:off x="2959706" y="1116992"/>
                <a:ext cx="174625" cy="93663"/>
              </a:xfrm>
              <a:custGeom>
                <a:avLst/>
                <a:gdLst>
                  <a:gd name="T0" fmla="*/ 13 w 194"/>
                  <a:gd name="T1" fmla="*/ 78 h 103"/>
                  <a:gd name="T2" fmla="*/ 0 w 194"/>
                  <a:gd name="T3" fmla="*/ 97 h 103"/>
                  <a:gd name="T4" fmla="*/ 103 w 194"/>
                  <a:gd name="T5" fmla="*/ 85 h 103"/>
                  <a:gd name="T6" fmla="*/ 178 w 194"/>
                  <a:gd name="T7" fmla="*/ 41 h 103"/>
                  <a:gd name="T8" fmla="*/ 194 w 194"/>
                  <a:gd name="T9" fmla="*/ 29 h 103"/>
                  <a:gd name="T10" fmla="*/ 169 w 194"/>
                  <a:gd name="T11" fmla="*/ 16 h 103"/>
                  <a:gd name="T12" fmla="*/ 62 w 194"/>
                  <a:gd name="T13" fmla="*/ 29 h 103"/>
                  <a:gd name="T14" fmla="*/ 13 w 194"/>
                  <a:gd name="T15" fmla="*/ 7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03">
                    <a:moveTo>
                      <a:pt x="13" y="78"/>
                    </a:moveTo>
                    <a:cubicBezTo>
                      <a:pt x="8" y="83"/>
                      <a:pt x="5" y="90"/>
                      <a:pt x="0" y="97"/>
                    </a:cubicBezTo>
                    <a:cubicBezTo>
                      <a:pt x="35" y="103"/>
                      <a:pt x="71" y="99"/>
                      <a:pt x="103" y="85"/>
                    </a:cubicBezTo>
                    <a:cubicBezTo>
                      <a:pt x="130" y="74"/>
                      <a:pt x="154" y="58"/>
                      <a:pt x="178" y="41"/>
                    </a:cubicBezTo>
                    <a:cubicBezTo>
                      <a:pt x="183" y="37"/>
                      <a:pt x="188" y="33"/>
                      <a:pt x="194" y="29"/>
                    </a:cubicBezTo>
                    <a:cubicBezTo>
                      <a:pt x="186" y="24"/>
                      <a:pt x="178" y="19"/>
                      <a:pt x="169" y="16"/>
                    </a:cubicBezTo>
                    <a:cubicBezTo>
                      <a:pt x="132" y="0"/>
                      <a:pt x="92" y="11"/>
                      <a:pt x="62" y="29"/>
                    </a:cubicBezTo>
                    <a:cubicBezTo>
                      <a:pt x="42" y="41"/>
                      <a:pt x="27" y="58"/>
                      <a:pt x="13"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6">
                <a:extLst>
                  <a:ext uri="{FF2B5EF4-FFF2-40B4-BE49-F238E27FC236}">
                    <a16:creationId xmlns:a16="http://schemas.microsoft.com/office/drawing/2014/main" id="{3A78DD25-ABB5-E268-1000-54506FD8D258}"/>
                  </a:ext>
                </a:extLst>
              </p:cNvPr>
              <p:cNvSpPr>
                <a:spLocks/>
              </p:cNvSpPr>
              <p:nvPr/>
            </p:nvSpPr>
            <p:spPr bwMode="auto">
              <a:xfrm>
                <a:off x="2927956" y="1586892"/>
                <a:ext cx="69850" cy="177800"/>
              </a:xfrm>
              <a:custGeom>
                <a:avLst/>
                <a:gdLst>
                  <a:gd name="T0" fmla="*/ 46 w 76"/>
                  <a:gd name="T1" fmla="*/ 0 h 196"/>
                  <a:gd name="T2" fmla="*/ 45 w 76"/>
                  <a:gd name="T3" fmla="*/ 0 h 196"/>
                  <a:gd name="T4" fmla="*/ 22 w 76"/>
                  <a:gd name="T5" fmla="*/ 27 h 196"/>
                  <a:gd name="T6" fmla="*/ 6 w 76"/>
                  <a:gd name="T7" fmla="*/ 69 h 196"/>
                  <a:gd name="T8" fmla="*/ 42 w 76"/>
                  <a:gd name="T9" fmla="*/ 181 h 196"/>
                  <a:gd name="T10" fmla="*/ 55 w 76"/>
                  <a:gd name="T11" fmla="*/ 195 h 196"/>
                  <a:gd name="T12" fmla="*/ 57 w 76"/>
                  <a:gd name="T13" fmla="*/ 196 h 196"/>
                  <a:gd name="T14" fmla="*/ 75 w 76"/>
                  <a:gd name="T15" fmla="*/ 116 h 196"/>
                  <a:gd name="T16" fmla="*/ 57 w 76"/>
                  <a:gd name="T17" fmla="*/ 28 h 196"/>
                  <a:gd name="T18" fmla="*/ 46 w 76"/>
                  <a:gd name="T1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96">
                    <a:moveTo>
                      <a:pt x="46" y="0"/>
                    </a:moveTo>
                    <a:cubicBezTo>
                      <a:pt x="46" y="0"/>
                      <a:pt x="45" y="0"/>
                      <a:pt x="45" y="0"/>
                    </a:cubicBezTo>
                    <a:cubicBezTo>
                      <a:pt x="37" y="8"/>
                      <a:pt x="29" y="18"/>
                      <a:pt x="22" y="27"/>
                    </a:cubicBezTo>
                    <a:cubicBezTo>
                      <a:pt x="13" y="38"/>
                      <a:pt x="8" y="52"/>
                      <a:pt x="6" y="69"/>
                    </a:cubicBezTo>
                    <a:cubicBezTo>
                      <a:pt x="0" y="111"/>
                      <a:pt x="18" y="149"/>
                      <a:pt x="42" y="181"/>
                    </a:cubicBezTo>
                    <a:cubicBezTo>
                      <a:pt x="46" y="185"/>
                      <a:pt x="51" y="190"/>
                      <a:pt x="55" y="195"/>
                    </a:cubicBezTo>
                    <a:cubicBezTo>
                      <a:pt x="56" y="195"/>
                      <a:pt x="56" y="196"/>
                      <a:pt x="57" y="196"/>
                    </a:cubicBezTo>
                    <a:cubicBezTo>
                      <a:pt x="68" y="171"/>
                      <a:pt x="76" y="143"/>
                      <a:pt x="75" y="116"/>
                    </a:cubicBezTo>
                    <a:cubicBezTo>
                      <a:pt x="75" y="86"/>
                      <a:pt x="69" y="55"/>
                      <a:pt x="57" y="28"/>
                    </a:cubicBezTo>
                    <a:cubicBezTo>
                      <a:pt x="53" y="19"/>
                      <a:pt x="50" y="1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7">
                <a:extLst>
                  <a:ext uri="{FF2B5EF4-FFF2-40B4-BE49-F238E27FC236}">
                    <a16:creationId xmlns:a16="http://schemas.microsoft.com/office/drawing/2014/main" id="{1A8026B2-9581-55C3-AD9F-A0E7D262C46A}"/>
                  </a:ext>
                </a:extLst>
              </p:cNvPr>
              <p:cNvSpPr>
                <a:spLocks/>
              </p:cNvSpPr>
              <p:nvPr/>
            </p:nvSpPr>
            <p:spPr bwMode="auto">
              <a:xfrm>
                <a:off x="2883506" y="1463067"/>
                <a:ext cx="74613" cy="171450"/>
              </a:xfrm>
              <a:custGeom>
                <a:avLst/>
                <a:gdLst>
                  <a:gd name="T0" fmla="*/ 26 w 81"/>
                  <a:gd name="T1" fmla="*/ 190 h 190"/>
                  <a:gd name="T2" fmla="*/ 58 w 81"/>
                  <a:gd name="T3" fmla="*/ 146 h 190"/>
                  <a:gd name="T4" fmla="*/ 79 w 81"/>
                  <a:gd name="T5" fmla="*/ 76 h 190"/>
                  <a:gd name="T6" fmla="*/ 78 w 81"/>
                  <a:gd name="T7" fmla="*/ 18 h 190"/>
                  <a:gd name="T8" fmla="*/ 76 w 81"/>
                  <a:gd name="T9" fmla="*/ 0 h 190"/>
                  <a:gd name="T10" fmla="*/ 12 w 81"/>
                  <a:gd name="T11" fmla="*/ 67 h 190"/>
                  <a:gd name="T12" fmla="*/ 18 w 81"/>
                  <a:gd name="T13" fmla="*/ 170 h 190"/>
                  <a:gd name="T14" fmla="*/ 26 w 81"/>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90">
                    <a:moveTo>
                      <a:pt x="26" y="190"/>
                    </a:moveTo>
                    <a:cubicBezTo>
                      <a:pt x="38" y="177"/>
                      <a:pt x="50" y="162"/>
                      <a:pt x="58" y="146"/>
                    </a:cubicBezTo>
                    <a:cubicBezTo>
                      <a:pt x="69" y="124"/>
                      <a:pt x="76" y="100"/>
                      <a:pt x="79" y="76"/>
                    </a:cubicBezTo>
                    <a:cubicBezTo>
                      <a:pt x="81" y="57"/>
                      <a:pt x="80" y="37"/>
                      <a:pt x="78" y="18"/>
                    </a:cubicBezTo>
                    <a:cubicBezTo>
                      <a:pt x="78" y="13"/>
                      <a:pt x="77" y="7"/>
                      <a:pt x="76" y="0"/>
                    </a:cubicBezTo>
                    <a:cubicBezTo>
                      <a:pt x="43" y="12"/>
                      <a:pt x="23" y="37"/>
                      <a:pt x="12" y="67"/>
                    </a:cubicBezTo>
                    <a:cubicBezTo>
                      <a:pt x="0" y="100"/>
                      <a:pt x="6" y="138"/>
                      <a:pt x="18" y="170"/>
                    </a:cubicBezTo>
                    <a:cubicBezTo>
                      <a:pt x="20" y="176"/>
                      <a:pt x="23" y="183"/>
                      <a:pt x="26"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8">
                <a:extLst>
                  <a:ext uri="{FF2B5EF4-FFF2-40B4-BE49-F238E27FC236}">
                    <a16:creationId xmlns:a16="http://schemas.microsoft.com/office/drawing/2014/main" id="{08C2DA1B-89D5-BBB4-063B-BCB9DC7B1CE3}"/>
                  </a:ext>
                </a:extLst>
              </p:cNvPr>
              <p:cNvSpPr>
                <a:spLocks/>
              </p:cNvSpPr>
              <p:nvPr/>
            </p:nvSpPr>
            <p:spPr bwMode="auto">
              <a:xfrm>
                <a:off x="3031144" y="1002692"/>
                <a:ext cx="209550" cy="114300"/>
              </a:xfrm>
              <a:custGeom>
                <a:avLst/>
                <a:gdLst>
                  <a:gd name="T0" fmla="*/ 231 w 231"/>
                  <a:gd name="T1" fmla="*/ 17 h 125"/>
                  <a:gd name="T2" fmla="*/ 0 w 231"/>
                  <a:gd name="T3" fmla="*/ 125 h 125"/>
                  <a:gd name="T4" fmla="*/ 231 w 231"/>
                  <a:gd name="T5" fmla="*/ 17 h 125"/>
                </a:gdLst>
                <a:ahLst/>
                <a:cxnLst>
                  <a:cxn ang="0">
                    <a:pos x="T0" y="T1"/>
                  </a:cxn>
                  <a:cxn ang="0">
                    <a:pos x="T2" y="T3"/>
                  </a:cxn>
                  <a:cxn ang="0">
                    <a:pos x="T4" y="T5"/>
                  </a:cxn>
                </a:cxnLst>
                <a:rect l="0" t="0" r="r" b="b"/>
                <a:pathLst>
                  <a:path w="231" h="125">
                    <a:moveTo>
                      <a:pt x="231" y="17"/>
                    </a:moveTo>
                    <a:cubicBezTo>
                      <a:pt x="143" y="0"/>
                      <a:pt x="37" y="39"/>
                      <a:pt x="0" y="125"/>
                    </a:cubicBezTo>
                    <a:cubicBezTo>
                      <a:pt x="84" y="106"/>
                      <a:pt x="160" y="64"/>
                      <a:pt x="23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7" name="组合 66">
            <a:extLst>
              <a:ext uri="{FF2B5EF4-FFF2-40B4-BE49-F238E27FC236}">
                <a16:creationId xmlns:a16="http://schemas.microsoft.com/office/drawing/2014/main" id="{D8CFB429-5874-4E91-FE28-4006BF050956}"/>
              </a:ext>
            </a:extLst>
          </p:cNvPr>
          <p:cNvGrpSpPr/>
          <p:nvPr/>
        </p:nvGrpSpPr>
        <p:grpSpPr>
          <a:xfrm>
            <a:off x="3870795" y="1840607"/>
            <a:ext cx="1625631" cy="942976"/>
            <a:chOff x="1063218" y="1840607"/>
            <a:chExt cx="1625631" cy="942976"/>
          </a:xfrm>
          <a:solidFill>
            <a:schemeClr val="accent2"/>
          </a:solidFill>
        </p:grpSpPr>
        <p:grpSp>
          <p:nvGrpSpPr>
            <p:cNvPr id="68" name="组合 67">
              <a:extLst>
                <a:ext uri="{FF2B5EF4-FFF2-40B4-BE49-F238E27FC236}">
                  <a16:creationId xmlns:a16="http://schemas.microsoft.com/office/drawing/2014/main" id="{79085407-E54C-39A8-7601-84FA7A6F7659}"/>
                </a:ext>
              </a:extLst>
            </p:cNvPr>
            <p:cNvGrpSpPr/>
            <p:nvPr/>
          </p:nvGrpSpPr>
          <p:grpSpPr>
            <a:xfrm>
              <a:off x="1063218" y="1840607"/>
              <a:ext cx="541338" cy="942976"/>
              <a:chOff x="2791431" y="1002692"/>
              <a:chExt cx="541338" cy="942976"/>
            </a:xfrm>
            <a:grpFill/>
          </p:grpSpPr>
          <p:sp>
            <p:nvSpPr>
              <p:cNvPr id="84" name="Freeform 5">
                <a:extLst>
                  <a:ext uri="{FF2B5EF4-FFF2-40B4-BE49-F238E27FC236}">
                    <a16:creationId xmlns:a16="http://schemas.microsoft.com/office/drawing/2014/main" id="{D6AFA175-A894-F92C-C8EC-F317C07DF991}"/>
                  </a:ext>
                </a:extLst>
              </p:cNvPr>
              <p:cNvSpPr>
                <a:spLocks/>
              </p:cNvSpPr>
              <p:nvPr/>
            </p:nvSpPr>
            <p:spPr bwMode="auto">
              <a:xfrm>
                <a:off x="3102581" y="1874230"/>
                <a:ext cx="230188" cy="71438"/>
              </a:xfrm>
              <a:custGeom>
                <a:avLst/>
                <a:gdLst>
                  <a:gd name="T0" fmla="*/ 254 w 254"/>
                  <a:gd name="T1" fmla="*/ 79 h 79"/>
                  <a:gd name="T2" fmla="*/ 254 w 254"/>
                  <a:gd name="T3" fmla="*/ 61 h 79"/>
                  <a:gd name="T4" fmla="*/ 8 w 254"/>
                  <a:gd name="T5" fmla="*/ 0 h 79"/>
                  <a:gd name="T6" fmla="*/ 0 w 254"/>
                  <a:gd name="T7" fmla="*/ 16 h 79"/>
                  <a:gd name="T8" fmla="*/ 254 w 254"/>
                  <a:gd name="T9" fmla="*/ 79 h 79"/>
                </a:gdLst>
                <a:ahLst/>
                <a:cxnLst>
                  <a:cxn ang="0">
                    <a:pos x="T0" y="T1"/>
                  </a:cxn>
                  <a:cxn ang="0">
                    <a:pos x="T2" y="T3"/>
                  </a:cxn>
                  <a:cxn ang="0">
                    <a:pos x="T4" y="T5"/>
                  </a:cxn>
                  <a:cxn ang="0">
                    <a:pos x="T6" y="T7"/>
                  </a:cxn>
                  <a:cxn ang="0">
                    <a:pos x="T8" y="T9"/>
                  </a:cxn>
                </a:cxnLst>
                <a:rect l="0" t="0" r="r" b="b"/>
                <a:pathLst>
                  <a:path w="254" h="79">
                    <a:moveTo>
                      <a:pt x="254" y="79"/>
                    </a:moveTo>
                    <a:cubicBezTo>
                      <a:pt x="254" y="73"/>
                      <a:pt x="254" y="67"/>
                      <a:pt x="254" y="61"/>
                    </a:cubicBezTo>
                    <a:cubicBezTo>
                      <a:pt x="167" y="58"/>
                      <a:pt x="86" y="40"/>
                      <a:pt x="8" y="0"/>
                    </a:cubicBezTo>
                    <a:cubicBezTo>
                      <a:pt x="5" y="6"/>
                      <a:pt x="3" y="11"/>
                      <a:pt x="0" y="16"/>
                    </a:cubicBezTo>
                    <a:cubicBezTo>
                      <a:pt x="80" y="57"/>
                      <a:pt x="164" y="76"/>
                      <a:pt x="254"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
                <a:extLst>
                  <a:ext uri="{FF2B5EF4-FFF2-40B4-BE49-F238E27FC236}">
                    <a16:creationId xmlns:a16="http://schemas.microsoft.com/office/drawing/2014/main" id="{D21B4697-0B6B-9A01-58CE-F944401A90FF}"/>
                  </a:ext>
                </a:extLst>
              </p:cNvPr>
              <p:cNvSpPr>
                <a:spLocks/>
              </p:cNvSpPr>
              <p:nvPr/>
            </p:nvSpPr>
            <p:spPr bwMode="auto">
              <a:xfrm>
                <a:off x="2797781" y="1283680"/>
                <a:ext cx="73025" cy="204788"/>
              </a:xfrm>
              <a:custGeom>
                <a:avLst/>
                <a:gdLst>
                  <a:gd name="T0" fmla="*/ 68 w 81"/>
                  <a:gd name="T1" fmla="*/ 76 h 226"/>
                  <a:gd name="T2" fmla="*/ 37 w 81"/>
                  <a:gd name="T3" fmla="*/ 13 h 226"/>
                  <a:gd name="T4" fmla="*/ 27 w 81"/>
                  <a:gd name="T5" fmla="*/ 0 h 226"/>
                  <a:gd name="T6" fmla="*/ 13 w 81"/>
                  <a:gd name="T7" fmla="*/ 40 h 226"/>
                  <a:gd name="T8" fmla="*/ 22 w 81"/>
                  <a:gd name="T9" fmla="*/ 175 h 226"/>
                  <a:gd name="T10" fmla="*/ 76 w 81"/>
                  <a:gd name="T11" fmla="*/ 226 h 226"/>
                  <a:gd name="T12" fmla="*/ 77 w 81"/>
                  <a:gd name="T13" fmla="*/ 204 h 226"/>
                  <a:gd name="T14" fmla="*/ 68 w 81"/>
                  <a:gd name="T15" fmla="*/ 7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26">
                    <a:moveTo>
                      <a:pt x="68" y="76"/>
                    </a:moveTo>
                    <a:cubicBezTo>
                      <a:pt x="62" y="53"/>
                      <a:pt x="51" y="32"/>
                      <a:pt x="37" y="13"/>
                    </a:cubicBezTo>
                    <a:cubicBezTo>
                      <a:pt x="34" y="9"/>
                      <a:pt x="31" y="5"/>
                      <a:pt x="27" y="0"/>
                    </a:cubicBezTo>
                    <a:cubicBezTo>
                      <a:pt x="22" y="14"/>
                      <a:pt x="17" y="27"/>
                      <a:pt x="13" y="40"/>
                    </a:cubicBezTo>
                    <a:cubicBezTo>
                      <a:pt x="0" y="85"/>
                      <a:pt x="0" y="137"/>
                      <a:pt x="22" y="175"/>
                    </a:cubicBezTo>
                    <a:cubicBezTo>
                      <a:pt x="34" y="198"/>
                      <a:pt x="52" y="214"/>
                      <a:pt x="76" y="226"/>
                    </a:cubicBezTo>
                    <a:cubicBezTo>
                      <a:pt x="77" y="218"/>
                      <a:pt x="77" y="211"/>
                      <a:pt x="77" y="204"/>
                    </a:cubicBezTo>
                    <a:cubicBezTo>
                      <a:pt x="81" y="161"/>
                      <a:pt x="79" y="118"/>
                      <a:pt x="6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
                <a:extLst>
                  <a:ext uri="{FF2B5EF4-FFF2-40B4-BE49-F238E27FC236}">
                    <a16:creationId xmlns:a16="http://schemas.microsoft.com/office/drawing/2014/main" id="{6A296C1F-609D-F9D9-624A-E5FD384D865D}"/>
                  </a:ext>
                </a:extLst>
              </p:cNvPr>
              <p:cNvSpPr>
                <a:spLocks/>
              </p:cNvSpPr>
              <p:nvPr/>
            </p:nvSpPr>
            <p:spPr bwMode="auto">
              <a:xfrm>
                <a:off x="2845406" y="1128105"/>
                <a:ext cx="77788" cy="207963"/>
              </a:xfrm>
              <a:custGeom>
                <a:avLst/>
                <a:gdLst>
                  <a:gd name="T0" fmla="*/ 42 w 85"/>
                  <a:gd name="T1" fmla="*/ 230 h 230"/>
                  <a:gd name="T2" fmla="*/ 51 w 85"/>
                  <a:gd name="T3" fmla="*/ 209 h 230"/>
                  <a:gd name="T4" fmla="*/ 75 w 85"/>
                  <a:gd name="T5" fmla="*/ 131 h 230"/>
                  <a:gd name="T6" fmla="*/ 68 w 85"/>
                  <a:gd name="T7" fmla="*/ 0 h 230"/>
                  <a:gd name="T8" fmla="*/ 52 w 85"/>
                  <a:gd name="T9" fmla="*/ 19 h 230"/>
                  <a:gd name="T10" fmla="*/ 8 w 85"/>
                  <a:gd name="T11" fmla="*/ 106 h 230"/>
                  <a:gd name="T12" fmla="*/ 42 w 85"/>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85" h="230">
                    <a:moveTo>
                      <a:pt x="42" y="230"/>
                    </a:moveTo>
                    <a:cubicBezTo>
                      <a:pt x="45" y="223"/>
                      <a:pt x="48" y="216"/>
                      <a:pt x="51" y="209"/>
                    </a:cubicBezTo>
                    <a:cubicBezTo>
                      <a:pt x="60" y="183"/>
                      <a:pt x="70" y="157"/>
                      <a:pt x="75" y="131"/>
                    </a:cubicBezTo>
                    <a:cubicBezTo>
                      <a:pt x="84" y="87"/>
                      <a:pt x="85" y="43"/>
                      <a:pt x="68" y="0"/>
                    </a:cubicBezTo>
                    <a:cubicBezTo>
                      <a:pt x="63" y="7"/>
                      <a:pt x="57" y="13"/>
                      <a:pt x="52" y="19"/>
                    </a:cubicBezTo>
                    <a:cubicBezTo>
                      <a:pt x="31" y="44"/>
                      <a:pt x="14" y="76"/>
                      <a:pt x="8" y="106"/>
                    </a:cubicBezTo>
                    <a:cubicBezTo>
                      <a:pt x="0" y="151"/>
                      <a:pt x="6" y="197"/>
                      <a:pt x="42" y="2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
                <a:extLst>
                  <a:ext uri="{FF2B5EF4-FFF2-40B4-BE49-F238E27FC236}">
                    <a16:creationId xmlns:a16="http://schemas.microsoft.com/office/drawing/2014/main" id="{444C3C41-E74D-0F71-2321-FFEB87CB1CA7}"/>
                  </a:ext>
                </a:extLst>
              </p:cNvPr>
              <p:cNvSpPr>
                <a:spLocks/>
              </p:cNvSpPr>
              <p:nvPr/>
            </p:nvSpPr>
            <p:spPr bwMode="auto">
              <a:xfrm>
                <a:off x="2891444" y="1793267"/>
                <a:ext cx="195263" cy="101600"/>
              </a:xfrm>
              <a:custGeom>
                <a:avLst/>
                <a:gdLst>
                  <a:gd name="T0" fmla="*/ 204 w 215"/>
                  <a:gd name="T1" fmla="*/ 85 h 112"/>
                  <a:gd name="T2" fmla="*/ 155 w 215"/>
                  <a:gd name="T3" fmla="*/ 49 h 112"/>
                  <a:gd name="T4" fmla="*/ 67 w 215"/>
                  <a:gd name="T5" fmla="*/ 7 h 112"/>
                  <a:gd name="T6" fmla="*/ 0 w 215"/>
                  <a:gd name="T7" fmla="*/ 2 h 112"/>
                  <a:gd name="T8" fmla="*/ 24 w 215"/>
                  <a:gd name="T9" fmla="*/ 37 h 112"/>
                  <a:gd name="T10" fmla="*/ 147 w 215"/>
                  <a:gd name="T11" fmla="*/ 110 h 112"/>
                  <a:gd name="T12" fmla="*/ 215 w 215"/>
                  <a:gd name="T13" fmla="*/ 93 h 112"/>
                  <a:gd name="T14" fmla="*/ 204 w 215"/>
                  <a:gd name="T15" fmla="*/ 8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2">
                    <a:moveTo>
                      <a:pt x="204" y="85"/>
                    </a:moveTo>
                    <a:cubicBezTo>
                      <a:pt x="188" y="73"/>
                      <a:pt x="172" y="60"/>
                      <a:pt x="155" y="49"/>
                    </a:cubicBezTo>
                    <a:cubicBezTo>
                      <a:pt x="128" y="31"/>
                      <a:pt x="98" y="16"/>
                      <a:pt x="67" y="7"/>
                    </a:cubicBezTo>
                    <a:cubicBezTo>
                      <a:pt x="45" y="1"/>
                      <a:pt x="23" y="0"/>
                      <a:pt x="0" y="2"/>
                    </a:cubicBezTo>
                    <a:cubicBezTo>
                      <a:pt x="8" y="14"/>
                      <a:pt x="16" y="26"/>
                      <a:pt x="24" y="37"/>
                    </a:cubicBezTo>
                    <a:cubicBezTo>
                      <a:pt x="54" y="75"/>
                      <a:pt x="95" y="105"/>
                      <a:pt x="147" y="110"/>
                    </a:cubicBezTo>
                    <a:cubicBezTo>
                      <a:pt x="171" y="112"/>
                      <a:pt x="194" y="105"/>
                      <a:pt x="215" y="93"/>
                    </a:cubicBezTo>
                    <a:cubicBezTo>
                      <a:pt x="211" y="90"/>
                      <a:pt x="208" y="88"/>
                      <a:pt x="204"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
                <a:extLst>
                  <a:ext uri="{FF2B5EF4-FFF2-40B4-BE49-F238E27FC236}">
                    <a16:creationId xmlns:a16="http://schemas.microsoft.com/office/drawing/2014/main" id="{DD7003BA-B74C-B860-1E4B-AE83346D1B8B}"/>
                  </a:ext>
                </a:extLst>
              </p:cNvPr>
              <p:cNvSpPr>
                <a:spLocks/>
              </p:cNvSpPr>
              <p:nvPr/>
            </p:nvSpPr>
            <p:spPr bwMode="auto">
              <a:xfrm>
                <a:off x="2929544" y="1004280"/>
                <a:ext cx="120650" cy="193675"/>
              </a:xfrm>
              <a:custGeom>
                <a:avLst/>
                <a:gdLst>
                  <a:gd name="T0" fmla="*/ 21 w 133"/>
                  <a:gd name="T1" fmla="*/ 212 h 212"/>
                  <a:gd name="T2" fmla="*/ 36 w 133"/>
                  <a:gd name="T3" fmla="*/ 194 h 212"/>
                  <a:gd name="T4" fmla="*/ 81 w 133"/>
                  <a:gd name="T5" fmla="*/ 138 h 212"/>
                  <a:gd name="T6" fmla="*/ 130 w 133"/>
                  <a:gd name="T7" fmla="*/ 31 h 212"/>
                  <a:gd name="T8" fmla="*/ 133 w 133"/>
                  <a:gd name="T9" fmla="*/ 0 h 212"/>
                  <a:gd name="T10" fmla="*/ 107 w 133"/>
                  <a:gd name="T11" fmla="*/ 14 h 212"/>
                  <a:gd name="T12" fmla="*/ 22 w 133"/>
                  <a:gd name="T13" fmla="*/ 98 h 212"/>
                  <a:gd name="T14" fmla="*/ 21 w 133"/>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12">
                    <a:moveTo>
                      <a:pt x="21" y="212"/>
                    </a:moveTo>
                    <a:cubicBezTo>
                      <a:pt x="26" y="205"/>
                      <a:pt x="31" y="200"/>
                      <a:pt x="36" y="194"/>
                    </a:cubicBezTo>
                    <a:cubicBezTo>
                      <a:pt x="52" y="176"/>
                      <a:pt x="67" y="158"/>
                      <a:pt x="81" y="138"/>
                    </a:cubicBezTo>
                    <a:cubicBezTo>
                      <a:pt x="103" y="107"/>
                      <a:pt x="124" y="70"/>
                      <a:pt x="130" y="31"/>
                    </a:cubicBezTo>
                    <a:cubicBezTo>
                      <a:pt x="131" y="21"/>
                      <a:pt x="132" y="11"/>
                      <a:pt x="133" y="0"/>
                    </a:cubicBezTo>
                    <a:cubicBezTo>
                      <a:pt x="123" y="5"/>
                      <a:pt x="115" y="9"/>
                      <a:pt x="107" y="14"/>
                    </a:cubicBezTo>
                    <a:cubicBezTo>
                      <a:pt x="73" y="35"/>
                      <a:pt x="39" y="62"/>
                      <a:pt x="22" y="98"/>
                    </a:cubicBezTo>
                    <a:cubicBezTo>
                      <a:pt x="5" y="136"/>
                      <a:pt x="0" y="173"/>
                      <a:pt x="21"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0">
                <a:extLst>
                  <a:ext uri="{FF2B5EF4-FFF2-40B4-BE49-F238E27FC236}">
                    <a16:creationId xmlns:a16="http://schemas.microsoft.com/office/drawing/2014/main" id="{FD4312CD-7D99-ADB1-9DE6-CBBD2BE0013B}"/>
                  </a:ext>
                </a:extLst>
              </p:cNvPr>
              <p:cNvSpPr>
                <a:spLocks/>
              </p:cNvSpPr>
              <p:nvPr/>
            </p:nvSpPr>
            <p:spPr bwMode="auto">
              <a:xfrm>
                <a:off x="2816831" y="1632930"/>
                <a:ext cx="152400" cy="146050"/>
              </a:xfrm>
              <a:custGeom>
                <a:avLst/>
                <a:gdLst>
                  <a:gd name="T0" fmla="*/ 168 w 168"/>
                  <a:gd name="T1" fmla="*/ 155 h 161"/>
                  <a:gd name="T2" fmla="*/ 167 w 168"/>
                  <a:gd name="T3" fmla="*/ 153 h 161"/>
                  <a:gd name="T4" fmla="*/ 157 w 168"/>
                  <a:gd name="T5" fmla="*/ 136 h 161"/>
                  <a:gd name="T6" fmla="*/ 78 w 168"/>
                  <a:gd name="T7" fmla="*/ 40 h 161"/>
                  <a:gd name="T8" fmla="*/ 36 w 168"/>
                  <a:gd name="T9" fmla="*/ 15 h 161"/>
                  <a:gd name="T10" fmla="*/ 1 w 168"/>
                  <a:gd name="T11" fmla="*/ 0 h 161"/>
                  <a:gd name="T12" fmla="*/ 0 w 168"/>
                  <a:gd name="T13" fmla="*/ 2 h 161"/>
                  <a:gd name="T14" fmla="*/ 11 w 168"/>
                  <a:gd name="T15" fmla="*/ 43 h 161"/>
                  <a:gd name="T16" fmla="*/ 82 w 168"/>
                  <a:gd name="T17" fmla="*/ 139 h 161"/>
                  <a:gd name="T18" fmla="*/ 168 w 168"/>
                  <a:gd name="T19"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1">
                    <a:moveTo>
                      <a:pt x="168" y="155"/>
                    </a:moveTo>
                    <a:cubicBezTo>
                      <a:pt x="168" y="154"/>
                      <a:pt x="168" y="153"/>
                      <a:pt x="167" y="153"/>
                    </a:cubicBezTo>
                    <a:cubicBezTo>
                      <a:pt x="164" y="147"/>
                      <a:pt x="160" y="142"/>
                      <a:pt x="157" y="136"/>
                    </a:cubicBezTo>
                    <a:cubicBezTo>
                      <a:pt x="135" y="101"/>
                      <a:pt x="110" y="67"/>
                      <a:pt x="78" y="40"/>
                    </a:cubicBezTo>
                    <a:cubicBezTo>
                      <a:pt x="64" y="29"/>
                      <a:pt x="50" y="19"/>
                      <a:pt x="36" y="15"/>
                    </a:cubicBezTo>
                    <a:cubicBezTo>
                      <a:pt x="24" y="11"/>
                      <a:pt x="12" y="5"/>
                      <a:pt x="1" y="0"/>
                    </a:cubicBezTo>
                    <a:cubicBezTo>
                      <a:pt x="0" y="1"/>
                      <a:pt x="0" y="2"/>
                      <a:pt x="0" y="2"/>
                    </a:cubicBezTo>
                    <a:cubicBezTo>
                      <a:pt x="3" y="16"/>
                      <a:pt x="7" y="29"/>
                      <a:pt x="11" y="43"/>
                    </a:cubicBezTo>
                    <a:cubicBezTo>
                      <a:pt x="24" y="81"/>
                      <a:pt x="49" y="119"/>
                      <a:pt x="82" y="139"/>
                    </a:cubicBezTo>
                    <a:cubicBezTo>
                      <a:pt x="109" y="155"/>
                      <a:pt x="136" y="161"/>
                      <a:pt x="168"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1">
                <a:extLst>
                  <a:ext uri="{FF2B5EF4-FFF2-40B4-BE49-F238E27FC236}">
                    <a16:creationId xmlns:a16="http://schemas.microsoft.com/office/drawing/2014/main" id="{AB033AC1-7042-72DB-2471-B5DC38C1592D}"/>
                  </a:ext>
                </a:extLst>
              </p:cNvPr>
              <p:cNvSpPr>
                <a:spLocks/>
              </p:cNvSpPr>
              <p:nvPr/>
            </p:nvSpPr>
            <p:spPr bwMode="auto">
              <a:xfrm>
                <a:off x="2791431" y="1458305"/>
                <a:ext cx="104775" cy="180975"/>
              </a:xfrm>
              <a:custGeom>
                <a:avLst/>
                <a:gdLst>
                  <a:gd name="T0" fmla="*/ 1 w 115"/>
                  <a:gd name="T1" fmla="*/ 0 h 199"/>
                  <a:gd name="T2" fmla="*/ 0 w 115"/>
                  <a:gd name="T3" fmla="*/ 25 h 199"/>
                  <a:gd name="T4" fmla="*/ 11 w 115"/>
                  <a:gd name="T5" fmla="*/ 106 h 199"/>
                  <a:gd name="T6" fmla="*/ 63 w 115"/>
                  <a:gd name="T7" fmla="*/ 180 h 199"/>
                  <a:gd name="T8" fmla="*/ 115 w 115"/>
                  <a:gd name="T9" fmla="*/ 199 h 199"/>
                  <a:gd name="T10" fmla="*/ 110 w 115"/>
                  <a:gd name="T11" fmla="*/ 177 h 199"/>
                  <a:gd name="T12" fmla="*/ 73 w 115"/>
                  <a:gd name="T13" fmla="*/ 76 h 199"/>
                  <a:gd name="T14" fmla="*/ 1 w 115"/>
                  <a:gd name="T15" fmla="*/ 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9">
                    <a:moveTo>
                      <a:pt x="1" y="0"/>
                    </a:moveTo>
                    <a:cubicBezTo>
                      <a:pt x="1" y="9"/>
                      <a:pt x="0" y="17"/>
                      <a:pt x="0" y="25"/>
                    </a:cubicBezTo>
                    <a:cubicBezTo>
                      <a:pt x="0" y="53"/>
                      <a:pt x="1" y="81"/>
                      <a:pt x="11" y="106"/>
                    </a:cubicBezTo>
                    <a:cubicBezTo>
                      <a:pt x="22" y="134"/>
                      <a:pt x="37" y="161"/>
                      <a:pt x="63" y="180"/>
                    </a:cubicBezTo>
                    <a:cubicBezTo>
                      <a:pt x="77" y="190"/>
                      <a:pt x="98" y="197"/>
                      <a:pt x="115" y="199"/>
                    </a:cubicBezTo>
                    <a:cubicBezTo>
                      <a:pt x="113" y="191"/>
                      <a:pt x="111" y="184"/>
                      <a:pt x="110" y="177"/>
                    </a:cubicBezTo>
                    <a:cubicBezTo>
                      <a:pt x="102" y="142"/>
                      <a:pt x="90" y="107"/>
                      <a:pt x="73" y="76"/>
                    </a:cubicBezTo>
                    <a:cubicBezTo>
                      <a:pt x="55" y="45"/>
                      <a:pt x="33" y="2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2">
                <a:extLst>
                  <a:ext uri="{FF2B5EF4-FFF2-40B4-BE49-F238E27FC236}">
                    <a16:creationId xmlns:a16="http://schemas.microsoft.com/office/drawing/2014/main" id="{A27230CF-B19B-46FB-731F-C395304163DF}"/>
                  </a:ext>
                </a:extLst>
              </p:cNvPr>
              <p:cNvSpPr>
                <a:spLocks/>
              </p:cNvSpPr>
              <p:nvPr/>
            </p:nvSpPr>
            <p:spPr bwMode="auto">
              <a:xfrm>
                <a:off x="2875569" y="1340830"/>
                <a:ext cx="98425" cy="147638"/>
              </a:xfrm>
              <a:custGeom>
                <a:avLst/>
                <a:gdLst>
                  <a:gd name="T0" fmla="*/ 3 w 110"/>
                  <a:gd name="T1" fmla="*/ 142 h 164"/>
                  <a:gd name="T2" fmla="*/ 5 w 110"/>
                  <a:gd name="T3" fmla="*/ 164 h 164"/>
                  <a:gd name="T4" fmla="*/ 60 w 110"/>
                  <a:gd name="T5" fmla="*/ 120 h 164"/>
                  <a:gd name="T6" fmla="*/ 103 w 110"/>
                  <a:gd name="T7" fmla="*/ 29 h 164"/>
                  <a:gd name="T8" fmla="*/ 110 w 110"/>
                  <a:gd name="T9" fmla="*/ 0 h 164"/>
                  <a:gd name="T10" fmla="*/ 96 w 110"/>
                  <a:gd name="T11" fmla="*/ 1 h 164"/>
                  <a:gd name="T12" fmla="*/ 40 w 110"/>
                  <a:gd name="T13" fmla="*/ 28 h 164"/>
                  <a:gd name="T14" fmla="*/ 3 w 110"/>
                  <a:gd name="T15" fmla="*/ 142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64">
                    <a:moveTo>
                      <a:pt x="3" y="142"/>
                    </a:moveTo>
                    <a:cubicBezTo>
                      <a:pt x="4" y="149"/>
                      <a:pt x="4" y="156"/>
                      <a:pt x="5" y="164"/>
                    </a:cubicBezTo>
                    <a:cubicBezTo>
                      <a:pt x="26" y="152"/>
                      <a:pt x="45" y="139"/>
                      <a:pt x="60" y="120"/>
                    </a:cubicBezTo>
                    <a:cubicBezTo>
                      <a:pt x="81" y="94"/>
                      <a:pt x="96" y="62"/>
                      <a:pt x="103" y="29"/>
                    </a:cubicBezTo>
                    <a:cubicBezTo>
                      <a:pt x="105" y="19"/>
                      <a:pt x="107" y="10"/>
                      <a:pt x="110" y="0"/>
                    </a:cubicBezTo>
                    <a:cubicBezTo>
                      <a:pt x="105" y="0"/>
                      <a:pt x="100" y="1"/>
                      <a:pt x="96" y="1"/>
                    </a:cubicBezTo>
                    <a:cubicBezTo>
                      <a:pt x="74" y="4"/>
                      <a:pt x="55" y="15"/>
                      <a:pt x="40" y="28"/>
                    </a:cubicBezTo>
                    <a:cubicBezTo>
                      <a:pt x="11" y="55"/>
                      <a:pt x="0" y="102"/>
                      <a:pt x="3"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3">
                <a:extLst>
                  <a:ext uri="{FF2B5EF4-FFF2-40B4-BE49-F238E27FC236}">
                    <a16:creationId xmlns:a16="http://schemas.microsoft.com/office/drawing/2014/main" id="{C7C83E0E-5BD8-98D2-CEFB-AF7F7B5A1C90}"/>
                  </a:ext>
                </a:extLst>
              </p:cNvPr>
              <p:cNvSpPr>
                <a:spLocks/>
              </p:cNvSpPr>
              <p:nvPr/>
            </p:nvSpPr>
            <p:spPr bwMode="auto">
              <a:xfrm>
                <a:off x="2896206" y="1217005"/>
                <a:ext cx="138113" cy="123825"/>
              </a:xfrm>
              <a:custGeom>
                <a:avLst/>
                <a:gdLst>
                  <a:gd name="T0" fmla="*/ 101 w 152"/>
                  <a:gd name="T1" fmla="*/ 84 h 135"/>
                  <a:gd name="T2" fmla="*/ 143 w 152"/>
                  <a:gd name="T3" fmla="*/ 28 h 135"/>
                  <a:gd name="T4" fmla="*/ 152 w 152"/>
                  <a:gd name="T5" fmla="*/ 13 h 135"/>
                  <a:gd name="T6" fmla="*/ 41 w 152"/>
                  <a:gd name="T7" fmla="*/ 43 h 135"/>
                  <a:gd name="T8" fmla="*/ 5 w 152"/>
                  <a:gd name="T9" fmla="*/ 113 h 135"/>
                  <a:gd name="T10" fmla="*/ 0 w 152"/>
                  <a:gd name="T11" fmla="*/ 135 h 135"/>
                  <a:gd name="T12" fmla="*/ 101 w 152"/>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52" h="135">
                    <a:moveTo>
                      <a:pt x="101" y="84"/>
                    </a:moveTo>
                    <a:cubicBezTo>
                      <a:pt x="117" y="67"/>
                      <a:pt x="130" y="48"/>
                      <a:pt x="143" y="28"/>
                    </a:cubicBezTo>
                    <a:cubicBezTo>
                      <a:pt x="146" y="23"/>
                      <a:pt x="149" y="18"/>
                      <a:pt x="152" y="13"/>
                    </a:cubicBezTo>
                    <a:cubicBezTo>
                      <a:pt x="108" y="0"/>
                      <a:pt x="71" y="14"/>
                      <a:pt x="41" y="43"/>
                    </a:cubicBezTo>
                    <a:cubicBezTo>
                      <a:pt x="23" y="61"/>
                      <a:pt x="11" y="88"/>
                      <a:pt x="5" y="113"/>
                    </a:cubicBezTo>
                    <a:cubicBezTo>
                      <a:pt x="3" y="120"/>
                      <a:pt x="1" y="128"/>
                      <a:pt x="0" y="135"/>
                    </a:cubicBezTo>
                    <a:cubicBezTo>
                      <a:pt x="39" y="129"/>
                      <a:pt x="73" y="111"/>
                      <a:pt x="10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
                <a:extLst>
                  <a:ext uri="{FF2B5EF4-FFF2-40B4-BE49-F238E27FC236}">
                    <a16:creationId xmlns:a16="http://schemas.microsoft.com/office/drawing/2014/main" id="{1477646B-98C8-CE82-BDDC-69BA240E2AF0}"/>
                  </a:ext>
                </a:extLst>
              </p:cNvPr>
              <p:cNvSpPr>
                <a:spLocks/>
              </p:cNvSpPr>
              <p:nvPr/>
            </p:nvSpPr>
            <p:spPr bwMode="auto">
              <a:xfrm>
                <a:off x="3005744" y="1699605"/>
                <a:ext cx="88900" cy="166688"/>
              </a:xfrm>
              <a:custGeom>
                <a:avLst/>
                <a:gdLst>
                  <a:gd name="T0" fmla="*/ 20 w 98"/>
                  <a:gd name="T1" fmla="*/ 0 h 184"/>
                  <a:gd name="T2" fmla="*/ 2 w 98"/>
                  <a:gd name="T3" fmla="*/ 59 h 184"/>
                  <a:gd name="T4" fmla="*/ 38 w 98"/>
                  <a:gd name="T5" fmla="*/ 142 h 184"/>
                  <a:gd name="T6" fmla="*/ 86 w 98"/>
                  <a:gd name="T7" fmla="*/ 178 h 184"/>
                  <a:gd name="T8" fmla="*/ 97 w 98"/>
                  <a:gd name="T9" fmla="*/ 184 h 184"/>
                  <a:gd name="T10" fmla="*/ 92 w 98"/>
                  <a:gd name="T11" fmla="*/ 118 h 184"/>
                  <a:gd name="T12" fmla="*/ 39 w 98"/>
                  <a:gd name="T13" fmla="*/ 23 h 184"/>
                  <a:gd name="T14" fmla="*/ 20 w 98"/>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84">
                    <a:moveTo>
                      <a:pt x="20" y="0"/>
                    </a:moveTo>
                    <a:cubicBezTo>
                      <a:pt x="8" y="19"/>
                      <a:pt x="3" y="38"/>
                      <a:pt x="2" y="59"/>
                    </a:cubicBezTo>
                    <a:cubicBezTo>
                      <a:pt x="0" y="90"/>
                      <a:pt x="18" y="120"/>
                      <a:pt x="38" y="142"/>
                    </a:cubicBezTo>
                    <a:cubicBezTo>
                      <a:pt x="50" y="157"/>
                      <a:pt x="69" y="169"/>
                      <a:pt x="86" y="178"/>
                    </a:cubicBezTo>
                    <a:cubicBezTo>
                      <a:pt x="90" y="180"/>
                      <a:pt x="93" y="182"/>
                      <a:pt x="97" y="184"/>
                    </a:cubicBezTo>
                    <a:cubicBezTo>
                      <a:pt x="98" y="160"/>
                      <a:pt x="97" y="141"/>
                      <a:pt x="92" y="118"/>
                    </a:cubicBezTo>
                    <a:cubicBezTo>
                      <a:pt x="84" y="84"/>
                      <a:pt x="64" y="50"/>
                      <a:pt x="39" y="23"/>
                    </a:cubicBezTo>
                    <a:cubicBezTo>
                      <a:pt x="33" y="16"/>
                      <a:pt x="27" y="8"/>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5">
                <a:extLst>
                  <a:ext uri="{FF2B5EF4-FFF2-40B4-BE49-F238E27FC236}">
                    <a16:creationId xmlns:a16="http://schemas.microsoft.com/office/drawing/2014/main" id="{56D6C934-DAA7-2356-AC3D-9D26A6C84521}"/>
                  </a:ext>
                </a:extLst>
              </p:cNvPr>
              <p:cNvSpPr>
                <a:spLocks/>
              </p:cNvSpPr>
              <p:nvPr/>
            </p:nvSpPr>
            <p:spPr bwMode="auto">
              <a:xfrm>
                <a:off x="2959706" y="1116992"/>
                <a:ext cx="174625" cy="93663"/>
              </a:xfrm>
              <a:custGeom>
                <a:avLst/>
                <a:gdLst>
                  <a:gd name="T0" fmla="*/ 13 w 194"/>
                  <a:gd name="T1" fmla="*/ 78 h 103"/>
                  <a:gd name="T2" fmla="*/ 0 w 194"/>
                  <a:gd name="T3" fmla="*/ 97 h 103"/>
                  <a:gd name="T4" fmla="*/ 103 w 194"/>
                  <a:gd name="T5" fmla="*/ 85 h 103"/>
                  <a:gd name="T6" fmla="*/ 178 w 194"/>
                  <a:gd name="T7" fmla="*/ 41 h 103"/>
                  <a:gd name="T8" fmla="*/ 194 w 194"/>
                  <a:gd name="T9" fmla="*/ 29 h 103"/>
                  <a:gd name="T10" fmla="*/ 169 w 194"/>
                  <a:gd name="T11" fmla="*/ 16 h 103"/>
                  <a:gd name="T12" fmla="*/ 62 w 194"/>
                  <a:gd name="T13" fmla="*/ 29 h 103"/>
                  <a:gd name="T14" fmla="*/ 13 w 194"/>
                  <a:gd name="T15" fmla="*/ 7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03">
                    <a:moveTo>
                      <a:pt x="13" y="78"/>
                    </a:moveTo>
                    <a:cubicBezTo>
                      <a:pt x="8" y="83"/>
                      <a:pt x="5" y="90"/>
                      <a:pt x="0" y="97"/>
                    </a:cubicBezTo>
                    <a:cubicBezTo>
                      <a:pt x="35" y="103"/>
                      <a:pt x="71" y="99"/>
                      <a:pt x="103" y="85"/>
                    </a:cubicBezTo>
                    <a:cubicBezTo>
                      <a:pt x="130" y="74"/>
                      <a:pt x="154" y="58"/>
                      <a:pt x="178" y="41"/>
                    </a:cubicBezTo>
                    <a:cubicBezTo>
                      <a:pt x="183" y="37"/>
                      <a:pt x="188" y="33"/>
                      <a:pt x="194" y="29"/>
                    </a:cubicBezTo>
                    <a:cubicBezTo>
                      <a:pt x="186" y="24"/>
                      <a:pt x="178" y="19"/>
                      <a:pt x="169" y="16"/>
                    </a:cubicBezTo>
                    <a:cubicBezTo>
                      <a:pt x="132" y="0"/>
                      <a:pt x="92" y="11"/>
                      <a:pt x="62" y="29"/>
                    </a:cubicBezTo>
                    <a:cubicBezTo>
                      <a:pt x="42" y="41"/>
                      <a:pt x="27" y="58"/>
                      <a:pt x="13"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6">
                <a:extLst>
                  <a:ext uri="{FF2B5EF4-FFF2-40B4-BE49-F238E27FC236}">
                    <a16:creationId xmlns:a16="http://schemas.microsoft.com/office/drawing/2014/main" id="{F9FD2950-26D1-BA32-C3C0-9DBA6B7F4D8B}"/>
                  </a:ext>
                </a:extLst>
              </p:cNvPr>
              <p:cNvSpPr>
                <a:spLocks/>
              </p:cNvSpPr>
              <p:nvPr/>
            </p:nvSpPr>
            <p:spPr bwMode="auto">
              <a:xfrm>
                <a:off x="2927956" y="1586892"/>
                <a:ext cx="69850" cy="177800"/>
              </a:xfrm>
              <a:custGeom>
                <a:avLst/>
                <a:gdLst>
                  <a:gd name="T0" fmla="*/ 46 w 76"/>
                  <a:gd name="T1" fmla="*/ 0 h 196"/>
                  <a:gd name="T2" fmla="*/ 45 w 76"/>
                  <a:gd name="T3" fmla="*/ 0 h 196"/>
                  <a:gd name="T4" fmla="*/ 22 w 76"/>
                  <a:gd name="T5" fmla="*/ 27 h 196"/>
                  <a:gd name="T6" fmla="*/ 6 w 76"/>
                  <a:gd name="T7" fmla="*/ 69 h 196"/>
                  <a:gd name="T8" fmla="*/ 42 w 76"/>
                  <a:gd name="T9" fmla="*/ 181 h 196"/>
                  <a:gd name="T10" fmla="*/ 55 w 76"/>
                  <a:gd name="T11" fmla="*/ 195 h 196"/>
                  <a:gd name="T12" fmla="*/ 57 w 76"/>
                  <a:gd name="T13" fmla="*/ 196 h 196"/>
                  <a:gd name="T14" fmla="*/ 75 w 76"/>
                  <a:gd name="T15" fmla="*/ 116 h 196"/>
                  <a:gd name="T16" fmla="*/ 57 w 76"/>
                  <a:gd name="T17" fmla="*/ 28 h 196"/>
                  <a:gd name="T18" fmla="*/ 46 w 76"/>
                  <a:gd name="T1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96">
                    <a:moveTo>
                      <a:pt x="46" y="0"/>
                    </a:moveTo>
                    <a:cubicBezTo>
                      <a:pt x="46" y="0"/>
                      <a:pt x="45" y="0"/>
                      <a:pt x="45" y="0"/>
                    </a:cubicBezTo>
                    <a:cubicBezTo>
                      <a:pt x="37" y="8"/>
                      <a:pt x="29" y="18"/>
                      <a:pt x="22" y="27"/>
                    </a:cubicBezTo>
                    <a:cubicBezTo>
                      <a:pt x="13" y="38"/>
                      <a:pt x="8" y="52"/>
                      <a:pt x="6" y="69"/>
                    </a:cubicBezTo>
                    <a:cubicBezTo>
                      <a:pt x="0" y="111"/>
                      <a:pt x="18" y="149"/>
                      <a:pt x="42" y="181"/>
                    </a:cubicBezTo>
                    <a:cubicBezTo>
                      <a:pt x="46" y="185"/>
                      <a:pt x="51" y="190"/>
                      <a:pt x="55" y="195"/>
                    </a:cubicBezTo>
                    <a:cubicBezTo>
                      <a:pt x="56" y="195"/>
                      <a:pt x="56" y="196"/>
                      <a:pt x="57" y="196"/>
                    </a:cubicBezTo>
                    <a:cubicBezTo>
                      <a:pt x="68" y="171"/>
                      <a:pt x="76" y="143"/>
                      <a:pt x="75" y="116"/>
                    </a:cubicBezTo>
                    <a:cubicBezTo>
                      <a:pt x="75" y="86"/>
                      <a:pt x="69" y="55"/>
                      <a:pt x="57" y="28"/>
                    </a:cubicBezTo>
                    <a:cubicBezTo>
                      <a:pt x="53" y="19"/>
                      <a:pt x="50" y="1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
                <a:extLst>
                  <a:ext uri="{FF2B5EF4-FFF2-40B4-BE49-F238E27FC236}">
                    <a16:creationId xmlns:a16="http://schemas.microsoft.com/office/drawing/2014/main" id="{F936B439-59FE-FEFF-83D4-8E67CEDAD59D}"/>
                  </a:ext>
                </a:extLst>
              </p:cNvPr>
              <p:cNvSpPr>
                <a:spLocks/>
              </p:cNvSpPr>
              <p:nvPr/>
            </p:nvSpPr>
            <p:spPr bwMode="auto">
              <a:xfrm>
                <a:off x="2883506" y="1463067"/>
                <a:ext cx="74613" cy="171450"/>
              </a:xfrm>
              <a:custGeom>
                <a:avLst/>
                <a:gdLst>
                  <a:gd name="T0" fmla="*/ 26 w 81"/>
                  <a:gd name="T1" fmla="*/ 190 h 190"/>
                  <a:gd name="T2" fmla="*/ 58 w 81"/>
                  <a:gd name="T3" fmla="*/ 146 h 190"/>
                  <a:gd name="T4" fmla="*/ 79 w 81"/>
                  <a:gd name="T5" fmla="*/ 76 h 190"/>
                  <a:gd name="T6" fmla="*/ 78 w 81"/>
                  <a:gd name="T7" fmla="*/ 18 h 190"/>
                  <a:gd name="T8" fmla="*/ 76 w 81"/>
                  <a:gd name="T9" fmla="*/ 0 h 190"/>
                  <a:gd name="T10" fmla="*/ 12 w 81"/>
                  <a:gd name="T11" fmla="*/ 67 h 190"/>
                  <a:gd name="T12" fmla="*/ 18 w 81"/>
                  <a:gd name="T13" fmla="*/ 170 h 190"/>
                  <a:gd name="T14" fmla="*/ 26 w 81"/>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90">
                    <a:moveTo>
                      <a:pt x="26" y="190"/>
                    </a:moveTo>
                    <a:cubicBezTo>
                      <a:pt x="38" y="177"/>
                      <a:pt x="50" y="162"/>
                      <a:pt x="58" y="146"/>
                    </a:cubicBezTo>
                    <a:cubicBezTo>
                      <a:pt x="69" y="124"/>
                      <a:pt x="76" y="100"/>
                      <a:pt x="79" y="76"/>
                    </a:cubicBezTo>
                    <a:cubicBezTo>
                      <a:pt x="81" y="57"/>
                      <a:pt x="80" y="37"/>
                      <a:pt x="78" y="18"/>
                    </a:cubicBezTo>
                    <a:cubicBezTo>
                      <a:pt x="78" y="13"/>
                      <a:pt x="77" y="7"/>
                      <a:pt x="76" y="0"/>
                    </a:cubicBezTo>
                    <a:cubicBezTo>
                      <a:pt x="43" y="12"/>
                      <a:pt x="23" y="37"/>
                      <a:pt x="12" y="67"/>
                    </a:cubicBezTo>
                    <a:cubicBezTo>
                      <a:pt x="0" y="100"/>
                      <a:pt x="6" y="138"/>
                      <a:pt x="18" y="170"/>
                    </a:cubicBezTo>
                    <a:cubicBezTo>
                      <a:pt x="20" y="176"/>
                      <a:pt x="23" y="183"/>
                      <a:pt x="26"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8">
                <a:extLst>
                  <a:ext uri="{FF2B5EF4-FFF2-40B4-BE49-F238E27FC236}">
                    <a16:creationId xmlns:a16="http://schemas.microsoft.com/office/drawing/2014/main" id="{9ED1180E-5D79-1910-F5DF-6F325D9CD053}"/>
                  </a:ext>
                </a:extLst>
              </p:cNvPr>
              <p:cNvSpPr>
                <a:spLocks/>
              </p:cNvSpPr>
              <p:nvPr/>
            </p:nvSpPr>
            <p:spPr bwMode="auto">
              <a:xfrm>
                <a:off x="3031144" y="1002692"/>
                <a:ext cx="209550" cy="114300"/>
              </a:xfrm>
              <a:custGeom>
                <a:avLst/>
                <a:gdLst>
                  <a:gd name="T0" fmla="*/ 231 w 231"/>
                  <a:gd name="T1" fmla="*/ 17 h 125"/>
                  <a:gd name="T2" fmla="*/ 0 w 231"/>
                  <a:gd name="T3" fmla="*/ 125 h 125"/>
                  <a:gd name="T4" fmla="*/ 231 w 231"/>
                  <a:gd name="T5" fmla="*/ 17 h 125"/>
                </a:gdLst>
                <a:ahLst/>
                <a:cxnLst>
                  <a:cxn ang="0">
                    <a:pos x="T0" y="T1"/>
                  </a:cxn>
                  <a:cxn ang="0">
                    <a:pos x="T2" y="T3"/>
                  </a:cxn>
                  <a:cxn ang="0">
                    <a:pos x="T4" y="T5"/>
                  </a:cxn>
                </a:cxnLst>
                <a:rect l="0" t="0" r="r" b="b"/>
                <a:pathLst>
                  <a:path w="231" h="125">
                    <a:moveTo>
                      <a:pt x="231" y="17"/>
                    </a:moveTo>
                    <a:cubicBezTo>
                      <a:pt x="143" y="0"/>
                      <a:pt x="37" y="39"/>
                      <a:pt x="0" y="125"/>
                    </a:cubicBezTo>
                    <a:cubicBezTo>
                      <a:pt x="84" y="106"/>
                      <a:pt x="160" y="64"/>
                      <a:pt x="23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组合 68">
              <a:extLst>
                <a:ext uri="{FF2B5EF4-FFF2-40B4-BE49-F238E27FC236}">
                  <a16:creationId xmlns:a16="http://schemas.microsoft.com/office/drawing/2014/main" id="{573DFE1E-9356-883E-12CF-AFB3BC9A736D}"/>
                </a:ext>
              </a:extLst>
            </p:cNvPr>
            <p:cNvGrpSpPr/>
            <p:nvPr/>
          </p:nvGrpSpPr>
          <p:grpSpPr>
            <a:xfrm flipH="1">
              <a:off x="2147511" y="1840607"/>
              <a:ext cx="541338" cy="942976"/>
              <a:chOff x="2791431" y="1002692"/>
              <a:chExt cx="541338" cy="942976"/>
            </a:xfrm>
            <a:grpFill/>
          </p:grpSpPr>
          <p:sp>
            <p:nvSpPr>
              <p:cNvPr id="70" name="Freeform 5">
                <a:extLst>
                  <a:ext uri="{FF2B5EF4-FFF2-40B4-BE49-F238E27FC236}">
                    <a16:creationId xmlns:a16="http://schemas.microsoft.com/office/drawing/2014/main" id="{5C87B0C4-FF6B-27FE-3B6F-58B02A32549C}"/>
                  </a:ext>
                </a:extLst>
              </p:cNvPr>
              <p:cNvSpPr>
                <a:spLocks/>
              </p:cNvSpPr>
              <p:nvPr/>
            </p:nvSpPr>
            <p:spPr bwMode="auto">
              <a:xfrm>
                <a:off x="3102581" y="1874230"/>
                <a:ext cx="230188" cy="71438"/>
              </a:xfrm>
              <a:custGeom>
                <a:avLst/>
                <a:gdLst>
                  <a:gd name="T0" fmla="*/ 254 w 254"/>
                  <a:gd name="T1" fmla="*/ 79 h 79"/>
                  <a:gd name="T2" fmla="*/ 254 w 254"/>
                  <a:gd name="T3" fmla="*/ 61 h 79"/>
                  <a:gd name="T4" fmla="*/ 8 w 254"/>
                  <a:gd name="T5" fmla="*/ 0 h 79"/>
                  <a:gd name="T6" fmla="*/ 0 w 254"/>
                  <a:gd name="T7" fmla="*/ 16 h 79"/>
                  <a:gd name="T8" fmla="*/ 254 w 254"/>
                  <a:gd name="T9" fmla="*/ 79 h 79"/>
                </a:gdLst>
                <a:ahLst/>
                <a:cxnLst>
                  <a:cxn ang="0">
                    <a:pos x="T0" y="T1"/>
                  </a:cxn>
                  <a:cxn ang="0">
                    <a:pos x="T2" y="T3"/>
                  </a:cxn>
                  <a:cxn ang="0">
                    <a:pos x="T4" y="T5"/>
                  </a:cxn>
                  <a:cxn ang="0">
                    <a:pos x="T6" y="T7"/>
                  </a:cxn>
                  <a:cxn ang="0">
                    <a:pos x="T8" y="T9"/>
                  </a:cxn>
                </a:cxnLst>
                <a:rect l="0" t="0" r="r" b="b"/>
                <a:pathLst>
                  <a:path w="254" h="79">
                    <a:moveTo>
                      <a:pt x="254" y="79"/>
                    </a:moveTo>
                    <a:cubicBezTo>
                      <a:pt x="254" y="73"/>
                      <a:pt x="254" y="67"/>
                      <a:pt x="254" y="61"/>
                    </a:cubicBezTo>
                    <a:cubicBezTo>
                      <a:pt x="167" y="58"/>
                      <a:pt x="86" y="40"/>
                      <a:pt x="8" y="0"/>
                    </a:cubicBezTo>
                    <a:cubicBezTo>
                      <a:pt x="5" y="6"/>
                      <a:pt x="3" y="11"/>
                      <a:pt x="0" y="16"/>
                    </a:cubicBezTo>
                    <a:cubicBezTo>
                      <a:pt x="80" y="57"/>
                      <a:pt x="164" y="76"/>
                      <a:pt x="254"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
                <a:extLst>
                  <a:ext uri="{FF2B5EF4-FFF2-40B4-BE49-F238E27FC236}">
                    <a16:creationId xmlns:a16="http://schemas.microsoft.com/office/drawing/2014/main" id="{D2B3D25A-CE79-8876-F9AC-0D9A47542A93}"/>
                  </a:ext>
                </a:extLst>
              </p:cNvPr>
              <p:cNvSpPr>
                <a:spLocks/>
              </p:cNvSpPr>
              <p:nvPr/>
            </p:nvSpPr>
            <p:spPr bwMode="auto">
              <a:xfrm>
                <a:off x="2797781" y="1283680"/>
                <a:ext cx="73025" cy="204788"/>
              </a:xfrm>
              <a:custGeom>
                <a:avLst/>
                <a:gdLst>
                  <a:gd name="T0" fmla="*/ 68 w 81"/>
                  <a:gd name="T1" fmla="*/ 76 h 226"/>
                  <a:gd name="T2" fmla="*/ 37 w 81"/>
                  <a:gd name="T3" fmla="*/ 13 h 226"/>
                  <a:gd name="T4" fmla="*/ 27 w 81"/>
                  <a:gd name="T5" fmla="*/ 0 h 226"/>
                  <a:gd name="T6" fmla="*/ 13 w 81"/>
                  <a:gd name="T7" fmla="*/ 40 h 226"/>
                  <a:gd name="T8" fmla="*/ 22 w 81"/>
                  <a:gd name="T9" fmla="*/ 175 h 226"/>
                  <a:gd name="T10" fmla="*/ 76 w 81"/>
                  <a:gd name="T11" fmla="*/ 226 h 226"/>
                  <a:gd name="T12" fmla="*/ 77 w 81"/>
                  <a:gd name="T13" fmla="*/ 204 h 226"/>
                  <a:gd name="T14" fmla="*/ 68 w 81"/>
                  <a:gd name="T15" fmla="*/ 7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26">
                    <a:moveTo>
                      <a:pt x="68" y="76"/>
                    </a:moveTo>
                    <a:cubicBezTo>
                      <a:pt x="62" y="53"/>
                      <a:pt x="51" y="32"/>
                      <a:pt x="37" y="13"/>
                    </a:cubicBezTo>
                    <a:cubicBezTo>
                      <a:pt x="34" y="9"/>
                      <a:pt x="31" y="5"/>
                      <a:pt x="27" y="0"/>
                    </a:cubicBezTo>
                    <a:cubicBezTo>
                      <a:pt x="22" y="14"/>
                      <a:pt x="17" y="27"/>
                      <a:pt x="13" y="40"/>
                    </a:cubicBezTo>
                    <a:cubicBezTo>
                      <a:pt x="0" y="85"/>
                      <a:pt x="0" y="137"/>
                      <a:pt x="22" y="175"/>
                    </a:cubicBezTo>
                    <a:cubicBezTo>
                      <a:pt x="34" y="198"/>
                      <a:pt x="52" y="214"/>
                      <a:pt x="76" y="226"/>
                    </a:cubicBezTo>
                    <a:cubicBezTo>
                      <a:pt x="77" y="218"/>
                      <a:pt x="77" y="211"/>
                      <a:pt x="77" y="204"/>
                    </a:cubicBezTo>
                    <a:cubicBezTo>
                      <a:pt x="81" y="161"/>
                      <a:pt x="79" y="118"/>
                      <a:pt x="6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1A315D88-374E-539B-63A0-8AB5BA7CB154}"/>
                  </a:ext>
                </a:extLst>
              </p:cNvPr>
              <p:cNvSpPr>
                <a:spLocks/>
              </p:cNvSpPr>
              <p:nvPr/>
            </p:nvSpPr>
            <p:spPr bwMode="auto">
              <a:xfrm>
                <a:off x="2845406" y="1128105"/>
                <a:ext cx="77788" cy="207963"/>
              </a:xfrm>
              <a:custGeom>
                <a:avLst/>
                <a:gdLst>
                  <a:gd name="T0" fmla="*/ 42 w 85"/>
                  <a:gd name="T1" fmla="*/ 230 h 230"/>
                  <a:gd name="T2" fmla="*/ 51 w 85"/>
                  <a:gd name="T3" fmla="*/ 209 h 230"/>
                  <a:gd name="T4" fmla="*/ 75 w 85"/>
                  <a:gd name="T5" fmla="*/ 131 h 230"/>
                  <a:gd name="T6" fmla="*/ 68 w 85"/>
                  <a:gd name="T7" fmla="*/ 0 h 230"/>
                  <a:gd name="T8" fmla="*/ 52 w 85"/>
                  <a:gd name="T9" fmla="*/ 19 h 230"/>
                  <a:gd name="T10" fmla="*/ 8 w 85"/>
                  <a:gd name="T11" fmla="*/ 106 h 230"/>
                  <a:gd name="T12" fmla="*/ 42 w 85"/>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85" h="230">
                    <a:moveTo>
                      <a:pt x="42" y="230"/>
                    </a:moveTo>
                    <a:cubicBezTo>
                      <a:pt x="45" y="223"/>
                      <a:pt x="48" y="216"/>
                      <a:pt x="51" y="209"/>
                    </a:cubicBezTo>
                    <a:cubicBezTo>
                      <a:pt x="60" y="183"/>
                      <a:pt x="70" y="157"/>
                      <a:pt x="75" y="131"/>
                    </a:cubicBezTo>
                    <a:cubicBezTo>
                      <a:pt x="84" y="87"/>
                      <a:pt x="85" y="43"/>
                      <a:pt x="68" y="0"/>
                    </a:cubicBezTo>
                    <a:cubicBezTo>
                      <a:pt x="63" y="7"/>
                      <a:pt x="57" y="13"/>
                      <a:pt x="52" y="19"/>
                    </a:cubicBezTo>
                    <a:cubicBezTo>
                      <a:pt x="31" y="44"/>
                      <a:pt x="14" y="76"/>
                      <a:pt x="8" y="106"/>
                    </a:cubicBezTo>
                    <a:cubicBezTo>
                      <a:pt x="0" y="151"/>
                      <a:pt x="6" y="197"/>
                      <a:pt x="42" y="2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8">
                <a:extLst>
                  <a:ext uri="{FF2B5EF4-FFF2-40B4-BE49-F238E27FC236}">
                    <a16:creationId xmlns:a16="http://schemas.microsoft.com/office/drawing/2014/main" id="{5CDB50E5-CDBA-0CB0-C2C9-26DB599B18C1}"/>
                  </a:ext>
                </a:extLst>
              </p:cNvPr>
              <p:cNvSpPr>
                <a:spLocks/>
              </p:cNvSpPr>
              <p:nvPr/>
            </p:nvSpPr>
            <p:spPr bwMode="auto">
              <a:xfrm>
                <a:off x="2891444" y="1793267"/>
                <a:ext cx="195263" cy="101600"/>
              </a:xfrm>
              <a:custGeom>
                <a:avLst/>
                <a:gdLst>
                  <a:gd name="T0" fmla="*/ 204 w 215"/>
                  <a:gd name="T1" fmla="*/ 85 h 112"/>
                  <a:gd name="T2" fmla="*/ 155 w 215"/>
                  <a:gd name="T3" fmla="*/ 49 h 112"/>
                  <a:gd name="T4" fmla="*/ 67 w 215"/>
                  <a:gd name="T5" fmla="*/ 7 h 112"/>
                  <a:gd name="T6" fmla="*/ 0 w 215"/>
                  <a:gd name="T7" fmla="*/ 2 h 112"/>
                  <a:gd name="T8" fmla="*/ 24 w 215"/>
                  <a:gd name="T9" fmla="*/ 37 h 112"/>
                  <a:gd name="T10" fmla="*/ 147 w 215"/>
                  <a:gd name="T11" fmla="*/ 110 h 112"/>
                  <a:gd name="T12" fmla="*/ 215 w 215"/>
                  <a:gd name="T13" fmla="*/ 93 h 112"/>
                  <a:gd name="T14" fmla="*/ 204 w 215"/>
                  <a:gd name="T15" fmla="*/ 8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2">
                    <a:moveTo>
                      <a:pt x="204" y="85"/>
                    </a:moveTo>
                    <a:cubicBezTo>
                      <a:pt x="188" y="73"/>
                      <a:pt x="172" y="60"/>
                      <a:pt x="155" y="49"/>
                    </a:cubicBezTo>
                    <a:cubicBezTo>
                      <a:pt x="128" y="31"/>
                      <a:pt x="98" y="16"/>
                      <a:pt x="67" y="7"/>
                    </a:cubicBezTo>
                    <a:cubicBezTo>
                      <a:pt x="45" y="1"/>
                      <a:pt x="23" y="0"/>
                      <a:pt x="0" y="2"/>
                    </a:cubicBezTo>
                    <a:cubicBezTo>
                      <a:pt x="8" y="14"/>
                      <a:pt x="16" y="26"/>
                      <a:pt x="24" y="37"/>
                    </a:cubicBezTo>
                    <a:cubicBezTo>
                      <a:pt x="54" y="75"/>
                      <a:pt x="95" y="105"/>
                      <a:pt x="147" y="110"/>
                    </a:cubicBezTo>
                    <a:cubicBezTo>
                      <a:pt x="171" y="112"/>
                      <a:pt x="194" y="105"/>
                      <a:pt x="215" y="93"/>
                    </a:cubicBezTo>
                    <a:cubicBezTo>
                      <a:pt x="211" y="90"/>
                      <a:pt x="208" y="88"/>
                      <a:pt x="204"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9">
                <a:extLst>
                  <a:ext uri="{FF2B5EF4-FFF2-40B4-BE49-F238E27FC236}">
                    <a16:creationId xmlns:a16="http://schemas.microsoft.com/office/drawing/2014/main" id="{A6C13034-9993-ED14-8E87-9F34D61C85FF}"/>
                  </a:ext>
                </a:extLst>
              </p:cNvPr>
              <p:cNvSpPr>
                <a:spLocks/>
              </p:cNvSpPr>
              <p:nvPr/>
            </p:nvSpPr>
            <p:spPr bwMode="auto">
              <a:xfrm>
                <a:off x="2929544" y="1004280"/>
                <a:ext cx="120650" cy="193675"/>
              </a:xfrm>
              <a:custGeom>
                <a:avLst/>
                <a:gdLst>
                  <a:gd name="T0" fmla="*/ 21 w 133"/>
                  <a:gd name="T1" fmla="*/ 212 h 212"/>
                  <a:gd name="T2" fmla="*/ 36 w 133"/>
                  <a:gd name="T3" fmla="*/ 194 h 212"/>
                  <a:gd name="T4" fmla="*/ 81 w 133"/>
                  <a:gd name="T5" fmla="*/ 138 h 212"/>
                  <a:gd name="T6" fmla="*/ 130 w 133"/>
                  <a:gd name="T7" fmla="*/ 31 h 212"/>
                  <a:gd name="T8" fmla="*/ 133 w 133"/>
                  <a:gd name="T9" fmla="*/ 0 h 212"/>
                  <a:gd name="T10" fmla="*/ 107 w 133"/>
                  <a:gd name="T11" fmla="*/ 14 h 212"/>
                  <a:gd name="T12" fmla="*/ 22 w 133"/>
                  <a:gd name="T13" fmla="*/ 98 h 212"/>
                  <a:gd name="T14" fmla="*/ 21 w 133"/>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12">
                    <a:moveTo>
                      <a:pt x="21" y="212"/>
                    </a:moveTo>
                    <a:cubicBezTo>
                      <a:pt x="26" y="205"/>
                      <a:pt x="31" y="200"/>
                      <a:pt x="36" y="194"/>
                    </a:cubicBezTo>
                    <a:cubicBezTo>
                      <a:pt x="52" y="176"/>
                      <a:pt x="67" y="158"/>
                      <a:pt x="81" y="138"/>
                    </a:cubicBezTo>
                    <a:cubicBezTo>
                      <a:pt x="103" y="107"/>
                      <a:pt x="124" y="70"/>
                      <a:pt x="130" y="31"/>
                    </a:cubicBezTo>
                    <a:cubicBezTo>
                      <a:pt x="131" y="21"/>
                      <a:pt x="132" y="11"/>
                      <a:pt x="133" y="0"/>
                    </a:cubicBezTo>
                    <a:cubicBezTo>
                      <a:pt x="123" y="5"/>
                      <a:pt x="115" y="9"/>
                      <a:pt x="107" y="14"/>
                    </a:cubicBezTo>
                    <a:cubicBezTo>
                      <a:pt x="73" y="35"/>
                      <a:pt x="39" y="62"/>
                      <a:pt x="22" y="98"/>
                    </a:cubicBezTo>
                    <a:cubicBezTo>
                      <a:pt x="5" y="136"/>
                      <a:pt x="0" y="173"/>
                      <a:pt x="21"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0">
                <a:extLst>
                  <a:ext uri="{FF2B5EF4-FFF2-40B4-BE49-F238E27FC236}">
                    <a16:creationId xmlns:a16="http://schemas.microsoft.com/office/drawing/2014/main" id="{B76003C9-7E57-41A6-66A5-1C5FC8D195D6}"/>
                  </a:ext>
                </a:extLst>
              </p:cNvPr>
              <p:cNvSpPr>
                <a:spLocks/>
              </p:cNvSpPr>
              <p:nvPr/>
            </p:nvSpPr>
            <p:spPr bwMode="auto">
              <a:xfrm>
                <a:off x="2816831" y="1632930"/>
                <a:ext cx="152400" cy="146050"/>
              </a:xfrm>
              <a:custGeom>
                <a:avLst/>
                <a:gdLst>
                  <a:gd name="T0" fmla="*/ 168 w 168"/>
                  <a:gd name="T1" fmla="*/ 155 h 161"/>
                  <a:gd name="T2" fmla="*/ 167 w 168"/>
                  <a:gd name="T3" fmla="*/ 153 h 161"/>
                  <a:gd name="T4" fmla="*/ 157 w 168"/>
                  <a:gd name="T5" fmla="*/ 136 h 161"/>
                  <a:gd name="T6" fmla="*/ 78 w 168"/>
                  <a:gd name="T7" fmla="*/ 40 h 161"/>
                  <a:gd name="T8" fmla="*/ 36 w 168"/>
                  <a:gd name="T9" fmla="*/ 15 h 161"/>
                  <a:gd name="T10" fmla="*/ 1 w 168"/>
                  <a:gd name="T11" fmla="*/ 0 h 161"/>
                  <a:gd name="T12" fmla="*/ 0 w 168"/>
                  <a:gd name="T13" fmla="*/ 2 h 161"/>
                  <a:gd name="T14" fmla="*/ 11 w 168"/>
                  <a:gd name="T15" fmla="*/ 43 h 161"/>
                  <a:gd name="T16" fmla="*/ 82 w 168"/>
                  <a:gd name="T17" fmla="*/ 139 h 161"/>
                  <a:gd name="T18" fmla="*/ 168 w 168"/>
                  <a:gd name="T19"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1">
                    <a:moveTo>
                      <a:pt x="168" y="155"/>
                    </a:moveTo>
                    <a:cubicBezTo>
                      <a:pt x="168" y="154"/>
                      <a:pt x="168" y="153"/>
                      <a:pt x="167" y="153"/>
                    </a:cubicBezTo>
                    <a:cubicBezTo>
                      <a:pt x="164" y="147"/>
                      <a:pt x="160" y="142"/>
                      <a:pt x="157" y="136"/>
                    </a:cubicBezTo>
                    <a:cubicBezTo>
                      <a:pt x="135" y="101"/>
                      <a:pt x="110" y="67"/>
                      <a:pt x="78" y="40"/>
                    </a:cubicBezTo>
                    <a:cubicBezTo>
                      <a:pt x="64" y="29"/>
                      <a:pt x="50" y="19"/>
                      <a:pt x="36" y="15"/>
                    </a:cubicBezTo>
                    <a:cubicBezTo>
                      <a:pt x="24" y="11"/>
                      <a:pt x="12" y="5"/>
                      <a:pt x="1" y="0"/>
                    </a:cubicBezTo>
                    <a:cubicBezTo>
                      <a:pt x="0" y="1"/>
                      <a:pt x="0" y="2"/>
                      <a:pt x="0" y="2"/>
                    </a:cubicBezTo>
                    <a:cubicBezTo>
                      <a:pt x="3" y="16"/>
                      <a:pt x="7" y="29"/>
                      <a:pt x="11" y="43"/>
                    </a:cubicBezTo>
                    <a:cubicBezTo>
                      <a:pt x="24" y="81"/>
                      <a:pt x="49" y="119"/>
                      <a:pt x="82" y="139"/>
                    </a:cubicBezTo>
                    <a:cubicBezTo>
                      <a:pt x="109" y="155"/>
                      <a:pt x="136" y="161"/>
                      <a:pt x="168"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1">
                <a:extLst>
                  <a:ext uri="{FF2B5EF4-FFF2-40B4-BE49-F238E27FC236}">
                    <a16:creationId xmlns:a16="http://schemas.microsoft.com/office/drawing/2014/main" id="{47D15AFD-0FFB-72A0-9C2D-7A122EF5E737}"/>
                  </a:ext>
                </a:extLst>
              </p:cNvPr>
              <p:cNvSpPr>
                <a:spLocks/>
              </p:cNvSpPr>
              <p:nvPr/>
            </p:nvSpPr>
            <p:spPr bwMode="auto">
              <a:xfrm>
                <a:off x="2791431" y="1458305"/>
                <a:ext cx="104775" cy="180975"/>
              </a:xfrm>
              <a:custGeom>
                <a:avLst/>
                <a:gdLst>
                  <a:gd name="T0" fmla="*/ 1 w 115"/>
                  <a:gd name="T1" fmla="*/ 0 h 199"/>
                  <a:gd name="T2" fmla="*/ 0 w 115"/>
                  <a:gd name="T3" fmla="*/ 25 h 199"/>
                  <a:gd name="T4" fmla="*/ 11 w 115"/>
                  <a:gd name="T5" fmla="*/ 106 h 199"/>
                  <a:gd name="T6" fmla="*/ 63 w 115"/>
                  <a:gd name="T7" fmla="*/ 180 h 199"/>
                  <a:gd name="T8" fmla="*/ 115 w 115"/>
                  <a:gd name="T9" fmla="*/ 199 h 199"/>
                  <a:gd name="T10" fmla="*/ 110 w 115"/>
                  <a:gd name="T11" fmla="*/ 177 h 199"/>
                  <a:gd name="T12" fmla="*/ 73 w 115"/>
                  <a:gd name="T13" fmla="*/ 76 h 199"/>
                  <a:gd name="T14" fmla="*/ 1 w 115"/>
                  <a:gd name="T15" fmla="*/ 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9">
                    <a:moveTo>
                      <a:pt x="1" y="0"/>
                    </a:moveTo>
                    <a:cubicBezTo>
                      <a:pt x="1" y="9"/>
                      <a:pt x="0" y="17"/>
                      <a:pt x="0" y="25"/>
                    </a:cubicBezTo>
                    <a:cubicBezTo>
                      <a:pt x="0" y="53"/>
                      <a:pt x="1" y="81"/>
                      <a:pt x="11" y="106"/>
                    </a:cubicBezTo>
                    <a:cubicBezTo>
                      <a:pt x="22" y="134"/>
                      <a:pt x="37" y="161"/>
                      <a:pt x="63" y="180"/>
                    </a:cubicBezTo>
                    <a:cubicBezTo>
                      <a:pt x="77" y="190"/>
                      <a:pt x="98" y="197"/>
                      <a:pt x="115" y="199"/>
                    </a:cubicBezTo>
                    <a:cubicBezTo>
                      <a:pt x="113" y="191"/>
                      <a:pt x="111" y="184"/>
                      <a:pt x="110" y="177"/>
                    </a:cubicBezTo>
                    <a:cubicBezTo>
                      <a:pt x="102" y="142"/>
                      <a:pt x="90" y="107"/>
                      <a:pt x="73" y="76"/>
                    </a:cubicBezTo>
                    <a:cubicBezTo>
                      <a:pt x="55" y="45"/>
                      <a:pt x="33" y="2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
                <a:extLst>
                  <a:ext uri="{FF2B5EF4-FFF2-40B4-BE49-F238E27FC236}">
                    <a16:creationId xmlns:a16="http://schemas.microsoft.com/office/drawing/2014/main" id="{32247249-E391-EC98-206A-CBC7D7F2FAD0}"/>
                  </a:ext>
                </a:extLst>
              </p:cNvPr>
              <p:cNvSpPr>
                <a:spLocks/>
              </p:cNvSpPr>
              <p:nvPr/>
            </p:nvSpPr>
            <p:spPr bwMode="auto">
              <a:xfrm>
                <a:off x="2875569" y="1340830"/>
                <a:ext cx="98425" cy="147638"/>
              </a:xfrm>
              <a:custGeom>
                <a:avLst/>
                <a:gdLst>
                  <a:gd name="T0" fmla="*/ 3 w 110"/>
                  <a:gd name="T1" fmla="*/ 142 h 164"/>
                  <a:gd name="T2" fmla="*/ 5 w 110"/>
                  <a:gd name="T3" fmla="*/ 164 h 164"/>
                  <a:gd name="T4" fmla="*/ 60 w 110"/>
                  <a:gd name="T5" fmla="*/ 120 h 164"/>
                  <a:gd name="T6" fmla="*/ 103 w 110"/>
                  <a:gd name="T7" fmla="*/ 29 h 164"/>
                  <a:gd name="T8" fmla="*/ 110 w 110"/>
                  <a:gd name="T9" fmla="*/ 0 h 164"/>
                  <a:gd name="T10" fmla="*/ 96 w 110"/>
                  <a:gd name="T11" fmla="*/ 1 h 164"/>
                  <a:gd name="T12" fmla="*/ 40 w 110"/>
                  <a:gd name="T13" fmla="*/ 28 h 164"/>
                  <a:gd name="T14" fmla="*/ 3 w 110"/>
                  <a:gd name="T15" fmla="*/ 142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64">
                    <a:moveTo>
                      <a:pt x="3" y="142"/>
                    </a:moveTo>
                    <a:cubicBezTo>
                      <a:pt x="4" y="149"/>
                      <a:pt x="4" y="156"/>
                      <a:pt x="5" y="164"/>
                    </a:cubicBezTo>
                    <a:cubicBezTo>
                      <a:pt x="26" y="152"/>
                      <a:pt x="45" y="139"/>
                      <a:pt x="60" y="120"/>
                    </a:cubicBezTo>
                    <a:cubicBezTo>
                      <a:pt x="81" y="94"/>
                      <a:pt x="96" y="62"/>
                      <a:pt x="103" y="29"/>
                    </a:cubicBezTo>
                    <a:cubicBezTo>
                      <a:pt x="105" y="19"/>
                      <a:pt x="107" y="10"/>
                      <a:pt x="110" y="0"/>
                    </a:cubicBezTo>
                    <a:cubicBezTo>
                      <a:pt x="105" y="0"/>
                      <a:pt x="100" y="1"/>
                      <a:pt x="96" y="1"/>
                    </a:cubicBezTo>
                    <a:cubicBezTo>
                      <a:pt x="74" y="4"/>
                      <a:pt x="55" y="15"/>
                      <a:pt x="40" y="28"/>
                    </a:cubicBezTo>
                    <a:cubicBezTo>
                      <a:pt x="11" y="55"/>
                      <a:pt x="0" y="102"/>
                      <a:pt x="3"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3">
                <a:extLst>
                  <a:ext uri="{FF2B5EF4-FFF2-40B4-BE49-F238E27FC236}">
                    <a16:creationId xmlns:a16="http://schemas.microsoft.com/office/drawing/2014/main" id="{28B0C749-55DE-EF7B-A453-D956BC5E5B1D}"/>
                  </a:ext>
                </a:extLst>
              </p:cNvPr>
              <p:cNvSpPr>
                <a:spLocks/>
              </p:cNvSpPr>
              <p:nvPr/>
            </p:nvSpPr>
            <p:spPr bwMode="auto">
              <a:xfrm>
                <a:off x="2896206" y="1217005"/>
                <a:ext cx="138113" cy="123825"/>
              </a:xfrm>
              <a:custGeom>
                <a:avLst/>
                <a:gdLst>
                  <a:gd name="T0" fmla="*/ 101 w 152"/>
                  <a:gd name="T1" fmla="*/ 84 h 135"/>
                  <a:gd name="T2" fmla="*/ 143 w 152"/>
                  <a:gd name="T3" fmla="*/ 28 h 135"/>
                  <a:gd name="T4" fmla="*/ 152 w 152"/>
                  <a:gd name="T5" fmla="*/ 13 h 135"/>
                  <a:gd name="T6" fmla="*/ 41 w 152"/>
                  <a:gd name="T7" fmla="*/ 43 h 135"/>
                  <a:gd name="T8" fmla="*/ 5 w 152"/>
                  <a:gd name="T9" fmla="*/ 113 h 135"/>
                  <a:gd name="T10" fmla="*/ 0 w 152"/>
                  <a:gd name="T11" fmla="*/ 135 h 135"/>
                  <a:gd name="T12" fmla="*/ 101 w 152"/>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52" h="135">
                    <a:moveTo>
                      <a:pt x="101" y="84"/>
                    </a:moveTo>
                    <a:cubicBezTo>
                      <a:pt x="117" y="67"/>
                      <a:pt x="130" y="48"/>
                      <a:pt x="143" y="28"/>
                    </a:cubicBezTo>
                    <a:cubicBezTo>
                      <a:pt x="146" y="23"/>
                      <a:pt x="149" y="18"/>
                      <a:pt x="152" y="13"/>
                    </a:cubicBezTo>
                    <a:cubicBezTo>
                      <a:pt x="108" y="0"/>
                      <a:pt x="71" y="14"/>
                      <a:pt x="41" y="43"/>
                    </a:cubicBezTo>
                    <a:cubicBezTo>
                      <a:pt x="23" y="61"/>
                      <a:pt x="11" y="88"/>
                      <a:pt x="5" y="113"/>
                    </a:cubicBezTo>
                    <a:cubicBezTo>
                      <a:pt x="3" y="120"/>
                      <a:pt x="1" y="128"/>
                      <a:pt x="0" y="135"/>
                    </a:cubicBezTo>
                    <a:cubicBezTo>
                      <a:pt x="39" y="129"/>
                      <a:pt x="73" y="111"/>
                      <a:pt x="10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4">
                <a:extLst>
                  <a:ext uri="{FF2B5EF4-FFF2-40B4-BE49-F238E27FC236}">
                    <a16:creationId xmlns:a16="http://schemas.microsoft.com/office/drawing/2014/main" id="{367CCB92-3E52-F708-73E3-9E4948266B93}"/>
                  </a:ext>
                </a:extLst>
              </p:cNvPr>
              <p:cNvSpPr>
                <a:spLocks/>
              </p:cNvSpPr>
              <p:nvPr/>
            </p:nvSpPr>
            <p:spPr bwMode="auto">
              <a:xfrm>
                <a:off x="3005744" y="1699605"/>
                <a:ext cx="88900" cy="166688"/>
              </a:xfrm>
              <a:custGeom>
                <a:avLst/>
                <a:gdLst>
                  <a:gd name="T0" fmla="*/ 20 w 98"/>
                  <a:gd name="T1" fmla="*/ 0 h 184"/>
                  <a:gd name="T2" fmla="*/ 2 w 98"/>
                  <a:gd name="T3" fmla="*/ 59 h 184"/>
                  <a:gd name="T4" fmla="*/ 38 w 98"/>
                  <a:gd name="T5" fmla="*/ 142 h 184"/>
                  <a:gd name="T6" fmla="*/ 86 w 98"/>
                  <a:gd name="T7" fmla="*/ 178 h 184"/>
                  <a:gd name="T8" fmla="*/ 97 w 98"/>
                  <a:gd name="T9" fmla="*/ 184 h 184"/>
                  <a:gd name="T10" fmla="*/ 92 w 98"/>
                  <a:gd name="T11" fmla="*/ 118 h 184"/>
                  <a:gd name="T12" fmla="*/ 39 w 98"/>
                  <a:gd name="T13" fmla="*/ 23 h 184"/>
                  <a:gd name="T14" fmla="*/ 20 w 98"/>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84">
                    <a:moveTo>
                      <a:pt x="20" y="0"/>
                    </a:moveTo>
                    <a:cubicBezTo>
                      <a:pt x="8" y="19"/>
                      <a:pt x="3" y="38"/>
                      <a:pt x="2" y="59"/>
                    </a:cubicBezTo>
                    <a:cubicBezTo>
                      <a:pt x="0" y="90"/>
                      <a:pt x="18" y="120"/>
                      <a:pt x="38" y="142"/>
                    </a:cubicBezTo>
                    <a:cubicBezTo>
                      <a:pt x="50" y="157"/>
                      <a:pt x="69" y="169"/>
                      <a:pt x="86" y="178"/>
                    </a:cubicBezTo>
                    <a:cubicBezTo>
                      <a:pt x="90" y="180"/>
                      <a:pt x="93" y="182"/>
                      <a:pt x="97" y="184"/>
                    </a:cubicBezTo>
                    <a:cubicBezTo>
                      <a:pt x="98" y="160"/>
                      <a:pt x="97" y="141"/>
                      <a:pt x="92" y="118"/>
                    </a:cubicBezTo>
                    <a:cubicBezTo>
                      <a:pt x="84" y="84"/>
                      <a:pt x="64" y="50"/>
                      <a:pt x="39" y="23"/>
                    </a:cubicBezTo>
                    <a:cubicBezTo>
                      <a:pt x="33" y="16"/>
                      <a:pt x="27" y="8"/>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5">
                <a:extLst>
                  <a:ext uri="{FF2B5EF4-FFF2-40B4-BE49-F238E27FC236}">
                    <a16:creationId xmlns:a16="http://schemas.microsoft.com/office/drawing/2014/main" id="{DA74877F-0398-D521-8ECB-8B6FA83D5F4A}"/>
                  </a:ext>
                </a:extLst>
              </p:cNvPr>
              <p:cNvSpPr>
                <a:spLocks/>
              </p:cNvSpPr>
              <p:nvPr/>
            </p:nvSpPr>
            <p:spPr bwMode="auto">
              <a:xfrm>
                <a:off x="2959706" y="1116992"/>
                <a:ext cx="174625" cy="93663"/>
              </a:xfrm>
              <a:custGeom>
                <a:avLst/>
                <a:gdLst>
                  <a:gd name="T0" fmla="*/ 13 w 194"/>
                  <a:gd name="T1" fmla="*/ 78 h 103"/>
                  <a:gd name="T2" fmla="*/ 0 w 194"/>
                  <a:gd name="T3" fmla="*/ 97 h 103"/>
                  <a:gd name="T4" fmla="*/ 103 w 194"/>
                  <a:gd name="T5" fmla="*/ 85 h 103"/>
                  <a:gd name="T6" fmla="*/ 178 w 194"/>
                  <a:gd name="T7" fmla="*/ 41 h 103"/>
                  <a:gd name="T8" fmla="*/ 194 w 194"/>
                  <a:gd name="T9" fmla="*/ 29 h 103"/>
                  <a:gd name="T10" fmla="*/ 169 w 194"/>
                  <a:gd name="T11" fmla="*/ 16 h 103"/>
                  <a:gd name="T12" fmla="*/ 62 w 194"/>
                  <a:gd name="T13" fmla="*/ 29 h 103"/>
                  <a:gd name="T14" fmla="*/ 13 w 194"/>
                  <a:gd name="T15" fmla="*/ 7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03">
                    <a:moveTo>
                      <a:pt x="13" y="78"/>
                    </a:moveTo>
                    <a:cubicBezTo>
                      <a:pt x="8" y="83"/>
                      <a:pt x="5" y="90"/>
                      <a:pt x="0" y="97"/>
                    </a:cubicBezTo>
                    <a:cubicBezTo>
                      <a:pt x="35" y="103"/>
                      <a:pt x="71" y="99"/>
                      <a:pt x="103" y="85"/>
                    </a:cubicBezTo>
                    <a:cubicBezTo>
                      <a:pt x="130" y="74"/>
                      <a:pt x="154" y="58"/>
                      <a:pt x="178" y="41"/>
                    </a:cubicBezTo>
                    <a:cubicBezTo>
                      <a:pt x="183" y="37"/>
                      <a:pt x="188" y="33"/>
                      <a:pt x="194" y="29"/>
                    </a:cubicBezTo>
                    <a:cubicBezTo>
                      <a:pt x="186" y="24"/>
                      <a:pt x="178" y="19"/>
                      <a:pt x="169" y="16"/>
                    </a:cubicBezTo>
                    <a:cubicBezTo>
                      <a:pt x="132" y="0"/>
                      <a:pt x="92" y="11"/>
                      <a:pt x="62" y="29"/>
                    </a:cubicBezTo>
                    <a:cubicBezTo>
                      <a:pt x="42" y="41"/>
                      <a:pt x="27" y="58"/>
                      <a:pt x="13"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6">
                <a:extLst>
                  <a:ext uri="{FF2B5EF4-FFF2-40B4-BE49-F238E27FC236}">
                    <a16:creationId xmlns:a16="http://schemas.microsoft.com/office/drawing/2014/main" id="{0BDD6BC7-F6E4-D697-4684-9BC1E1D8A262}"/>
                  </a:ext>
                </a:extLst>
              </p:cNvPr>
              <p:cNvSpPr>
                <a:spLocks/>
              </p:cNvSpPr>
              <p:nvPr/>
            </p:nvSpPr>
            <p:spPr bwMode="auto">
              <a:xfrm>
                <a:off x="2927956" y="1586892"/>
                <a:ext cx="69850" cy="177800"/>
              </a:xfrm>
              <a:custGeom>
                <a:avLst/>
                <a:gdLst>
                  <a:gd name="T0" fmla="*/ 46 w 76"/>
                  <a:gd name="T1" fmla="*/ 0 h 196"/>
                  <a:gd name="T2" fmla="*/ 45 w 76"/>
                  <a:gd name="T3" fmla="*/ 0 h 196"/>
                  <a:gd name="T4" fmla="*/ 22 w 76"/>
                  <a:gd name="T5" fmla="*/ 27 h 196"/>
                  <a:gd name="T6" fmla="*/ 6 w 76"/>
                  <a:gd name="T7" fmla="*/ 69 h 196"/>
                  <a:gd name="T8" fmla="*/ 42 w 76"/>
                  <a:gd name="T9" fmla="*/ 181 h 196"/>
                  <a:gd name="T10" fmla="*/ 55 w 76"/>
                  <a:gd name="T11" fmla="*/ 195 h 196"/>
                  <a:gd name="T12" fmla="*/ 57 w 76"/>
                  <a:gd name="T13" fmla="*/ 196 h 196"/>
                  <a:gd name="T14" fmla="*/ 75 w 76"/>
                  <a:gd name="T15" fmla="*/ 116 h 196"/>
                  <a:gd name="T16" fmla="*/ 57 w 76"/>
                  <a:gd name="T17" fmla="*/ 28 h 196"/>
                  <a:gd name="T18" fmla="*/ 46 w 76"/>
                  <a:gd name="T1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96">
                    <a:moveTo>
                      <a:pt x="46" y="0"/>
                    </a:moveTo>
                    <a:cubicBezTo>
                      <a:pt x="46" y="0"/>
                      <a:pt x="45" y="0"/>
                      <a:pt x="45" y="0"/>
                    </a:cubicBezTo>
                    <a:cubicBezTo>
                      <a:pt x="37" y="8"/>
                      <a:pt x="29" y="18"/>
                      <a:pt x="22" y="27"/>
                    </a:cubicBezTo>
                    <a:cubicBezTo>
                      <a:pt x="13" y="38"/>
                      <a:pt x="8" y="52"/>
                      <a:pt x="6" y="69"/>
                    </a:cubicBezTo>
                    <a:cubicBezTo>
                      <a:pt x="0" y="111"/>
                      <a:pt x="18" y="149"/>
                      <a:pt x="42" y="181"/>
                    </a:cubicBezTo>
                    <a:cubicBezTo>
                      <a:pt x="46" y="185"/>
                      <a:pt x="51" y="190"/>
                      <a:pt x="55" y="195"/>
                    </a:cubicBezTo>
                    <a:cubicBezTo>
                      <a:pt x="56" y="195"/>
                      <a:pt x="56" y="196"/>
                      <a:pt x="57" y="196"/>
                    </a:cubicBezTo>
                    <a:cubicBezTo>
                      <a:pt x="68" y="171"/>
                      <a:pt x="76" y="143"/>
                      <a:pt x="75" y="116"/>
                    </a:cubicBezTo>
                    <a:cubicBezTo>
                      <a:pt x="75" y="86"/>
                      <a:pt x="69" y="55"/>
                      <a:pt x="57" y="28"/>
                    </a:cubicBezTo>
                    <a:cubicBezTo>
                      <a:pt x="53" y="19"/>
                      <a:pt x="50" y="1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7">
                <a:extLst>
                  <a:ext uri="{FF2B5EF4-FFF2-40B4-BE49-F238E27FC236}">
                    <a16:creationId xmlns:a16="http://schemas.microsoft.com/office/drawing/2014/main" id="{A0333BA5-9F3F-1504-DB52-7BF063C33DDE}"/>
                  </a:ext>
                </a:extLst>
              </p:cNvPr>
              <p:cNvSpPr>
                <a:spLocks/>
              </p:cNvSpPr>
              <p:nvPr/>
            </p:nvSpPr>
            <p:spPr bwMode="auto">
              <a:xfrm>
                <a:off x="2883506" y="1463067"/>
                <a:ext cx="74613" cy="171450"/>
              </a:xfrm>
              <a:custGeom>
                <a:avLst/>
                <a:gdLst>
                  <a:gd name="T0" fmla="*/ 26 w 81"/>
                  <a:gd name="T1" fmla="*/ 190 h 190"/>
                  <a:gd name="T2" fmla="*/ 58 w 81"/>
                  <a:gd name="T3" fmla="*/ 146 h 190"/>
                  <a:gd name="T4" fmla="*/ 79 w 81"/>
                  <a:gd name="T5" fmla="*/ 76 h 190"/>
                  <a:gd name="T6" fmla="*/ 78 w 81"/>
                  <a:gd name="T7" fmla="*/ 18 h 190"/>
                  <a:gd name="T8" fmla="*/ 76 w 81"/>
                  <a:gd name="T9" fmla="*/ 0 h 190"/>
                  <a:gd name="T10" fmla="*/ 12 w 81"/>
                  <a:gd name="T11" fmla="*/ 67 h 190"/>
                  <a:gd name="T12" fmla="*/ 18 w 81"/>
                  <a:gd name="T13" fmla="*/ 170 h 190"/>
                  <a:gd name="T14" fmla="*/ 26 w 81"/>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90">
                    <a:moveTo>
                      <a:pt x="26" y="190"/>
                    </a:moveTo>
                    <a:cubicBezTo>
                      <a:pt x="38" y="177"/>
                      <a:pt x="50" y="162"/>
                      <a:pt x="58" y="146"/>
                    </a:cubicBezTo>
                    <a:cubicBezTo>
                      <a:pt x="69" y="124"/>
                      <a:pt x="76" y="100"/>
                      <a:pt x="79" y="76"/>
                    </a:cubicBezTo>
                    <a:cubicBezTo>
                      <a:pt x="81" y="57"/>
                      <a:pt x="80" y="37"/>
                      <a:pt x="78" y="18"/>
                    </a:cubicBezTo>
                    <a:cubicBezTo>
                      <a:pt x="78" y="13"/>
                      <a:pt x="77" y="7"/>
                      <a:pt x="76" y="0"/>
                    </a:cubicBezTo>
                    <a:cubicBezTo>
                      <a:pt x="43" y="12"/>
                      <a:pt x="23" y="37"/>
                      <a:pt x="12" y="67"/>
                    </a:cubicBezTo>
                    <a:cubicBezTo>
                      <a:pt x="0" y="100"/>
                      <a:pt x="6" y="138"/>
                      <a:pt x="18" y="170"/>
                    </a:cubicBezTo>
                    <a:cubicBezTo>
                      <a:pt x="20" y="176"/>
                      <a:pt x="23" y="183"/>
                      <a:pt x="26"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8">
                <a:extLst>
                  <a:ext uri="{FF2B5EF4-FFF2-40B4-BE49-F238E27FC236}">
                    <a16:creationId xmlns:a16="http://schemas.microsoft.com/office/drawing/2014/main" id="{978B1AF7-8009-54C7-1747-48A9ADEE2F02}"/>
                  </a:ext>
                </a:extLst>
              </p:cNvPr>
              <p:cNvSpPr>
                <a:spLocks/>
              </p:cNvSpPr>
              <p:nvPr/>
            </p:nvSpPr>
            <p:spPr bwMode="auto">
              <a:xfrm>
                <a:off x="3031144" y="1002692"/>
                <a:ext cx="209550" cy="114300"/>
              </a:xfrm>
              <a:custGeom>
                <a:avLst/>
                <a:gdLst>
                  <a:gd name="T0" fmla="*/ 231 w 231"/>
                  <a:gd name="T1" fmla="*/ 17 h 125"/>
                  <a:gd name="T2" fmla="*/ 0 w 231"/>
                  <a:gd name="T3" fmla="*/ 125 h 125"/>
                  <a:gd name="T4" fmla="*/ 231 w 231"/>
                  <a:gd name="T5" fmla="*/ 17 h 125"/>
                </a:gdLst>
                <a:ahLst/>
                <a:cxnLst>
                  <a:cxn ang="0">
                    <a:pos x="T0" y="T1"/>
                  </a:cxn>
                  <a:cxn ang="0">
                    <a:pos x="T2" y="T3"/>
                  </a:cxn>
                  <a:cxn ang="0">
                    <a:pos x="T4" y="T5"/>
                  </a:cxn>
                </a:cxnLst>
                <a:rect l="0" t="0" r="r" b="b"/>
                <a:pathLst>
                  <a:path w="231" h="125">
                    <a:moveTo>
                      <a:pt x="231" y="17"/>
                    </a:moveTo>
                    <a:cubicBezTo>
                      <a:pt x="143" y="0"/>
                      <a:pt x="37" y="39"/>
                      <a:pt x="0" y="125"/>
                    </a:cubicBezTo>
                    <a:cubicBezTo>
                      <a:pt x="84" y="106"/>
                      <a:pt x="160" y="64"/>
                      <a:pt x="23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8" name="组合 97">
            <a:extLst>
              <a:ext uri="{FF2B5EF4-FFF2-40B4-BE49-F238E27FC236}">
                <a16:creationId xmlns:a16="http://schemas.microsoft.com/office/drawing/2014/main" id="{B4A1FB91-E050-08BF-AF8E-848199A476BE}"/>
              </a:ext>
            </a:extLst>
          </p:cNvPr>
          <p:cNvGrpSpPr/>
          <p:nvPr/>
        </p:nvGrpSpPr>
        <p:grpSpPr>
          <a:xfrm>
            <a:off x="6695576" y="1840607"/>
            <a:ext cx="1625631" cy="942976"/>
            <a:chOff x="1063218" y="1840607"/>
            <a:chExt cx="1625631" cy="942976"/>
          </a:xfrm>
        </p:grpSpPr>
        <p:grpSp>
          <p:nvGrpSpPr>
            <p:cNvPr id="99" name="组合 98">
              <a:extLst>
                <a:ext uri="{FF2B5EF4-FFF2-40B4-BE49-F238E27FC236}">
                  <a16:creationId xmlns:a16="http://schemas.microsoft.com/office/drawing/2014/main" id="{7F740BE1-AA11-C3E4-23EB-F7C068995F74}"/>
                </a:ext>
              </a:extLst>
            </p:cNvPr>
            <p:cNvGrpSpPr/>
            <p:nvPr/>
          </p:nvGrpSpPr>
          <p:grpSpPr>
            <a:xfrm>
              <a:off x="1063218" y="1840607"/>
              <a:ext cx="541338" cy="942976"/>
              <a:chOff x="2791431" y="1002692"/>
              <a:chExt cx="541338" cy="942976"/>
            </a:xfrm>
            <a:solidFill>
              <a:schemeClr val="accent1"/>
            </a:solidFill>
          </p:grpSpPr>
          <p:sp>
            <p:nvSpPr>
              <p:cNvPr id="115" name="Freeform 5">
                <a:extLst>
                  <a:ext uri="{FF2B5EF4-FFF2-40B4-BE49-F238E27FC236}">
                    <a16:creationId xmlns:a16="http://schemas.microsoft.com/office/drawing/2014/main" id="{3B2C9CDC-C812-177C-986C-6242AF0436B0}"/>
                  </a:ext>
                </a:extLst>
              </p:cNvPr>
              <p:cNvSpPr>
                <a:spLocks/>
              </p:cNvSpPr>
              <p:nvPr/>
            </p:nvSpPr>
            <p:spPr bwMode="auto">
              <a:xfrm>
                <a:off x="3102581" y="1874230"/>
                <a:ext cx="230188" cy="71438"/>
              </a:xfrm>
              <a:custGeom>
                <a:avLst/>
                <a:gdLst>
                  <a:gd name="T0" fmla="*/ 254 w 254"/>
                  <a:gd name="T1" fmla="*/ 79 h 79"/>
                  <a:gd name="T2" fmla="*/ 254 w 254"/>
                  <a:gd name="T3" fmla="*/ 61 h 79"/>
                  <a:gd name="T4" fmla="*/ 8 w 254"/>
                  <a:gd name="T5" fmla="*/ 0 h 79"/>
                  <a:gd name="T6" fmla="*/ 0 w 254"/>
                  <a:gd name="T7" fmla="*/ 16 h 79"/>
                  <a:gd name="T8" fmla="*/ 254 w 254"/>
                  <a:gd name="T9" fmla="*/ 79 h 79"/>
                </a:gdLst>
                <a:ahLst/>
                <a:cxnLst>
                  <a:cxn ang="0">
                    <a:pos x="T0" y="T1"/>
                  </a:cxn>
                  <a:cxn ang="0">
                    <a:pos x="T2" y="T3"/>
                  </a:cxn>
                  <a:cxn ang="0">
                    <a:pos x="T4" y="T5"/>
                  </a:cxn>
                  <a:cxn ang="0">
                    <a:pos x="T6" y="T7"/>
                  </a:cxn>
                  <a:cxn ang="0">
                    <a:pos x="T8" y="T9"/>
                  </a:cxn>
                </a:cxnLst>
                <a:rect l="0" t="0" r="r" b="b"/>
                <a:pathLst>
                  <a:path w="254" h="79">
                    <a:moveTo>
                      <a:pt x="254" y="79"/>
                    </a:moveTo>
                    <a:cubicBezTo>
                      <a:pt x="254" y="73"/>
                      <a:pt x="254" y="67"/>
                      <a:pt x="254" y="61"/>
                    </a:cubicBezTo>
                    <a:cubicBezTo>
                      <a:pt x="167" y="58"/>
                      <a:pt x="86" y="40"/>
                      <a:pt x="8" y="0"/>
                    </a:cubicBezTo>
                    <a:cubicBezTo>
                      <a:pt x="5" y="6"/>
                      <a:pt x="3" y="11"/>
                      <a:pt x="0" y="16"/>
                    </a:cubicBezTo>
                    <a:cubicBezTo>
                      <a:pt x="80" y="57"/>
                      <a:pt x="164" y="76"/>
                      <a:pt x="254"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6">
                <a:extLst>
                  <a:ext uri="{FF2B5EF4-FFF2-40B4-BE49-F238E27FC236}">
                    <a16:creationId xmlns:a16="http://schemas.microsoft.com/office/drawing/2014/main" id="{F03A046E-C486-C744-B387-2D0A0803E93B}"/>
                  </a:ext>
                </a:extLst>
              </p:cNvPr>
              <p:cNvSpPr>
                <a:spLocks/>
              </p:cNvSpPr>
              <p:nvPr/>
            </p:nvSpPr>
            <p:spPr bwMode="auto">
              <a:xfrm>
                <a:off x="2797781" y="1283680"/>
                <a:ext cx="73025" cy="204788"/>
              </a:xfrm>
              <a:custGeom>
                <a:avLst/>
                <a:gdLst>
                  <a:gd name="T0" fmla="*/ 68 w 81"/>
                  <a:gd name="T1" fmla="*/ 76 h 226"/>
                  <a:gd name="T2" fmla="*/ 37 w 81"/>
                  <a:gd name="T3" fmla="*/ 13 h 226"/>
                  <a:gd name="T4" fmla="*/ 27 w 81"/>
                  <a:gd name="T5" fmla="*/ 0 h 226"/>
                  <a:gd name="T6" fmla="*/ 13 w 81"/>
                  <a:gd name="T7" fmla="*/ 40 h 226"/>
                  <a:gd name="T8" fmla="*/ 22 w 81"/>
                  <a:gd name="T9" fmla="*/ 175 h 226"/>
                  <a:gd name="T10" fmla="*/ 76 w 81"/>
                  <a:gd name="T11" fmla="*/ 226 h 226"/>
                  <a:gd name="T12" fmla="*/ 77 w 81"/>
                  <a:gd name="T13" fmla="*/ 204 h 226"/>
                  <a:gd name="T14" fmla="*/ 68 w 81"/>
                  <a:gd name="T15" fmla="*/ 7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26">
                    <a:moveTo>
                      <a:pt x="68" y="76"/>
                    </a:moveTo>
                    <a:cubicBezTo>
                      <a:pt x="62" y="53"/>
                      <a:pt x="51" y="32"/>
                      <a:pt x="37" y="13"/>
                    </a:cubicBezTo>
                    <a:cubicBezTo>
                      <a:pt x="34" y="9"/>
                      <a:pt x="31" y="5"/>
                      <a:pt x="27" y="0"/>
                    </a:cubicBezTo>
                    <a:cubicBezTo>
                      <a:pt x="22" y="14"/>
                      <a:pt x="17" y="27"/>
                      <a:pt x="13" y="40"/>
                    </a:cubicBezTo>
                    <a:cubicBezTo>
                      <a:pt x="0" y="85"/>
                      <a:pt x="0" y="137"/>
                      <a:pt x="22" y="175"/>
                    </a:cubicBezTo>
                    <a:cubicBezTo>
                      <a:pt x="34" y="198"/>
                      <a:pt x="52" y="214"/>
                      <a:pt x="76" y="226"/>
                    </a:cubicBezTo>
                    <a:cubicBezTo>
                      <a:pt x="77" y="218"/>
                      <a:pt x="77" y="211"/>
                      <a:pt x="77" y="204"/>
                    </a:cubicBezTo>
                    <a:cubicBezTo>
                      <a:pt x="81" y="161"/>
                      <a:pt x="79" y="118"/>
                      <a:pt x="6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7">
                <a:extLst>
                  <a:ext uri="{FF2B5EF4-FFF2-40B4-BE49-F238E27FC236}">
                    <a16:creationId xmlns:a16="http://schemas.microsoft.com/office/drawing/2014/main" id="{803A6816-61C5-6418-06AA-82A1DBE0ACCF}"/>
                  </a:ext>
                </a:extLst>
              </p:cNvPr>
              <p:cNvSpPr>
                <a:spLocks/>
              </p:cNvSpPr>
              <p:nvPr/>
            </p:nvSpPr>
            <p:spPr bwMode="auto">
              <a:xfrm>
                <a:off x="2845406" y="1128105"/>
                <a:ext cx="77788" cy="207963"/>
              </a:xfrm>
              <a:custGeom>
                <a:avLst/>
                <a:gdLst>
                  <a:gd name="T0" fmla="*/ 42 w 85"/>
                  <a:gd name="T1" fmla="*/ 230 h 230"/>
                  <a:gd name="T2" fmla="*/ 51 w 85"/>
                  <a:gd name="T3" fmla="*/ 209 h 230"/>
                  <a:gd name="T4" fmla="*/ 75 w 85"/>
                  <a:gd name="T5" fmla="*/ 131 h 230"/>
                  <a:gd name="T6" fmla="*/ 68 w 85"/>
                  <a:gd name="T7" fmla="*/ 0 h 230"/>
                  <a:gd name="T8" fmla="*/ 52 w 85"/>
                  <a:gd name="T9" fmla="*/ 19 h 230"/>
                  <a:gd name="T10" fmla="*/ 8 w 85"/>
                  <a:gd name="T11" fmla="*/ 106 h 230"/>
                  <a:gd name="T12" fmla="*/ 42 w 85"/>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85" h="230">
                    <a:moveTo>
                      <a:pt x="42" y="230"/>
                    </a:moveTo>
                    <a:cubicBezTo>
                      <a:pt x="45" y="223"/>
                      <a:pt x="48" y="216"/>
                      <a:pt x="51" y="209"/>
                    </a:cubicBezTo>
                    <a:cubicBezTo>
                      <a:pt x="60" y="183"/>
                      <a:pt x="70" y="157"/>
                      <a:pt x="75" y="131"/>
                    </a:cubicBezTo>
                    <a:cubicBezTo>
                      <a:pt x="84" y="87"/>
                      <a:pt x="85" y="43"/>
                      <a:pt x="68" y="0"/>
                    </a:cubicBezTo>
                    <a:cubicBezTo>
                      <a:pt x="63" y="7"/>
                      <a:pt x="57" y="13"/>
                      <a:pt x="52" y="19"/>
                    </a:cubicBezTo>
                    <a:cubicBezTo>
                      <a:pt x="31" y="44"/>
                      <a:pt x="14" y="76"/>
                      <a:pt x="8" y="106"/>
                    </a:cubicBezTo>
                    <a:cubicBezTo>
                      <a:pt x="0" y="151"/>
                      <a:pt x="6" y="197"/>
                      <a:pt x="42" y="2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236FD037-3A86-7F0B-361E-7111E9835B91}"/>
                  </a:ext>
                </a:extLst>
              </p:cNvPr>
              <p:cNvSpPr>
                <a:spLocks/>
              </p:cNvSpPr>
              <p:nvPr/>
            </p:nvSpPr>
            <p:spPr bwMode="auto">
              <a:xfrm>
                <a:off x="2891444" y="1793267"/>
                <a:ext cx="195263" cy="101600"/>
              </a:xfrm>
              <a:custGeom>
                <a:avLst/>
                <a:gdLst>
                  <a:gd name="T0" fmla="*/ 204 w 215"/>
                  <a:gd name="T1" fmla="*/ 85 h 112"/>
                  <a:gd name="T2" fmla="*/ 155 w 215"/>
                  <a:gd name="T3" fmla="*/ 49 h 112"/>
                  <a:gd name="T4" fmla="*/ 67 w 215"/>
                  <a:gd name="T5" fmla="*/ 7 h 112"/>
                  <a:gd name="T6" fmla="*/ 0 w 215"/>
                  <a:gd name="T7" fmla="*/ 2 h 112"/>
                  <a:gd name="T8" fmla="*/ 24 w 215"/>
                  <a:gd name="T9" fmla="*/ 37 h 112"/>
                  <a:gd name="T10" fmla="*/ 147 w 215"/>
                  <a:gd name="T11" fmla="*/ 110 h 112"/>
                  <a:gd name="T12" fmla="*/ 215 w 215"/>
                  <a:gd name="T13" fmla="*/ 93 h 112"/>
                  <a:gd name="T14" fmla="*/ 204 w 215"/>
                  <a:gd name="T15" fmla="*/ 8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2">
                    <a:moveTo>
                      <a:pt x="204" y="85"/>
                    </a:moveTo>
                    <a:cubicBezTo>
                      <a:pt x="188" y="73"/>
                      <a:pt x="172" y="60"/>
                      <a:pt x="155" y="49"/>
                    </a:cubicBezTo>
                    <a:cubicBezTo>
                      <a:pt x="128" y="31"/>
                      <a:pt x="98" y="16"/>
                      <a:pt x="67" y="7"/>
                    </a:cubicBezTo>
                    <a:cubicBezTo>
                      <a:pt x="45" y="1"/>
                      <a:pt x="23" y="0"/>
                      <a:pt x="0" y="2"/>
                    </a:cubicBezTo>
                    <a:cubicBezTo>
                      <a:pt x="8" y="14"/>
                      <a:pt x="16" y="26"/>
                      <a:pt x="24" y="37"/>
                    </a:cubicBezTo>
                    <a:cubicBezTo>
                      <a:pt x="54" y="75"/>
                      <a:pt x="95" y="105"/>
                      <a:pt x="147" y="110"/>
                    </a:cubicBezTo>
                    <a:cubicBezTo>
                      <a:pt x="171" y="112"/>
                      <a:pt x="194" y="105"/>
                      <a:pt x="215" y="93"/>
                    </a:cubicBezTo>
                    <a:cubicBezTo>
                      <a:pt x="211" y="90"/>
                      <a:pt x="208" y="88"/>
                      <a:pt x="204"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
                <a:extLst>
                  <a:ext uri="{FF2B5EF4-FFF2-40B4-BE49-F238E27FC236}">
                    <a16:creationId xmlns:a16="http://schemas.microsoft.com/office/drawing/2014/main" id="{A811DB2D-CDC8-E124-0272-DE9B4EB066F8}"/>
                  </a:ext>
                </a:extLst>
              </p:cNvPr>
              <p:cNvSpPr>
                <a:spLocks/>
              </p:cNvSpPr>
              <p:nvPr/>
            </p:nvSpPr>
            <p:spPr bwMode="auto">
              <a:xfrm>
                <a:off x="2929544" y="1004280"/>
                <a:ext cx="120650" cy="193675"/>
              </a:xfrm>
              <a:custGeom>
                <a:avLst/>
                <a:gdLst>
                  <a:gd name="T0" fmla="*/ 21 w 133"/>
                  <a:gd name="T1" fmla="*/ 212 h 212"/>
                  <a:gd name="T2" fmla="*/ 36 w 133"/>
                  <a:gd name="T3" fmla="*/ 194 h 212"/>
                  <a:gd name="T4" fmla="*/ 81 w 133"/>
                  <a:gd name="T5" fmla="*/ 138 h 212"/>
                  <a:gd name="T6" fmla="*/ 130 w 133"/>
                  <a:gd name="T7" fmla="*/ 31 h 212"/>
                  <a:gd name="T8" fmla="*/ 133 w 133"/>
                  <a:gd name="T9" fmla="*/ 0 h 212"/>
                  <a:gd name="T10" fmla="*/ 107 w 133"/>
                  <a:gd name="T11" fmla="*/ 14 h 212"/>
                  <a:gd name="T12" fmla="*/ 22 w 133"/>
                  <a:gd name="T13" fmla="*/ 98 h 212"/>
                  <a:gd name="T14" fmla="*/ 21 w 133"/>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12">
                    <a:moveTo>
                      <a:pt x="21" y="212"/>
                    </a:moveTo>
                    <a:cubicBezTo>
                      <a:pt x="26" y="205"/>
                      <a:pt x="31" y="200"/>
                      <a:pt x="36" y="194"/>
                    </a:cubicBezTo>
                    <a:cubicBezTo>
                      <a:pt x="52" y="176"/>
                      <a:pt x="67" y="158"/>
                      <a:pt x="81" y="138"/>
                    </a:cubicBezTo>
                    <a:cubicBezTo>
                      <a:pt x="103" y="107"/>
                      <a:pt x="124" y="70"/>
                      <a:pt x="130" y="31"/>
                    </a:cubicBezTo>
                    <a:cubicBezTo>
                      <a:pt x="131" y="21"/>
                      <a:pt x="132" y="11"/>
                      <a:pt x="133" y="0"/>
                    </a:cubicBezTo>
                    <a:cubicBezTo>
                      <a:pt x="123" y="5"/>
                      <a:pt x="115" y="9"/>
                      <a:pt x="107" y="14"/>
                    </a:cubicBezTo>
                    <a:cubicBezTo>
                      <a:pt x="73" y="35"/>
                      <a:pt x="39" y="62"/>
                      <a:pt x="22" y="98"/>
                    </a:cubicBezTo>
                    <a:cubicBezTo>
                      <a:pt x="5" y="136"/>
                      <a:pt x="0" y="173"/>
                      <a:pt x="21"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
                <a:extLst>
                  <a:ext uri="{FF2B5EF4-FFF2-40B4-BE49-F238E27FC236}">
                    <a16:creationId xmlns:a16="http://schemas.microsoft.com/office/drawing/2014/main" id="{5BEA84ED-DC1D-791F-7AA3-F947123A5D1A}"/>
                  </a:ext>
                </a:extLst>
              </p:cNvPr>
              <p:cNvSpPr>
                <a:spLocks/>
              </p:cNvSpPr>
              <p:nvPr/>
            </p:nvSpPr>
            <p:spPr bwMode="auto">
              <a:xfrm>
                <a:off x="2816831" y="1632930"/>
                <a:ext cx="152400" cy="146050"/>
              </a:xfrm>
              <a:custGeom>
                <a:avLst/>
                <a:gdLst>
                  <a:gd name="T0" fmla="*/ 168 w 168"/>
                  <a:gd name="T1" fmla="*/ 155 h 161"/>
                  <a:gd name="T2" fmla="*/ 167 w 168"/>
                  <a:gd name="T3" fmla="*/ 153 h 161"/>
                  <a:gd name="T4" fmla="*/ 157 w 168"/>
                  <a:gd name="T5" fmla="*/ 136 h 161"/>
                  <a:gd name="T6" fmla="*/ 78 w 168"/>
                  <a:gd name="T7" fmla="*/ 40 h 161"/>
                  <a:gd name="T8" fmla="*/ 36 w 168"/>
                  <a:gd name="T9" fmla="*/ 15 h 161"/>
                  <a:gd name="T10" fmla="*/ 1 w 168"/>
                  <a:gd name="T11" fmla="*/ 0 h 161"/>
                  <a:gd name="T12" fmla="*/ 0 w 168"/>
                  <a:gd name="T13" fmla="*/ 2 h 161"/>
                  <a:gd name="T14" fmla="*/ 11 w 168"/>
                  <a:gd name="T15" fmla="*/ 43 h 161"/>
                  <a:gd name="T16" fmla="*/ 82 w 168"/>
                  <a:gd name="T17" fmla="*/ 139 h 161"/>
                  <a:gd name="T18" fmla="*/ 168 w 168"/>
                  <a:gd name="T19"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1">
                    <a:moveTo>
                      <a:pt x="168" y="155"/>
                    </a:moveTo>
                    <a:cubicBezTo>
                      <a:pt x="168" y="154"/>
                      <a:pt x="168" y="153"/>
                      <a:pt x="167" y="153"/>
                    </a:cubicBezTo>
                    <a:cubicBezTo>
                      <a:pt x="164" y="147"/>
                      <a:pt x="160" y="142"/>
                      <a:pt x="157" y="136"/>
                    </a:cubicBezTo>
                    <a:cubicBezTo>
                      <a:pt x="135" y="101"/>
                      <a:pt x="110" y="67"/>
                      <a:pt x="78" y="40"/>
                    </a:cubicBezTo>
                    <a:cubicBezTo>
                      <a:pt x="64" y="29"/>
                      <a:pt x="50" y="19"/>
                      <a:pt x="36" y="15"/>
                    </a:cubicBezTo>
                    <a:cubicBezTo>
                      <a:pt x="24" y="11"/>
                      <a:pt x="12" y="5"/>
                      <a:pt x="1" y="0"/>
                    </a:cubicBezTo>
                    <a:cubicBezTo>
                      <a:pt x="0" y="1"/>
                      <a:pt x="0" y="2"/>
                      <a:pt x="0" y="2"/>
                    </a:cubicBezTo>
                    <a:cubicBezTo>
                      <a:pt x="3" y="16"/>
                      <a:pt x="7" y="29"/>
                      <a:pt x="11" y="43"/>
                    </a:cubicBezTo>
                    <a:cubicBezTo>
                      <a:pt x="24" y="81"/>
                      <a:pt x="49" y="119"/>
                      <a:pt x="82" y="139"/>
                    </a:cubicBezTo>
                    <a:cubicBezTo>
                      <a:pt x="109" y="155"/>
                      <a:pt x="136" y="161"/>
                      <a:pt x="168"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
                <a:extLst>
                  <a:ext uri="{FF2B5EF4-FFF2-40B4-BE49-F238E27FC236}">
                    <a16:creationId xmlns:a16="http://schemas.microsoft.com/office/drawing/2014/main" id="{1CC88C92-847B-F339-C223-A812E9B8B061}"/>
                  </a:ext>
                </a:extLst>
              </p:cNvPr>
              <p:cNvSpPr>
                <a:spLocks/>
              </p:cNvSpPr>
              <p:nvPr/>
            </p:nvSpPr>
            <p:spPr bwMode="auto">
              <a:xfrm>
                <a:off x="2791431" y="1458305"/>
                <a:ext cx="104775" cy="180975"/>
              </a:xfrm>
              <a:custGeom>
                <a:avLst/>
                <a:gdLst>
                  <a:gd name="T0" fmla="*/ 1 w 115"/>
                  <a:gd name="T1" fmla="*/ 0 h 199"/>
                  <a:gd name="T2" fmla="*/ 0 w 115"/>
                  <a:gd name="T3" fmla="*/ 25 h 199"/>
                  <a:gd name="T4" fmla="*/ 11 w 115"/>
                  <a:gd name="T5" fmla="*/ 106 h 199"/>
                  <a:gd name="T6" fmla="*/ 63 w 115"/>
                  <a:gd name="T7" fmla="*/ 180 h 199"/>
                  <a:gd name="T8" fmla="*/ 115 w 115"/>
                  <a:gd name="T9" fmla="*/ 199 h 199"/>
                  <a:gd name="T10" fmla="*/ 110 w 115"/>
                  <a:gd name="T11" fmla="*/ 177 h 199"/>
                  <a:gd name="T12" fmla="*/ 73 w 115"/>
                  <a:gd name="T13" fmla="*/ 76 h 199"/>
                  <a:gd name="T14" fmla="*/ 1 w 115"/>
                  <a:gd name="T15" fmla="*/ 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9">
                    <a:moveTo>
                      <a:pt x="1" y="0"/>
                    </a:moveTo>
                    <a:cubicBezTo>
                      <a:pt x="1" y="9"/>
                      <a:pt x="0" y="17"/>
                      <a:pt x="0" y="25"/>
                    </a:cubicBezTo>
                    <a:cubicBezTo>
                      <a:pt x="0" y="53"/>
                      <a:pt x="1" y="81"/>
                      <a:pt x="11" y="106"/>
                    </a:cubicBezTo>
                    <a:cubicBezTo>
                      <a:pt x="22" y="134"/>
                      <a:pt x="37" y="161"/>
                      <a:pt x="63" y="180"/>
                    </a:cubicBezTo>
                    <a:cubicBezTo>
                      <a:pt x="77" y="190"/>
                      <a:pt x="98" y="197"/>
                      <a:pt x="115" y="199"/>
                    </a:cubicBezTo>
                    <a:cubicBezTo>
                      <a:pt x="113" y="191"/>
                      <a:pt x="111" y="184"/>
                      <a:pt x="110" y="177"/>
                    </a:cubicBezTo>
                    <a:cubicBezTo>
                      <a:pt x="102" y="142"/>
                      <a:pt x="90" y="107"/>
                      <a:pt x="73" y="76"/>
                    </a:cubicBezTo>
                    <a:cubicBezTo>
                      <a:pt x="55" y="45"/>
                      <a:pt x="33" y="2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
                <a:extLst>
                  <a:ext uri="{FF2B5EF4-FFF2-40B4-BE49-F238E27FC236}">
                    <a16:creationId xmlns:a16="http://schemas.microsoft.com/office/drawing/2014/main" id="{997E154C-CE26-03BA-F51F-63DCF5A5783A}"/>
                  </a:ext>
                </a:extLst>
              </p:cNvPr>
              <p:cNvSpPr>
                <a:spLocks/>
              </p:cNvSpPr>
              <p:nvPr/>
            </p:nvSpPr>
            <p:spPr bwMode="auto">
              <a:xfrm>
                <a:off x="2875569" y="1340830"/>
                <a:ext cx="98425" cy="147638"/>
              </a:xfrm>
              <a:custGeom>
                <a:avLst/>
                <a:gdLst>
                  <a:gd name="T0" fmla="*/ 3 w 110"/>
                  <a:gd name="T1" fmla="*/ 142 h 164"/>
                  <a:gd name="T2" fmla="*/ 5 w 110"/>
                  <a:gd name="T3" fmla="*/ 164 h 164"/>
                  <a:gd name="T4" fmla="*/ 60 w 110"/>
                  <a:gd name="T5" fmla="*/ 120 h 164"/>
                  <a:gd name="T6" fmla="*/ 103 w 110"/>
                  <a:gd name="T7" fmla="*/ 29 h 164"/>
                  <a:gd name="T8" fmla="*/ 110 w 110"/>
                  <a:gd name="T9" fmla="*/ 0 h 164"/>
                  <a:gd name="T10" fmla="*/ 96 w 110"/>
                  <a:gd name="T11" fmla="*/ 1 h 164"/>
                  <a:gd name="T12" fmla="*/ 40 w 110"/>
                  <a:gd name="T13" fmla="*/ 28 h 164"/>
                  <a:gd name="T14" fmla="*/ 3 w 110"/>
                  <a:gd name="T15" fmla="*/ 142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64">
                    <a:moveTo>
                      <a:pt x="3" y="142"/>
                    </a:moveTo>
                    <a:cubicBezTo>
                      <a:pt x="4" y="149"/>
                      <a:pt x="4" y="156"/>
                      <a:pt x="5" y="164"/>
                    </a:cubicBezTo>
                    <a:cubicBezTo>
                      <a:pt x="26" y="152"/>
                      <a:pt x="45" y="139"/>
                      <a:pt x="60" y="120"/>
                    </a:cubicBezTo>
                    <a:cubicBezTo>
                      <a:pt x="81" y="94"/>
                      <a:pt x="96" y="62"/>
                      <a:pt x="103" y="29"/>
                    </a:cubicBezTo>
                    <a:cubicBezTo>
                      <a:pt x="105" y="19"/>
                      <a:pt x="107" y="10"/>
                      <a:pt x="110" y="0"/>
                    </a:cubicBezTo>
                    <a:cubicBezTo>
                      <a:pt x="105" y="0"/>
                      <a:pt x="100" y="1"/>
                      <a:pt x="96" y="1"/>
                    </a:cubicBezTo>
                    <a:cubicBezTo>
                      <a:pt x="74" y="4"/>
                      <a:pt x="55" y="15"/>
                      <a:pt x="40" y="28"/>
                    </a:cubicBezTo>
                    <a:cubicBezTo>
                      <a:pt x="11" y="55"/>
                      <a:pt x="0" y="102"/>
                      <a:pt x="3"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3">
                <a:extLst>
                  <a:ext uri="{FF2B5EF4-FFF2-40B4-BE49-F238E27FC236}">
                    <a16:creationId xmlns:a16="http://schemas.microsoft.com/office/drawing/2014/main" id="{53D1891E-0667-1142-D5AB-A02B59C61D09}"/>
                  </a:ext>
                </a:extLst>
              </p:cNvPr>
              <p:cNvSpPr>
                <a:spLocks/>
              </p:cNvSpPr>
              <p:nvPr/>
            </p:nvSpPr>
            <p:spPr bwMode="auto">
              <a:xfrm>
                <a:off x="2896206" y="1217005"/>
                <a:ext cx="138113" cy="123825"/>
              </a:xfrm>
              <a:custGeom>
                <a:avLst/>
                <a:gdLst>
                  <a:gd name="T0" fmla="*/ 101 w 152"/>
                  <a:gd name="T1" fmla="*/ 84 h 135"/>
                  <a:gd name="T2" fmla="*/ 143 w 152"/>
                  <a:gd name="T3" fmla="*/ 28 h 135"/>
                  <a:gd name="T4" fmla="*/ 152 w 152"/>
                  <a:gd name="T5" fmla="*/ 13 h 135"/>
                  <a:gd name="T6" fmla="*/ 41 w 152"/>
                  <a:gd name="T7" fmla="*/ 43 h 135"/>
                  <a:gd name="T8" fmla="*/ 5 w 152"/>
                  <a:gd name="T9" fmla="*/ 113 h 135"/>
                  <a:gd name="T10" fmla="*/ 0 w 152"/>
                  <a:gd name="T11" fmla="*/ 135 h 135"/>
                  <a:gd name="T12" fmla="*/ 101 w 152"/>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52" h="135">
                    <a:moveTo>
                      <a:pt x="101" y="84"/>
                    </a:moveTo>
                    <a:cubicBezTo>
                      <a:pt x="117" y="67"/>
                      <a:pt x="130" y="48"/>
                      <a:pt x="143" y="28"/>
                    </a:cubicBezTo>
                    <a:cubicBezTo>
                      <a:pt x="146" y="23"/>
                      <a:pt x="149" y="18"/>
                      <a:pt x="152" y="13"/>
                    </a:cubicBezTo>
                    <a:cubicBezTo>
                      <a:pt x="108" y="0"/>
                      <a:pt x="71" y="14"/>
                      <a:pt x="41" y="43"/>
                    </a:cubicBezTo>
                    <a:cubicBezTo>
                      <a:pt x="23" y="61"/>
                      <a:pt x="11" y="88"/>
                      <a:pt x="5" y="113"/>
                    </a:cubicBezTo>
                    <a:cubicBezTo>
                      <a:pt x="3" y="120"/>
                      <a:pt x="1" y="128"/>
                      <a:pt x="0" y="135"/>
                    </a:cubicBezTo>
                    <a:cubicBezTo>
                      <a:pt x="39" y="129"/>
                      <a:pt x="73" y="111"/>
                      <a:pt x="10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4">
                <a:extLst>
                  <a:ext uri="{FF2B5EF4-FFF2-40B4-BE49-F238E27FC236}">
                    <a16:creationId xmlns:a16="http://schemas.microsoft.com/office/drawing/2014/main" id="{BAC061D3-9F0F-F35C-9EB5-87B34B25A5BB}"/>
                  </a:ext>
                </a:extLst>
              </p:cNvPr>
              <p:cNvSpPr>
                <a:spLocks/>
              </p:cNvSpPr>
              <p:nvPr/>
            </p:nvSpPr>
            <p:spPr bwMode="auto">
              <a:xfrm>
                <a:off x="3005744" y="1699605"/>
                <a:ext cx="88900" cy="166688"/>
              </a:xfrm>
              <a:custGeom>
                <a:avLst/>
                <a:gdLst>
                  <a:gd name="T0" fmla="*/ 20 w 98"/>
                  <a:gd name="T1" fmla="*/ 0 h 184"/>
                  <a:gd name="T2" fmla="*/ 2 w 98"/>
                  <a:gd name="T3" fmla="*/ 59 h 184"/>
                  <a:gd name="T4" fmla="*/ 38 w 98"/>
                  <a:gd name="T5" fmla="*/ 142 h 184"/>
                  <a:gd name="T6" fmla="*/ 86 w 98"/>
                  <a:gd name="T7" fmla="*/ 178 h 184"/>
                  <a:gd name="T8" fmla="*/ 97 w 98"/>
                  <a:gd name="T9" fmla="*/ 184 h 184"/>
                  <a:gd name="T10" fmla="*/ 92 w 98"/>
                  <a:gd name="T11" fmla="*/ 118 h 184"/>
                  <a:gd name="T12" fmla="*/ 39 w 98"/>
                  <a:gd name="T13" fmla="*/ 23 h 184"/>
                  <a:gd name="T14" fmla="*/ 20 w 98"/>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84">
                    <a:moveTo>
                      <a:pt x="20" y="0"/>
                    </a:moveTo>
                    <a:cubicBezTo>
                      <a:pt x="8" y="19"/>
                      <a:pt x="3" y="38"/>
                      <a:pt x="2" y="59"/>
                    </a:cubicBezTo>
                    <a:cubicBezTo>
                      <a:pt x="0" y="90"/>
                      <a:pt x="18" y="120"/>
                      <a:pt x="38" y="142"/>
                    </a:cubicBezTo>
                    <a:cubicBezTo>
                      <a:pt x="50" y="157"/>
                      <a:pt x="69" y="169"/>
                      <a:pt x="86" y="178"/>
                    </a:cubicBezTo>
                    <a:cubicBezTo>
                      <a:pt x="90" y="180"/>
                      <a:pt x="93" y="182"/>
                      <a:pt x="97" y="184"/>
                    </a:cubicBezTo>
                    <a:cubicBezTo>
                      <a:pt x="98" y="160"/>
                      <a:pt x="97" y="141"/>
                      <a:pt x="92" y="118"/>
                    </a:cubicBezTo>
                    <a:cubicBezTo>
                      <a:pt x="84" y="84"/>
                      <a:pt x="64" y="50"/>
                      <a:pt x="39" y="23"/>
                    </a:cubicBezTo>
                    <a:cubicBezTo>
                      <a:pt x="33" y="16"/>
                      <a:pt x="27" y="8"/>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5">
                <a:extLst>
                  <a:ext uri="{FF2B5EF4-FFF2-40B4-BE49-F238E27FC236}">
                    <a16:creationId xmlns:a16="http://schemas.microsoft.com/office/drawing/2014/main" id="{4C281DD9-EC9B-11CC-3BA5-A09A6B9DD594}"/>
                  </a:ext>
                </a:extLst>
              </p:cNvPr>
              <p:cNvSpPr>
                <a:spLocks/>
              </p:cNvSpPr>
              <p:nvPr/>
            </p:nvSpPr>
            <p:spPr bwMode="auto">
              <a:xfrm>
                <a:off x="2959706" y="1116992"/>
                <a:ext cx="174625" cy="93663"/>
              </a:xfrm>
              <a:custGeom>
                <a:avLst/>
                <a:gdLst>
                  <a:gd name="T0" fmla="*/ 13 w 194"/>
                  <a:gd name="T1" fmla="*/ 78 h 103"/>
                  <a:gd name="T2" fmla="*/ 0 w 194"/>
                  <a:gd name="T3" fmla="*/ 97 h 103"/>
                  <a:gd name="T4" fmla="*/ 103 w 194"/>
                  <a:gd name="T5" fmla="*/ 85 h 103"/>
                  <a:gd name="T6" fmla="*/ 178 w 194"/>
                  <a:gd name="T7" fmla="*/ 41 h 103"/>
                  <a:gd name="T8" fmla="*/ 194 w 194"/>
                  <a:gd name="T9" fmla="*/ 29 h 103"/>
                  <a:gd name="T10" fmla="*/ 169 w 194"/>
                  <a:gd name="T11" fmla="*/ 16 h 103"/>
                  <a:gd name="T12" fmla="*/ 62 w 194"/>
                  <a:gd name="T13" fmla="*/ 29 h 103"/>
                  <a:gd name="T14" fmla="*/ 13 w 194"/>
                  <a:gd name="T15" fmla="*/ 7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03">
                    <a:moveTo>
                      <a:pt x="13" y="78"/>
                    </a:moveTo>
                    <a:cubicBezTo>
                      <a:pt x="8" y="83"/>
                      <a:pt x="5" y="90"/>
                      <a:pt x="0" y="97"/>
                    </a:cubicBezTo>
                    <a:cubicBezTo>
                      <a:pt x="35" y="103"/>
                      <a:pt x="71" y="99"/>
                      <a:pt x="103" y="85"/>
                    </a:cubicBezTo>
                    <a:cubicBezTo>
                      <a:pt x="130" y="74"/>
                      <a:pt x="154" y="58"/>
                      <a:pt x="178" y="41"/>
                    </a:cubicBezTo>
                    <a:cubicBezTo>
                      <a:pt x="183" y="37"/>
                      <a:pt x="188" y="33"/>
                      <a:pt x="194" y="29"/>
                    </a:cubicBezTo>
                    <a:cubicBezTo>
                      <a:pt x="186" y="24"/>
                      <a:pt x="178" y="19"/>
                      <a:pt x="169" y="16"/>
                    </a:cubicBezTo>
                    <a:cubicBezTo>
                      <a:pt x="132" y="0"/>
                      <a:pt x="92" y="11"/>
                      <a:pt x="62" y="29"/>
                    </a:cubicBezTo>
                    <a:cubicBezTo>
                      <a:pt x="42" y="41"/>
                      <a:pt x="27" y="58"/>
                      <a:pt x="13"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6">
                <a:extLst>
                  <a:ext uri="{FF2B5EF4-FFF2-40B4-BE49-F238E27FC236}">
                    <a16:creationId xmlns:a16="http://schemas.microsoft.com/office/drawing/2014/main" id="{1C9A3E64-5F5B-086A-8AE8-6EB5C9A56B2A}"/>
                  </a:ext>
                </a:extLst>
              </p:cNvPr>
              <p:cNvSpPr>
                <a:spLocks/>
              </p:cNvSpPr>
              <p:nvPr/>
            </p:nvSpPr>
            <p:spPr bwMode="auto">
              <a:xfrm>
                <a:off x="2927956" y="1586892"/>
                <a:ext cx="69850" cy="177800"/>
              </a:xfrm>
              <a:custGeom>
                <a:avLst/>
                <a:gdLst>
                  <a:gd name="T0" fmla="*/ 46 w 76"/>
                  <a:gd name="T1" fmla="*/ 0 h 196"/>
                  <a:gd name="T2" fmla="*/ 45 w 76"/>
                  <a:gd name="T3" fmla="*/ 0 h 196"/>
                  <a:gd name="T4" fmla="*/ 22 w 76"/>
                  <a:gd name="T5" fmla="*/ 27 h 196"/>
                  <a:gd name="T6" fmla="*/ 6 w 76"/>
                  <a:gd name="T7" fmla="*/ 69 h 196"/>
                  <a:gd name="T8" fmla="*/ 42 w 76"/>
                  <a:gd name="T9" fmla="*/ 181 h 196"/>
                  <a:gd name="T10" fmla="*/ 55 w 76"/>
                  <a:gd name="T11" fmla="*/ 195 h 196"/>
                  <a:gd name="T12" fmla="*/ 57 w 76"/>
                  <a:gd name="T13" fmla="*/ 196 h 196"/>
                  <a:gd name="T14" fmla="*/ 75 w 76"/>
                  <a:gd name="T15" fmla="*/ 116 h 196"/>
                  <a:gd name="T16" fmla="*/ 57 w 76"/>
                  <a:gd name="T17" fmla="*/ 28 h 196"/>
                  <a:gd name="T18" fmla="*/ 46 w 76"/>
                  <a:gd name="T1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96">
                    <a:moveTo>
                      <a:pt x="46" y="0"/>
                    </a:moveTo>
                    <a:cubicBezTo>
                      <a:pt x="46" y="0"/>
                      <a:pt x="45" y="0"/>
                      <a:pt x="45" y="0"/>
                    </a:cubicBezTo>
                    <a:cubicBezTo>
                      <a:pt x="37" y="8"/>
                      <a:pt x="29" y="18"/>
                      <a:pt x="22" y="27"/>
                    </a:cubicBezTo>
                    <a:cubicBezTo>
                      <a:pt x="13" y="38"/>
                      <a:pt x="8" y="52"/>
                      <a:pt x="6" y="69"/>
                    </a:cubicBezTo>
                    <a:cubicBezTo>
                      <a:pt x="0" y="111"/>
                      <a:pt x="18" y="149"/>
                      <a:pt x="42" y="181"/>
                    </a:cubicBezTo>
                    <a:cubicBezTo>
                      <a:pt x="46" y="185"/>
                      <a:pt x="51" y="190"/>
                      <a:pt x="55" y="195"/>
                    </a:cubicBezTo>
                    <a:cubicBezTo>
                      <a:pt x="56" y="195"/>
                      <a:pt x="56" y="196"/>
                      <a:pt x="57" y="196"/>
                    </a:cubicBezTo>
                    <a:cubicBezTo>
                      <a:pt x="68" y="171"/>
                      <a:pt x="76" y="143"/>
                      <a:pt x="75" y="116"/>
                    </a:cubicBezTo>
                    <a:cubicBezTo>
                      <a:pt x="75" y="86"/>
                      <a:pt x="69" y="55"/>
                      <a:pt x="57" y="28"/>
                    </a:cubicBezTo>
                    <a:cubicBezTo>
                      <a:pt x="53" y="19"/>
                      <a:pt x="50" y="1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
                <a:extLst>
                  <a:ext uri="{FF2B5EF4-FFF2-40B4-BE49-F238E27FC236}">
                    <a16:creationId xmlns:a16="http://schemas.microsoft.com/office/drawing/2014/main" id="{C0557F7C-4C2A-7C2B-EB6F-0F049C0599F6}"/>
                  </a:ext>
                </a:extLst>
              </p:cNvPr>
              <p:cNvSpPr>
                <a:spLocks/>
              </p:cNvSpPr>
              <p:nvPr/>
            </p:nvSpPr>
            <p:spPr bwMode="auto">
              <a:xfrm>
                <a:off x="2883506" y="1463067"/>
                <a:ext cx="74613" cy="171450"/>
              </a:xfrm>
              <a:custGeom>
                <a:avLst/>
                <a:gdLst>
                  <a:gd name="T0" fmla="*/ 26 w 81"/>
                  <a:gd name="T1" fmla="*/ 190 h 190"/>
                  <a:gd name="T2" fmla="*/ 58 w 81"/>
                  <a:gd name="T3" fmla="*/ 146 h 190"/>
                  <a:gd name="T4" fmla="*/ 79 w 81"/>
                  <a:gd name="T5" fmla="*/ 76 h 190"/>
                  <a:gd name="T6" fmla="*/ 78 w 81"/>
                  <a:gd name="T7" fmla="*/ 18 h 190"/>
                  <a:gd name="T8" fmla="*/ 76 w 81"/>
                  <a:gd name="T9" fmla="*/ 0 h 190"/>
                  <a:gd name="T10" fmla="*/ 12 w 81"/>
                  <a:gd name="T11" fmla="*/ 67 h 190"/>
                  <a:gd name="T12" fmla="*/ 18 w 81"/>
                  <a:gd name="T13" fmla="*/ 170 h 190"/>
                  <a:gd name="T14" fmla="*/ 26 w 81"/>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90">
                    <a:moveTo>
                      <a:pt x="26" y="190"/>
                    </a:moveTo>
                    <a:cubicBezTo>
                      <a:pt x="38" y="177"/>
                      <a:pt x="50" y="162"/>
                      <a:pt x="58" y="146"/>
                    </a:cubicBezTo>
                    <a:cubicBezTo>
                      <a:pt x="69" y="124"/>
                      <a:pt x="76" y="100"/>
                      <a:pt x="79" y="76"/>
                    </a:cubicBezTo>
                    <a:cubicBezTo>
                      <a:pt x="81" y="57"/>
                      <a:pt x="80" y="37"/>
                      <a:pt x="78" y="18"/>
                    </a:cubicBezTo>
                    <a:cubicBezTo>
                      <a:pt x="78" y="13"/>
                      <a:pt x="77" y="7"/>
                      <a:pt x="76" y="0"/>
                    </a:cubicBezTo>
                    <a:cubicBezTo>
                      <a:pt x="43" y="12"/>
                      <a:pt x="23" y="37"/>
                      <a:pt x="12" y="67"/>
                    </a:cubicBezTo>
                    <a:cubicBezTo>
                      <a:pt x="0" y="100"/>
                      <a:pt x="6" y="138"/>
                      <a:pt x="18" y="170"/>
                    </a:cubicBezTo>
                    <a:cubicBezTo>
                      <a:pt x="20" y="176"/>
                      <a:pt x="23" y="183"/>
                      <a:pt x="26"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8">
                <a:extLst>
                  <a:ext uri="{FF2B5EF4-FFF2-40B4-BE49-F238E27FC236}">
                    <a16:creationId xmlns:a16="http://schemas.microsoft.com/office/drawing/2014/main" id="{7BBF4022-1139-DD38-51B5-1E52376334DF}"/>
                  </a:ext>
                </a:extLst>
              </p:cNvPr>
              <p:cNvSpPr>
                <a:spLocks/>
              </p:cNvSpPr>
              <p:nvPr/>
            </p:nvSpPr>
            <p:spPr bwMode="auto">
              <a:xfrm>
                <a:off x="3031144" y="1002692"/>
                <a:ext cx="209550" cy="114300"/>
              </a:xfrm>
              <a:custGeom>
                <a:avLst/>
                <a:gdLst>
                  <a:gd name="T0" fmla="*/ 231 w 231"/>
                  <a:gd name="T1" fmla="*/ 17 h 125"/>
                  <a:gd name="T2" fmla="*/ 0 w 231"/>
                  <a:gd name="T3" fmla="*/ 125 h 125"/>
                  <a:gd name="T4" fmla="*/ 231 w 231"/>
                  <a:gd name="T5" fmla="*/ 17 h 125"/>
                </a:gdLst>
                <a:ahLst/>
                <a:cxnLst>
                  <a:cxn ang="0">
                    <a:pos x="T0" y="T1"/>
                  </a:cxn>
                  <a:cxn ang="0">
                    <a:pos x="T2" y="T3"/>
                  </a:cxn>
                  <a:cxn ang="0">
                    <a:pos x="T4" y="T5"/>
                  </a:cxn>
                </a:cxnLst>
                <a:rect l="0" t="0" r="r" b="b"/>
                <a:pathLst>
                  <a:path w="231" h="125">
                    <a:moveTo>
                      <a:pt x="231" y="17"/>
                    </a:moveTo>
                    <a:cubicBezTo>
                      <a:pt x="143" y="0"/>
                      <a:pt x="37" y="39"/>
                      <a:pt x="0" y="125"/>
                    </a:cubicBezTo>
                    <a:cubicBezTo>
                      <a:pt x="84" y="106"/>
                      <a:pt x="160" y="64"/>
                      <a:pt x="23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组合 99">
              <a:extLst>
                <a:ext uri="{FF2B5EF4-FFF2-40B4-BE49-F238E27FC236}">
                  <a16:creationId xmlns:a16="http://schemas.microsoft.com/office/drawing/2014/main" id="{EF7ADC1B-B46E-F8D9-CB93-B30CABABB5FF}"/>
                </a:ext>
              </a:extLst>
            </p:cNvPr>
            <p:cNvGrpSpPr/>
            <p:nvPr/>
          </p:nvGrpSpPr>
          <p:grpSpPr>
            <a:xfrm flipH="1">
              <a:off x="2147511" y="1840607"/>
              <a:ext cx="541338" cy="942976"/>
              <a:chOff x="2791431" y="1002692"/>
              <a:chExt cx="541338" cy="942976"/>
            </a:xfrm>
            <a:solidFill>
              <a:schemeClr val="accent1"/>
            </a:solidFill>
          </p:grpSpPr>
          <p:sp>
            <p:nvSpPr>
              <p:cNvPr id="101" name="Freeform 5">
                <a:extLst>
                  <a:ext uri="{FF2B5EF4-FFF2-40B4-BE49-F238E27FC236}">
                    <a16:creationId xmlns:a16="http://schemas.microsoft.com/office/drawing/2014/main" id="{A60E1744-AE4D-2B08-F948-4114BC6F4AC5}"/>
                  </a:ext>
                </a:extLst>
              </p:cNvPr>
              <p:cNvSpPr>
                <a:spLocks/>
              </p:cNvSpPr>
              <p:nvPr/>
            </p:nvSpPr>
            <p:spPr bwMode="auto">
              <a:xfrm>
                <a:off x="3102581" y="1874230"/>
                <a:ext cx="230188" cy="71438"/>
              </a:xfrm>
              <a:custGeom>
                <a:avLst/>
                <a:gdLst>
                  <a:gd name="T0" fmla="*/ 254 w 254"/>
                  <a:gd name="T1" fmla="*/ 79 h 79"/>
                  <a:gd name="T2" fmla="*/ 254 w 254"/>
                  <a:gd name="T3" fmla="*/ 61 h 79"/>
                  <a:gd name="T4" fmla="*/ 8 w 254"/>
                  <a:gd name="T5" fmla="*/ 0 h 79"/>
                  <a:gd name="T6" fmla="*/ 0 w 254"/>
                  <a:gd name="T7" fmla="*/ 16 h 79"/>
                  <a:gd name="T8" fmla="*/ 254 w 254"/>
                  <a:gd name="T9" fmla="*/ 79 h 79"/>
                </a:gdLst>
                <a:ahLst/>
                <a:cxnLst>
                  <a:cxn ang="0">
                    <a:pos x="T0" y="T1"/>
                  </a:cxn>
                  <a:cxn ang="0">
                    <a:pos x="T2" y="T3"/>
                  </a:cxn>
                  <a:cxn ang="0">
                    <a:pos x="T4" y="T5"/>
                  </a:cxn>
                  <a:cxn ang="0">
                    <a:pos x="T6" y="T7"/>
                  </a:cxn>
                  <a:cxn ang="0">
                    <a:pos x="T8" y="T9"/>
                  </a:cxn>
                </a:cxnLst>
                <a:rect l="0" t="0" r="r" b="b"/>
                <a:pathLst>
                  <a:path w="254" h="79">
                    <a:moveTo>
                      <a:pt x="254" y="79"/>
                    </a:moveTo>
                    <a:cubicBezTo>
                      <a:pt x="254" y="73"/>
                      <a:pt x="254" y="67"/>
                      <a:pt x="254" y="61"/>
                    </a:cubicBezTo>
                    <a:cubicBezTo>
                      <a:pt x="167" y="58"/>
                      <a:pt x="86" y="40"/>
                      <a:pt x="8" y="0"/>
                    </a:cubicBezTo>
                    <a:cubicBezTo>
                      <a:pt x="5" y="6"/>
                      <a:pt x="3" y="11"/>
                      <a:pt x="0" y="16"/>
                    </a:cubicBezTo>
                    <a:cubicBezTo>
                      <a:pt x="80" y="57"/>
                      <a:pt x="164" y="76"/>
                      <a:pt x="254"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
                <a:extLst>
                  <a:ext uri="{FF2B5EF4-FFF2-40B4-BE49-F238E27FC236}">
                    <a16:creationId xmlns:a16="http://schemas.microsoft.com/office/drawing/2014/main" id="{A2C2D9EE-55CA-047C-60F1-6E9B3FB55179}"/>
                  </a:ext>
                </a:extLst>
              </p:cNvPr>
              <p:cNvSpPr>
                <a:spLocks/>
              </p:cNvSpPr>
              <p:nvPr/>
            </p:nvSpPr>
            <p:spPr bwMode="auto">
              <a:xfrm>
                <a:off x="2797781" y="1283680"/>
                <a:ext cx="73025" cy="204788"/>
              </a:xfrm>
              <a:custGeom>
                <a:avLst/>
                <a:gdLst>
                  <a:gd name="T0" fmla="*/ 68 w 81"/>
                  <a:gd name="T1" fmla="*/ 76 h 226"/>
                  <a:gd name="T2" fmla="*/ 37 w 81"/>
                  <a:gd name="T3" fmla="*/ 13 h 226"/>
                  <a:gd name="T4" fmla="*/ 27 w 81"/>
                  <a:gd name="T5" fmla="*/ 0 h 226"/>
                  <a:gd name="T6" fmla="*/ 13 w 81"/>
                  <a:gd name="T7" fmla="*/ 40 h 226"/>
                  <a:gd name="T8" fmla="*/ 22 w 81"/>
                  <a:gd name="T9" fmla="*/ 175 h 226"/>
                  <a:gd name="T10" fmla="*/ 76 w 81"/>
                  <a:gd name="T11" fmla="*/ 226 h 226"/>
                  <a:gd name="T12" fmla="*/ 77 w 81"/>
                  <a:gd name="T13" fmla="*/ 204 h 226"/>
                  <a:gd name="T14" fmla="*/ 68 w 81"/>
                  <a:gd name="T15" fmla="*/ 7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26">
                    <a:moveTo>
                      <a:pt x="68" y="76"/>
                    </a:moveTo>
                    <a:cubicBezTo>
                      <a:pt x="62" y="53"/>
                      <a:pt x="51" y="32"/>
                      <a:pt x="37" y="13"/>
                    </a:cubicBezTo>
                    <a:cubicBezTo>
                      <a:pt x="34" y="9"/>
                      <a:pt x="31" y="5"/>
                      <a:pt x="27" y="0"/>
                    </a:cubicBezTo>
                    <a:cubicBezTo>
                      <a:pt x="22" y="14"/>
                      <a:pt x="17" y="27"/>
                      <a:pt x="13" y="40"/>
                    </a:cubicBezTo>
                    <a:cubicBezTo>
                      <a:pt x="0" y="85"/>
                      <a:pt x="0" y="137"/>
                      <a:pt x="22" y="175"/>
                    </a:cubicBezTo>
                    <a:cubicBezTo>
                      <a:pt x="34" y="198"/>
                      <a:pt x="52" y="214"/>
                      <a:pt x="76" y="226"/>
                    </a:cubicBezTo>
                    <a:cubicBezTo>
                      <a:pt x="77" y="218"/>
                      <a:pt x="77" y="211"/>
                      <a:pt x="77" y="204"/>
                    </a:cubicBezTo>
                    <a:cubicBezTo>
                      <a:pt x="81" y="161"/>
                      <a:pt x="79" y="118"/>
                      <a:pt x="6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
                <a:extLst>
                  <a:ext uri="{FF2B5EF4-FFF2-40B4-BE49-F238E27FC236}">
                    <a16:creationId xmlns:a16="http://schemas.microsoft.com/office/drawing/2014/main" id="{D5EF96E7-84F7-A8F4-28E6-2E6FECABB98E}"/>
                  </a:ext>
                </a:extLst>
              </p:cNvPr>
              <p:cNvSpPr>
                <a:spLocks/>
              </p:cNvSpPr>
              <p:nvPr/>
            </p:nvSpPr>
            <p:spPr bwMode="auto">
              <a:xfrm>
                <a:off x="2845406" y="1128105"/>
                <a:ext cx="77788" cy="207963"/>
              </a:xfrm>
              <a:custGeom>
                <a:avLst/>
                <a:gdLst>
                  <a:gd name="T0" fmla="*/ 42 w 85"/>
                  <a:gd name="T1" fmla="*/ 230 h 230"/>
                  <a:gd name="T2" fmla="*/ 51 w 85"/>
                  <a:gd name="T3" fmla="*/ 209 h 230"/>
                  <a:gd name="T4" fmla="*/ 75 w 85"/>
                  <a:gd name="T5" fmla="*/ 131 h 230"/>
                  <a:gd name="T6" fmla="*/ 68 w 85"/>
                  <a:gd name="T7" fmla="*/ 0 h 230"/>
                  <a:gd name="T8" fmla="*/ 52 w 85"/>
                  <a:gd name="T9" fmla="*/ 19 h 230"/>
                  <a:gd name="T10" fmla="*/ 8 w 85"/>
                  <a:gd name="T11" fmla="*/ 106 h 230"/>
                  <a:gd name="T12" fmla="*/ 42 w 85"/>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85" h="230">
                    <a:moveTo>
                      <a:pt x="42" y="230"/>
                    </a:moveTo>
                    <a:cubicBezTo>
                      <a:pt x="45" y="223"/>
                      <a:pt x="48" y="216"/>
                      <a:pt x="51" y="209"/>
                    </a:cubicBezTo>
                    <a:cubicBezTo>
                      <a:pt x="60" y="183"/>
                      <a:pt x="70" y="157"/>
                      <a:pt x="75" y="131"/>
                    </a:cubicBezTo>
                    <a:cubicBezTo>
                      <a:pt x="84" y="87"/>
                      <a:pt x="85" y="43"/>
                      <a:pt x="68" y="0"/>
                    </a:cubicBezTo>
                    <a:cubicBezTo>
                      <a:pt x="63" y="7"/>
                      <a:pt x="57" y="13"/>
                      <a:pt x="52" y="19"/>
                    </a:cubicBezTo>
                    <a:cubicBezTo>
                      <a:pt x="31" y="44"/>
                      <a:pt x="14" y="76"/>
                      <a:pt x="8" y="106"/>
                    </a:cubicBezTo>
                    <a:cubicBezTo>
                      <a:pt x="0" y="151"/>
                      <a:pt x="6" y="197"/>
                      <a:pt x="42" y="2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
                <a:extLst>
                  <a:ext uri="{FF2B5EF4-FFF2-40B4-BE49-F238E27FC236}">
                    <a16:creationId xmlns:a16="http://schemas.microsoft.com/office/drawing/2014/main" id="{1B80BF64-4B2C-D17C-2F59-906AC7F4220A}"/>
                  </a:ext>
                </a:extLst>
              </p:cNvPr>
              <p:cNvSpPr>
                <a:spLocks/>
              </p:cNvSpPr>
              <p:nvPr/>
            </p:nvSpPr>
            <p:spPr bwMode="auto">
              <a:xfrm>
                <a:off x="2891444" y="1793267"/>
                <a:ext cx="195263" cy="101600"/>
              </a:xfrm>
              <a:custGeom>
                <a:avLst/>
                <a:gdLst>
                  <a:gd name="T0" fmla="*/ 204 w 215"/>
                  <a:gd name="T1" fmla="*/ 85 h 112"/>
                  <a:gd name="T2" fmla="*/ 155 w 215"/>
                  <a:gd name="T3" fmla="*/ 49 h 112"/>
                  <a:gd name="T4" fmla="*/ 67 w 215"/>
                  <a:gd name="T5" fmla="*/ 7 h 112"/>
                  <a:gd name="T6" fmla="*/ 0 w 215"/>
                  <a:gd name="T7" fmla="*/ 2 h 112"/>
                  <a:gd name="T8" fmla="*/ 24 w 215"/>
                  <a:gd name="T9" fmla="*/ 37 h 112"/>
                  <a:gd name="T10" fmla="*/ 147 w 215"/>
                  <a:gd name="T11" fmla="*/ 110 h 112"/>
                  <a:gd name="T12" fmla="*/ 215 w 215"/>
                  <a:gd name="T13" fmla="*/ 93 h 112"/>
                  <a:gd name="T14" fmla="*/ 204 w 215"/>
                  <a:gd name="T15" fmla="*/ 8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2">
                    <a:moveTo>
                      <a:pt x="204" y="85"/>
                    </a:moveTo>
                    <a:cubicBezTo>
                      <a:pt x="188" y="73"/>
                      <a:pt x="172" y="60"/>
                      <a:pt x="155" y="49"/>
                    </a:cubicBezTo>
                    <a:cubicBezTo>
                      <a:pt x="128" y="31"/>
                      <a:pt x="98" y="16"/>
                      <a:pt x="67" y="7"/>
                    </a:cubicBezTo>
                    <a:cubicBezTo>
                      <a:pt x="45" y="1"/>
                      <a:pt x="23" y="0"/>
                      <a:pt x="0" y="2"/>
                    </a:cubicBezTo>
                    <a:cubicBezTo>
                      <a:pt x="8" y="14"/>
                      <a:pt x="16" y="26"/>
                      <a:pt x="24" y="37"/>
                    </a:cubicBezTo>
                    <a:cubicBezTo>
                      <a:pt x="54" y="75"/>
                      <a:pt x="95" y="105"/>
                      <a:pt x="147" y="110"/>
                    </a:cubicBezTo>
                    <a:cubicBezTo>
                      <a:pt x="171" y="112"/>
                      <a:pt x="194" y="105"/>
                      <a:pt x="215" y="93"/>
                    </a:cubicBezTo>
                    <a:cubicBezTo>
                      <a:pt x="211" y="90"/>
                      <a:pt x="208" y="88"/>
                      <a:pt x="204"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
                <a:extLst>
                  <a:ext uri="{FF2B5EF4-FFF2-40B4-BE49-F238E27FC236}">
                    <a16:creationId xmlns:a16="http://schemas.microsoft.com/office/drawing/2014/main" id="{9C38DDCB-D78C-32BB-88E9-764BB3EB0435}"/>
                  </a:ext>
                </a:extLst>
              </p:cNvPr>
              <p:cNvSpPr>
                <a:spLocks/>
              </p:cNvSpPr>
              <p:nvPr/>
            </p:nvSpPr>
            <p:spPr bwMode="auto">
              <a:xfrm>
                <a:off x="2929544" y="1004280"/>
                <a:ext cx="120650" cy="193675"/>
              </a:xfrm>
              <a:custGeom>
                <a:avLst/>
                <a:gdLst>
                  <a:gd name="T0" fmla="*/ 21 w 133"/>
                  <a:gd name="T1" fmla="*/ 212 h 212"/>
                  <a:gd name="T2" fmla="*/ 36 w 133"/>
                  <a:gd name="T3" fmla="*/ 194 h 212"/>
                  <a:gd name="T4" fmla="*/ 81 w 133"/>
                  <a:gd name="T5" fmla="*/ 138 h 212"/>
                  <a:gd name="T6" fmla="*/ 130 w 133"/>
                  <a:gd name="T7" fmla="*/ 31 h 212"/>
                  <a:gd name="T8" fmla="*/ 133 w 133"/>
                  <a:gd name="T9" fmla="*/ 0 h 212"/>
                  <a:gd name="T10" fmla="*/ 107 w 133"/>
                  <a:gd name="T11" fmla="*/ 14 h 212"/>
                  <a:gd name="T12" fmla="*/ 22 w 133"/>
                  <a:gd name="T13" fmla="*/ 98 h 212"/>
                  <a:gd name="T14" fmla="*/ 21 w 133"/>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12">
                    <a:moveTo>
                      <a:pt x="21" y="212"/>
                    </a:moveTo>
                    <a:cubicBezTo>
                      <a:pt x="26" y="205"/>
                      <a:pt x="31" y="200"/>
                      <a:pt x="36" y="194"/>
                    </a:cubicBezTo>
                    <a:cubicBezTo>
                      <a:pt x="52" y="176"/>
                      <a:pt x="67" y="158"/>
                      <a:pt x="81" y="138"/>
                    </a:cubicBezTo>
                    <a:cubicBezTo>
                      <a:pt x="103" y="107"/>
                      <a:pt x="124" y="70"/>
                      <a:pt x="130" y="31"/>
                    </a:cubicBezTo>
                    <a:cubicBezTo>
                      <a:pt x="131" y="21"/>
                      <a:pt x="132" y="11"/>
                      <a:pt x="133" y="0"/>
                    </a:cubicBezTo>
                    <a:cubicBezTo>
                      <a:pt x="123" y="5"/>
                      <a:pt x="115" y="9"/>
                      <a:pt x="107" y="14"/>
                    </a:cubicBezTo>
                    <a:cubicBezTo>
                      <a:pt x="73" y="35"/>
                      <a:pt x="39" y="62"/>
                      <a:pt x="22" y="98"/>
                    </a:cubicBezTo>
                    <a:cubicBezTo>
                      <a:pt x="5" y="136"/>
                      <a:pt x="0" y="173"/>
                      <a:pt x="21"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
                <a:extLst>
                  <a:ext uri="{FF2B5EF4-FFF2-40B4-BE49-F238E27FC236}">
                    <a16:creationId xmlns:a16="http://schemas.microsoft.com/office/drawing/2014/main" id="{1ED29240-B04A-0FCF-6B2F-E7750526548B}"/>
                  </a:ext>
                </a:extLst>
              </p:cNvPr>
              <p:cNvSpPr>
                <a:spLocks/>
              </p:cNvSpPr>
              <p:nvPr/>
            </p:nvSpPr>
            <p:spPr bwMode="auto">
              <a:xfrm>
                <a:off x="2816831" y="1632930"/>
                <a:ext cx="152400" cy="146050"/>
              </a:xfrm>
              <a:custGeom>
                <a:avLst/>
                <a:gdLst>
                  <a:gd name="T0" fmla="*/ 168 w 168"/>
                  <a:gd name="T1" fmla="*/ 155 h 161"/>
                  <a:gd name="T2" fmla="*/ 167 w 168"/>
                  <a:gd name="T3" fmla="*/ 153 h 161"/>
                  <a:gd name="T4" fmla="*/ 157 w 168"/>
                  <a:gd name="T5" fmla="*/ 136 h 161"/>
                  <a:gd name="T6" fmla="*/ 78 w 168"/>
                  <a:gd name="T7" fmla="*/ 40 h 161"/>
                  <a:gd name="T8" fmla="*/ 36 w 168"/>
                  <a:gd name="T9" fmla="*/ 15 h 161"/>
                  <a:gd name="T10" fmla="*/ 1 w 168"/>
                  <a:gd name="T11" fmla="*/ 0 h 161"/>
                  <a:gd name="T12" fmla="*/ 0 w 168"/>
                  <a:gd name="T13" fmla="*/ 2 h 161"/>
                  <a:gd name="T14" fmla="*/ 11 w 168"/>
                  <a:gd name="T15" fmla="*/ 43 h 161"/>
                  <a:gd name="T16" fmla="*/ 82 w 168"/>
                  <a:gd name="T17" fmla="*/ 139 h 161"/>
                  <a:gd name="T18" fmla="*/ 168 w 168"/>
                  <a:gd name="T19"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1">
                    <a:moveTo>
                      <a:pt x="168" y="155"/>
                    </a:moveTo>
                    <a:cubicBezTo>
                      <a:pt x="168" y="154"/>
                      <a:pt x="168" y="153"/>
                      <a:pt x="167" y="153"/>
                    </a:cubicBezTo>
                    <a:cubicBezTo>
                      <a:pt x="164" y="147"/>
                      <a:pt x="160" y="142"/>
                      <a:pt x="157" y="136"/>
                    </a:cubicBezTo>
                    <a:cubicBezTo>
                      <a:pt x="135" y="101"/>
                      <a:pt x="110" y="67"/>
                      <a:pt x="78" y="40"/>
                    </a:cubicBezTo>
                    <a:cubicBezTo>
                      <a:pt x="64" y="29"/>
                      <a:pt x="50" y="19"/>
                      <a:pt x="36" y="15"/>
                    </a:cubicBezTo>
                    <a:cubicBezTo>
                      <a:pt x="24" y="11"/>
                      <a:pt x="12" y="5"/>
                      <a:pt x="1" y="0"/>
                    </a:cubicBezTo>
                    <a:cubicBezTo>
                      <a:pt x="0" y="1"/>
                      <a:pt x="0" y="2"/>
                      <a:pt x="0" y="2"/>
                    </a:cubicBezTo>
                    <a:cubicBezTo>
                      <a:pt x="3" y="16"/>
                      <a:pt x="7" y="29"/>
                      <a:pt x="11" y="43"/>
                    </a:cubicBezTo>
                    <a:cubicBezTo>
                      <a:pt x="24" y="81"/>
                      <a:pt x="49" y="119"/>
                      <a:pt x="82" y="139"/>
                    </a:cubicBezTo>
                    <a:cubicBezTo>
                      <a:pt x="109" y="155"/>
                      <a:pt x="136" y="161"/>
                      <a:pt x="168"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1">
                <a:extLst>
                  <a:ext uri="{FF2B5EF4-FFF2-40B4-BE49-F238E27FC236}">
                    <a16:creationId xmlns:a16="http://schemas.microsoft.com/office/drawing/2014/main" id="{A7CC8B5C-73B0-60F8-BF63-CD39F9C4FDED}"/>
                  </a:ext>
                </a:extLst>
              </p:cNvPr>
              <p:cNvSpPr>
                <a:spLocks/>
              </p:cNvSpPr>
              <p:nvPr/>
            </p:nvSpPr>
            <p:spPr bwMode="auto">
              <a:xfrm>
                <a:off x="2791431" y="1458305"/>
                <a:ext cx="104775" cy="180975"/>
              </a:xfrm>
              <a:custGeom>
                <a:avLst/>
                <a:gdLst>
                  <a:gd name="T0" fmla="*/ 1 w 115"/>
                  <a:gd name="T1" fmla="*/ 0 h 199"/>
                  <a:gd name="T2" fmla="*/ 0 w 115"/>
                  <a:gd name="T3" fmla="*/ 25 h 199"/>
                  <a:gd name="T4" fmla="*/ 11 w 115"/>
                  <a:gd name="T5" fmla="*/ 106 h 199"/>
                  <a:gd name="T6" fmla="*/ 63 w 115"/>
                  <a:gd name="T7" fmla="*/ 180 h 199"/>
                  <a:gd name="T8" fmla="*/ 115 w 115"/>
                  <a:gd name="T9" fmla="*/ 199 h 199"/>
                  <a:gd name="T10" fmla="*/ 110 w 115"/>
                  <a:gd name="T11" fmla="*/ 177 h 199"/>
                  <a:gd name="T12" fmla="*/ 73 w 115"/>
                  <a:gd name="T13" fmla="*/ 76 h 199"/>
                  <a:gd name="T14" fmla="*/ 1 w 115"/>
                  <a:gd name="T15" fmla="*/ 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9">
                    <a:moveTo>
                      <a:pt x="1" y="0"/>
                    </a:moveTo>
                    <a:cubicBezTo>
                      <a:pt x="1" y="9"/>
                      <a:pt x="0" y="17"/>
                      <a:pt x="0" y="25"/>
                    </a:cubicBezTo>
                    <a:cubicBezTo>
                      <a:pt x="0" y="53"/>
                      <a:pt x="1" y="81"/>
                      <a:pt x="11" y="106"/>
                    </a:cubicBezTo>
                    <a:cubicBezTo>
                      <a:pt x="22" y="134"/>
                      <a:pt x="37" y="161"/>
                      <a:pt x="63" y="180"/>
                    </a:cubicBezTo>
                    <a:cubicBezTo>
                      <a:pt x="77" y="190"/>
                      <a:pt x="98" y="197"/>
                      <a:pt x="115" y="199"/>
                    </a:cubicBezTo>
                    <a:cubicBezTo>
                      <a:pt x="113" y="191"/>
                      <a:pt x="111" y="184"/>
                      <a:pt x="110" y="177"/>
                    </a:cubicBezTo>
                    <a:cubicBezTo>
                      <a:pt x="102" y="142"/>
                      <a:pt x="90" y="107"/>
                      <a:pt x="73" y="76"/>
                    </a:cubicBezTo>
                    <a:cubicBezTo>
                      <a:pt x="55" y="45"/>
                      <a:pt x="33" y="2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2">
                <a:extLst>
                  <a:ext uri="{FF2B5EF4-FFF2-40B4-BE49-F238E27FC236}">
                    <a16:creationId xmlns:a16="http://schemas.microsoft.com/office/drawing/2014/main" id="{1D525B5B-33E5-B391-10E7-4F93FC9E2C14}"/>
                  </a:ext>
                </a:extLst>
              </p:cNvPr>
              <p:cNvSpPr>
                <a:spLocks/>
              </p:cNvSpPr>
              <p:nvPr/>
            </p:nvSpPr>
            <p:spPr bwMode="auto">
              <a:xfrm>
                <a:off x="2875569" y="1340830"/>
                <a:ext cx="98425" cy="147638"/>
              </a:xfrm>
              <a:custGeom>
                <a:avLst/>
                <a:gdLst>
                  <a:gd name="T0" fmla="*/ 3 w 110"/>
                  <a:gd name="T1" fmla="*/ 142 h 164"/>
                  <a:gd name="T2" fmla="*/ 5 w 110"/>
                  <a:gd name="T3" fmla="*/ 164 h 164"/>
                  <a:gd name="T4" fmla="*/ 60 w 110"/>
                  <a:gd name="T5" fmla="*/ 120 h 164"/>
                  <a:gd name="T6" fmla="*/ 103 w 110"/>
                  <a:gd name="T7" fmla="*/ 29 h 164"/>
                  <a:gd name="T8" fmla="*/ 110 w 110"/>
                  <a:gd name="T9" fmla="*/ 0 h 164"/>
                  <a:gd name="T10" fmla="*/ 96 w 110"/>
                  <a:gd name="T11" fmla="*/ 1 h 164"/>
                  <a:gd name="T12" fmla="*/ 40 w 110"/>
                  <a:gd name="T13" fmla="*/ 28 h 164"/>
                  <a:gd name="T14" fmla="*/ 3 w 110"/>
                  <a:gd name="T15" fmla="*/ 142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64">
                    <a:moveTo>
                      <a:pt x="3" y="142"/>
                    </a:moveTo>
                    <a:cubicBezTo>
                      <a:pt x="4" y="149"/>
                      <a:pt x="4" y="156"/>
                      <a:pt x="5" y="164"/>
                    </a:cubicBezTo>
                    <a:cubicBezTo>
                      <a:pt x="26" y="152"/>
                      <a:pt x="45" y="139"/>
                      <a:pt x="60" y="120"/>
                    </a:cubicBezTo>
                    <a:cubicBezTo>
                      <a:pt x="81" y="94"/>
                      <a:pt x="96" y="62"/>
                      <a:pt x="103" y="29"/>
                    </a:cubicBezTo>
                    <a:cubicBezTo>
                      <a:pt x="105" y="19"/>
                      <a:pt x="107" y="10"/>
                      <a:pt x="110" y="0"/>
                    </a:cubicBezTo>
                    <a:cubicBezTo>
                      <a:pt x="105" y="0"/>
                      <a:pt x="100" y="1"/>
                      <a:pt x="96" y="1"/>
                    </a:cubicBezTo>
                    <a:cubicBezTo>
                      <a:pt x="74" y="4"/>
                      <a:pt x="55" y="15"/>
                      <a:pt x="40" y="28"/>
                    </a:cubicBezTo>
                    <a:cubicBezTo>
                      <a:pt x="11" y="55"/>
                      <a:pt x="0" y="102"/>
                      <a:pt x="3"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3">
                <a:extLst>
                  <a:ext uri="{FF2B5EF4-FFF2-40B4-BE49-F238E27FC236}">
                    <a16:creationId xmlns:a16="http://schemas.microsoft.com/office/drawing/2014/main" id="{E33ED69E-02EE-1CC3-9FF0-3C90F7DDA291}"/>
                  </a:ext>
                </a:extLst>
              </p:cNvPr>
              <p:cNvSpPr>
                <a:spLocks/>
              </p:cNvSpPr>
              <p:nvPr/>
            </p:nvSpPr>
            <p:spPr bwMode="auto">
              <a:xfrm>
                <a:off x="2896206" y="1217005"/>
                <a:ext cx="138113" cy="123825"/>
              </a:xfrm>
              <a:custGeom>
                <a:avLst/>
                <a:gdLst>
                  <a:gd name="T0" fmla="*/ 101 w 152"/>
                  <a:gd name="T1" fmla="*/ 84 h 135"/>
                  <a:gd name="T2" fmla="*/ 143 w 152"/>
                  <a:gd name="T3" fmla="*/ 28 h 135"/>
                  <a:gd name="T4" fmla="*/ 152 w 152"/>
                  <a:gd name="T5" fmla="*/ 13 h 135"/>
                  <a:gd name="T6" fmla="*/ 41 w 152"/>
                  <a:gd name="T7" fmla="*/ 43 h 135"/>
                  <a:gd name="T8" fmla="*/ 5 w 152"/>
                  <a:gd name="T9" fmla="*/ 113 h 135"/>
                  <a:gd name="T10" fmla="*/ 0 w 152"/>
                  <a:gd name="T11" fmla="*/ 135 h 135"/>
                  <a:gd name="T12" fmla="*/ 101 w 152"/>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52" h="135">
                    <a:moveTo>
                      <a:pt x="101" y="84"/>
                    </a:moveTo>
                    <a:cubicBezTo>
                      <a:pt x="117" y="67"/>
                      <a:pt x="130" y="48"/>
                      <a:pt x="143" y="28"/>
                    </a:cubicBezTo>
                    <a:cubicBezTo>
                      <a:pt x="146" y="23"/>
                      <a:pt x="149" y="18"/>
                      <a:pt x="152" y="13"/>
                    </a:cubicBezTo>
                    <a:cubicBezTo>
                      <a:pt x="108" y="0"/>
                      <a:pt x="71" y="14"/>
                      <a:pt x="41" y="43"/>
                    </a:cubicBezTo>
                    <a:cubicBezTo>
                      <a:pt x="23" y="61"/>
                      <a:pt x="11" y="88"/>
                      <a:pt x="5" y="113"/>
                    </a:cubicBezTo>
                    <a:cubicBezTo>
                      <a:pt x="3" y="120"/>
                      <a:pt x="1" y="128"/>
                      <a:pt x="0" y="135"/>
                    </a:cubicBezTo>
                    <a:cubicBezTo>
                      <a:pt x="39" y="129"/>
                      <a:pt x="73" y="111"/>
                      <a:pt x="10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
                <a:extLst>
                  <a:ext uri="{FF2B5EF4-FFF2-40B4-BE49-F238E27FC236}">
                    <a16:creationId xmlns:a16="http://schemas.microsoft.com/office/drawing/2014/main" id="{00B27BA5-CEF5-6396-C407-26A72F23ECEC}"/>
                  </a:ext>
                </a:extLst>
              </p:cNvPr>
              <p:cNvSpPr>
                <a:spLocks/>
              </p:cNvSpPr>
              <p:nvPr/>
            </p:nvSpPr>
            <p:spPr bwMode="auto">
              <a:xfrm>
                <a:off x="3005744" y="1699605"/>
                <a:ext cx="88900" cy="166688"/>
              </a:xfrm>
              <a:custGeom>
                <a:avLst/>
                <a:gdLst>
                  <a:gd name="T0" fmla="*/ 20 w 98"/>
                  <a:gd name="T1" fmla="*/ 0 h 184"/>
                  <a:gd name="T2" fmla="*/ 2 w 98"/>
                  <a:gd name="T3" fmla="*/ 59 h 184"/>
                  <a:gd name="T4" fmla="*/ 38 w 98"/>
                  <a:gd name="T5" fmla="*/ 142 h 184"/>
                  <a:gd name="T6" fmla="*/ 86 w 98"/>
                  <a:gd name="T7" fmla="*/ 178 h 184"/>
                  <a:gd name="T8" fmla="*/ 97 w 98"/>
                  <a:gd name="T9" fmla="*/ 184 h 184"/>
                  <a:gd name="T10" fmla="*/ 92 w 98"/>
                  <a:gd name="T11" fmla="*/ 118 h 184"/>
                  <a:gd name="T12" fmla="*/ 39 w 98"/>
                  <a:gd name="T13" fmla="*/ 23 h 184"/>
                  <a:gd name="T14" fmla="*/ 20 w 98"/>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84">
                    <a:moveTo>
                      <a:pt x="20" y="0"/>
                    </a:moveTo>
                    <a:cubicBezTo>
                      <a:pt x="8" y="19"/>
                      <a:pt x="3" y="38"/>
                      <a:pt x="2" y="59"/>
                    </a:cubicBezTo>
                    <a:cubicBezTo>
                      <a:pt x="0" y="90"/>
                      <a:pt x="18" y="120"/>
                      <a:pt x="38" y="142"/>
                    </a:cubicBezTo>
                    <a:cubicBezTo>
                      <a:pt x="50" y="157"/>
                      <a:pt x="69" y="169"/>
                      <a:pt x="86" y="178"/>
                    </a:cubicBezTo>
                    <a:cubicBezTo>
                      <a:pt x="90" y="180"/>
                      <a:pt x="93" y="182"/>
                      <a:pt x="97" y="184"/>
                    </a:cubicBezTo>
                    <a:cubicBezTo>
                      <a:pt x="98" y="160"/>
                      <a:pt x="97" y="141"/>
                      <a:pt x="92" y="118"/>
                    </a:cubicBezTo>
                    <a:cubicBezTo>
                      <a:pt x="84" y="84"/>
                      <a:pt x="64" y="50"/>
                      <a:pt x="39" y="23"/>
                    </a:cubicBezTo>
                    <a:cubicBezTo>
                      <a:pt x="33" y="16"/>
                      <a:pt x="27" y="8"/>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5">
                <a:extLst>
                  <a:ext uri="{FF2B5EF4-FFF2-40B4-BE49-F238E27FC236}">
                    <a16:creationId xmlns:a16="http://schemas.microsoft.com/office/drawing/2014/main" id="{DE43F29B-9233-C78C-7FE0-133E8732E37C}"/>
                  </a:ext>
                </a:extLst>
              </p:cNvPr>
              <p:cNvSpPr>
                <a:spLocks/>
              </p:cNvSpPr>
              <p:nvPr/>
            </p:nvSpPr>
            <p:spPr bwMode="auto">
              <a:xfrm>
                <a:off x="2959706" y="1116992"/>
                <a:ext cx="174625" cy="93663"/>
              </a:xfrm>
              <a:custGeom>
                <a:avLst/>
                <a:gdLst>
                  <a:gd name="T0" fmla="*/ 13 w 194"/>
                  <a:gd name="T1" fmla="*/ 78 h 103"/>
                  <a:gd name="T2" fmla="*/ 0 w 194"/>
                  <a:gd name="T3" fmla="*/ 97 h 103"/>
                  <a:gd name="T4" fmla="*/ 103 w 194"/>
                  <a:gd name="T5" fmla="*/ 85 h 103"/>
                  <a:gd name="T6" fmla="*/ 178 w 194"/>
                  <a:gd name="T7" fmla="*/ 41 h 103"/>
                  <a:gd name="T8" fmla="*/ 194 w 194"/>
                  <a:gd name="T9" fmla="*/ 29 h 103"/>
                  <a:gd name="T10" fmla="*/ 169 w 194"/>
                  <a:gd name="T11" fmla="*/ 16 h 103"/>
                  <a:gd name="T12" fmla="*/ 62 w 194"/>
                  <a:gd name="T13" fmla="*/ 29 h 103"/>
                  <a:gd name="T14" fmla="*/ 13 w 194"/>
                  <a:gd name="T15" fmla="*/ 7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03">
                    <a:moveTo>
                      <a:pt x="13" y="78"/>
                    </a:moveTo>
                    <a:cubicBezTo>
                      <a:pt x="8" y="83"/>
                      <a:pt x="5" y="90"/>
                      <a:pt x="0" y="97"/>
                    </a:cubicBezTo>
                    <a:cubicBezTo>
                      <a:pt x="35" y="103"/>
                      <a:pt x="71" y="99"/>
                      <a:pt x="103" y="85"/>
                    </a:cubicBezTo>
                    <a:cubicBezTo>
                      <a:pt x="130" y="74"/>
                      <a:pt x="154" y="58"/>
                      <a:pt x="178" y="41"/>
                    </a:cubicBezTo>
                    <a:cubicBezTo>
                      <a:pt x="183" y="37"/>
                      <a:pt x="188" y="33"/>
                      <a:pt x="194" y="29"/>
                    </a:cubicBezTo>
                    <a:cubicBezTo>
                      <a:pt x="186" y="24"/>
                      <a:pt x="178" y="19"/>
                      <a:pt x="169" y="16"/>
                    </a:cubicBezTo>
                    <a:cubicBezTo>
                      <a:pt x="132" y="0"/>
                      <a:pt x="92" y="11"/>
                      <a:pt x="62" y="29"/>
                    </a:cubicBezTo>
                    <a:cubicBezTo>
                      <a:pt x="42" y="41"/>
                      <a:pt x="27" y="58"/>
                      <a:pt x="13"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6">
                <a:extLst>
                  <a:ext uri="{FF2B5EF4-FFF2-40B4-BE49-F238E27FC236}">
                    <a16:creationId xmlns:a16="http://schemas.microsoft.com/office/drawing/2014/main" id="{DF6AF28A-EF50-1915-EF1C-D6C502E3915A}"/>
                  </a:ext>
                </a:extLst>
              </p:cNvPr>
              <p:cNvSpPr>
                <a:spLocks/>
              </p:cNvSpPr>
              <p:nvPr/>
            </p:nvSpPr>
            <p:spPr bwMode="auto">
              <a:xfrm>
                <a:off x="2927956" y="1586892"/>
                <a:ext cx="69850" cy="177800"/>
              </a:xfrm>
              <a:custGeom>
                <a:avLst/>
                <a:gdLst>
                  <a:gd name="T0" fmla="*/ 46 w 76"/>
                  <a:gd name="T1" fmla="*/ 0 h 196"/>
                  <a:gd name="T2" fmla="*/ 45 w 76"/>
                  <a:gd name="T3" fmla="*/ 0 h 196"/>
                  <a:gd name="T4" fmla="*/ 22 w 76"/>
                  <a:gd name="T5" fmla="*/ 27 h 196"/>
                  <a:gd name="T6" fmla="*/ 6 w 76"/>
                  <a:gd name="T7" fmla="*/ 69 h 196"/>
                  <a:gd name="T8" fmla="*/ 42 w 76"/>
                  <a:gd name="T9" fmla="*/ 181 h 196"/>
                  <a:gd name="T10" fmla="*/ 55 w 76"/>
                  <a:gd name="T11" fmla="*/ 195 h 196"/>
                  <a:gd name="T12" fmla="*/ 57 w 76"/>
                  <a:gd name="T13" fmla="*/ 196 h 196"/>
                  <a:gd name="T14" fmla="*/ 75 w 76"/>
                  <a:gd name="T15" fmla="*/ 116 h 196"/>
                  <a:gd name="T16" fmla="*/ 57 w 76"/>
                  <a:gd name="T17" fmla="*/ 28 h 196"/>
                  <a:gd name="T18" fmla="*/ 46 w 76"/>
                  <a:gd name="T1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96">
                    <a:moveTo>
                      <a:pt x="46" y="0"/>
                    </a:moveTo>
                    <a:cubicBezTo>
                      <a:pt x="46" y="0"/>
                      <a:pt x="45" y="0"/>
                      <a:pt x="45" y="0"/>
                    </a:cubicBezTo>
                    <a:cubicBezTo>
                      <a:pt x="37" y="8"/>
                      <a:pt x="29" y="18"/>
                      <a:pt x="22" y="27"/>
                    </a:cubicBezTo>
                    <a:cubicBezTo>
                      <a:pt x="13" y="38"/>
                      <a:pt x="8" y="52"/>
                      <a:pt x="6" y="69"/>
                    </a:cubicBezTo>
                    <a:cubicBezTo>
                      <a:pt x="0" y="111"/>
                      <a:pt x="18" y="149"/>
                      <a:pt x="42" y="181"/>
                    </a:cubicBezTo>
                    <a:cubicBezTo>
                      <a:pt x="46" y="185"/>
                      <a:pt x="51" y="190"/>
                      <a:pt x="55" y="195"/>
                    </a:cubicBezTo>
                    <a:cubicBezTo>
                      <a:pt x="56" y="195"/>
                      <a:pt x="56" y="196"/>
                      <a:pt x="57" y="196"/>
                    </a:cubicBezTo>
                    <a:cubicBezTo>
                      <a:pt x="68" y="171"/>
                      <a:pt x="76" y="143"/>
                      <a:pt x="75" y="116"/>
                    </a:cubicBezTo>
                    <a:cubicBezTo>
                      <a:pt x="75" y="86"/>
                      <a:pt x="69" y="55"/>
                      <a:pt x="57" y="28"/>
                    </a:cubicBezTo>
                    <a:cubicBezTo>
                      <a:pt x="53" y="19"/>
                      <a:pt x="50" y="1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7">
                <a:extLst>
                  <a:ext uri="{FF2B5EF4-FFF2-40B4-BE49-F238E27FC236}">
                    <a16:creationId xmlns:a16="http://schemas.microsoft.com/office/drawing/2014/main" id="{15227A72-9733-E8ED-B867-766C1D3E6187}"/>
                  </a:ext>
                </a:extLst>
              </p:cNvPr>
              <p:cNvSpPr>
                <a:spLocks/>
              </p:cNvSpPr>
              <p:nvPr/>
            </p:nvSpPr>
            <p:spPr bwMode="auto">
              <a:xfrm>
                <a:off x="2883506" y="1463067"/>
                <a:ext cx="74613" cy="171450"/>
              </a:xfrm>
              <a:custGeom>
                <a:avLst/>
                <a:gdLst>
                  <a:gd name="T0" fmla="*/ 26 w 81"/>
                  <a:gd name="T1" fmla="*/ 190 h 190"/>
                  <a:gd name="T2" fmla="*/ 58 w 81"/>
                  <a:gd name="T3" fmla="*/ 146 h 190"/>
                  <a:gd name="T4" fmla="*/ 79 w 81"/>
                  <a:gd name="T5" fmla="*/ 76 h 190"/>
                  <a:gd name="T6" fmla="*/ 78 w 81"/>
                  <a:gd name="T7" fmla="*/ 18 h 190"/>
                  <a:gd name="T8" fmla="*/ 76 w 81"/>
                  <a:gd name="T9" fmla="*/ 0 h 190"/>
                  <a:gd name="T10" fmla="*/ 12 w 81"/>
                  <a:gd name="T11" fmla="*/ 67 h 190"/>
                  <a:gd name="T12" fmla="*/ 18 w 81"/>
                  <a:gd name="T13" fmla="*/ 170 h 190"/>
                  <a:gd name="T14" fmla="*/ 26 w 81"/>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90">
                    <a:moveTo>
                      <a:pt x="26" y="190"/>
                    </a:moveTo>
                    <a:cubicBezTo>
                      <a:pt x="38" y="177"/>
                      <a:pt x="50" y="162"/>
                      <a:pt x="58" y="146"/>
                    </a:cubicBezTo>
                    <a:cubicBezTo>
                      <a:pt x="69" y="124"/>
                      <a:pt x="76" y="100"/>
                      <a:pt x="79" y="76"/>
                    </a:cubicBezTo>
                    <a:cubicBezTo>
                      <a:pt x="81" y="57"/>
                      <a:pt x="80" y="37"/>
                      <a:pt x="78" y="18"/>
                    </a:cubicBezTo>
                    <a:cubicBezTo>
                      <a:pt x="78" y="13"/>
                      <a:pt x="77" y="7"/>
                      <a:pt x="76" y="0"/>
                    </a:cubicBezTo>
                    <a:cubicBezTo>
                      <a:pt x="43" y="12"/>
                      <a:pt x="23" y="37"/>
                      <a:pt x="12" y="67"/>
                    </a:cubicBezTo>
                    <a:cubicBezTo>
                      <a:pt x="0" y="100"/>
                      <a:pt x="6" y="138"/>
                      <a:pt x="18" y="170"/>
                    </a:cubicBezTo>
                    <a:cubicBezTo>
                      <a:pt x="20" y="176"/>
                      <a:pt x="23" y="183"/>
                      <a:pt x="26"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8">
                <a:extLst>
                  <a:ext uri="{FF2B5EF4-FFF2-40B4-BE49-F238E27FC236}">
                    <a16:creationId xmlns:a16="http://schemas.microsoft.com/office/drawing/2014/main" id="{C96E7D83-7795-DAB2-A29E-D6AD8F234D5C}"/>
                  </a:ext>
                </a:extLst>
              </p:cNvPr>
              <p:cNvSpPr>
                <a:spLocks/>
              </p:cNvSpPr>
              <p:nvPr/>
            </p:nvSpPr>
            <p:spPr bwMode="auto">
              <a:xfrm>
                <a:off x="3031144" y="1002692"/>
                <a:ext cx="209550" cy="114300"/>
              </a:xfrm>
              <a:custGeom>
                <a:avLst/>
                <a:gdLst>
                  <a:gd name="T0" fmla="*/ 231 w 231"/>
                  <a:gd name="T1" fmla="*/ 17 h 125"/>
                  <a:gd name="T2" fmla="*/ 0 w 231"/>
                  <a:gd name="T3" fmla="*/ 125 h 125"/>
                  <a:gd name="T4" fmla="*/ 231 w 231"/>
                  <a:gd name="T5" fmla="*/ 17 h 125"/>
                </a:gdLst>
                <a:ahLst/>
                <a:cxnLst>
                  <a:cxn ang="0">
                    <a:pos x="T0" y="T1"/>
                  </a:cxn>
                  <a:cxn ang="0">
                    <a:pos x="T2" y="T3"/>
                  </a:cxn>
                  <a:cxn ang="0">
                    <a:pos x="T4" y="T5"/>
                  </a:cxn>
                </a:cxnLst>
                <a:rect l="0" t="0" r="r" b="b"/>
                <a:pathLst>
                  <a:path w="231" h="125">
                    <a:moveTo>
                      <a:pt x="231" y="17"/>
                    </a:moveTo>
                    <a:cubicBezTo>
                      <a:pt x="143" y="0"/>
                      <a:pt x="37" y="39"/>
                      <a:pt x="0" y="125"/>
                    </a:cubicBezTo>
                    <a:cubicBezTo>
                      <a:pt x="84" y="106"/>
                      <a:pt x="160" y="64"/>
                      <a:pt x="23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9" name="组合 128">
            <a:extLst>
              <a:ext uri="{FF2B5EF4-FFF2-40B4-BE49-F238E27FC236}">
                <a16:creationId xmlns:a16="http://schemas.microsoft.com/office/drawing/2014/main" id="{52398582-1301-F0CA-BF41-4588E3CAE42E}"/>
              </a:ext>
            </a:extLst>
          </p:cNvPr>
          <p:cNvGrpSpPr/>
          <p:nvPr/>
        </p:nvGrpSpPr>
        <p:grpSpPr>
          <a:xfrm>
            <a:off x="9520356" y="1840607"/>
            <a:ext cx="1625631" cy="942976"/>
            <a:chOff x="1063218" y="1840607"/>
            <a:chExt cx="1625631" cy="942976"/>
          </a:xfrm>
          <a:solidFill>
            <a:schemeClr val="accent2"/>
          </a:solidFill>
        </p:grpSpPr>
        <p:grpSp>
          <p:nvGrpSpPr>
            <p:cNvPr id="130" name="组合 129">
              <a:extLst>
                <a:ext uri="{FF2B5EF4-FFF2-40B4-BE49-F238E27FC236}">
                  <a16:creationId xmlns:a16="http://schemas.microsoft.com/office/drawing/2014/main" id="{949A3351-10B7-181E-6929-8038B77F399F}"/>
                </a:ext>
              </a:extLst>
            </p:cNvPr>
            <p:cNvGrpSpPr/>
            <p:nvPr/>
          </p:nvGrpSpPr>
          <p:grpSpPr>
            <a:xfrm>
              <a:off x="1063218" y="1840607"/>
              <a:ext cx="541338" cy="942976"/>
              <a:chOff x="2791431" y="1002692"/>
              <a:chExt cx="541338" cy="942976"/>
            </a:xfrm>
            <a:grpFill/>
          </p:grpSpPr>
          <p:sp>
            <p:nvSpPr>
              <p:cNvPr id="146" name="Freeform 5">
                <a:extLst>
                  <a:ext uri="{FF2B5EF4-FFF2-40B4-BE49-F238E27FC236}">
                    <a16:creationId xmlns:a16="http://schemas.microsoft.com/office/drawing/2014/main" id="{1AD3EBF1-87AC-9BF4-7560-472BE7B81B4A}"/>
                  </a:ext>
                </a:extLst>
              </p:cNvPr>
              <p:cNvSpPr>
                <a:spLocks/>
              </p:cNvSpPr>
              <p:nvPr/>
            </p:nvSpPr>
            <p:spPr bwMode="auto">
              <a:xfrm>
                <a:off x="3102581" y="1874230"/>
                <a:ext cx="230188" cy="71438"/>
              </a:xfrm>
              <a:custGeom>
                <a:avLst/>
                <a:gdLst>
                  <a:gd name="T0" fmla="*/ 254 w 254"/>
                  <a:gd name="T1" fmla="*/ 79 h 79"/>
                  <a:gd name="T2" fmla="*/ 254 w 254"/>
                  <a:gd name="T3" fmla="*/ 61 h 79"/>
                  <a:gd name="T4" fmla="*/ 8 w 254"/>
                  <a:gd name="T5" fmla="*/ 0 h 79"/>
                  <a:gd name="T6" fmla="*/ 0 w 254"/>
                  <a:gd name="T7" fmla="*/ 16 h 79"/>
                  <a:gd name="T8" fmla="*/ 254 w 254"/>
                  <a:gd name="T9" fmla="*/ 79 h 79"/>
                </a:gdLst>
                <a:ahLst/>
                <a:cxnLst>
                  <a:cxn ang="0">
                    <a:pos x="T0" y="T1"/>
                  </a:cxn>
                  <a:cxn ang="0">
                    <a:pos x="T2" y="T3"/>
                  </a:cxn>
                  <a:cxn ang="0">
                    <a:pos x="T4" y="T5"/>
                  </a:cxn>
                  <a:cxn ang="0">
                    <a:pos x="T6" y="T7"/>
                  </a:cxn>
                  <a:cxn ang="0">
                    <a:pos x="T8" y="T9"/>
                  </a:cxn>
                </a:cxnLst>
                <a:rect l="0" t="0" r="r" b="b"/>
                <a:pathLst>
                  <a:path w="254" h="79">
                    <a:moveTo>
                      <a:pt x="254" y="79"/>
                    </a:moveTo>
                    <a:cubicBezTo>
                      <a:pt x="254" y="73"/>
                      <a:pt x="254" y="67"/>
                      <a:pt x="254" y="61"/>
                    </a:cubicBezTo>
                    <a:cubicBezTo>
                      <a:pt x="167" y="58"/>
                      <a:pt x="86" y="40"/>
                      <a:pt x="8" y="0"/>
                    </a:cubicBezTo>
                    <a:cubicBezTo>
                      <a:pt x="5" y="6"/>
                      <a:pt x="3" y="11"/>
                      <a:pt x="0" y="16"/>
                    </a:cubicBezTo>
                    <a:cubicBezTo>
                      <a:pt x="80" y="57"/>
                      <a:pt x="164" y="76"/>
                      <a:pt x="254"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a16="http://schemas.microsoft.com/office/drawing/2014/main" id="{DDD2D48B-A9EB-D54A-FAC6-78107D4081C1}"/>
                  </a:ext>
                </a:extLst>
              </p:cNvPr>
              <p:cNvSpPr>
                <a:spLocks/>
              </p:cNvSpPr>
              <p:nvPr/>
            </p:nvSpPr>
            <p:spPr bwMode="auto">
              <a:xfrm>
                <a:off x="2797781" y="1283680"/>
                <a:ext cx="73025" cy="204788"/>
              </a:xfrm>
              <a:custGeom>
                <a:avLst/>
                <a:gdLst>
                  <a:gd name="T0" fmla="*/ 68 w 81"/>
                  <a:gd name="T1" fmla="*/ 76 h 226"/>
                  <a:gd name="T2" fmla="*/ 37 w 81"/>
                  <a:gd name="T3" fmla="*/ 13 h 226"/>
                  <a:gd name="T4" fmla="*/ 27 w 81"/>
                  <a:gd name="T5" fmla="*/ 0 h 226"/>
                  <a:gd name="T6" fmla="*/ 13 w 81"/>
                  <a:gd name="T7" fmla="*/ 40 h 226"/>
                  <a:gd name="T8" fmla="*/ 22 w 81"/>
                  <a:gd name="T9" fmla="*/ 175 h 226"/>
                  <a:gd name="T10" fmla="*/ 76 w 81"/>
                  <a:gd name="T11" fmla="*/ 226 h 226"/>
                  <a:gd name="T12" fmla="*/ 77 w 81"/>
                  <a:gd name="T13" fmla="*/ 204 h 226"/>
                  <a:gd name="T14" fmla="*/ 68 w 81"/>
                  <a:gd name="T15" fmla="*/ 7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26">
                    <a:moveTo>
                      <a:pt x="68" y="76"/>
                    </a:moveTo>
                    <a:cubicBezTo>
                      <a:pt x="62" y="53"/>
                      <a:pt x="51" y="32"/>
                      <a:pt x="37" y="13"/>
                    </a:cubicBezTo>
                    <a:cubicBezTo>
                      <a:pt x="34" y="9"/>
                      <a:pt x="31" y="5"/>
                      <a:pt x="27" y="0"/>
                    </a:cubicBezTo>
                    <a:cubicBezTo>
                      <a:pt x="22" y="14"/>
                      <a:pt x="17" y="27"/>
                      <a:pt x="13" y="40"/>
                    </a:cubicBezTo>
                    <a:cubicBezTo>
                      <a:pt x="0" y="85"/>
                      <a:pt x="0" y="137"/>
                      <a:pt x="22" y="175"/>
                    </a:cubicBezTo>
                    <a:cubicBezTo>
                      <a:pt x="34" y="198"/>
                      <a:pt x="52" y="214"/>
                      <a:pt x="76" y="226"/>
                    </a:cubicBezTo>
                    <a:cubicBezTo>
                      <a:pt x="77" y="218"/>
                      <a:pt x="77" y="211"/>
                      <a:pt x="77" y="204"/>
                    </a:cubicBezTo>
                    <a:cubicBezTo>
                      <a:pt x="81" y="161"/>
                      <a:pt x="79" y="118"/>
                      <a:pt x="6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
                <a:extLst>
                  <a:ext uri="{FF2B5EF4-FFF2-40B4-BE49-F238E27FC236}">
                    <a16:creationId xmlns:a16="http://schemas.microsoft.com/office/drawing/2014/main" id="{D3C0F9FA-244A-7DA2-9E23-E3F2023F5AC5}"/>
                  </a:ext>
                </a:extLst>
              </p:cNvPr>
              <p:cNvSpPr>
                <a:spLocks/>
              </p:cNvSpPr>
              <p:nvPr/>
            </p:nvSpPr>
            <p:spPr bwMode="auto">
              <a:xfrm>
                <a:off x="2845406" y="1128105"/>
                <a:ext cx="77788" cy="207963"/>
              </a:xfrm>
              <a:custGeom>
                <a:avLst/>
                <a:gdLst>
                  <a:gd name="T0" fmla="*/ 42 w 85"/>
                  <a:gd name="T1" fmla="*/ 230 h 230"/>
                  <a:gd name="T2" fmla="*/ 51 w 85"/>
                  <a:gd name="T3" fmla="*/ 209 h 230"/>
                  <a:gd name="T4" fmla="*/ 75 w 85"/>
                  <a:gd name="T5" fmla="*/ 131 h 230"/>
                  <a:gd name="T6" fmla="*/ 68 w 85"/>
                  <a:gd name="T7" fmla="*/ 0 h 230"/>
                  <a:gd name="T8" fmla="*/ 52 w 85"/>
                  <a:gd name="T9" fmla="*/ 19 h 230"/>
                  <a:gd name="T10" fmla="*/ 8 w 85"/>
                  <a:gd name="T11" fmla="*/ 106 h 230"/>
                  <a:gd name="T12" fmla="*/ 42 w 85"/>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85" h="230">
                    <a:moveTo>
                      <a:pt x="42" y="230"/>
                    </a:moveTo>
                    <a:cubicBezTo>
                      <a:pt x="45" y="223"/>
                      <a:pt x="48" y="216"/>
                      <a:pt x="51" y="209"/>
                    </a:cubicBezTo>
                    <a:cubicBezTo>
                      <a:pt x="60" y="183"/>
                      <a:pt x="70" y="157"/>
                      <a:pt x="75" y="131"/>
                    </a:cubicBezTo>
                    <a:cubicBezTo>
                      <a:pt x="84" y="87"/>
                      <a:pt x="85" y="43"/>
                      <a:pt x="68" y="0"/>
                    </a:cubicBezTo>
                    <a:cubicBezTo>
                      <a:pt x="63" y="7"/>
                      <a:pt x="57" y="13"/>
                      <a:pt x="52" y="19"/>
                    </a:cubicBezTo>
                    <a:cubicBezTo>
                      <a:pt x="31" y="44"/>
                      <a:pt x="14" y="76"/>
                      <a:pt x="8" y="106"/>
                    </a:cubicBezTo>
                    <a:cubicBezTo>
                      <a:pt x="0" y="151"/>
                      <a:pt x="6" y="197"/>
                      <a:pt x="42" y="2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8">
                <a:extLst>
                  <a:ext uri="{FF2B5EF4-FFF2-40B4-BE49-F238E27FC236}">
                    <a16:creationId xmlns:a16="http://schemas.microsoft.com/office/drawing/2014/main" id="{EEEE9DC8-2A25-773C-18CB-1EDA9EE049D6}"/>
                  </a:ext>
                </a:extLst>
              </p:cNvPr>
              <p:cNvSpPr>
                <a:spLocks/>
              </p:cNvSpPr>
              <p:nvPr/>
            </p:nvSpPr>
            <p:spPr bwMode="auto">
              <a:xfrm>
                <a:off x="2891444" y="1793267"/>
                <a:ext cx="195263" cy="101600"/>
              </a:xfrm>
              <a:custGeom>
                <a:avLst/>
                <a:gdLst>
                  <a:gd name="T0" fmla="*/ 204 w 215"/>
                  <a:gd name="T1" fmla="*/ 85 h 112"/>
                  <a:gd name="T2" fmla="*/ 155 w 215"/>
                  <a:gd name="T3" fmla="*/ 49 h 112"/>
                  <a:gd name="T4" fmla="*/ 67 w 215"/>
                  <a:gd name="T5" fmla="*/ 7 h 112"/>
                  <a:gd name="T6" fmla="*/ 0 w 215"/>
                  <a:gd name="T7" fmla="*/ 2 h 112"/>
                  <a:gd name="T8" fmla="*/ 24 w 215"/>
                  <a:gd name="T9" fmla="*/ 37 h 112"/>
                  <a:gd name="T10" fmla="*/ 147 w 215"/>
                  <a:gd name="T11" fmla="*/ 110 h 112"/>
                  <a:gd name="T12" fmla="*/ 215 w 215"/>
                  <a:gd name="T13" fmla="*/ 93 h 112"/>
                  <a:gd name="T14" fmla="*/ 204 w 215"/>
                  <a:gd name="T15" fmla="*/ 8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2">
                    <a:moveTo>
                      <a:pt x="204" y="85"/>
                    </a:moveTo>
                    <a:cubicBezTo>
                      <a:pt x="188" y="73"/>
                      <a:pt x="172" y="60"/>
                      <a:pt x="155" y="49"/>
                    </a:cubicBezTo>
                    <a:cubicBezTo>
                      <a:pt x="128" y="31"/>
                      <a:pt x="98" y="16"/>
                      <a:pt x="67" y="7"/>
                    </a:cubicBezTo>
                    <a:cubicBezTo>
                      <a:pt x="45" y="1"/>
                      <a:pt x="23" y="0"/>
                      <a:pt x="0" y="2"/>
                    </a:cubicBezTo>
                    <a:cubicBezTo>
                      <a:pt x="8" y="14"/>
                      <a:pt x="16" y="26"/>
                      <a:pt x="24" y="37"/>
                    </a:cubicBezTo>
                    <a:cubicBezTo>
                      <a:pt x="54" y="75"/>
                      <a:pt x="95" y="105"/>
                      <a:pt x="147" y="110"/>
                    </a:cubicBezTo>
                    <a:cubicBezTo>
                      <a:pt x="171" y="112"/>
                      <a:pt x="194" y="105"/>
                      <a:pt x="215" y="93"/>
                    </a:cubicBezTo>
                    <a:cubicBezTo>
                      <a:pt x="211" y="90"/>
                      <a:pt x="208" y="88"/>
                      <a:pt x="204"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9">
                <a:extLst>
                  <a:ext uri="{FF2B5EF4-FFF2-40B4-BE49-F238E27FC236}">
                    <a16:creationId xmlns:a16="http://schemas.microsoft.com/office/drawing/2014/main" id="{28BCEC42-948D-28FC-1F18-C3C54D7B27B7}"/>
                  </a:ext>
                </a:extLst>
              </p:cNvPr>
              <p:cNvSpPr>
                <a:spLocks/>
              </p:cNvSpPr>
              <p:nvPr/>
            </p:nvSpPr>
            <p:spPr bwMode="auto">
              <a:xfrm>
                <a:off x="2929544" y="1004280"/>
                <a:ext cx="120650" cy="193675"/>
              </a:xfrm>
              <a:custGeom>
                <a:avLst/>
                <a:gdLst>
                  <a:gd name="T0" fmla="*/ 21 w 133"/>
                  <a:gd name="T1" fmla="*/ 212 h 212"/>
                  <a:gd name="T2" fmla="*/ 36 w 133"/>
                  <a:gd name="T3" fmla="*/ 194 h 212"/>
                  <a:gd name="T4" fmla="*/ 81 w 133"/>
                  <a:gd name="T5" fmla="*/ 138 h 212"/>
                  <a:gd name="T6" fmla="*/ 130 w 133"/>
                  <a:gd name="T7" fmla="*/ 31 h 212"/>
                  <a:gd name="T8" fmla="*/ 133 w 133"/>
                  <a:gd name="T9" fmla="*/ 0 h 212"/>
                  <a:gd name="T10" fmla="*/ 107 w 133"/>
                  <a:gd name="T11" fmla="*/ 14 h 212"/>
                  <a:gd name="T12" fmla="*/ 22 w 133"/>
                  <a:gd name="T13" fmla="*/ 98 h 212"/>
                  <a:gd name="T14" fmla="*/ 21 w 133"/>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12">
                    <a:moveTo>
                      <a:pt x="21" y="212"/>
                    </a:moveTo>
                    <a:cubicBezTo>
                      <a:pt x="26" y="205"/>
                      <a:pt x="31" y="200"/>
                      <a:pt x="36" y="194"/>
                    </a:cubicBezTo>
                    <a:cubicBezTo>
                      <a:pt x="52" y="176"/>
                      <a:pt x="67" y="158"/>
                      <a:pt x="81" y="138"/>
                    </a:cubicBezTo>
                    <a:cubicBezTo>
                      <a:pt x="103" y="107"/>
                      <a:pt x="124" y="70"/>
                      <a:pt x="130" y="31"/>
                    </a:cubicBezTo>
                    <a:cubicBezTo>
                      <a:pt x="131" y="21"/>
                      <a:pt x="132" y="11"/>
                      <a:pt x="133" y="0"/>
                    </a:cubicBezTo>
                    <a:cubicBezTo>
                      <a:pt x="123" y="5"/>
                      <a:pt x="115" y="9"/>
                      <a:pt x="107" y="14"/>
                    </a:cubicBezTo>
                    <a:cubicBezTo>
                      <a:pt x="73" y="35"/>
                      <a:pt x="39" y="62"/>
                      <a:pt x="22" y="98"/>
                    </a:cubicBezTo>
                    <a:cubicBezTo>
                      <a:pt x="5" y="136"/>
                      <a:pt x="0" y="173"/>
                      <a:pt x="21"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0">
                <a:extLst>
                  <a:ext uri="{FF2B5EF4-FFF2-40B4-BE49-F238E27FC236}">
                    <a16:creationId xmlns:a16="http://schemas.microsoft.com/office/drawing/2014/main" id="{150C4A85-0B95-3F15-AFE3-B19E8CF0CFF6}"/>
                  </a:ext>
                </a:extLst>
              </p:cNvPr>
              <p:cNvSpPr>
                <a:spLocks/>
              </p:cNvSpPr>
              <p:nvPr/>
            </p:nvSpPr>
            <p:spPr bwMode="auto">
              <a:xfrm>
                <a:off x="2816831" y="1632930"/>
                <a:ext cx="152400" cy="146050"/>
              </a:xfrm>
              <a:custGeom>
                <a:avLst/>
                <a:gdLst>
                  <a:gd name="T0" fmla="*/ 168 w 168"/>
                  <a:gd name="T1" fmla="*/ 155 h 161"/>
                  <a:gd name="T2" fmla="*/ 167 w 168"/>
                  <a:gd name="T3" fmla="*/ 153 h 161"/>
                  <a:gd name="T4" fmla="*/ 157 w 168"/>
                  <a:gd name="T5" fmla="*/ 136 h 161"/>
                  <a:gd name="T6" fmla="*/ 78 w 168"/>
                  <a:gd name="T7" fmla="*/ 40 h 161"/>
                  <a:gd name="T8" fmla="*/ 36 w 168"/>
                  <a:gd name="T9" fmla="*/ 15 h 161"/>
                  <a:gd name="T10" fmla="*/ 1 w 168"/>
                  <a:gd name="T11" fmla="*/ 0 h 161"/>
                  <a:gd name="T12" fmla="*/ 0 w 168"/>
                  <a:gd name="T13" fmla="*/ 2 h 161"/>
                  <a:gd name="T14" fmla="*/ 11 w 168"/>
                  <a:gd name="T15" fmla="*/ 43 h 161"/>
                  <a:gd name="T16" fmla="*/ 82 w 168"/>
                  <a:gd name="T17" fmla="*/ 139 h 161"/>
                  <a:gd name="T18" fmla="*/ 168 w 168"/>
                  <a:gd name="T19"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1">
                    <a:moveTo>
                      <a:pt x="168" y="155"/>
                    </a:moveTo>
                    <a:cubicBezTo>
                      <a:pt x="168" y="154"/>
                      <a:pt x="168" y="153"/>
                      <a:pt x="167" y="153"/>
                    </a:cubicBezTo>
                    <a:cubicBezTo>
                      <a:pt x="164" y="147"/>
                      <a:pt x="160" y="142"/>
                      <a:pt x="157" y="136"/>
                    </a:cubicBezTo>
                    <a:cubicBezTo>
                      <a:pt x="135" y="101"/>
                      <a:pt x="110" y="67"/>
                      <a:pt x="78" y="40"/>
                    </a:cubicBezTo>
                    <a:cubicBezTo>
                      <a:pt x="64" y="29"/>
                      <a:pt x="50" y="19"/>
                      <a:pt x="36" y="15"/>
                    </a:cubicBezTo>
                    <a:cubicBezTo>
                      <a:pt x="24" y="11"/>
                      <a:pt x="12" y="5"/>
                      <a:pt x="1" y="0"/>
                    </a:cubicBezTo>
                    <a:cubicBezTo>
                      <a:pt x="0" y="1"/>
                      <a:pt x="0" y="2"/>
                      <a:pt x="0" y="2"/>
                    </a:cubicBezTo>
                    <a:cubicBezTo>
                      <a:pt x="3" y="16"/>
                      <a:pt x="7" y="29"/>
                      <a:pt x="11" y="43"/>
                    </a:cubicBezTo>
                    <a:cubicBezTo>
                      <a:pt x="24" y="81"/>
                      <a:pt x="49" y="119"/>
                      <a:pt x="82" y="139"/>
                    </a:cubicBezTo>
                    <a:cubicBezTo>
                      <a:pt x="109" y="155"/>
                      <a:pt x="136" y="161"/>
                      <a:pt x="168"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
                <a:extLst>
                  <a:ext uri="{FF2B5EF4-FFF2-40B4-BE49-F238E27FC236}">
                    <a16:creationId xmlns:a16="http://schemas.microsoft.com/office/drawing/2014/main" id="{1A4D3386-F59A-EB32-E1CA-E57DDFBCA956}"/>
                  </a:ext>
                </a:extLst>
              </p:cNvPr>
              <p:cNvSpPr>
                <a:spLocks/>
              </p:cNvSpPr>
              <p:nvPr/>
            </p:nvSpPr>
            <p:spPr bwMode="auto">
              <a:xfrm>
                <a:off x="2791431" y="1458305"/>
                <a:ext cx="104775" cy="180975"/>
              </a:xfrm>
              <a:custGeom>
                <a:avLst/>
                <a:gdLst>
                  <a:gd name="T0" fmla="*/ 1 w 115"/>
                  <a:gd name="T1" fmla="*/ 0 h 199"/>
                  <a:gd name="T2" fmla="*/ 0 w 115"/>
                  <a:gd name="T3" fmla="*/ 25 h 199"/>
                  <a:gd name="T4" fmla="*/ 11 w 115"/>
                  <a:gd name="T5" fmla="*/ 106 h 199"/>
                  <a:gd name="T6" fmla="*/ 63 w 115"/>
                  <a:gd name="T7" fmla="*/ 180 h 199"/>
                  <a:gd name="T8" fmla="*/ 115 w 115"/>
                  <a:gd name="T9" fmla="*/ 199 h 199"/>
                  <a:gd name="T10" fmla="*/ 110 w 115"/>
                  <a:gd name="T11" fmla="*/ 177 h 199"/>
                  <a:gd name="T12" fmla="*/ 73 w 115"/>
                  <a:gd name="T13" fmla="*/ 76 h 199"/>
                  <a:gd name="T14" fmla="*/ 1 w 115"/>
                  <a:gd name="T15" fmla="*/ 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9">
                    <a:moveTo>
                      <a:pt x="1" y="0"/>
                    </a:moveTo>
                    <a:cubicBezTo>
                      <a:pt x="1" y="9"/>
                      <a:pt x="0" y="17"/>
                      <a:pt x="0" y="25"/>
                    </a:cubicBezTo>
                    <a:cubicBezTo>
                      <a:pt x="0" y="53"/>
                      <a:pt x="1" y="81"/>
                      <a:pt x="11" y="106"/>
                    </a:cubicBezTo>
                    <a:cubicBezTo>
                      <a:pt x="22" y="134"/>
                      <a:pt x="37" y="161"/>
                      <a:pt x="63" y="180"/>
                    </a:cubicBezTo>
                    <a:cubicBezTo>
                      <a:pt x="77" y="190"/>
                      <a:pt x="98" y="197"/>
                      <a:pt x="115" y="199"/>
                    </a:cubicBezTo>
                    <a:cubicBezTo>
                      <a:pt x="113" y="191"/>
                      <a:pt x="111" y="184"/>
                      <a:pt x="110" y="177"/>
                    </a:cubicBezTo>
                    <a:cubicBezTo>
                      <a:pt x="102" y="142"/>
                      <a:pt x="90" y="107"/>
                      <a:pt x="73" y="76"/>
                    </a:cubicBezTo>
                    <a:cubicBezTo>
                      <a:pt x="55" y="45"/>
                      <a:pt x="33" y="2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2">
                <a:extLst>
                  <a:ext uri="{FF2B5EF4-FFF2-40B4-BE49-F238E27FC236}">
                    <a16:creationId xmlns:a16="http://schemas.microsoft.com/office/drawing/2014/main" id="{3E0A6913-56BB-5B6F-274B-92892A02604D}"/>
                  </a:ext>
                </a:extLst>
              </p:cNvPr>
              <p:cNvSpPr>
                <a:spLocks/>
              </p:cNvSpPr>
              <p:nvPr/>
            </p:nvSpPr>
            <p:spPr bwMode="auto">
              <a:xfrm>
                <a:off x="2875569" y="1340830"/>
                <a:ext cx="98425" cy="147638"/>
              </a:xfrm>
              <a:custGeom>
                <a:avLst/>
                <a:gdLst>
                  <a:gd name="T0" fmla="*/ 3 w 110"/>
                  <a:gd name="T1" fmla="*/ 142 h 164"/>
                  <a:gd name="T2" fmla="*/ 5 w 110"/>
                  <a:gd name="T3" fmla="*/ 164 h 164"/>
                  <a:gd name="T4" fmla="*/ 60 w 110"/>
                  <a:gd name="T5" fmla="*/ 120 h 164"/>
                  <a:gd name="T6" fmla="*/ 103 w 110"/>
                  <a:gd name="T7" fmla="*/ 29 h 164"/>
                  <a:gd name="T8" fmla="*/ 110 w 110"/>
                  <a:gd name="T9" fmla="*/ 0 h 164"/>
                  <a:gd name="T10" fmla="*/ 96 w 110"/>
                  <a:gd name="T11" fmla="*/ 1 h 164"/>
                  <a:gd name="T12" fmla="*/ 40 w 110"/>
                  <a:gd name="T13" fmla="*/ 28 h 164"/>
                  <a:gd name="T14" fmla="*/ 3 w 110"/>
                  <a:gd name="T15" fmla="*/ 142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64">
                    <a:moveTo>
                      <a:pt x="3" y="142"/>
                    </a:moveTo>
                    <a:cubicBezTo>
                      <a:pt x="4" y="149"/>
                      <a:pt x="4" y="156"/>
                      <a:pt x="5" y="164"/>
                    </a:cubicBezTo>
                    <a:cubicBezTo>
                      <a:pt x="26" y="152"/>
                      <a:pt x="45" y="139"/>
                      <a:pt x="60" y="120"/>
                    </a:cubicBezTo>
                    <a:cubicBezTo>
                      <a:pt x="81" y="94"/>
                      <a:pt x="96" y="62"/>
                      <a:pt x="103" y="29"/>
                    </a:cubicBezTo>
                    <a:cubicBezTo>
                      <a:pt x="105" y="19"/>
                      <a:pt x="107" y="10"/>
                      <a:pt x="110" y="0"/>
                    </a:cubicBezTo>
                    <a:cubicBezTo>
                      <a:pt x="105" y="0"/>
                      <a:pt x="100" y="1"/>
                      <a:pt x="96" y="1"/>
                    </a:cubicBezTo>
                    <a:cubicBezTo>
                      <a:pt x="74" y="4"/>
                      <a:pt x="55" y="15"/>
                      <a:pt x="40" y="28"/>
                    </a:cubicBezTo>
                    <a:cubicBezTo>
                      <a:pt x="11" y="55"/>
                      <a:pt x="0" y="102"/>
                      <a:pt x="3"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3">
                <a:extLst>
                  <a:ext uri="{FF2B5EF4-FFF2-40B4-BE49-F238E27FC236}">
                    <a16:creationId xmlns:a16="http://schemas.microsoft.com/office/drawing/2014/main" id="{153A2261-C526-89E6-AD74-22DE8971858E}"/>
                  </a:ext>
                </a:extLst>
              </p:cNvPr>
              <p:cNvSpPr>
                <a:spLocks/>
              </p:cNvSpPr>
              <p:nvPr/>
            </p:nvSpPr>
            <p:spPr bwMode="auto">
              <a:xfrm>
                <a:off x="2896206" y="1217005"/>
                <a:ext cx="138113" cy="123825"/>
              </a:xfrm>
              <a:custGeom>
                <a:avLst/>
                <a:gdLst>
                  <a:gd name="T0" fmla="*/ 101 w 152"/>
                  <a:gd name="T1" fmla="*/ 84 h 135"/>
                  <a:gd name="T2" fmla="*/ 143 w 152"/>
                  <a:gd name="T3" fmla="*/ 28 h 135"/>
                  <a:gd name="T4" fmla="*/ 152 w 152"/>
                  <a:gd name="T5" fmla="*/ 13 h 135"/>
                  <a:gd name="T6" fmla="*/ 41 w 152"/>
                  <a:gd name="T7" fmla="*/ 43 h 135"/>
                  <a:gd name="T8" fmla="*/ 5 w 152"/>
                  <a:gd name="T9" fmla="*/ 113 h 135"/>
                  <a:gd name="T10" fmla="*/ 0 w 152"/>
                  <a:gd name="T11" fmla="*/ 135 h 135"/>
                  <a:gd name="T12" fmla="*/ 101 w 152"/>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52" h="135">
                    <a:moveTo>
                      <a:pt x="101" y="84"/>
                    </a:moveTo>
                    <a:cubicBezTo>
                      <a:pt x="117" y="67"/>
                      <a:pt x="130" y="48"/>
                      <a:pt x="143" y="28"/>
                    </a:cubicBezTo>
                    <a:cubicBezTo>
                      <a:pt x="146" y="23"/>
                      <a:pt x="149" y="18"/>
                      <a:pt x="152" y="13"/>
                    </a:cubicBezTo>
                    <a:cubicBezTo>
                      <a:pt x="108" y="0"/>
                      <a:pt x="71" y="14"/>
                      <a:pt x="41" y="43"/>
                    </a:cubicBezTo>
                    <a:cubicBezTo>
                      <a:pt x="23" y="61"/>
                      <a:pt x="11" y="88"/>
                      <a:pt x="5" y="113"/>
                    </a:cubicBezTo>
                    <a:cubicBezTo>
                      <a:pt x="3" y="120"/>
                      <a:pt x="1" y="128"/>
                      <a:pt x="0" y="135"/>
                    </a:cubicBezTo>
                    <a:cubicBezTo>
                      <a:pt x="39" y="129"/>
                      <a:pt x="73" y="111"/>
                      <a:pt x="10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
                <a:extLst>
                  <a:ext uri="{FF2B5EF4-FFF2-40B4-BE49-F238E27FC236}">
                    <a16:creationId xmlns:a16="http://schemas.microsoft.com/office/drawing/2014/main" id="{D7553780-D0E3-CB95-762D-5B65C666F7D1}"/>
                  </a:ext>
                </a:extLst>
              </p:cNvPr>
              <p:cNvSpPr>
                <a:spLocks/>
              </p:cNvSpPr>
              <p:nvPr/>
            </p:nvSpPr>
            <p:spPr bwMode="auto">
              <a:xfrm>
                <a:off x="3005744" y="1699605"/>
                <a:ext cx="88900" cy="166688"/>
              </a:xfrm>
              <a:custGeom>
                <a:avLst/>
                <a:gdLst>
                  <a:gd name="T0" fmla="*/ 20 w 98"/>
                  <a:gd name="T1" fmla="*/ 0 h 184"/>
                  <a:gd name="T2" fmla="*/ 2 w 98"/>
                  <a:gd name="T3" fmla="*/ 59 h 184"/>
                  <a:gd name="T4" fmla="*/ 38 w 98"/>
                  <a:gd name="T5" fmla="*/ 142 h 184"/>
                  <a:gd name="T6" fmla="*/ 86 w 98"/>
                  <a:gd name="T7" fmla="*/ 178 h 184"/>
                  <a:gd name="T8" fmla="*/ 97 w 98"/>
                  <a:gd name="T9" fmla="*/ 184 h 184"/>
                  <a:gd name="T10" fmla="*/ 92 w 98"/>
                  <a:gd name="T11" fmla="*/ 118 h 184"/>
                  <a:gd name="T12" fmla="*/ 39 w 98"/>
                  <a:gd name="T13" fmla="*/ 23 h 184"/>
                  <a:gd name="T14" fmla="*/ 20 w 98"/>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84">
                    <a:moveTo>
                      <a:pt x="20" y="0"/>
                    </a:moveTo>
                    <a:cubicBezTo>
                      <a:pt x="8" y="19"/>
                      <a:pt x="3" y="38"/>
                      <a:pt x="2" y="59"/>
                    </a:cubicBezTo>
                    <a:cubicBezTo>
                      <a:pt x="0" y="90"/>
                      <a:pt x="18" y="120"/>
                      <a:pt x="38" y="142"/>
                    </a:cubicBezTo>
                    <a:cubicBezTo>
                      <a:pt x="50" y="157"/>
                      <a:pt x="69" y="169"/>
                      <a:pt x="86" y="178"/>
                    </a:cubicBezTo>
                    <a:cubicBezTo>
                      <a:pt x="90" y="180"/>
                      <a:pt x="93" y="182"/>
                      <a:pt x="97" y="184"/>
                    </a:cubicBezTo>
                    <a:cubicBezTo>
                      <a:pt x="98" y="160"/>
                      <a:pt x="97" y="141"/>
                      <a:pt x="92" y="118"/>
                    </a:cubicBezTo>
                    <a:cubicBezTo>
                      <a:pt x="84" y="84"/>
                      <a:pt x="64" y="50"/>
                      <a:pt x="39" y="23"/>
                    </a:cubicBezTo>
                    <a:cubicBezTo>
                      <a:pt x="33" y="16"/>
                      <a:pt x="27" y="8"/>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
                <a:extLst>
                  <a:ext uri="{FF2B5EF4-FFF2-40B4-BE49-F238E27FC236}">
                    <a16:creationId xmlns:a16="http://schemas.microsoft.com/office/drawing/2014/main" id="{5922CD31-1A32-C3CD-3468-8BB25CEFC437}"/>
                  </a:ext>
                </a:extLst>
              </p:cNvPr>
              <p:cNvSpPr>
                <a:spLocks/>
              </p:cNvSpPr>
              <p:nvPr/>
            </p:nvSpPr>
            <p:spPr bwMode="auto">
              <a:xfrm>
                <a:off x="2959706" y="1116992"/>
                <a:ext cx="174625" cy="93663"/>
              </a:xfrm>
              <a:custGeom>
                <a:avLst/>
                <a:gdLst>
                  <a:gd name="T0" fmla="*/ 13 w 194"/>
                  <a:gd name="T1" fmla="*/ 78 h 103"/>
                  <a:gd name="T2" fmla="*/ 0 w 194"/>
                  <a:gd name="T3" fmla="*/ 97 h 103"/>
                  <a:gd name="T4" fmla="*/ 103 w 194"/>
                  <a:gd name="T5" fmla="*/ 85 h 103"/>
                  <a:gd name="T6" fmla="*/ 178 w 194"/>
                  <a:gd name="T7" fmla="*/ 41 h 103"/>
                  <a:gd name="T8" fmla="*/ 194 w 194"/>
                  <a:gd name="T9" fmla="*/ 29 h 103"/>
                  <a:gd name="T10" fmla="*/ 169 w 194"/>
                  <a:gd name="T11" fmla="*/ 16 h 103"/>
                  <a:gd name="T12" fmla="*/ 62 w 194"/>
                  <a:gd name="T13" fmla="*/ 29 h 103"/>
                  <a:gd name="T14" fmla="*/ 13 w 194"/>
                  <a:gd name="T15" fmla="*/ 7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03">
                    <a:moveTo>
                      <a:pt x="13" y="78"/>
                    </a:moveTo>
                    <a:cubicBezTo>
                      <a:pt x="8" y="83"/>
                      <a:pt x="5" y="90"/>
                      <a:pt x="0" y="97"/>
                    </a:cubicBezTo>
                    <a:cubicBezTo>
                      <a:pt x="35" y="103"/>
                      <a:pt x="71" y="99"/>
                      <a:pt x="103" y="85"/>
                    </a:cubicBezTo>
                    <a:cubicBezTo>
                      <a:pt x="130" y="74"/>
                      <a:pt x="154" y="58"/>
                      <a:pt x="178" y="41"/>
                    </a:cubicBezTo>
                    <a:cubicBezTo>
                      <a:pt x="183" y="37"/>
                      <a:pt x="188" y="33"/>
                      <a:pt x="194" y="29"/>
                    </a:cubicBezTo>
                    <a:cubicBezTo>
                      <a:pt x="186" y="24"/>
                      <a:pt x="178" y="19"/>
                      <a:pt x="169" y="16"/>
                    </a:cubicBezTo>
                    <a:cubicBezTo>
                      <a:pt x="132" y="0"/>
                      <a:pt x="92" y="11"/>
                      <a:pt x="62" y="29"/>
                    </a:cubicBezTo>
                    <a:cubicBezTo>
                      <a:pt x="42" y="41"/>
                      <a:pt x="27" y="58"/>
                      <a:pt x="13"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6">
                <a:extLst>
                  <a:ext uri="{FF2B5EF4-FFF2-40B4-BE49-F238E27FC236}">
                    <a16:creationId xmlns:a16="http://schemas.microsoft.com/office/drawing/2014/main" id="{1F6B5F7A-9320-F261-F19B-5D90B16F07B9}"/>
                  </a:ext>
                </a:extLst>
              </p:cNvPr>
              <p:cNvSpPr>
                <a:spLocks/>
              </p:cNvSpPr>
              <p:nvPr/>
            </p:nvSpPr>
            <p:spPr bwMode="auto">
              <a:xfrm>
                <a:off x="2927956" y="1586892"/>
                <a:ext cx="69850" cy="177800"/>
              </a:xfrm>
              <a:custGeom>
                <a:avLst/>
                <a:gdLst>
                  <a:gd name="T0" fmla="*/ 46 w 76"/>
                  <a:gd name="T1" fmla="*/ 0 h 196"/>
                  <a:gd name="T2" fmla="*/ 45 w 76"/>
                  <a:gd name="T3" fmla="*/ 0 h 196"/>
                  <a:gd name="T4" fmla="*/ 22 w 76"/>
                  <a:gd name="T5" fmla="*/ 27 h 196"/>
                  <a:gd name="T6" fmla="*/ 6 w 76"/>
                  <a:gd name="T7" fmla="*/ 69 h 196"/>
                  <a:gd name="T8" fmla="*/ 42 w 76"/>
                  <a:gd name="T9" fmla="*/ 181 h 196"/>
                  <a:gd name="T10" fmla="*/ 55 w 76"/>
                  <a:gd name="T11" fmla="*/ 195 h 196"/>
                  <a:gd name="T12" fmla="*/ 57 w 76"/>
                  <a:gd name="T13" fmla="*/ 196 h 196"/>
                  <a:gd name="T14" fmla="*/ 75 w 76"/>
                  <a:gd name="T15" fmla="*/ 116 h 196"/>
                  <a:gd name="T16" fmla="*/ 57 w 76"/>
                  <a:gd name="T17" fmla="*/ 28 h 196"/>
                  <a:gd name="T18" fmla="*/ 46 w 76"/>
                  <a:gd name="T1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96">
                    <a:moveTo>
                      <a:pt x="46" y="0"/>
                    </a:moveTo>
                    <a:cubicBezTo>
                      <a:pt x="46" y="0"/>
                      <a:pt x="45" y="0"/>
                      <a:pt x="45" y="0"/>
                    </a:cubicBezTo>
                    <a:cubicBezTo>
                      <a:pt x="37" y="8"/>
                      <a:pt x="29" y="18"/>
                      <a:pt x="22" y="27"/>
                    </a:cubicBezTo>
                    <a:cubicBezTo>
                      <a:pt x="13" y="38"/>
                      <a:pt x="8" y="52"/>
                      <a:pt x="6" y="69"/>
                    </a:cubicBezTo>
                    <a:cubicBezTo>
                      <a:pt x="0" y="111"/>
                      <a:pt x="18" y="149"/>
                      <a:pt x="42" y="181"/>
                    </a:cubicBezTo>
                    <a:cubicBezTo>
                      <a:pt x="46" y="185"/>
                      <a:pt x="51" y="190"/>
                      <a:pt x="55" y="195"/>
                    </a:cubicBezTo>
                    <a:cubicBezTo>
                      <a:pt x="56" y="195"/>
                      <a:pt x="56" y="196"/>
                      <a:pt x="57" y="196"/>
                    </a:cubicBezTo>
                    <a:cubicBezTo>
                      <a:pt x="68" y="171"/>
                      <a:pt x="76" y="143"/>
                      <a:pt x="75" y="116"/>
                    </a:cubicBezTo>
                    <a:cubicBezTo>
                      <a:pt x="75" y="86"/>
                      <a:pt x="69" y="55"/>
                      <a:pt x="57" y="28"/>
                    </a:cubicBezTo>
                    <a:cubicBezTo>
                      <a:pt x="53" y="19"/>
                      <a:pt x="50" y="1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7">
                <a:extLst>
                  <a:ext uri="{FF2B5EF4-FFF2-40B4-BE49-F238E27FC236}">
                    <a16:creationId xmlns:a16="http://schemas.microsoft.com/office/drawing/2014/main" id="{8FC8A548-B17D-54CD-82C6-381EA408C9A0}"/>
                  </a:ext>
                </a:extLst>
              </p:cNvPr>
              <p:cNvSpPr>
                <a:spLocks/>
              </p:cNvSpPr>
              <p:nvPr/>
            </p:nvSpPr>
            <p:spPr bwMode="auto">
              <a:xfrm>
                <a:off x="2883506" y="1463067"/>
                <a:ext cx="74613" cy="171450"/>
              </a:xfrm>
              <a:custGeom>
                <a:avLst/>
                <a:gdLst>
                  <a:gd name="T0" fmla="*/ 26 w 81"/>
                  <a:gd name="T1" fmla="*/ 190 h 190"/>
                  <a:gd name="T2" fmla="*/ 58 w 81"/>
                  <a:gd name="T3" fmla="*/ 146 h 190"/>
                  <a:gd name="T4" fmla="*/ 79 w 81"/>
                  <a:gd name="T5" fmla="*/ 76 h 190"/>
                  <a:gd name="T6" fmla="*/ 78 w 81"/>
                  <a:gd name="T7" fmla="*/ 18 h 190"/>
                  <a:gd name="T8" fmla="*/ 76 w 81"/>
                  <a:gd name="T9" fmla="*/ 0 h 190"/>
                  <a:gd name="T10" fmla="*/ 12 w 81"/>
                  <a:gd name="T11" fmla="*/ 67 h 190"/>
                  <a:gd name="T12" fmla="*/ 18 w 81"/>
                  <a:gd name="T13" fmla="*/ 170 h 190"/>
                  <a:gd name="T14" fmla="*/ 26 w 81"/>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90">
                    <a:moveTo>
                      <a:pt x="26" y="190"/>
                    </a:moveTo>
                    <a:cubicBezTo>
                      <a:pt x="38" y="177"/>
                      <a:pt x="50" y="162"/>
                      <a:pt x="58" y="146"/>
                    </a:cubicBezTo>
                    <a:cubicBezTo>
                      <a:pt x="69" y="124"/>
                      <a:pt x="76" y="100"/>
                      <a:pt x="79" y="76"/>
                    </a:cubicBezTo>
                    <a:cubicBezTo>
                      <a:pt x="81" y="57"/>
                      <a:pt x="80" y="37"/>
                      <a:pt x="78" y="18"/>
                    </a:cubicBezTo>
                    <a:cubicBezTo>
                      <a:pt x="78" y="13"/>
                      <a:pt x="77" y="7"/>
                      <a:pt x="76" y="0"/>
                    </a:cubicBezTo>
                    <a:cubicBezTo>
                      <a:pt x="43" y="12"/>
                      <a:pt x="23" y="37"/>
                      <a:pt x="12" y="67"/>
                    </a:cubicBezTo>
                    <a:cubicBezTo>
                      <a:pt x="0" y="100"/>
                      <a:pt x="6" y="138"/>
                      <a:pt x="18" y="170"/>
                    </a:cubicBezTo>
                    <a:cubicBezTo>
                      <a:pt x="20" y="176"/>
                      <a:pt x="23" y="183"/>
                      <a:pt x="26"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8">
                <a:extLst>
                  <a:ext uri="{FF2B5EF4-FFF2-40B4-BE49-F238E27FC236}">
                    <a16:creationId xmlns:a16="http://schemas.microsoft.com/office/drawing/2014/main" id="{C1CBA363-7365-C2E1-FBD6-B274C9D9F036}"/>
                  </a:ext>
                </a:extLst>
              </p:cNvPr>
              <p:cNvSpPr>
                <a:spLocks/>
              </p:cNvSpPr>
              <p:nvPr/>
            </p:nvSpPr>
            <p:spPr bwMode="auto">
              <a:xfrm>
                <a:off x="3031144" y="1002692"/>
                <a:ext cx="209550" cy="114300"/>
              </a:xfrm>
              <a:custGeom>
                <a:avLst/>
                <a:gdLst>
                  <a:gd name="T0" fmla="*/ 231 w 231"/>
                  <a:gd name="T1" fmla="*/ 17 h 125"/>
                  <a:gd name="T2" fmla="*/ 0 w 231"/>
                  <a:gd name="T3" fmla="*/ 125 h 125"/>
                  <a:gd name="T4" fmla="*/ 231 w 231"/>
                  <a:gd name="T5" fmla="*/ 17 h 125"/>
                </a:gdLst>
                <a:ahLst/>
                <a:cxnLst>
                  <a:cxn ang="0">
                    <a:pos x="T0" y="T1"/>
                  </a:cxn>
                  <a:cxn ang="0">
                    <a:pos x="T2" y="T3"/>
                  </a:cxn>
                  <a:cxn ang="0">
                    <a:pos x="T4" y="T5"/>
                  </a:cxn>
                </a:cxnLst>
                <a:rect l="0" t="0" r="r" b="b"/>
                <a:pathLst>
                  <a:path w="231" h="125">
                    <a:moveTo>
                      <a:pt x="231" y="17"/>
                    </a:moveTo>
                    <a:cubicBezTo>
                      <a:pt x="143" y="0"/>
                      <a:pt x="37" y="39"/>
                      <a:pt x="0" y="125"/>
                    </a:cubicBezTo>
                    <a:cubicBezTo>
                      <a:pt x="84" y="106"/>
                      <a:pt x="160" y="64"/>
                      <a:pt x="23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1" name="组合 130">
              <a:extLst>
                <a:ext uri="{FF2B5EF4-FFF2-40B4-BE49-F238E27FC236}">
                  <a16:creationId xmlns:a16="http://schemas.microsoft.com/office/drawing/2014/main" id="{A9194348-A78D-10C5-9F7C-F70810B9B88E}"/>
                </a:ext>
              </a:extLst>
            </p:cNvPr>
            <p:cNvGrpSpPr/>
            <p:nvPr/>
          </p:nvGrpSpPr>
          <p:grpSpPr>
            <a:xfrm flipH="1">
              <a:off x="2147511" y="1840607"/>
              <a:ext cx="541338" cy="942976"/>
              <a:chOff x="2791431" y="1002692"/>
              <a:chExt cx="541338" cy="942976"/>
            </a:xfrm>
            <a:grpFill/>
          </p:grpSpPr>
          <p:sp>
            <p:nvSpPr>
              <p:cNvPr id="132" name="Freeform 5">
                <a:extLst>
                  <a:ext uri="{FF2B5EF4-FFF2-40B4-BE49-F238E27FC236}">
                    <a16:creationId xmlns:a16="http://schemas.microsoft.com/office/drawing/2014/main" id="{47794D7D-6EB6-3553-B7ED-03D88B3EA9C3}"/>
                  </a:ext>
                </a:extLst>
              </p:cNvPr>
              <p:cNvSpPr>
                <a:spLocks/>
              </p:cNvSpPr>
              <p:nvPr/>
            </p:nvSpPr>
            <p:spPr bwMode="auto">
              <a:xfrm>
                <a:off x="3102581" y="1874230"/>
                <a:ext cx="230188" cy="71438"/>
              </a:xfrm>
              <a:custGeom>
                <a:avLst/>
                <a:gdLst>
                  <a:gd name="T0" fmla="*/ 254 w 254"/>
                  <a:gd name="T1" fmla="*/ 79 h 79"/>
                  <a:gd name="T2" fmla="*/ 254 w 254"/>
                  <a:gd name="T3" fmla="*/ 61 h 79"/>
                  <a:gd name="T4" fmla="*/ 8 w 254"/>
                  <a:gd name="T5" fmla="*/ 0 h 79"/>
                  <a:gd name="T6" fmla="*/ 0 w 254"/>
                  <a:gd name="T7" fmla="*/ 16 h 79"/>
                  <a:gd name="T8" fmla="*/ 254 w 254"/>
                  <a:gd name="T9" fmla="*/ 79 h 79"/>
                </a:gdLst>
                <a:ahLst/>
                <a:cxnLst>
                  <a:cxn ang="0">
                    <a:pos x="T0" y="T1"/>
                  </a:cxn>
                  <a:cxn ang="0">
                    <a:pos x="T2" y="T3"/>
                  </a:cxn>
                  <a:cxn ang="0">
                    <a:pos x="T4" y="T5"/>
                  </a:cxn>
                  <a:cxn ang="0">
                    <a:pos x="T6" y="T7"/>
                  </a:cxn>
                  <a:cxn ang="0">
                    <a:pos x="T8" y="T9"/>
                  </a:cxn>
                </a:cxnLst>
                <a:rect l="0" t="0" r="r" b="b"/>
                <a:pathLst>
                  <a:path w="254" h="79">
                    <a:moveTo>
                      <a:pt x="254" y="79"/>
                    </a:moveTo>
                    <a:cubicBezTo>
                      <a:pt x="254" y="73"/>
                      <a:pt x="254" y="67"/>
                      <a:pt x="254" y="61"/>
                    </a:cubicBezTo>
                    <a:cubicBezTo>
                      <a:pt x="167" y="58"/>
                      <a:pt x="86" y="40"/>
                      <a:pt x="8" y="0"/>
                    </a:cubicBezTo>
                    <a:cubicBezTo>
                      <a:pt x="5" y="6"/>
                      <a:pt x="3" y="11"/>
                      <a:pt x="0" y="16"/>
                    </a:cubicBezTo>
                    <a:cubicBezTo>
                      <a:pt x="80" y="57"/>
                      <a:pt x="164" y="76"/>
                      <a:pt x="254"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
                <a:extLst>
                  <a:ext uri="{FF2B5EF4-FFF2-40B4-BE49-F238E27FC236}">
                    <a16:creationId xmlns:a16="http://schemas.microsoft.com/office/drawing/2014/main" id="{D01D42B8-5CD6-2DB9-C3EA-5A4987230872}"/>
                  </a:ext>
                </a:extLst>
              </p:cNvPr>
              <p:cNvSpPr>
                <a:spLocks/>
              </p:cNvSpPr>
              <p:nvPr/>
            </p:nvSpPr>
            <p:spPr bwMode="auto">
              <a:xfrm>
                <a:off x="2797781" y="1283680"/>
                <a:ext cx="73025" cy="204788"/>
              </a:xfrm>
              <a:custGeom>
                <a:avLst/>
                <a:gdLst>
                  <a:gd name="T0" fmla="*/ 68 w 81"/>
                  <a:gd name="T1" fmla="*/ 76 h 226"/>
                  <a:gd name="T2" fmla="*/ 37 w 81"/>
                  <a:gd name="T3" fmla="*/ 13 h 226"/>
                  <a:gd name="T4" fmla="*/ 27 w 81"/>
                  <a:gd name="T5" fmla="*/ 0 h 226"/>
                  <a:gd name="T6" fmla="*/ 13 w 81"/>
                  <a:gd name="T7" fmla="*/ 40 h 226"/>
                  <a:gd name="T8" fmla="*/ 22 w 81"/>
                  <a:gd name="T9" fmla="*/ 175 h 226"/>
                  <a:gd name="T10" fmla="*/ 76 w 81"/>
                  <a:gd name="T11" fmla="*/ 226 h 226"/>
                  <a:gd name="T12" fmla="*/ 77 w 81"/>
                  <a:gd name="T13" fmla="*/ 204 h 226"/>
                  <a:gd name="T14" fmla="*/ 68 w 81"/>
                  <a:gd name="T15" fmla="*/ 7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26">
                    <a:moveTo>
                      <a:pt x="68" y="76"/>
                    </a:moveTo>
                    <a:cubicBezTo>
                      <a:pt x="62" y="53"/>
                      <a:pt x="51" y="32"/>
                      <a:pt x="37" y="13"/>
                    </a:cubicBezTo>
                    <a:cubicBezTo>
                      <a:pt x="34" y="9"/>
                      <a:pt x="31" y="5"/>
                      <a:pt x="27" y="0"/>
                    </a:cubicBezTo>
                    <a:cubicBezTo>
                      <a:pt x="22" y="14"/>
                      <a:pt x="17" y="27"/>
                      <a:pt x="13" y="40"/>
                    </a:cubicBezTo>
                    <a:cubicBezTo>
                      <a:pt x="0" y="85"/>
                      <a:pt x="0" y="137"/>
                      <a:pt x="22" y="175"/>
                    </a:cubicBezTo>
                    <a:cubicBezTo>
                      <a:pt x="34" y="198"/>
                      <a:pt x="52" y="214"/>
                      <a:pt x="76" y="226"/>
                    </a:cubicBezTo>
                    <a:cubicBezTo>
                      <a:pt x="77" y="218"/>
                      <a:pt x="77" y="211"/>
                      <a:pt x="77" y="204"/>
                    </a:cubicBezTo>
                    <a:cubicBezTo>
                      <a:pt x="81" y="161"/>
                      <a:pt x="79" y="118"/>
                      <a:pt x="6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7">
                <a:extLst>
                  <a:ext uri="{FF2B5EF4-FFF2-40B4-BE49-F238E27FC236}">
                    <a16:creationId xmlns:a16="http://schemas.microsoft.com/office/drawing/2014/main" id="{3A0A82C1-ECA7-22EB-F5FF-2211AB3D48E0}"/>
                  </a:ext>
                </a:extLst>
              </p:cNvPr>
              <p:cNvSpPr>
                <a:spLocks/>
              </p:cNvSpPr>
              <p:nvPr/>
            </p:nvSpPr>
            <p:spPr bwMode="auto">
              <a:xfrm>
                <a:off x="2845406" y="1128105"/>
                <a:ext cx="77788" cy="207963"/>
              </a:xfrm>
              <a:custGeom>
                <a:avLst/>
                <a:gdLst>
                  <a:gd name="T0" fmla="*/ 42 w 85"/>
                  <a:gd name="T1" fmla="*/ 230 h 230"/>
                  <a:gd name="T2" fmla="*/ 51 w 85"/>
                  <a:gd name="T3" fmla="*/ 209 h 230"/>
                  <a:gd name="T4" fmla="*/ 75 w 85"/>
                  <a:gd name="T5" fmla="*/ 131 h 230"/>
                  <a:gd name="T6" fmla="*/ 68 w 85"/>
                  <a:gd name="T7" fmla="*/ 0 h 230"/>
                  <a:gd name="T8" fmla="*/ 52 w 85"/>
                  <a:gd name="T9" fmla="*/ 19 h 230"/>
                  <a:gd name="T10" fmla="*/ 8 w 85"/>
                  <a:gd name="T11" fmla="*/ 106 h 230"/>
                  <a:gd name="T12" fmla="*/ 42 w 85"/>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85" h="230">
                    <a:moveTo>
                      <a:pt x="42" y="230"/>
                    </a:moveTo>
                    <a:cubicBezTo>
                      <a:pt x="45" y="223"/>
                      <a:pt x="48" y="216"/>
                      <a:pt x="51" y="209"/>
                    </a:cubicBezTo>
                    <a:cubicBezTo>
                      <a:pt x="60" y="183"/>
                      <a:pt x="70" y="157"/>
                      <a:pt x="75" y="131"/>
                    </a:cubicBezTo>
                    <a:cubicBezTo>
                      <a:pt x="84" y="87"/>
                      <a:pt x="85" y="43"/>
                      <a:pt x="68" y="0"/>
                    </a:cubicBezTo>
                    <a:cubicBezTo>
                      <a:pt x="63" y="7"/>
                      <a:pt x="57" y="13"/>
                      <a:pt x="52" y="19"/>
                    </a:cubicBezTo>
                    <a:cubicBezTo>
                      <a:pt x="31" y="44"/>
                      <a:pt x="14" y="76"/>
                      <a:pt x="8" y="106"/>
                    </a:cubicBezTo>
                    <a:cubicBezTo>
                      <a:pt x="0" y="151"/>
                      <a:pt x="6" y="197"/>
                      <a:pt x="42" y="2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8">
                <a:extLst>
                  <a:ext uri="{FF2B5EF4-FFF2-40B4-BE49-F238E27FC236}">
                    <a16:creationId xmlns:a16="http://schemas.microsoft.com/office/drawing/2014/main" id="{33CE4EEC-6D6C-9892-75C9-47FFC35397CC}"/>
                  </a:ext>
                </a:extLst>
              </p:cNvPr>
              <p:cNvSpPr>
                <a:spLocks/>
              </p:cNvSpPr>
              <p:nvPr/>
            </p:nvSpPr>
            <p:spPr bwMode="auto">
              <a:xfrm>
                <a:off x="2891444" y="1793267"/>
                <a:ext cx="195263" cy="101600"/>
              </a:xfrm>
              <a:custGeom>
                <a:avLst/>
                <a:gdLst>
                  <a:gd name="T0" fmla="*/ 204 w 215"/>
                  <a:gd name="T1" fmla="*/ 85 h 112"/>
                  <a:gd name="T2" fmla="*/ 155 w 215"/>
                  <a:gd name="T3" fmla="*/ 49 h 112"/>
                  <a:gd name="T4" fmla="*/ 67 w 215"/>
                  <a:gd name="T5" fmla="*/ 7 h 112"/>
                  <a:gd name="T6" fmla="*/ 0 w 215"/>
                  <a:gd name="T7" fmla="*/ 2 h 112"/>
                  <a:gd name="T8" fmla="*/ 24 w 215"/>
                  <a:gd name="T9" fmla="*/ 37 h 112"/>
                  <a:gd name="T10" fmla="*/ 147 w 215"/>
                  <a:gd name="T11" fmla="*/ 110 h 112"/>
                  <a:gd name="T12" fmla="*/ 215 w 215"/>
                  <a:gd name="T13" fmla="*/ 93 h 112"/>
                  <a:gd name="T14" fmla="*/ 204 w 215"/>
                  <a:gd name="T15" fmla="*/ 8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2">
                    <a:moveTo>
                      <a:pt x="204" y="85"/>
                    </a:moveTo>
                    <a:cubicBezTo>
                      <a:pt x="188" y="73"/>
                      <a:pt x="172" y="60"/>
                      <a:pt x="155" y="49"/>
                    </a:cubicBezTo>
                    <a:cubicBezTo>
                      <a:pt x="128" y="31"/>
                      <a:pt x="98" y="16"/>
                      <a:pt x="67" y="7"/>
                    </a:cubicBezTo>
                    <a:cubicBezTo>
                      <a:pt x="45" y="1"/>
                      <a:pt x="23" y="0"/>
                      <a:pt x="0" y="2"/>
                    </a:cubicBezTo>
                    <a:cubicBezTo>
                      <a:pt x="8" y="14"/>
                      <a:pt x="16" y="26"/>
                      <a:pt x="24" y="37"/>
                    </a:cubicBezTo>
                    <a:cubicBezTo>
                      <a:pt x="54" y="75"/>
                      <a:pt x="95" y="105"/>
                      <a:pt x="147" y="110"/>
                    </a:cubicBezTo>
                    <a:cubicBezTo>
                      <a:pt x="171" y="112"/>
                      <a:pt x="194" y="105"/>
                      <a:pt x="215" y="93"/>
                    </a:cubicBezTo>
                    <a:cubicBezTo>
                      <a:pt x="211" y="90"/>
                      <a:pt x="208" y="88"/>
                      <a:pt x="204"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9">
                <a:extLst>
                  <a:ext uri="{FF2B5EF4-FFF2-40B4-BE49-F238E27FC236}">
                    <a16:creationId xmlns:a16="http://schemas.microsoft.com/office/drawing/2014/main" id="{8B26E5BE-91A5-F4C5-3EA0-9B79B97A74ED}"/>
                  </a:ext>
                </a:extLst>
              </p:cNvPr>
              <p:cNvSpPr>
                <a:spLocks/>
              </p:cNvSpPr>
              <p:nvPr/>
            </p:nvSpPr>
            <p:spPr bwMode="auto">
              <a:xfrm>
                <a:off x="2929544" y="1004280"/>
                <a:ext cx="120650" cy="193675"/>
              </a:xfrm>
              <a:custGeom>
                <a:avLst/>
                <a:gdLst>
                  <a:gd name="T0" fmla="*/ 21 w 133"/>
                  <a:gd name="T1" fmla="*/ 212 h 212"/>
                  <a:gd name="T2" fmla="*/ 36 w 133"/>
                  <a:gd name="T3" fmla="*/ 194 h 212"/>
                  <a:gd name="T4" fmla="*/ 81 w 133"/>
                  <a:gd name="T5" fmla="*/ 138 h 212"/>
                  <a:gd name="T6" fmla="*/ 130 w 133"/>
                  <a:gd name="T7" fmla="*/ 31 h 212"/>
                  <a:gd name="T8" fmla="*/ 133 w 133"/>
                  <a:gd name="T9" fmla="*/ 0 h 212"/>
                  <a:gd name="T10" fmla="*/ 107 w 133"/>
                  <a:gd name="T11" fmla="*/ 14 h 212"/>
                  <a:gd name="T12" fmla="*/ 22 w 133"/>
                  <a:gd name="T13" fmla="*/ 98 h 212"/>
                  <a:gd name="T14" fmla="*/ 21 w 133"/>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12">
                    <a:moveTo>
                      <a:pt x="21" y="212"/>
                    </a:moveTo>
                    <a:cubicBezTo>
                      <a:pt x="26" y="205"/>
                      <a:pt x="31" y="200"/>
                      <a:pt x="36" y="194"/>
                    </a:cubicBezTo>
                    <a:cubicBezTo>
                      <a:pt x="52" y="176"/>
                      <a:pt x="67" y="158"/>
                      <a:pt x="81" y="138"/>
                    </a:cubicBezTo>
                    <a:cubicBezTo>
                      <a:pt x="103" y="107"/>
                      <a:pt x="124" y="70"/>
                      <a:pt x="130" y="31"/>
                    </a:cubicBezTo>
                    <a:cubicBezTo>
                      <a:pt x="131" y="21"/>
                      <a:pt x="132" y="11"/>
                      <a:pt x="133" y="0"/>
                    </a:cubicBezTo>
                    <a:cubicBezTo>
                      <a:pt x="123" y="5"/>
                      <a:pt x="115" y="9"/>
                      <a:pt x="107" y="14"/>
                    </a:cubicBezTo>
                    <a:cubicBezTo>
                      <a:pt x="73" y="35"/>
                      <a:pt x="39" y="62"/>
                      <a:pt x="22" y="98"/>
                    </a:cubicBezTo>
                    <a:cubicBezTo>
                      <a:pt x="5" y="136"/>
                      <a:pt x="0" y="173"/>
                      <a:pt x="21"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
                <a:extLst>
                  <a:ext uri="{FF2B5EF4-FFF2-40B4-BE49-F238E27FC236}">
                    <a16:creationId xmlns:a16="http://schemas.microsoft.com/office/drawing/2014/main" id="{FDD1487B-B0A6-AC99-CE9A-1956A1019A09}"/>
                  </a:ext>
                </a:extLst>
              </p:cNvPr>
              <p:cNvSpPr>
                <a:spLocks/>
              </p:cNvSpPr>
              <p:nvPr/>
            </p:nvSpPr>
            <p:spPr bwMode="auto">
              <a:xfrm>
                <a:off x="2816831" y="1632930"/>
                <a:ext cx="152400" cy="146050"/>
              </a:xfrm>
              <a:custGeom>
                <a:avLst/>
                <a:gdLst>
                  <a:gd name="T0" fmla="*/ 168 w 168"/>
                  <a:gd name="T1" fmla="*/ 155 h 161"/>
                  <a:gd name="T2" fmla="*/ 167 w 168"/>
                  <a:gd name="T3" fmla="*/ 153 h 161"/>
                  <a:gd name="T4" fmla="*/ 157 w 168"/>
                  <a:gd name="T5" fmla="*/ 136 h 161"/>
                  <a:gd name="T6" fmla="*/ 78 w 168"/>
                  <a:gd name="T7" fmla="*/ 40 h 161"/>
                  <a:gd name="T8" fmla="*/ 36 w 168"/>
                  <a:gd name="T9" fmla="*/ 15 h 161"/>
                  <a:gd name="T10" fmla="*/ 1 w 168"/>
                  <a:gd name="T11" fmla="*/ 0 h 161"/>
                  <a:gd name="T12" fmla="*/ 0 w 168"/>
                  <a:gd name="T13" fmla="*/ 2 h 161"/>
                  <a:gd name="T14" fmla="*/ 11 w 168"/>
                  <a:gd name="T15" fmla="*/ 43 h 161"/>
                  <a:gd name="T16" fmla="*/ 82 w 168"/>
                  <a:gd name="T17" fmla="*/ 139 h 161"/>
                  <a:gd name="T18" fmla="*/ 168 w 168"/>
                  <a:gd name="T19"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1">
                    <a:moveTo>
                      <a:pt x="168" y="155"/>
                    </a:moveTo>
                    <a:cubicBezTo>
                      <a:pt x="168" y="154"/>
                      <a:pt x="168" y="153"/>
                      <a:pt x="167" y="153"/>
                    </a:cubicBezTo>
                    <a:cubicBezTo>
                      <a:pt x="164" y="147"/>
                      <a:pt x="160" y="142"/>
                      <a:pt x="157" y="136"/>
                    </a:cubicBezTo>
                    <a:cubicBezTo>
                      <a:pt x="135" y="101"/>
                      <a:pt x="110" y="67"/>
                      <a:pt x="78" y="40"/>
                    </a:cubicBezTo>
                    <a:cubicBezTo>
                      <a:pt x="64" y="29"/>
                      <a:pt x="50" y="19"/>
                      <a:pt x="36" y="15"/>
                    </a:cubicBezTo>
                    <a:cubicBezTo>
                      <a:pt x="24" y="11"/>
                      <a:pt x="12" y="5"/>
                      <a:pt x="1" y="0"/>
                    </a:cubicBezTo>
                    <a:cubicBezTo>
                      <a:pt x="0" y="1"/>
                      <a:pt x="0" y="2"/>
                      <a:pt x="0" y="2"/>
                    </a:cubicBezTo>
                    <a:cubicBezTo>
                      <a:pt x="3" y="16"/>
                      <a:pt x="7" y="29"/>
                      <a:pt x="11" y="43"/>
                    </a:cubicBezTo>
                    <a:cubicBezTo>
                      <a:pt x="24" y="81"/>
                      <a:pt x="49" y="119"/>
                      <a:pt x="82" y="139"/>
                    </a:cubicBezTo>
                    <a:cubicBezTo>
                      <a:pt x="109" y="155"/>
                      <a:pt x="136" y="161"/>
                      <a:pt x="168"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
                <a:extLst>
                  <a:ext uri="{FF2B5EF4-FFF2-40B4-BE49-F238E27FC236}">
                    <a16:creationId xmlns:a16="http://schemas.microsoft.com/office/drawing/2014/main" id="{45D420D8-9412-E2C5-640C-73218A057599}"/>
                  </a:ext>
                </a:extLst>
              </p:cNvPr>
              <p:cNvSpPr>
                <a:spLocks/>
              </p:cNvSpPr>
              <p:nvPr/>
            </p:nvSpPr>
            <p:spPr bwMode="auto">
              <a:xfrm>
                <a:off x="2791431" y="1458305"/>
                <a:ext cx="104775" cy="180975"/>
              </a:xfrm>
              <a:custGeom>
                <a:avLst/>
                <a:gdLst>
                  <a:gd name="T0" fmla="*/ 1 w 115"/>
                  <a:gd name="T1" fmla="*/ 0 h 199"/>
                  <a:gd name="T2" fmla="*/ 0 w 115"/>
                  <a:gd name="T3" fmla="*/ 25 h 199"/>
                  <a:gd name="T4" fmla="*/ 11 w 115"/>
                  <a:gd name="T5" fmla="*/ 106 h 199"/>
                  <a:gd name="T6" fmla="*/ 63 w 115"/>
                  <a:gd name="T7" fmla="*/ 180 h 199"/>
                  <a:gd name="T8" fmla="*/ 115 w 115"/>
                  <a:gd name="T9" fmla="*/ 199 h 199"/>
                  <a:gd name="T10" fmla="*/ 110 w 115"/>
                  <a:gd name="T11" fmla="*/ 177 h 199"/>
                  <a:gd name="T12" fmla="*/ 73 w 115"/>
                  <a:gd name="T13" fmla="*/ 76 h 199"/>
                  <a:gd name="T14" fmla="*/ 1 w 115"/>
                  <a:gd name="T15" fmla="*/ 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9">
                    <a:moveTo>
                      <a:pt x="1" y="0"/>
                    </a:moveTo>
                    <a:cubicBezTo>
                      <a:pt x="1" y="9"/>
                      <a:pt x="0" y="17"/>
                      <a:pt x="0" y="25"/>
                    </a:cubicBezTo>
                    <a:cubicBezTo>
                      <a:pt x="0" y="53"/>
                      <a:pt x="1" y="81"/>
                      <a:pt x="11" y="106"/>
                    </a:cubicBezTo>
                    <a:cubicBezTo>
                      <a:pt x="22" y="134"/>
                      <a:pt x="37" y="161"/>
                      <a:pt x="63" y="180"/>
                    </a:cubicBezTo>
                    <a:cubicBezTo>
                      <a:pt x="77" y="190"/>
                      <a:pt x="98" y="197"/>
                      <a:pt x="115" y="199"/>
                    </a:cubicBezTo>
                    <a:cubicBezTo>
                      <a:pt x="113" y="191"/>
                      <a:pt x="111" y="184"/>
                      <a:pt x="110" y="177"/>
                    </a:cubicBezTo>
                    <a:cubicBezTo>
                      <a:pt x="102" y="142"/>
                      <a:pt x="90" y="107"/>
                      <a:pt x="73" y="76"/>
                    </a:cubicBezTo>
                    <a:cubicBezTo>
                      <a:pt x="55" y="45"/>
                      <a:pt x="33" y="2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
                <a:extLst>
                  <a:ext uri="{FF2B5EF4-FFF2-40B4-BE49-F238E27FC236}">
                    <a16:creationId xmlns:a16="http://schemas.microsoft.com/office/drawing/2014/main" id="{EA91CBF2-FDB5-3C61-CC88-9EC12ADCA0F3}"/>
                  </a:ext>
                </a:extLst>
              </p:cNvPr>
              <p:cNvSpPr>
                <a:spLocks/>
              </p:cNvSpPr>
              <p:nvPr/>
            </p:nvSpPr>
            <p:spPr bwMode="auto">
              <a:xfrm>
                <a:off x="2875569" y="1340830"/>
                <a:ext cx="98425" cy="147638"/>
              </a:xfrm>
              <a:custGeom>
                <a:avLst/>
                <a:gdLst>
                  <a:gd name="T0" fmla="*/ 3 w 110"/>
                  <a:gd name="T1" fmla="*/ 142 h 164"/>
                  <a:gd name="T2" fmla="*/ 5 w 110"/>
                  <a:gd name="T3" fmla="*/ 164 h 164"/>
                  <a:gd name="T4" fmla="*/ 60 w 110"/>
                  <a:gd name="T5" fmla="*/ 120 h 164"/>
                  <a:gd name="T6" fmla="*/ 103 w 110"/>
                  <a:gd name="T7" fmla="*/ 29 h 164"/>
                  <a:gd name="T8" fmla="*/ 110 w 110"/>
                  <a:gd name="T9" fmla="*/ 0 h 164"/>
                  <a:gd name="T10" fmla="*/ 96 w 110"/>
                  <a:gd name="T11" fmla="*/ 1 h 164"/>
                  <a:gd name="T12" fmla="*/ 40 w 110"/>
                  <a:gd name="T13" fmla="*/ 28 h 164"/>
                  <a:gd name="T14" fmla="*/ 3 w 110"/>
                  <a:gd name="T15" fmla="*/ 142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64">
                    <a:moveTo>
                      <a:pt x="3" y="142"/>
                    </a:moveTo>
                    <a:cubicBezTo>
                      <a:pt x="4" y="149"/>
                      <a:pt x="4" y="156"/>
                      <a:pt x="5" y="164"/>
                    </a:cubicBezTo>
                    <a:cubicBezTo>
                      <a:pt x="26" y="152"/>
                      <a:pt x="45" y="139"/>
                      <a:pt x="60" y="120"/>
                    </a:cubicBezTo>
                    <a:cubicBezTo>
                      <a:pt x="81" y="94"/>
                      <a:pt x="96" y="62"/>
                      <a:pt x="103" y="29"/>
                    </a:cubicBezTo>
                    <a:cubicBezTo>
                      <a:pt x="105" y="19"/>
                      <a:pt x="107" y="10"/>
                      <a:pt x="110" y="0"/>
                    </a:cubicBezTo>
                    <a:cubicBezTo>
                      <a:pt x="105" y="0"/>
                      <a:pt x="100" y="1"/>
                      <a:pt x="96" y="1"/>
                    </a:cubicBezTo>
                    <a:cubicBezTo>
                      <a:pt x="74" y="4"/>
                      <a:pt x="55" y="15"/>
                      <a:pt x="40" y="28"/>
                    </a:cubicBezTo>
                    <a:cubicBezTo>
                      <a:pt x="11" y="55"/>
                      <a:pt x="0" y="102"/>
                      <a:pt x="3"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
                <a:extLst>
                  <a:ext uri="{FF2B5EF4-FFF2-40B4-BE49-F238E27FC236}">
                    <a16:creationId xmlns:a16="http://schemas.microsoft.com/office/drawing/2014/main" id="{B4F66F22-ECAF-4250-376F-0FEC3F3AEF3B}"/>
                  </a:ext>
                </a:extLst>
              </p:cNvPr>
              <p:cNvSpPr>
                <a:spLocks/>
              </p:cNvSpPr>
              <p:nvPr/>
            </p:nvSpPr>
            <p:spPr bwMode="auto">
              <a:xfrm>
                <a:off x="2896206" y="1217005"/>
                <a:ext cx="138113" cy="123825"/>
              </a:xfrm>
              <a:custGeom>
                <a:avLst/>
                <a:gdLst>
                  <a:gd name="T0" fmla="*/ 101 w 152"/>
                  <a:gd name="T1" fmla="*/ 84 h 135"/>
                  <a:gd name="T2" fmla="*/ 143 w 152"/>
                  <a:gd name="T3" fmla="*/ 28 h 135"/>
                  <a:gd name="T4" fmla="*/ 152 w 152"/>
                  <a:gd name="T5" fmla="*/ 13 h 135"/>
                  <a:gd name="T6" fmla="*/ 41 w 152"/>
                  <a:gd name="T7" fmla="*/ 43 h 135"/>
                  <a:gd name="T8" fmla="*/ 5 w 152"/>
                  <a:gd name="T9" fmla="*/ 113 h 135"/>
                  <a:gd name="T10" fmla="*/ 0 w 152"/>
                  <a:gd name="T11" fmla="*/ 135 h 135"/>
                  <a:gd name="T12" fmla="*/ 101 w 152"/>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52" h="135">
                    <a:moveTo>
                      <a:pt x="101" y="84"/>
                    </a:moveTo>
                    <a:cubicBezTo>
                      <a:pt x="117" y="67"/>
                      <a:pt x="130" y="48"/>
                      <a:pt x="143" y="28"/>
                    </a:cubicBezTo>
                    <a:cubicBezTo>
                      <a:pt x="146" y="23"/>
                      <a:pt x="149" y="18"/>
                      <a:pt x="152" y="13"/>
                    </a:cubicBezTo>
                    <a:cubicBezTo>
                      <a:pt x="108" y="0"/>
                      <a:pt x="71" y="14"/>
                      <a:pt x="41" y="43"/>
                    </a:cubicBezTo>
                    <a:cubicBezTo>
                      <a:pt x="23" y="61"/>
                      <a:pt x="11" y="88"/>
                      <a:pt x="5" y="113"/>
                    </a:cubicBezTo>
                    <a:cubicBezTo>
                      <a:pt x="3" y="120"/>
                      <a:pt x="1" y="128"/>
                      <a:pt x="0" y="135"/>
                    </a:cubicBezTo>
                    <a:cubicBezTo>
                      <a:pt x="39" y="129"/>
                      <a:pt x="73" y="111"/>
                      <a:pt x="10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
                <a:extLst>
                  <a:ext uri="{FF2B5EF4-FFF2-40B4-BE49-F238E27FC236}">
                    <a16:creationId xmlns:a16="http://schemas.microsoft.com/office/drawing/2014/main" id="{C866B205-2110-BE47-30C4-E86C67B83C99}"/>
                  </a:ext>
                </a:extLst>
              </p:cNvPr>
              <p:cNvSpPr>
                <a:spLocks/>
              </p:cNvSpPr>
              <p:nvPr/>
            </p:nvSpPr>
            <p:spPr bwMode="auto">
              <a:xfrm>
                <a:off x="3005744" y="1699605"/>
                <a:ext cx="88900" cy="166688"/>
              </a:xfrm>
              <a:custGeom>
                <a:avLst/>
                <a:gdLst>
                  <a:gd name="T0" fmla="*/ 20 w 98"/>
                  <a:gd name="T1" fmla="*/ 0 h 184"/>
                  <a:gd name="T2" fmla="*/ 2 w 98"/>
                  <a:gd name="T3" fmla="*/ 59 h 184"/>
                  <a:gd name="T4" fmla="*/ 38 w 98"/>
                  <a:gd name="T5" fmla="*/ 142 h 184"/>
                  <a:gd name="T6" fmla="*/ 86 w 98"/>
                  <a:gd name="T7" fmla="*/ 178 h 184"/>
                  <a:gd name="T8" fmla="*/ 97 w 98"/>
                  <a:gd name="T9" fmla="*/ 184 h 184"/>
                  <a:gd name="T10" fmla="*/ 92 w 98"/>
                  <a:gd name="T11" fmla="*/ 118 h 184"/>
                  <a:gd name="T12" fmla="*/ 39 w 98"/>
                  <a:gd name="T13" fmla="*/ 23 h 184"/>
                  <a:gd name="T14" fmla="*/ 20 w 98"/>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84">
                    <a:moveTo>
                      <a:pt x="20" y="0"/>
                    </a:moveTo>
                    <a:cubicBezTo>
                      <a:pt x="8" y="19"/>
                      <a:pt x="3" y="38"/>
                      <a:pt x="2" y="59"/>
                    </a:cubicBezTo>
                    <a:cubicBezTo>
                      <a:pt x="0" y="90"/>
                      <a:pt x="18" y="120"/>
                      <a:pt x="38" y="142"/>
                    </a:cubicBezTo>
                    <a:cubicBezTo>
                      <a:pt x="50" y="157"/>
                      <a:pt x="69" y="169"/>
                      <a:pt x="86" y="178"/>
                    </a:cubicBezTo>
                    <a:cubicBezTo>
                      <a:pt x="90" y="180"/>
                      <a:pt x="93" y="182"/>
                      <a:pt x="97" y="184"/>
                    </a:cubicBezTo>
                    <a:cubicBezTo>
                      <a:pt x="98" y="160"/>
                      <a:pt x="97" y="141"/>
                      <a:pt x="92" y="118"/>
                    </a:cubicBezTo>
                    <a:cubicBezTo>
                      <a:pt x="84" y="84"/>
                      <a:pt x="64" y="50"/>
                      <a:pt x="39" y="23"/>
                    </a:cubicBezTo>
                    <a:cubicBezTo>
                      <a:pt x="33" y="16"/>
                      <a:pt x="27" y="8"/>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5">
                <a:extLst>
                  <a:ext uri="{FF2B5EF4-FFF2-40B4-BE49-F238E27FC236}">
                    <a16:creationId xmlns:a16="http://schemas.microsoft.com/office/drawing/2014/main" id="{856343F0-FDD0-750C-0BB0-845C504EB9AF}"/>
                  </a:ext>
                </a:extLst>
              </p:cNvPr>
              <p:cNvSpPr>
                <a:spLocks/>
              </p:cNvSpPr>
              <p:nvPr/>
            </p:nvSpPr>
            <p:spPr bwMode="auto">
              <a:xfrm>
                <a:off x="2959706" y="1116992"/>
                <a:ext cx="174625" cy="93663"/>
              </a:xfrm>
              <a:custGeom>
                <a:avLst/>
                <a:gdLst>
                  <a:gd name="T0" fmla="*/ 13 w 194"/>
                  <a:gd name="T1" fmla="*/ 78 h 103"/>
                  <a:gd name="T2" fmla="*/ 0 w 194"/>
                  <a:gd name="T3" fmla="*/ 97 h 103"/>
                  <a:gd name="T4" fmla="*/ 103 w 194"/>
                  <a:gd name="T5" fmla="*/ 85 h 103"/>
                  <a:gd name="T6" fmla="*/ 178 w 194"/>
                  <a:gd name="T7" fmla="*/ 41 h 103"/>
                  <a:gd name="T8" fmla="*/ 194 w 194"/>
                  <a:gd name="T9" fmla="*/ 29 h 103"/>
                  <a:gd name="T10" fmla="*/ 169 w 194"/>
                  <a:gd name="T11" fmla="*/ 16 h 103"/>
                  <a:gd name="T12" fmla="*/ 62 w 194"/>
                  <a:gd name="T13" fmla="*/ 29 h 103"/>
                  <a:gd name="T14" fmla="*/ 13 w 194"/>
                  <a:gd name="T15" fmla="*/ 7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03">
                    <a:moveTo>
                      <a:pt x="13" y="78"/>
                    </a:moveTo>
                    <a:cubicBezTo>
                      <a:pt x="8" y="83"/>
                      <a:pt x="5" y="90"/>
                      <a:pt x="0" y="97"/>
                    </a:cubicBezTo>
                    <a:cubicBezTo>
                      <a:pt x="35" y="103"/>
                      <a:pt x="71" y="99"/>
                      <a:pt x="103" y="85"/>
                    </a:cubicBezTo>
                    <a:cubicBezTo>
                      <a:pt x="130" y="74"/>
                      <a:pt x="154" y="58"/>
                      <a:pt x="178" y="41"/>
                    </a:cubicBezTo>
                    <a:cubicBezTo>
                      <a:pt x="183" y="37"/>
                      <a:pt x="188" y="33"/>
                      <a:pt x="194" y="29"/>
                    </a:cubicBezTo>
                    <a:cubicBezTo>
                      <a:pt x="186" y="24"/>
                      <a:pt x="178" y="19"/>
                      <a:pt x="169" y="16"/>
                    </a:cubicBezTo>
                    <a:cubicBezTo>
                      <a:pt x="132" y="0"/>
                      <a:pt x="92" y="11"/>
                      <a:pt x="62" y="29"/>
                    </a:cubicBezTo>
                    <a:cubicBezTo>
                      <a:pt x="42" y="41"/>
                      <a:pt x="27" y="58"/>
                      <a:pt x="13"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6">
                <a:extLst>
                  <a:ext uri="{FF2B5EF4-FFF2-40B4-BE49-F238E27FC236}">
                    <a16:creationId xmlns:a16="http://schemas.microsoft.com/office/drawing/2014/main" id="{FB8BBD6D-300D-0151-A218-ACCA9665E0D4}"/>
                  </a:ext>
                </a:extLst>
              </p:cNvPr>
              <p:cNvSpPr>
                <a:spLocks/>
              </p:cNvSpPr>
              <p:nvPr/>
            </p:nvSpPr>
            <p:spPr bwMode="auto">
              <a:xfrm>
                <a:off x="2927956" y="1586892"/>
                <a:ext cx="69850" cy="177800"/>
              </a:xfrm>
              <a:custGeom>
                <a:avLst/>
                <a:gdLst>
                  <a:gd name="T0" fmla="*/ 46 w 76"/>
                  <a:gd name="T1" fmla="*/ 0 h 196"/>
                  <a:gd name="T2" fmla="*/ 45 w 76"/>
                  <a:gd name="T3" fmla="*/ 0 h 196"/>
                  <a:gd name="T4" fmla="*/ 22 w 76"/>
                  <a:gd name="T5" fmla="*/ 27 h 196"/>
                  <a:gd name="T6" fmla="*/ 6 w 76"/>
                  <a:gd name="T7" fmla="*/ 69 h 196"/>
                  <a:gd name="T8" fmla="*/ 42 w 76"/>
                  <a:gd name="T9" fmla="*/ 181 h 196"/>
                  <a:gd name="T10" fmla="*/ 55 w 76"/>
                  <a:gd name="T11" fmla="*/ 195 h 196"/>
                  <a:gd name="T12" fmla="*/ 57 w 76"/>
                  <a:gd name="T13" fmla="*/ 196 h 196"/>
                  <a:gd name="T14" fmla="*/ 75 w 76"/>
                  <a:gd name="T15" fmla="*/ 116 h 196"/>
                  <a:gd name="T16" fmla="*/ 57 w 76"/>
                  <a:gd name="T17" fmla="*/ 28 h 196"/>
                  <a:gd name="T18" fmla="*/ 46 w 76"/>
                  <a:gd name="T1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96">
                    <a:moveTo>
                      <a:pt x="46" y="0"/>
                    </a:moveTo>
                    <a:cubicBezTo>
                      <a:pt x="46" y="0"/>
                      <a:pt x="45" y="0"/>
                      <a:pt x="45" y="0"/>
                    </a:cubicBezTo>
                    <a:cubicBezTo>
                      <a:pt x="37" y="8"/>
                      <a:pt x="29" y="18"/>
                      <a:pt x="22" y="27"/>
                    </a:cubicBezTo>
                    <a:cubicBezTo>
                      <a:pt x="13" y="38"/>
                      <a:pt x="8" y="52"/>
                      <a:pt x="6" y="69"/>
                    </a:cubicBezTo>
                    <a:cubicBezTo>
                      <a:pt x="0" y="111"/>
                      <a:pt x="18" y="149"/>
                      <a:pt x="42" y="181"/>
                    </a:cubicBezTo>
                    <a:cubicBezTo>
                      <a:pt x="46" y="185"/>
                      <a:pt x="51" y="190"/>
                      <a:pt x="55" y="195"/>
                    </a:cubicBezTo>
                    <a:cubicBezTo>
                      <a:pt x="56" y="195"/>
                      <a:pt x="56" y="196"/>
                      <a:pt x="57" y="196"/>
                    </a:cubicBezTo>
                    <a:cubicBezTo>
                      <a:pt x="68" y="171"/>
                      <a:pt x="76" y="143"/>
                      <a:pt x="75" y="116"/>
                    </a:cubicBezTo>
                    <a:cubicBezTo>
                      <a:pt x="75" y="86"/>
                      <a:pt x="69" y="55"/>
                      <a:pt x="57" y="28"/>
                    </a:cubicBezTo>
                    <a:cubicBezTo>
                      <a:pt x="53" y="19"/>
                      <a:pt x="50" y="1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7">
                <a:extLst>
                  <a:ext uri="{FF2B5EF4-FFF2-40B4-BE49-F238E27FC236}">
                    <a16:creationId xmlns:a16="http://schemas.microsoft.com/office/drawing/2014/main" id="{F942C53D-9F31-90ED-FA32-142136ECAF8E}"/>
                  </a:ext>
                </a:extLst>
              </p:cNvPr>
              <p:cNvSpPr>
                <a:spLocks/>
              </p:cNvSpPr>
              <p:nvPr/>
            </p:nvSpPr>
            <p:spPr bwMode="auto">
              <a:xfrm>
                <a:off x="2883506" y="1463067"/>
                <a:ext cx="74613" cy="171450"/>
              </a:xfrm>
              <a:custGeom>
                <a:avLst/>
                <a:gdLst>
                  <a:gd name="T0" fmla="*/ 26 w 81"/>
                  <a:gd name="T1" fmla="*/ 190 h 190"/>
                  <a:gd name="T2" fmla="*/ 58 w 81"/>
                  <a:gd name="T3" fmla="*/ 146 h 190"/>
                  <a:gd name="T4" fmla="*/ 79 w 81"/>
                  <a:gd name="T5" fmla="*/ 76 h 190"/>
                  <a:gd name="T6" fmla="*/ 78 w 81"/>
                  <a:gd name="T7" fmla="*/ 18 h 190"/>
                  <a:gd name="T8" fmla="*/ 76 w 81"/>
                  <a:gd name="T9" fmla="*/ 0 h 190"/>
                  <a:gd name="T10" fmla="*/ 12 w 81"/>
                  <a:gd name="T11" fmla="*/ 67 h 190"/>
                  <a:gd name="T12" fmla="*/ 18 w 81"/>
                  <a:gd name="T13" fmla="*/ 170 h 190"/>
                  <a:gd name="T14" fmla="*/ 26 w 81"/>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90">
                    <a:moveTo>
                      <a:pt x="26" y="190"/>
                    </a:moveTo>
                    <a:cubicBezTo>
                      <a:pt x="38" y="177"/>
                      <a:pt x="50" y="162"/>
                      <a:pt x="58" y="146"/>
                    </a:cubicBezTo>
                    <a:cubicBezTo>
                      <a:pt x="69" y="124"/>
                      <a:pt x="76" y="100"/>
                      <a:pt x="79" y="76"/>
                    </a:cubicBezTo>
                    <a:cubicBezTo>
                      <a:pt x="81" y="57"/>
                      <a:pt x="80" y="37"/>
                      <a:pt x="78" y="18"/>
                    </a:cubicBezTo>
                    <a:cubicBezTo>
                      <a:pt x="78" y="13"/>
                      <a:pt x="77" y="7"/>
                      <a:pt x="76" y="0"/>
                    </a:cubicBezTo>
                    <a:cubicBezTo>
                      <a:pt x="43" y="12"/>
                      <a:pt x="23" y="37"/>
                      <a:pt x="12" y="67"/>
                    </a:cubicBezTo>
                    <a:cubicBezTo>
                      <a:pt x="0" y="100"/>
                      <a:pt x="6" y="138"/>
                      <a:pt x="18" y="170"/>
                    </a:cubicBezTo>
                    <a:cubicBezTo>
                      <a:pt x="20" y="176"/>
                      <a:pt x="23" y="183"/>
                      <a:pt x="26"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8">
                <a:extLst>
                  <a:ext uri="{FF2B5EF4-FFF2-40B4-BE49-F238E27FC236}">
                    <a16:creationId xmlns:a16="http://schemas.microsoft.com/office/drawing/2014/main" id="{1E9FEF6B-32E1-1987-5855-C7E912571901}"/>
                  </a:ext>
                </a:extLst>
              </p:cNvPr>
              <p:cNvSpPr>
                <a:spLocks/>
              </p:cNvSpPr>
              <p:nvPr/>
            </p:nvSpPr>
            <p:spPr bwMode="auto">
              <a:xfrm>
                <a:off x="3031144" y="1002692"/>
                <a:ext cx="209550" cy="114300"/>
              </a:xfrm>
              <a:custGeom>
                <a:avLst/>
                <a:gdLst>
                  <a:gd name="T0" fmla="*/ 231 w 231"/>
                  <a:gd name="T1" fmla="*/ 17 h 125"/>
                  <a:gd name="T2" fmla="*/ 0 w 231"/>
                  <a:gd name="T3" fmla="*/ 125 h 125"/>
                  <a:gd name="T4" fmla="*/ 231 w 231"/>
                  <a:gd name="T5" fmla="*/ 17 h 125"/>
                </a:gdLst>
                <a:ahLst/>
                <a:cxnLst>
                  <a:cxn ang="0">
                    <a:pos x="T0" y="T1"/>
                  </a:cxn>
                  <a:cxn ang="0">
                    <a:pos x="T2" y="T3"/>
                  </a:cxn>
                  <a:cxn ang="0">
                    <a:pos x="T4" y="T5"/>
                  </a:cxn>
                </a:cxnLst>
                <a:rect l="0" t="0" r="r" b="b"/>
                <a:pathLst>
                  <a:path w="231" h="125">
                    <a:moveTo>
                      <a:pt x="231" y="17"/>
                    </a:moveTo>
                    <a:cubicBezTo>
                      <a:pt x="143" y="0"/>
                      <a:pt x="37" y="39"/>
                      <a:pt x="0" y="125"/>
                    </a:cubicBezTo>
                    <a:cubicBezTo>
                      <a:pt x="84" y="106"/>
                      <a:pt x="160" y="64"/>
                      <a:pt x="23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228037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D4E3AE4F-8F7D-1BAD-40CA-3621BA6EB4F0}"/>
              </a:ext>
            </a:extLst>
          </p:cNvPr>
          <p:cNvSpPr txBox="1"/>
          <p:nvPr/>
        </p:nvSpPr>
        <p:spPr>
          <a:xfrm>
            <a:off x="698500" y="2053318"/>
            <a:ext cx="5168898" cy="1462769"/>
          </a:xfrm>
          <a:prstGeom prst="rect">
            <a:avLst/>
          </a:prstGeom>
        </p:spPr>
        <p:txBody>
          <a:bodyPr wrap="none" lIns="0" tIns="0" rIns="0" bIns="0">
            <a:noAutofit/>
          </a:bodyPr>
          <a:lstStyle>
            <a:defPPr>
              <a:defRPr lang="zh-CN"/>
            </a:defPPr>
            <a:lvl1pPr defTabSz="742950">
              <a:lnSpc>
                <a:spcPct val="90000"/>
              </a:lnSpc>
              <a:spcBef>
                <a:spcPct val="0"/>
              </a:spcBef>
              <a:buNone/>
              <a:defRPr sz="2800">
                <a:gradFill>
                  <a:gsLst>
                    <a:gs pos="1000">
                      <a:schemeClr val="accent1">
                        <a:lumMod val="82000"/>
                        <a:lumOff val="18000"/>
                      </a:schemeClr>
                    </a:gs>
                    <a:gs pos="100000">
                      <a:schemeClr val="accent1"/>
                    </a:gs>
                  </a:gsLst>
                  <a:lin ang="5400000" scaled="0"/>
                </a:gradFill>
                <a:effectLst/>
                <a:latin typeface="+mj-lt"/>
                <a:ea typeface="+mj-ea"/>
                <a:cs typeface="+mj-cs"/>
              </a:defRPr>
            </a:lvl1pPr>
          </a:lstStyle>
          <a:p>
            <a:pPr>
              <a:lnSpc>
                <a:spcPct val="110000"/>
              </a:lnSpc>
            </a:pPr>
            <a:r>
              <a:rPr lang="zh-CN" altLang="en-US" sz="8800">
                <a:solidFill>
                  <a:schemeClr val="tx1">
                    <a:lumMod val="85000"/>
                    <a:lumOff val="15000"/>
                  </a:schemeClr>
                </a:solidFill>
                <a:latin typeface="+mj-ea"/>
              </a:rPr>
              <a:t>感谢观看</a:t>
            </a:r>
          </a:p>
        </p:txBody>
      </p:sp>
      <p:sp>
        <p:nvSpPr>
          <p:cNvPr id="10" name="矩形: 圆角 9">
            <a:extLst>
              <a:ext uri="{FF2B5EF4-FFF2-40B4-BE49-F238E27FC236}">
                <a16:creationId xmlns:a16="http://schemas.microsoft.com/office/drawing/2014/main" id="{84F1D0C2-62BF-B46C-2E1B-1225E7EC2556}"/>
              </a:ext>
            </a:extLst>
          </p:cNvPr>
          <p:cNvSpPr/>
          <p:nvPr/>
        </p:nvSpPr>
        <p:spPr>
          <a:xfrm>
            <a:off x="698500" y="3643122"/>
            <a:ext cx="3167852" cy="623843"/>
          </a:xfrm>
          <a:prstGeom prst="roundRect">
            <a:avLst>
              <a:gd name="adj" fmla="val 50000"/>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 name="文本框 11">
            <a:extLst>
              <a:ext uri="{FF2B5EF4-FFF2-40B4-BE49-F238E27FC236}">
                <a16:creationId xmlns:a16="http://schemas.microsoft.com/office/drawing/2014/main" id="{28E36C74-299C-452E-6574-4A23066AD3BC}"/>
              </a:ext>
            </a:extLst>
          </p:cNvPr>
          <p:cNvSpPr txBox="1"/>
          <p:nvPr/>
        </p:nvSpPr>
        <p:spPr>
          <a:xfrm>
            <a:off x="928860" y="3813947"/>
            <a:ext cx="2707132" cy="282193"/>
          </a:xfrm>
          <a:prstGeom prst="rect">
            <a:avLst/>
          </a:prstGeom>
        </p:spPr>
        <p:txBody>
          <a:bodyPr wrap="none" lIns="0" tIns="0" rIns="0" bIns="0">
            <a:noAutofit/>
          </a:bodyPr>
          <a:lstStyle>
            <a:defPPr>
              <a:defRPr lang="zh-CN"/>
            </a:defPPr>
            <a:lvl1pPr defTabSz="742950">
              <a:lnSpc>
                <a:spcPct val="90000"/>
              </a:lnSpc>
              <a:spcBef>
                <a:spcPct val="0"/>
              </a:spcBef>
              <a:buNone/>
              <a:defRPr sz="5400">
                <a:gradFill>
                  <a:gsLst>
                    <a:gs pos="1000">
                      <a:schemeClr val="accent1">
                        <a:lumMod val="82000"/>
                        <a:lumOff val="18000"/>
                      </a:schemeClr>
                    </a:gs>
                    <a:gs pos="100000">
                      <a:schemeClr val="accent1"/>
                    </a:gs>
                  </a:gsLst>
                  <a:lin ang="5400000" scaled="0"/>
                </a:gradFill>
                <a:effectLst/>
                <a:latin typeface="+mj-ea"/>
                <a:ea typeface="+mj-ea"/>
                <a:cs typeface="+mj-cs"/>
              </a:defRPr>
            </a:lvl1pPr>
          </a:lstStyle>
          <a:p>
            <a:pPr algn="ctr">
              <a:lnSpc>
                <a:spcPct val="100000"/>
              </a:lnSpc>
            </a:pPr>
            <a:r>
              <a:rPr lang="zh-CN" altLang="en-US" sz="2000">
                <a:solidFill>
                  <a:schemeClr val="tx1">
                    <a:lumMod val="85000"/>
                    <a:lumOff val="15000"/>
                  </a:schemeClr>
                </a:solidFill>
                <a:latin typeface="+mn-ea"/>
                <a:ea typeface="+mn-ea"/>
              </a:rPr>
              <a:t>汇报人：</a:t>
            </a:r>
            <a:r>
              <a:rPr lang="en-US" altLang="zh-CN" sz="2000">
                <a:solidFill>
                  <a:schemeClr val="tx1">
                    <a:lumMod val="85000"/>
                    <a:lumOff val="15000"/>
                  </a:schemeClr>
                </a:solidFill>
                <a:latin typeface="+mn-ea"/>
                <a:ea typeface="+mn-ea"/>
              </a:rPr>
              <a:t> OfficePLUS</a:t>
            </a:r>
            <a:endParaRPr lang="zh-CN" altLang="en-US" sz="2000" dirty="0">
              <a:solidFill>
                <a:schemeClr val="tx1">
                  <a:lumMod val="85000"/>
                  <a:lumOff val="15000"/>
                </a:schemeClr>
              </a:solidFill>
              <a:latin typeface="+mn-ea"/>
              <a:ea typeface="+mn-ea"/>
            </a:endParaRPr>
          </a:p>
        </p:txBody>
      </p:sp>
    </p:spTree>
    <p:extLst>
      <p:ext uri="{BB962C8B-B14F-4D97-AF65-F5344CB8AC3E}">
        <p14:creationId xmlns:p14="http://schemas.microsoft.com/office/powerpoint/2010/main" val="2927242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a:t>中文 </a:t>
            </a:r>
            <a:r>
              <a:rPr kumimoji="1" lang="en-US" altLang="zh-CN"/>
              <a:t>OPPOsans</a:t>
            </a:r>
          </a:p>
          <a:p>
            <a:r>
              <a:rPr kumimoji="1" lang="zh-CN" altLang="en-US"/>
              <a:t>英文 </a:t>
            </a:r>
            <a:r>
              <a:rPr kumimoji="1" lang="en-US" altLang="zh-CN"/>
              <a:t>OPPOsans</a:t>
            </a:r>
          </a:p>
          <a:p>
            <a:endParaRPr kumimoji="1" lang="en-US" altLang="zh-CN"/>
          </a:p>
          <a:p>
            <a:r>
              <a:rPr kumimoji="1" lang="zh-CN" altLang="en-US"/>
              <a:t>标题 </a:t>
            </a:r>
            <a:r>
              <a:rPr kumimoji="1" lang="en-US" altLang="zh-CN"/>
              <a:t>1.0</a:t>
            </a:r>
          </a:p>
          <a:p>
            <a:r>
              <a:rPr kumimoji="1" lang="zh-CN" altLang="en-US"/>
              <a:t>正文 </a:t>
            </a:r>
            <a:r>
              <a:rPr kumimoji="1" lang="en-US" altLang="zh-CN"/>
              <a:t>1.2</a:t>
            </a:r>
          </a:p>
          <a:p>
            <a:r>
              <a:rPr kumimoji="1" lang="en-US" altLang="zh-CN"/>
              <a:t>Unsplash</a:t>
            </a:r>
          </a:p>
          <a:p>
            <a:endParaRPr kumimoji="1" lang="en-US" altLang="zh-CN"/>
          </a:p>
          <a:p>
            <a:r>
              <a:rPr kumimoji="1" lang="zh-CN" altLang="en-US"/>
              <a:t>本网站所提供的任何信息内容（包括但不限于 </a:t>
            </a:r>
            <a:r>
              <a:rPr kumimoji="1" lang="en-US" altLang="zh-CN"/>
              <a:t>PPT </a:t>
            </a:r>
            <a:r>
              <a:rPr kumimoji="1" lang="zh-CN" altLang="en-US"/>
              <a:t>模板、</a:t>
            </a:r>
            <a:r>
              <a:rPr kumimoji="1" lang="en-US" altLang="zh-CN"/>
              <a:t>Word </a:t>
            </a:r>
            <a:r>
              <a:rPr kumimoji="1" lang="zh-CN" altLang="en-US"/>
              <a:t>文档、</a:t>
            </a:r>
            <a:r>
              <a:rPr kumimoji="1" lang="en-US" altLang="zh-CN"/>
              <a:t>Excel </a:t>
            </a:r>
            <a:r>
              <a:rPr kumimoji="1" lang="zh-CN" altLang="en-US"/>
              <a:t>图表、图片素材等）均受</a:t>
            </a:r>
            <a:r>
              <a:rPr kumimoji="1" lang="en-US" altLang="zh-CN"/>
              <a:t>《</a:t>
            </a:r>
            <a:r>
              <a:rPr kumimoji="1" lang="zh-CN" altLang="en-US"/>
              <a:t>中华人民共和国著作权法</a:t>
            </a:r>
            <a:r>
              <a:rPr kumimoji="1" lang="en-US" altLang="zh-CN"/>
              <a:t>》</a:t>
            </a:r>
            <a:r>
              <a:rPr kumimoji="1" lang="zh-CN" altLang="en-US"/>
              <a:t>、</a:t>
            </a:r>
            <a:r>
              <a:rPr kumimoji="1" lang="en-US" altLang="zh-CN"/>
              <a:t>《</a:t>
            </a:r>
            <a:r>
              <a:rPr kumimoji="1" lang="zh-CN" altLang="en-US"/>
              <a:t>信息网络传播权保护条例</a:t>
            </a:r>
            <a:r>
              <a:rPr kumimoji="1" lang="en-US" altLang="zh-CN"/>
              <a:t>》</a:t>
            </a:r>
            <a:r>
              <a:rPr kumimoji="1" lang="zh-CN" altLang="en-US"/>
              <a:t>及其他适用的法律法规的保护，未经权利人书面明确授权，信息内容的任何部分</a:t>
            </a:r>
            <a:r>
              <a:rPr kumimoji="1" lang="en-US" altLang="zh-CN"/>
              <a:t>(</a:t>
            </a:r>
            <a:r>
              <a:rPr kumimoji="1" lang="zh-CN" altLang="en-US"/>
              <a:t>包括图片或图表</a:t>
            </a:r>
            <a:r>
              <a:rPr kumimoji="1" lang="en-US" altLang="zh-CN"/>
              <a:t>)</a:t>
            </a:r>
            <a:r>
              <a:rPr kumimoji="1" lang="zh-CN" altLang="en-US"/>
              <a:t>不得被全部或部分的复制、传播、销售，否则将承担法律责任。</a:t>
            </a:r>
          </a:p>
          <a:p>
            <a:endParaRPr kumimoji="1" lang="zh-CN" altLang="en-US"/>
          </a:p>
          <a:p>
            <a:r>
              <a:rPr kumimoji="1" lang="zh-CN" altLang="en-US"/>
              <a:t>星光微暖</a:t>
            </a:r>
            <a:endParaRPr kumimoji="1" lang="zh-CN" altLang="en-US"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AA79F85A-09FE-0FE7-F02B-127849E28D8D}"/>
              </a:ext>
            </a:extLst>
          </p:cNvPr>
          <p:cNvSpPr txBox="1"/>
          <p:nvPr/>
        </p:nvSpPr>
        <p:spPr>
          <a:xfrm>
            <a:off x="954087" y="1308101"/>
            <a:ext cx="787075" cy="830997"/>
          </a:xfrm>
          <a:prstGeom prst="rect">
            <a:avLst/>
          </a:prstGeom>
          <a:noFill/>
        </p:spPr>
        <p:txBody>
          <a:bodyPr wrap="none" lIns="0" tIns="0" rIns="0" bIns="0" rtlCol="0" anchor="t">
            <a:spAutoFit/>
          </a:bodyPr>
          <a:lstStyle/>
          <a:p>
            <a:r>
              <a:rPr lang="en-US" altLang="zh-CN" sz="5400" dirty="0">
                <a:ln w="0">
                  <a:noFill/>
                </a:ln>
                <a:solidFill>
                  <a:schemeClr val="tx1">
                    <a:lumMod val="85000"/>
                    <a:lumOff val="15000"/>
                  </a:schemeClr>
                </a:solidFill>
                <a:latin typeface="+mj-ea"/>
                <a:ea typeface="+mj-ea"/>
              </a:rPr>
              <a:t>01</a:t>
            </a:r>
            <a:endParaRPr lang="zh-CN" altLang="en-US" sz="5400" dirty="0">
              <a:ln w="0">
                <a:noFill/>
              </a:ln>
              <a:solidFill>
                <a:schemeClr val="tx1">
                  <a:lumMod val="85000"/>
                  <a:lumOff val="15000"/>
                </a:schemeClr>
              </a:solidFill>
              <a:latin typeface="+mj-ea"/>
              <a:ea typeface="+mj-ea"/>
            </a:endParaRPr>
          </a:p>
        </p:txBody>
      </p:sp>
      <p:sp>
        <p:nvSpPr>
          <p:cNvPr id="11" name="矩形: 圆角 10">
            <a:extLst>
              <a:ext uri="{FF2B5EF4-FFF2-40B4-BE49-F238E27FC236}">
                <a16:creationId xmlns:a16="http://schemas.microsoft.com/office/drawing/2014/main" id="{D4A8C781-2482-5D00-5A5B-D9C0F4E19BED}"/>
              </a:ext>
            </a:extLst>
          </p:cNvPr>
          <p:cNvSpPr/>
          <p:nvPr/>
        </p:nvSpPr>
        <p:spPr>
          <a:xfrm>
            <a:off x="700088" y="1308100"/>
            <a:ext cx="126206" cy="738159"/>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9" name="文本框 8">
            <a:extLst>
              <a:ext uri="{FF2B5EF4-FFF2-40B4-BE49-F238E27FC236}">
                <a16:creationId xmlns:a16="http://schemas.microsoft.com/office/drawing/2014/main" id="{951CFC7B-D64B-48A5-4C81-787BC325D828}"/>
              </a:ext>
            </a:extLst>
          </p:cNvPr>
          <p:cNvSpPr txBox="1"/>
          <p:nvPr/>
        </p:nvSpPr>
        <p:spPr>
          <a:xfrm>
            <a:off x="700087" y="2547909"/>
            <a:ext cx="2164443" cy="631659"/>
          </a:xfrm>
          <a:prstGeom prst="rect">
            <a:avLst/>
          </a:prstGeom>
          <a:noFill/>
          <a:effectLst/>
        </p:spPr>
        <p:txBody>
          <a:bodyPr wrap="none" lIns="0" tIns="0" rIns="0" bIns="0" rtlCol="0" anchor="t">
            <a:noAutofit/>
          </a:bodyPr>
          <a:lstStyle/>
          <a:p>
            <a:pPr>
              <a:spcBef>
                <a:spcPct val="0"/>
              </a:spcBef>
            </a:pPr>
            <a:r>
              <a:rPr lang="zh-CN" altLang="en-US" sz="4000">
                <a:solidFill>
                  <a:schemeClr val="tx1">
                    <a:lumMod val="85000"/>
                    <a:lumOff val="15000"/>
                  </a:schemeClr>
                </a:solidFill>
                <a:latin typeface="+mj-ea"/>
                <a:ea typeface="+mj-ea"/>
              </a:rPr>
              <a:t>市场背景</a:t>
            </a:r>
            <a:endParaRPr lang="en-US" altLang="zh-CN" sz="4000" dirty="0">
              <a:solidFill>
                <a:schemeClr val="tx1">
                  <a:lumMod val="85000"/>
                  <a:lumOff val="15000"/>
                </a:schemeClr>
              </a:solidFill>
              <a:latin typeface="+mj-ea"/>
              <a:ea typeface="+mj-ea"/>
            </a:endParaRPr>
          </a:p>
        </p:txBody>
      </p:sp>
      <p:cxnSp>
        <p:nvCxnSpPr>
          <p:cNvPr id="12" name="直接连接符 11">
            <a:extLst>
              <a:ext uri="{FF2B5EF4-FFF2-40B4-BE49-F238E27FC236}">
                <a16:creationId xmlns:a16="http://schemas.microsoft.com/office/drawing/2014/main" id="{5CC73088-01EA-E5AC-CC4C-E761FFA632BF}"/>
              </a:ext>
            </a:extLst>
          </p:cNvPr>
          <p:cNvCxnSpPr>
            <a:cxnSpLocks/>
          </p:cNvCxnSpPr>
          <p:nvPr/>
        </p:nvCxnSpPr>
        <p:spPr>
          <a:xfrm flipH="1">
            <a:off x="700087" y="3269631"/>
            <a:ext cx="2919186" cy="0"/>
          </a:xfrm>
          <a:prstGeom prst="line">
            <a:avLst/>
          </a:prstGeom>
          <a:ln w="25400">
            <a:gradFill>
              <a:gsLst>
                <a:gs pos="0">
                  <a:schemeClr val="accent1">
                    <a:alpha val="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586A2CA8-D170-2C5B-8E9F-CE97EC80983D}"/>
              </a:ext>
            </a:extLst>
          </p:cNvPr>
          <p:cNvSpPr txBox="1"/>
          <p:nvPr/>
        </p:nvSpPr>
        <p:spPr>
          <a:xfrm>
            <a:off x="698500" y="3464803"/>
            <a:ext cx="3175794" cy="1479450"/>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marL="342900" indent="-342900" algn="l">
              <a:buFont typeface="Arial" panose="020B0604020202020204" pitchFamily="34" charset="0"/>
              <a:buChar char="•"/>
            </a:pPr>
            <a:r>
              <a:rPr lang="zh-CN" altLang="en-US" sz="2000"/>
              <a:t>市场背景</a:t>
            </a:r>
            <a:endParaRPr lang="en-US" altLang="zh-CN" sz="2000"/>
          </a:p>
          <a:p>
            <a:pPr marL="342900" indent="-342900" algn="l">
              <a:buFont typeface="Arial" panose="020B0604020202020204" pitchFamily="34" charset="0"/>
              <a:buChar char="•"/>
            </a:pPr>
            <a:r>
              <a:rPr lang="zh-CN" altLang="en-US" sz="2000"/>
              <a:t>竞品分析</a:t>
            </a:r>
            <a:endParaRPr lang="en-US" altLang="zh-CN" sz="2000"/>
          </a:p>
          <a:p>
            <a:pPr marL="342900" indent="-342900" algn="l">
              <a:buFont typeface="Arial" panose="020B0604020202020204" pitchFamily="34" charset="0"/>
              <a:buChar char="•"/>
            </a:pPr>
            <a:r>
              <a:rPr lang="zh-CN" altLang="en-US" sz="2000"/>
              <a:t>消费者群体</a:t>
            </a:r>
            <a:endParaRPr lang="en-US" altLang="zh-CN" sz="2000"/>
          </a:p>
          <a:p>
            <a:pPr marL="342900" indent="-342900" algn="l">
              <a:buFont typeface="Arial" panose="020B0604020202020204" pitchFamily="34" charset="0"/>
              <a:buChar char="•"/>
            </a:pPr>
            <a:r>
              <a:rPr lang="zh-CN" altLang="en-US" sz="2000"/>
              <a:t>市场潜量</a:t>
            </a:r>
            <a:endParaRPr lang="en-US" altLang="zh-CN" sz="2000"/>
          </a:p>
        </p:txBody>
      </p:sp>
    </p:spTree>
    <p:extLst>
      <p:ext uri="{BB962C8B-B14F-4D97-AF65-F5344CB8AC3E}">
        <p14:creationId xmlns:p14="http://schemas.microsoft.com/office/powerpoint/2010/main" val="411475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B293D467-C015-7849-3B64-6E7B90A0637F}"/>
              </a:ext>
            </a:extLst>
          </p:cNvPr>
          <p:cNvSpPr/>
          <p:nvPr/>
        </p:nvSpPr>
        <p:spPr>
          <a:xfrm>
            <a:off x="710405" y="1881414"/>
            <a:ext cx="2942431" cy="3517900"/>
          </a:xfrm>
          <a:prstGeom prst="roundRect">
            <a:avLst>
              <a:gd name="adj" fmla="val 4167"/>
            </a:avLst>
          </a:prstGeom>
          <a:gradFill>
            <a:gsLst>
              <a:gs pos="100000">
                <a:schemeClr val="bg1">
                  <a:alpha val="0"/>
                </a:schemeClr>
              </a:gs>
              <a:gs pos="0">
                <a:schemeClr val="bg1"/>
              </a:gs>
            </a:gsLst>
            <a:lin ang="5400000" scaled="1"/>
          </a:gradFill>
          <a:ln w="12700" cap="flat" cmpd="sng" algn="ctr">
            <a:gradFill>
              <a:gsLst>
                <a:gs pos="100000">
                  <a:schemeClr val="accent1">
                    <a:alpha val="0"/>
                  </a:schemeClr>
                </a:gs>
                <a:gs pos="0">
                  <a:schemeClr val="accent1"/>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标题 2">
            <a:extLst>
              <a:ext uri="{FF2B5EF4-FFF2-40B4-BE49-F238E27FC236}">
                <a16:creationId xmlns:a16="http://schemas.microsoft.com/office/drawing/2014/main" id="{275BC5B3-0A46-5C97-5DE6-413FE3EABEBA}"/>
              </a:ext>
            </a:extLst>
          </p:cNvPr>
          <p:cNvSpPr>
            <a:spLocks noGrp="1"/>
          </p:cNvSpPr>
          <p:nvPr>
            <p:ph type="title"/>
          </p:nvPr>
        </p:nvSpPr>
        <p:spPr/>
        <p:txBody>
          <a:bodyPr/>
          <a:lstStyle/>
          <a:p>
            <a:r>
              <a:rPr lang="zh-CN" altLang="en-US" sz="3200">
                <a:solidFill>
                  <a:schemeClr val="tx1">
                    <a:lumMod val="85000"/>
                    <a:lumOff val="15000"/>
                  </a:schemeClr>
                </a:solidFill>
                <a:latin typeface="+mj-ea"/>
                <a:ea typeface="+mj-ea"/>
              </a:rPr>
              <a:t>市场背景</a:t>
            </a:r>
            <a:endParaRPr lang="en-US"/>
          </a:p>
        </p:txBody>
      </p:sp>
      <p:sp>
        <p:nvSpPr>
          <p:cNvPr id="9" name="矩形: 圆角 8">
            <a:extLst>
              <a:ext uri="{FF2B5EF4-FFF2-40B4-BE49-F238E27FC236}">
                <a16:creationId xmlns:a16="http://schemas.microsoft.com/office/drawing/2014/main" id="{36600948-3827-F535-6A51-33208F04EFBE}"/>
              </a:ext>
            </a:extLst>
          </p:cNvPr>
          <p:cNvSpPr/>
          <p:nvPr/>
        </p:nvSpPr>
        <p:spPr>
          <a:xfrm>
            <a:off x="1095770" y="1599894"/>
            <a:ext cx="2171700" cy="563040"/>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1" name="矩形: 圆角 10">
            <a:extLst>
              <a:ext uri="{FF2B5EF4-FFF2-40B4-BE49-F238E27FC236}">
                <a16:creationId xmlns:a16="http://schemas.microsoft.com/office/drawing/2014/main" id="{6D7155E2-7C71-1E2E-4785-1F01312D05C3}"/>
              </a:ext>
            </a:extLst>
          </p:cNvPr>
          <p:cNvSpPr/>
          <p:nvPr/>
        </p:nvSpPr>
        <p:spPr>
          <a:xfrm>
            <a:off x="4624785" y="1881414"/>
            <a:ext cx="2942431" cy="3517900"/>
          </a:xfrm>
          <a:prstGeom prst="roundRect">
            <a:avLst>
              <a:gd name="adj" fmla="val 4167"/>
            </a:avLst>
          </a:prstGeom>
          <a:gradFill>
            <a:gsLst>
              <a:gs pos="100000">
                <a:schemeClr val="bg1">
                  <a:alpha val="0"/>
                </a:schemeClr>
              </a:gs>
              <a:gs pos="0">
                <a:schemeClr val="bg1"/>
              </a:gs>
            </a:gsLst>
            <a:lin ang="5400000" scaled="1"/>
          </a:gradFill>
          <a:ln w="12700" cap="flat" cmpd="sng" algn="ctr">
            <a:gradFill>
              <a:gsLst>
                <a:gs pos="100000">
                  <a:schemeClr val="accent2">
                    <a:alpha val="0"/>
                  </a:schemeClr>
                </a:gs>
                <a:gs pos="0">
                  <a:schemeClr val="accent2"/>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圆角 11">
            <a:extLst>
              <a:ext uri="{FF2B5EF4-FFF2-40B4-BE49-F238E27FC236}">
                <a16:creationId xmlns:a16="http://schemas.microsoft.com/office/drawing/2014/main" id="{F5F0817E-611C-DE49-B260-B7E6D92491B7}"/>
              </a:ext>
            </a:extLst>
          </p:cNvPr>
          <p:cNvSpPr/>
          <p:nvPr/>
        </p:nvSpPr>
        <p:spPr>
          <a:xfrm>
            <a:off x="5010150" y="1599894"/>
            <a:ext cx="2171700" cy="563040"/>
          </a:xfrm>
          <a:prstGeom prst="round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3" name="矩形: 圆角 12">
            <a:extLst>
              <a:ext uri="{FF2B5EF4-FFF2-40B4-BE49-F238E27FC236}">
                <a16:creationId xmlns:a16="http://schemas.microsoft.com/office/drawing/2014/main" id="{D51F2FEA-24D1-A7C5-8344-7ABEC74EBF13}"/>
              </a:ext>
            </a:extLst>
          </p:cNvPr>
          <p:cNvSpPr/>
          <p:nvPr/>
        </p:nvSpPr>
        <p:spPr>
          <a:xfrm>
            <a:off x="8539164" y="1881414"/>
            <a:ext cx="2942431" cy="3517900"/>
          </a:xfrm>
          <a:prstGeom prst="roundRect">
            <a:avLst>
              <a:gd name="adj" fmla="val 4167"/>
            </a:avLst>
          </a:prstGeom>
          <a:gradFill>
            <a:gsLst>
              <a:gs pos="100000">
                <a:schemeClr val="bg1">
                  <a:alpha val="0"/>
                </a:schemeClr>
              </a:gs>
              <a:gs pos="0">
                <a:schemeClr val="bg1"/>
              </a:gs>
            </a:gsLst>
            <a:lin ang="5400000" scaled="1"/>
          </a:gradFill>
          <a:ln w="12700" cap="flat" cmpd="sng" algn="ctr">
            <a:gradFill>
              <a:gsLst>
                <a:gs pos="100000">
                  <a:schemeClr val="accent1">
                    <a:alpha val="0"/>
                  </a:schemeClr>
                </a:gs>
                <a:gs pos="0">
                  <a:schemeClr val="accent1"/>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圆角 13">
            <a:extLst>
              <a:ext uri="{FF2B5EF4-FFF2-40B4-BE49-F238E27FC236}">
                <a16:creationId xmlns:a16="http://schemas.microsoft.com/office/drawing/2014/main" id="{F237A789-7B34-E846-CF12-4D7FE4F02D7D}"/>
              </a:ext>
            </a:extLst>
          </p:cNvPr>
          <p:cNvSpPr/>
          <p:nvPr/>
        </p:nvSpPr>
        <p:spPr>
          <a:xfrm>
            <a:off x="8924529" y="1599894"/>
            <a:ext cx="2171700" cy="563040"/>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21" name="文本框 20">
            <a:extLst>
              <a:ext uri="{FF2B5EF4-FFF2-40B4-BE49-F238E27FC236}">
                <a16:creationId xmlns:a16="http://schemas.microsoft.com/office/drawing/2014/main" id="{DC394E13-B16C-3939-D662-434AD7B7E835}"/>
              </a:ext>
            </a:extLst>
          </p:cNvPr>
          <p:cNvSpPr txBox="1"/>
          <p:nvPr/>
        </p:nvSpPr>
        <p:spPr>
          <a:xfrm>
            <a:off x="1259600" y="1697982"/>
            <a:ext cx="1844040" cy="366864"/>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市场竞争激烈</a:t>
            </a:r>
            <a:endParaRPr lang="en-US" altLang="zh-CN" sz="2400" dirty="0">
              <a:solidFill>
                <a:schemeClr val="bg1"/>
              </a:solidFill>
              <a:latin typeface="+mj-ea"/>
              <a:ea typeface="+mj-ea"/>
            </a:endParaRPr>
          </a:p>
        </p:txBody>
      </p:sp>
      <p:sp>
        <p:nvSpPr>
          <p:cNvPr id="22" name="文本框 21">
            <a:extLst>
              <a:ext uri="{FF2B5EF4-FFF2-40B4-BE49-F238E27FC236}">
                <a16:creationId xmlns:a16="http://schemas.microsoft.com/office/drawing/2014/main" id="{C6AFDCDA-75A4-1B84-C317-569656101749}"/>
              </a:ext>
            </a:extLst>
          </p:cNvPr>
          <p:cNvSpPr txBox="1"/>
          <p:nvPr/>
        </p:nvSpPr>
        <p:spPr>
          <a:xfrm>
            <a:off x="5173980" y="1697982"/>
            <a:ext cx="1844040" cy="366864"/>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品牌繁多</a:t>
            </a:r>
            <a:endParaRPr lang="en-US" altLang="zh-CN" sz="2400" dirty="0">
              <a:solidFill>
                <a:schemeClr val="bg1"/>
              </a:solidFill>
              <a:latin typeface="+mj-ea"/>
              <a:ea typeface="+mj-ea"/>
            </a:endParaRPr>
          </a:p>
        </p:txBody>
      </p:sp>
      <p:sp>
        <p:nvSpPr>
          <p:cNvPr id="23" name="文本框 22">
            <a:extLst>
              <a:ext uri="{FF2B5EF4-FFF2-40B4-BE49-F238E27FC236}">
                <a16:creationId xmlns:a16="http://schemas.microsoft.com/office/drawing/2014/main" id="{A104655C-CD94-4960-2790-1CC6E9FC6E71}"/>
              </a:ext>
            </a:extLst>
          </p:cNvPr>
          <p:cNvSpPr txBox="1"/>
          <p:nvPr/>
        </p:nvSpPr>
        <p:spPr>
          <a:xfrm>
            <a:off x="9088359" y="1697982"/>
            <a:ext cx="1844040" cy="366864"/>
          </a:xfrm>
          <a:prstGeom prst="rect">
            <a:avLst/>
          </a:prstGeom>
          <a:noFill/>
          <a:effectLst/>
        </p:spPr>
        <p:txBody>
          <a:bodyPr wrap="none" lIns="0" tIns="0" rIns="0" bIns="0" rtlCol="0" anchor="t">
            <a:noAutofit/>
          </a:bodyPr>
          <a:lstStyle/>
          <a:p>
            <a:pPr algn="ctr">
              <a:spcBef>
                <a:spcPct val="0"/>
              </a:spcBef>
            </a:pPr>
            <a:r>
              <a:rPr lang="zh-CN" altLang="en-US" sz="2400">
                <a:solidFill>
                  <a:schemeClr val="bg1"/>
                </a:solidFill>
                <a:latin typeface="+mj-ea"/>
                <a:ea typeface="+mj-ea"/>
              </a:rPr>
              <a:t>产业前景良好</a:t>
            </a:r>
            <a:endParaRPr lang="en-US" altLang="zh-CN" sz="2400" dirty="0">
              <a:solidFill>
                <a:schemeClr val="bg1"/>
              </a:solidFill>
              <a:latin typeface="+mj-ea"/>
              <a:ea typeface="+mj-ea"/>
            </a:endParaRPr>
          </a:p>
        </p:txBody>
      </p:sp>
      <p:sp>
        <p:nvSpPr>
          <p:cNvPr id="15" name="文本框 14">
            <a:extLst>
              <a:ext uri="{FF2B5EF4-FFF2-40B4-BE49-F238E27FC236}">
                <a16:creationId xmlns:a16="http://schemas.microsoft.com/office/drawing/2014/main" id="{F8C92CFF-DDAD-38DC-7ED9-E832B850F505}"/>
              </a:ext>
            </a:extLst>
          </p:cNvPr>
          <p:cNvSpPr txBox="1"/>
          <p:nvPr/>
        </p:nvSpPr>
        <p:spPr>
          <a:xfrm>
            <a:off x="887770" y="2378538"/>
            <a:ext cx="2587701" cy="2079162"/>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sz="1800"/>
              <a:t>在此处输入详细内容在此处输入详细内容在此处输入详细内容在此处输入详细内容在此处输入详细内容在此处输入详细内容</a:t>
            </a:r>
            <a:endParaRPr lang="en-US" altLang="zh-CN" sz="1800" dirty="0"/>
          </a:p>
        </p:txBody>
      </p:sp>
      <p:sp>
        <p:nvSpPr>
          <p:cNvPr id="16" name="文本框 15">
            <a:extLst>
              <a:ext uri="{FF2B5EF4-FFF2-40B4-BE49-F238E27FC236}">
                <a16:creationId xmlns:a16="http://schemas.microsoft.com/office/drawing/2014/main" id="{EC59392E-36C4-2731-430B-6E079D0C1DB0}"/>
              </a:ext>
            </a:extLst>
          </p:cNvPr>
          <p:cNvSpPr txBox="1"/>
          <p:nvPr/>
        </p:nvSpPr>
        <p:spPr>
          <a:xfrm>
            <a:off x="4802149" y="2378538"/>
            <a:ext cx="2587701" cy="2079162"/>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sz="1800"/>
              <a:t>在此处输入详细内容在此处输入详细内容在此处输入详细内容在此处输入详细内容在此处输入详细内容在此处输入详细内容</a:t>
            </a:r>
            <a:endParaRPr lang="en-US" altLang="zh-CN" sz="1800" dirty="0"/>
          </a:p>
        </p:txBody>
      </p:sp>
      <p:sp>
        <p:nvSpPr>
          <p:cNvPr id="17" name="文本框 16">
            <a:extLst>
              <a:ext uri="{FF2B5EF4-FFF2-40B4-BE49-F238E27FC236}">
                <a16:creationId xmlns:a16="http://schemas.microsoft.com/office/drawing/2014/main" id="{C8CB6E53-9F8E-86DC-1851-42F7CF67F13D}"/>
              </a:ext>
            </a:extLst>
          </p:cNvPr>
          <p:cNvSpPr txBox="1"/>
          <p:nvPr/>
        </p:nvSpPr>
        <p:spPr>
          <a:xfrm>
            <a:off x="8716529" y="2378538"/>
            <a:ext cx="2587701" cy="2079162"/>
          </a:xfrm>
          <a:prstGeom prst="rect">
            <a:avLst/>
          </a:prstGeom>
          <a:noFill/>
        </p:spPr>
        <p:txBody>
          <a:bodyPr wrap="square" lIns="0" tIns="0" rIns="0" bIns="0">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sz="1800"/>
              <a:t>在此处输入详细内容在此处输入详细内容在此处输入详细内容在此处输入详细内容在此处输入详细内容在此处输入详细内容</a:t>
            </a:r>
            <a:endParaRPr lang="en-US" altLang="zh-CN" sz="1800" dirty="0"/>
          </a:p>
        </p:txBody>
      </p:sp>
    </p:spTree>
    <p:extLst>
      <p:ext uri="{BB962C8B-B14F-4D97-AF65-F5344CB8AC3E}">
        <p14:creationId xmlns:p14="http://schemas.microsoft.com/office/powerpoint/2010/main" val="45725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D33AA66-B77D-50D6-46FB-18FBDDAE3946}"/>
              </a:ext>
            </a:extLst>
          </p:cNvPr>
          <p:cNvSpPr>
            <a:spLocks noGrp="1"/>
          </p:cNvSpPr>
          <p:nvPr>
            <p:ph type="title"/>
          </p:nvPr>
        </p:nvSpPr>
        <p:spPr/>
        <p:txBody>
          <a:bodyPr/>
          <a:lstStyle/>
          <a:p>
            <a:r>
              <a:rPr lang="zh-CN" altLang="en-US" sz="3200">
                <a:solidFill>
                  <a:schemeClr val="tx1">
                    <a:lumMod val="85000"/>
                    <a:lumOff val="15000"/>
                  </a:schemeClr>
                </a:solidFill>
                <a:latin typeface="+mj-ea"/>
                <a:ea typeface="+mj-ea"/>
              </a:rPr>
              <a:t>竞品分析</a:t>
            </a:r>
          </a:p>
        </p:txBody>
      </p:sp>
      <p:sp>
        <p:nvSpPr>
          <p:cNvPr id="15" name="矩形: 圆角 14">
            <a:extLst>
              <a:ext uri="{FF2B5EF4-FFF2-40B4-BE49-F238E27FC236}">
                <a16:creationId xmlns:a16="http://schemas.microsoft.com/office/drawing/2014/main" id="{E4C5CEB6-28E3-5306-9A19-EBC0FFC8A959}"/>
              </a:ext>
            </a:extLst>
          </p:cNvPr>
          <p:cNvSpPr/>
          <p:nvPr/>
        </p:nvSpPr>
        <p:spPr>
          <a:xfrm>
            <a:off x="3602198" y="1906473"/>
            <a:ext cx="1371600" cy="1371600"/>
          </a:xfrm>
          <a:prstGeom prst="roundRect">
            <a:avLst>
              <a:gd name="adj" fmla="val 7218"/>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7" name="矩形: 圆角 6">
            <a:extLst>
              <a:ext uri="{FF2B5EF4-FFF2-40B4-BE49-F238E27FC236}">
                <a16:creationId xmlns:a16="http://schemas.microsoft.com/office/drawing/2014/main" id="{D6211813-8354-C56F-7460-DF639D86D381}"/>
              </a:ext>
            </a:extLst>
          </p:cNvPr>
          <p:cNvSpPr/>
          <p:nvPr/>
        </p:nvSpPr>
        <p:spPr>
          <a:xfrm>
            <a:off x="3424398" y="1728673"/>
            <a:ext cx="1371600" cy="1371600"/>
          </a:xfrm>
          <a:prstGeom prst="roundRect">
            <a:avLst>
              <a:gd name="adj" fmla="val 7218"/>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6" name="矩形: 圆角 15">
            <a:extLst>
              <a:ext uri="{FF2B5EF4-FFF2-40B4-BE49-F238E27FC236}">
                <a16:creationId xmlns:a16="http://schemas.microsoft.com/office/drawing/2014/main" id="{A44C3095-4CC1-B42E-C9BF-E3F5F72E4DCD}"/>
              </a:ext>
            </a:extLst>
          </p:cNvPr>
          <p:cNvSpPr/>
          <p:nvPr/>
        </p:nvSpPr>
        <p:spPr>
          <a:xfrm>
            <a:off x="1455140" y="3956050"/>
            <a:ext cx="1371600" cy="1371600"/>
          </a:xfrm>
          <a:prstGeom prst="roundRect">
            <a:avLst>
              <a:gd name="adj" fmla="val 7218"/>
            </a:avLst>
          </a:prstGeom>
          <a:no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8" name="矩形: 圆角 7">
            <a:extLst>
              <a:ext uri="{FF2B5EF4-FFF2-40B4-BE49-F238E27FC236}">
                <a16:creationId xmlns:a16="http://schemas.microsoft.com/office/drawing/2014/main" id="{F2E19988-C50A-B993-F949-7E310FBCB0D3}"/>
              </a:ext>
            </a:extLst>
          </p:cNvPr>
          <p:cNvSpPr/>
          <p:nvPr/>
        </p:nvSpPr>
        <p:spPr>
          <a:xfrm>
            <a:off x="1277340" y="3778250"/>
            <a:ext cx="1371600" cy="1371600"/>
          </a:xfrm>
          <a:prstGeom prst="roundRect">
            <a:avLst>
              <a:gd name="adj" fmla="val 7218"/>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1" name="矩形: 圆角 10">
            <a:extLst>
              <a:ext uri="{FF2B5EF4-FFF2-40B4-BE49-F238E27FC236}">
                <a16:creationId xmlns:a16="http://schemas.microsoft.com/office/drawing/2014/main" id="{CDABD175-DE17-0096-8C6A-F8614B0F42FB}"/>
              </a:ext>
            </a:extLst>
          </p:cNvPr>
          <p:cNvSpPr/>
          <p:nvPr/>
        </p:nvSpPr>
        <p:spPr>
          <a:xfrm>
            <a:off x="5304756" y="1720850"/>
            <a:ext cx="6191919" cy="1732204"/>
          </a:xfrm>
          <a:prstGeom prst="roundRect">
            <a:avLst>
              <a:gd name="adj" fmla="val 6322"/>
            </a:avLst>
          </a:prstGeom>
          <a:gradFill>
            <a:gsLst>
              <a:gs pos="100000">
                <a:schemeClr val="bg1">
                  <a:alpha val="0"/>
                </a:schemeClr>
              </a:gs>
              <a:gs pos="0">
                <a:schemeClr val="bg1"/>
              </a:gs>
            </a:gsLst>
            <a:lin ang="5400000" scaled="1"/>
          </a:gradFill>
          <a:ln w="12700" cap="flat" cmpd="sng" algn="ctr">
            <a:gradFill>
              <a:gsLst>
                <a:gs pos="100000">
                  <a:schemeClr val="accent1">
                    <a:alpha val="0"/>
                  </a:schemeClr>
                </a:gs>
                <a:gs pos="0">
                  <a:schemeClr val="accent1"/>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圆角 12">
            <a:extLst>
              <a:ext uri="{FF2B5EF4-FFF2-40B4-BE49-F238E27FC236}">
                <a16:creationId xmlns:a16="http://schemas.microsoft.com/office/drawing/2014/main" id="{D8ECD737-8CB2-9A3F-6C33-7E32FF9D60EC}"/>
              </a:ext>
            </a:extLst>
          </p:cNvPr>
          <p:cNvSpPr/>
          <p:nvPr/>
        </p:nvSpPr>
        <p:spPr>
          <a:xfrm>
            <a:off x="3157698" y="3778249"/>
            <a:ext cx="6191919" cy="1732205"/>
          </a:xfrm>
          <a:prstGeom prst="roundRect">
            <a:avLst>
              <a:gd name="adj" fmla="val 6322"/>
            </a:avLst>
          </a:prstGeom>
          <a:gradFill>
            <a:gsLst>
              <a:gs pos="100000">
                <a:schemeClr val="bg1">
                  <a:alpha val="0"/>
                </a:schemeClr>
              </a:gs>
              <a:gs pos="0">
                <a:schemeClr val="bg1"/>
              </a:gs>
            </a:gsLst>
            <a:lin ang="5400000" scaled="1"/>
          </a:gradFill>
          <a:ln w="12700" cap="flat" cmpd="sng" algn="ctr">
            <a:gradFill>
              <a:gsLst>
                <a:gs pos="100000">
                  <a:schemeClr val="accent2">
                    <a:alpha val="0"/>
                  </a:schemeClr>
                </a:gs>
                <a:gs pos="0">
                  <a:schemeClr val="accent2"/>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任意多边形: 形状 24">
            <a:extLst>
              <a:ext uri="{FF2B5EF4-FFF2-40B4-BE49-F238E27FC236}">
                <a16:creationId xmlns:a16="http://schemas.microsoft.com/office/drawing/2014/main" id="{29916D96-B460-BA58-8532-EC37B3414E8F}"/>
              </a:ext>
            </a:extLst>
          </p:cNvPr>
          <p:cNvSpPr/>
          <p:nvPr/>
        </p:nvSpPr>
        <p:spPr>
          <a:xfrm>
            <a:off x="698500" y="1441450"/>
            <a:ext cx="4140546" cy="3891205"/>
          </a:xfrm>
          <a:custGeom>
            <a:avLst/>
            <a:gdLst>
              <a:gd name="connsiteX0" fmla="*/ 4151619 w 4189444"/>
              <a:gd name="connsiteY0" fmla="*/ 52631 h 2070100"/>
              <a:gd name="connsiteX1" fmla="*/ 0 w 4189444"/>
              <a:gd name="connsiteY1" fmla="*/ 2070100 h 2070100"/>
              <a:gd name="connsiteX2" fmla="*/ 127000 w 4189444"/>
              <a:gd name="connsiteY2" fmla="*/ 1943100 h 2070100"/>
              <a:gd name="connsiteX3" fmla="*/ 2019300 w 4189444"/>
              <a:gd name="connsiteY3" fmla="*/ 1943100 h 2070100"/>
              <a:gd name="connsiteX4" fmla="*/ 2146300 w 4189444"/>
              <a:gd name="connsiteY4" fmla="*/ 1816100 h 2070100"/>
              <a:gd name="connsiteX5" fmla="*/ 2146300 w 4189444"/>
              <a:gd name="connsiteY5" fmla="*/ 127000 h 2070100"/>
              <a:gd name="connsiteX6" fmla="*/ 2273300 w 4189444"/>
              <a:gd name="connsiteY6" fmla="*/ 0 h 2070100"/>
              <a:gd name="connsiteX7" fmla="*/ 4140200 w 4189444"/>
              <a:gd name="connsiteY7" fmla="*/ 0 h 2070100"/>
              <a:gd name="connsiteX8" fmla="*/ 4151619 w 4189444"/>
              <a:gd name="connsiteY8" fmla="*/ 52631 h 2070100"/>
              <a:gd name="connsiteX0" fmla="*/ 4151619 w 4151619"/>
              <a:gd name="connsiteY0" fmla="*/ 52631 h 2070100"/>
              <a:gd name="connsiteX1" fmla="*/ 0 w 4151619"/>
              <a:gd name="connsiteY1" fmla="*/ 2070100 h 2070100"/>
              <a:gd name="connsiteX2" fmla="*/ 127000 w 4151619"/>
              <a:gd name="connsiteY2" fmla="*/ 1943100 h 2070100"/>
              <a:gd name="connsiteX3" fmla="*/ 2019300 w 4151619"/>
              <a:gd name="connsiteY3" fmla="*/ 1943100 h 2070100"/>
              <a:gd name="connsiteX4" fmla="*/ 2146300 w 4151619"/>
              <a:gd name="connsiteY4" fmla="*/ 1816100 h 2070100"/>
              <a:gd name="connsiteX5" fmla="*/ 2146300 w 4151619"/>
              <a:gd name="connsiteY5" fmla="*/ 127000 h 2070100"/>
              <a:gd name="connsiteX6" fmla="*/ 2273300 w 4151619"/>
              <a:gd name="connsiteY6" fmla="*/ 0 h 2070100"/>
              <a:gd name="connsiteX7" fmla="*/ 4140200 w 4151619"/>
              <a:gd name="connsiteY7" fmla="*/ 0 h 2070100"/>
              <a:gd name="connsiteX0" fmla="*/ 13007 w 4140200"/>
              <a:gd name="connsiteY0" fmla="*/ 2776781 h 2776781"/>
              <a:gd name="connsiteX1" fmla="*/ 0 w 4140200"/>
              <a:gd name="connsiteY1" fmla="*/ 2070100 h 2776781"/>
              <a:gd name="connsiteX2" fmla="*/ 127000 w 4140200"/>
              <a:gd name="connsiteY2" fmla="*/ 1943100 h 2776781"/>
              <a:gd name="connsiteX3" fmla="*/ 2019300 w 4140200"/>
              <a:gd name="connsiteY3" fmla="*/ 1943100 h 2776781"/>
              <a:gd name="connsiteX4" fmla="*/ 2146300 w 4140200"/>
              <a:gd name="connsiteY4" fmla="*/ 1816100 h 2776781"/>
              <a:gd name="connsiteX5" fmla="*/ 2146300 w 4140200"/>
              <a:gd name="connsiteY5" fmla="*/ 127000 h 2776781"/>
              <a:gd name="connsiteX6" fmla="*/ 2273300 w 4140200"/>
              <a:gd name="connsiteY6" fmla="*/ 0 h 2776781"/>
              <a:gd name="connsiteX7" fmla="*/ 4140200 w 4140200"/>
              <a:gd name="connsiteY7" fmla="*/ 0 h 2776781"/>
              <a:gd name="connsiteX0" fmla="*/ 0 w 4146243"/>
              <a:gd name="connsiteY0" fmla="*/ 3886443 h 3886443"/>
              <a:gd name="connsiteX1" fmla="*/ 6043 w 4146243"/>
              <a:gd name="connsiteY1" fmla="*/ 2070100 h 3886443"/>
              <a:gd name="connsiteX2" fmla="*/ 133043 w 4146243"/>
              <a:gd name="connsiteY2" fmla="*/ 1943100 h 3886443"/>
              <a:gd name="connsiteX3" fmla="*/ 2025343 w 4146243"/>
              <a:gd name="connsiteY3" fmla="*/ 1943100 h 3886443"/>
              <a:gd name="connsiteX4" fmla="*/ 2152343 w 4146243"/>
              <a:gd name="connsiteY4" fmla="*/ 1816100 h 3886443"/>
              <a:gd name="connsiteX5" fmla="*/ 2152343 w 4146243"/>
              <a:gd name="connsiteY5" fmla="*/ 127000 h 3886443"/>
              <a:gd name="connsiteX6" fmla="*/ 2279343 w 4146243"/>
              <a:gd name="connsiteY6" fmla="*/ 0 h 3886443"/>
              <a:gd name="connsiteX7" fmla="*/ 4146243 w 4146243"/>
              <a:gd name="connsiteY7" fmla="*/ 0 h 3886443"/>
              <a:gd name="connsiteX0" fmla="*/ 8470 w 4140425"/>
              <a:gd name="connsiteY0" fmla="*/ 3876918 h 3876918"/>
              <a:gd name="connsiteX1" fmla="*/ 225 w 4140425"/>
              <a:gd name="connsiteY1" fmla="*/ 2070100 h 3876918"/>
              <a:gd name="connsiteX2" fmla="*/ 127225 w 4140425"/>
              <a:gd name="connsiteY2" fmla="*/ 1943100 h 3876918"/>
              <a:gd name="connsiteX3" fmla="*/ 2019525 w 4140425"/>
              <a:gd name="connsiteY3" fmla="*/ 1943100 h 3876918"/>
              <a:gd name="connsiteX4" fmla="*/ 2146525 w 4140425"/>
              <a:gd name="connsiteY4" fmla="*/ 1816100 h 3876918"/>
              <a:gd name="connsiteX5" fmla="*/ 2146525 w 4140425"/>
              <a:gd name="connsiteY5" fmla="*/ 127000 h 3876918"/>
              <a:gd name="connsiteX6" fmla="*/ 2273525 w 4140425"/>
              <a:gd name="connsiteY6" fmla="*/ 0 h 3876918"/>
              <a:gd name="connsiteX7" fmla="*/ 4140425 w 4140425"/>
              <a:gd name="connsiteY7" fmla="*/ 0 h 3876918"/>
              <a:gd name="connsiteX0" fmla="*/ 3828 w 4140546"/>
              <a:gd name="connsiteY0" fmla="*/ 3891205 h 3891205"/>
              <a:gd name="connsiteX1" fmla="*/ 346 w 4140546"/>
              <a:gd name="connsiteY1" fmla="*/ 2070100 h 3891205"/>
              <a:gd name="connsiteX2" fmla="*/ 127346 w 4140546"/>
              <a:gd name="connsiteY2" fmla="*/ 1943100 h 3891205"/>
              <a:gd name="connsiteX3" fmla="*/ 2019646 w 4140546"/>
              <a:gd name="connsiteY3" fmla="*/ 1943100 h 3891205"/>
              <a:gd name="connsiteX4" fmla="*/ 2146646 w 4140546"/>
              <a:gd name="connsiteY4" fmla="*/ 1816100 h 3891205"/>
              <a:gd name="connsiteX5" fmla="*/ 2146646 w 4140546"/>
              <a:gd name="connsiteY5" fmla="*/ 127000 h 3891205"/>
              <a:gd name="connsiteX6" fmla="*/ 2273646 w 4140546"/>
              <a:gd name="connsiteY6" fmla="*/ 0 h 3891205"/>
              <a:gd name="connsiteX7" fmla="*/ 4140546 w 4140546"/>
              <a:gd name="connsiteY7" fmla="*/ 0 h 389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0546" h="3891205">
                <a:moveTo>
                  <a:pt x="3828" y="3891205"/>
                </a:moveTo>
                <a:cubicBezTo>
                  <a:pt x="5842" y="3285757"/>
                  <a:pt x="-1668" y="2675548"/>
                  <a:pt x="346" y="2070100"/>
                </a:cubicBezTo>
                <a:cubicBezTo>
                  <a:pt x="346" y="2070100"/>
                  <a:pt x="13046" y="1955800"/>
                  <a:pt x="127346" y="1943100"/>
                </a:cubicBezTo>
                <a:lnTo>
                  <a:pt x="2019646" y="1943100"/>
                </a:lnTo>
                <a:cubicBezTo>
                  <a:pt x="2019646" y="1943100"/>
                  <a:pt x="2133946" y="1930400"/>
                  <a:pt x="2146646" y="1816100"/>
                </a:cubicBezTo>
                <a:lnTo>
                  <a:pt x="2146646" y="127000"/>
                </a:lnTo>
                <a:cubicBezTo>
                  <a:pt x="2146646" y="127000"/>
                  <a:pt x="2159346" y="12700"/>
                  <a:pt x="2273646" y="0"/>
                </a:cubicBezTo>
                <a:lnTo>
                  <a:pt x="4140546" y="0"/>
                </a:lnTo>
              </a:path>
            </a:pathLst>
          </a:custGeom>
          <a:noFill/>
          <a:ln w="12700" cap="flat" cmpd="sng" algn="ctr">
            <a:solidFill>
              <a:schemeClr val="accent1"/>
            </a:solidFill>
            <a:prstDash val="dash"/>
            <a:miter lim="800000"/>
          </a:ln>
          <a:effectLst>
            <a:outerShdw blurRad="101600" dist="38100" dir="2700000" algn="t"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4" name="文本框 13">
            <a:extLst>
              <a:ext uri="{FF2B5EF4-FFF2-40B4-BE49-F238E27FC236}">
                <a16:creationId xmlns:a16="http://schemas.microsoft.com/office/drawing/2014/main" id="{9A8B38E6-4FF0-C650-61C1-25396CFD11BB}"/>
              </a:ext>
            </a:extLst>
          </p:cNvPr>
          <p:cNvSpPr txBox="1"/>
          <p:nvPr/>
        </p:nvSpPr>
        <p:spPr>
          <a:xfrm>
            <a:off x="5550954" y="1873679"/>
            <a:ext cx="1844040" cy="366864"/>
          </a:xfrm>
          <a:prstGeom prst="rect">
            <a:avLst/>
          </a:prstGeom>
          <a:noFill/>
          <a:effectLst/>
        </p:spPr>
        <p:txBody>
          <a:bodyPr wrap="none" lIns="0" tIns="0" rIns="0" bIns="0" rtlCol="0" anchor="t">
            <a:noAutofit/>
          </a:bodyPr>
          <a:lstStyle/>
          <a:p>
            <a:pPr>
              <a:spcBef>
                <a:spcPct val="0"/>
              </a:spcBef>
            </a:pPr>
            <a:r>
              <a:rPr lang="zh-CN" altLang="en-US" sz="2400">
                <a:solidFill>
                  <a:schemeClr val="accent1"/>
                </a:solidFill>
                <a:latin typeface="+mj-ea"/>
                <a:ea typeface="+mj-ea"/>
              </a:rPr>
              <a:t>头部品牌</a:t>
            </a:r>
            <a:endParaRPr lang="en-US" altLang="zh-CN" sz="2400" dirty="0">
              <a:solidFill>
                <a:schemeClr val="accent1"/>
              </a:solidFill>
              <a:latin typeface="+mj-ea"/>
              <a:ea typeface="+mj-ea"/>
            </a:endParaRPr>
          </a:p>
        </p:txBody>
      </p:sp>
      <p:sp>
        <p:nvSpPr>
          <p:cNvPr id="17" name="文本框 16">
            <a:extLst>
              <a:ext uri="{FF2B5EF4-FFF2-40B4-BE49-F238E27FC236}">
                <a16:creationId xmlns:a16="http://schemas.microsoft.com/office/drawing/2014/main" id="{1F88E001-C59B-31A9-D38D-8C54D6996EA6}"/>
              </a:ext>
            </a:extLst>
          </p:cNvPr>
          <p:cNvSpPr txBox="1"/>
          <p:nvPr/>
        </p:nvSpPr>
        <p:spPr>
          <a:xfrm>
            <a:off x="3405580" y="3956050"/>
            <a:ext cx="1844040" cy="366864"/>
          </a:xfrm>
          <a:prstGeom prst="rect">
            <a:avLst/>
          </a:prstGeom>
          <a:noFill/>
          <a:effectLst/>
        </p:spPr>
        <p:txBody>
          <a:bodyPr wrap="none" lIns="0" tIns="0" rIns="0" bIns="0" rtlCol="0" anchor="t">
            <a:noAutofit/>
          </a:bodyPr>
          <a:lstStyle/>
          <a:p>
            <a:pPr>
              <a:spcBef>
                <a:spcPct val="0"/>
              </a:spcBef>
            </a:pPr>
            <a:r>
              <a:rPr lang="zh-CN" altLang="en-US" sz="2400">
                <a:solidFill>
                  <a:schemeClr val="accent2"/>
                </a:solidFill>
                <a:latin typeface="+mj-ea"/>
                <a:ea typeface="+mj-ea"/>
              </a:rPr>
              <a:t>新兴品牌</a:t>
            </a:r>
            <a:endParaRPr lang="en-US" altLang="zh-CN" sz="2400" dirty="0">
              <a:solidFill>
                <a:schemeClr val="accent2"/>
              </a:solidFill>
              <a:latin typeface="+mj-ea"/>
              <a:ea typeface="+mj-ea"/>
            </a:endParaRPr>
          </a:p>
        </p:txBody>
      </p:sp>
      <p:sp>
        <p:nvSpPr>
          <p:cNvPr id="18" name="文本框 17">
            <a:extLst>
              <a:ext uri="{FF2B5EF4-FFF2-40B4-BE49-F238E27FC236}">
                <a16:creationId xmlns:a16="http://schemas.microsoft.com/office/drawing/2014/main" id="{604B70B9-665D-2B01-4E3E-60C39E0C090E}"/>
              </a:ext>
            </a:extLst>
          </p:cNvPr>
          <p:cNvSpPr txBox="1"/>
          <p:nvPr/>
        </p:nvSpPr>
        <p:spPr>
          <a:xfrm>
            <a:off x="5550954" y="2354743"/>
            <a:ext cx="5669496" cy="830997"/>
          </a:xfrm>
          <a:prstGeom prst="rect">
            <a:avLst/>
          </a:prstGeom>
          <a:noFill/>
        </p:spPr>
        <p:txBody>
          <a:bodyPr wrap="square" lIns="0" tIns="0" rIns="0" bIns="0">
            <a:noAutofit/>
          </a:bodyPr>
          <a:lstStyle/>
          <a:p>
            <a:r>
              <a:rPr lang="zh-CN" altLang="en-US" sz="1800"/>
              <a:t>在此处输入详细内容在此处输入详细内容在此处输入详细内容在此处输入详细内容在此处输入详细内容在此处输入详细内容</a:t>
            </a:r>
            <a:endParaRPr lang="en-US" altLang="zh-CN" sz="1800" dirty="0"/>
          </a:p>
        </p:txBody>
      </p:sp>
      <p:sp>
        <p:nvSpPr>
          <p:cNvPr id="19" name="文本框 18">
            <a:extLst>
              <a:ext uri="{FF2B5EF4-FFF2-40B4-BE49-F238E27FC236}">
                <a16:creationId xmlns:a16="http://schemas.microsoft.com/office/drawing/2014/main" id="{3476469F-B0D4-C590-5F5A-35E5400232B7}"/>
              </a:ext>
            </a:extLst>
          </p:cNvPr>
          <p:cNvSpPr txBox="1"/>
          <p:nvPr/>
        </p:nvSpPr>
        <p:spPr>
          <a:xfrm>
            <a:off x="3405580" y="4404320"/>
            <a:ext cx="5669496" cy="830997"/>
          </a:xfrm>
          <a:prstGeom prst="rect">
            <a:avLst/>
          </a:prstGeom>
          <a:noFill/>
        </p:spPr>
        <p:txBody>
          <a:bodyPr wrap="square" lIns="0" tIns="0" rIns="0" bIns="0">
            <a:noAutofit/>
          </a:bodyPr>
          <a:lstStyle/>
          <a:p>
            <a:r>
              <a:rPr lang="zh-CN" altLang="en-US" sz="1800"/>
              <a:t>在此处输入详细内容在此处输入详细内容在此处输入详细内容在此处输入详细内容在此处输入详细内容在此处输入详细内容</a:t>
            </a:r>
            <a:endParaRPr lang="en-US" altLang="zh-CN" sz="1800" dirty="0"/>
          </a:p>
        </p:txBody>
      </p:sp>
      <p:sp>
        <p:nvSpPr>
          <p:cNvPr id="6" name="椭圆 5">
            <a:extLst>
              <a:ext uri="{FF2B5EF4-FFF2-40B4-BE49-F238E27FC236}">
                <a16:creationId xmlns:a16="http://schemas.microsoft.com/office/drawing/2014/main" id="{78E0338D-D613-9CBD-1FCF-E3DF219622EC}"/>
              </a:ext>
            </a:extLst>
          </p:cNvPr>
          <p:cNvSpPr/>
          <p:nvPr/>
        </p:nvSpPr>
        <p:spPr>
          <a:xfrm>
            <a:off x="3649240" y="1953516"/>
            <a:ext cx="921916" cy="921914"/>
          </a:xfrm>
          <a:prstGeom prst="ellipse">
            <a:avLst/>
          </a:prstGeom>
          <a:no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椭圆 21">
            <a:extLst>
              <a:ext uri="{FF2B5EF4-FFF2-40B4-BE49-F238E27FC236}">
                <a16:creationId xmlns:a16="http://schemas.microsoft.com/office/drawing/2014/main" id="{69DAF3C6-9D58-5F62-559D-427734CBDC3E}"/>
              </a:ext>
            </a:extLst>
          </p:cNvPr>
          <p:cNvSpPr/>
          <p:nvPr/>
        </p:nvSpPr>
        <p:spPr>
          <a:xfrm>
            <a:off x="1502182" y="4003093"/>
            <a:ext cx="921916" cy="921914"/>
          </a:xfrm>
          <a:prstGeom prst="ellipse">
            <a:avLst/>
          </a:prstGeom>
          <a:no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箭头: 上 8">
            <a:extLst>
              <a:ext uri="{FF2B5EF4-FFF2-40B4-BE49-F238E27FC236}">
                <a16:creationId xmlns:a16="http://schemas.microsoft.com/office/drawing/2014/main" id="{C4E23C41-2433-57B6-EFD2-2B442AA9E641}"/>
              </a:ext>
            </a:extLst>
          </p:cNvPr>
          <p:cNvSpPr/>
          <p:nvPr/>
        </p:nvSpPr>
        <p:spPr>
          <a:xfrm>
            <a:off x="3931765" y="2174096"/>
            <a:ext cx="356866" cy="480756"/>
          </a:xfrm>
          <a:prstGeom prst="upArrow">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任意多边形: 形状 11">
            <a:extLst>
              <a:ext uri="{FF2B5EF4-FFF2-40B4-BE49-F238E27FC236}">
                <a16:creationId xmlns:a16="http://schemas.microsoft.com/office/drawing/2014/main" id="{35091480-ED88-788C-1E07-99D2C1696926}"/>
              </a:ext>
            </a:extLst>
          </p:cNvPr>
          <p:cNvSpPr/>
          <p:nvPr/>
        </p:nvSpPr>
        <p:spPr>
          <a:xfrm>
            <a:off x="1661515" y="4256882"/>
            <a:ext cx="603250" cy="414337"/>
          </a:xfrm>
          <a:custGeom>
            <a:avLst/>
            <a:gdLst>
              <a:gd name="connsiteX0" fmla="*/ 0 w 609600"/>
              <a:gd name="connsiteY0" fmla="*/ 423862 h 423862"/>
              <a:gd name="connsiteX1" fmla="*/ 221456 w 609600"/>
              <a:gd name="connsiteY1" fmla="*/ 202406 h 423862"/>
              <a:gd name="connsiteX2" fmla="*/ 314325 w 609600"/>
              <a:gd name="connsiteY2" fmla="*/ 295275 h 423862"/>
              <a:gd name="connsiteX3" fmla="*/ 609600 w 609600"/>
              <a:gd name="connsiteY3" fmla="*/ 0 h 423862"/>
              <a:gd name="connsiteX0" fmla="*/ 0 w 558800"/>
              <a:gd name="connsiteY0" fmla="*/ 373062 h 373062"/>
              <a:gd name="connsiteX1" fmla="*/ 170656 w 558800"/>
              <a:gd name="connsiteY1" fmla="*/ 202406 h 373062"/>
              <a:gd name="connsiteX2" fmla="*/ 263525 w 558800"/>
              <a:gd name="connsiteY2" fmla="*/ 295275 h 373062"/>
              <a:gd name="connsiteX3" fmla="*/ 558800 w 558800"/>
              <a:gd name="connsiteY3" fmla="*/ 0 h 373062"/>
              <a:gd name="connsiteX0" fmla="*/ 0 w 603250"/>
              <a:gd name="connsiteY0" fmla="*/ 414337 h 414337"/>
              <a:gd name="connsiteX1" fmla="*/ 215106 w 603250"/>
              <a:gd name="connsiteY1" fmla="*/ 202406 h 414337"/>
              <a:gd name="connsiteX2" fmla="*/ 307975 w 603250"/>
              <a:gd name="connsiteY2" fmla="*/ 295275 h 414337"/>
              <a:gd name="connsiteX3" fmla="*/ 603250 w 603250"/>
              <a:gd name="connsiteY3" fmla="*/ 0 h 414337"/>
              <a:gd name="connsiteX0" fmla="*/ 0 w 603250"/>
              <a:gd name="connsiteY0" fmla="*/ 414337 h 414337"/>
              <a:gd name="connsiteX1" fmla="*/ 173831 w 603250"/>
              <a:gd name="connsiteY1" fmla="*/ 243681 h 414337"/>
              <a:gd name="connsiteX2" fmla="*/ 307975 w 603250"/>
              <a:gd name="connsiteY2" fmla="*/ 295275 h 414337"/>
              <a:gd name="connsiteX3" fmla="*/ 603250 w 603250"/>
              <a:gd name="connsiteY3" fmla="*/ 0 h 414337"/>
              <a:gd name="connsiteX0" fmla="*/ 0 w 603250"/>
              <a:gd name="connsiteY0" fmla="*/ 414337 h 414337"/>
              <a:gd name="connsiteX1" fmla="*/ 173831 w 603250"/>
              <a:gd name="connsiteY1" fmla="*/ 243681 h 414337"/>
              <a:gd name="connsiteX2" fmla="*/ 254000 w 603250"/>
              <a:gd name="connsiteY2" fmla="*/ 342900 h 414337"/>
              <a:gd name="connsiteX3" fmla="*/ 603250 w 603250"/>
              <a:gd name="connsiteY3" fmla="*/ 0 h 414337"/>
              <a:gd name="connsiteX0" fmla="*/ 0 w 603250"/>
              <a:gd name="connsiteY0" fmla="*/ 414337 h 414337"/>
              <a:gd name="connsiteX1" fmla="*/ 173831 w 603250"/>
              <a:gd name="connsiteY1" fmla="*/ 243681 h 414337"/>
              <a:gd name="connsiteX2" fmla="*/ 260350 w 603250"/>
              <a:gd name="connsiteY2" fmla="*/ 333375 h 414337"/>
              <a:gd name="connsiteX3" fmla="*/ 603250 w 603250"/>
              <a:gd name="connsiteY3" fmla="*/ 0 h 414337"/>
            </a:gdLst>
            <a:ahLst/>
            <a:cxnLst>
              <a:cxn ang="0">
                <a:pos x="connsiteX0" y="connsiteY0"/>
              </a:cxn>
              <a:cxn ang="0">
                <a:pos x="connsiteX1" y="connsiteY1"/>
              </a:cxn>
              <a:cxn ang="0">
                <a:pos x="connsiteX2" y="connsiteY2"/>
              </a:cxn>
              <a:cxn ang="0">
                <a:pos x="connsiteX3" y="connsiteY3"/>
              </a:cxn>
            </a:cxnLst>
            <a:rect l="l" t="t" r="r" b="b"/>
            <a:pathLst>
              <a:path w="603250" h="414337">
                <a:moveTo>
                  <a:pt x="0" y="414337"/>
                </a:moveTo>
                <a:lnTo>
                  <a:pt x="173831" y="243681"/>
                </a:lnTo>
                <a:lnTo>
                  <a:pt x="260350" y="333375"/>
                </a:lnTo>
                <a:lnTo>
                  <a:pt x="603250" y="0"/>
                </a:lnTo>
              </a:path>
            </a:pathLst>
          </a:custGeom>
          <a:noFill/>
          <a:ln w="101600" cap="flat" cmpd="sng" algn="ctr">
            <a:solidFill>
              <a:schemeClr val="bg1"/>
            </a:solidFill>
            <a:prstDash val="solid"/>
            <a:round/>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977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4+">
            <a:extLst>
              <a:ext uri="{FF2B5EF4-FFF2-40B4-BE49-F238E27FC236}">
                <a16:creationId xmlns:a16="http://schemas.microsoft.com/office/drawing/2014/main" id="{B63001AE-DB3F-8327-A0FE-3732343E053B}"/>
              </a:ext>
            </a:extLst>
          </p:cNvPr>
          <p:cNvSpPr/>
          <p:nvPr/>
        </p:nvSpPr>
        <p:spPr>
          <a:xfrm>
            <a:off x="4567238" y="1638981"/>
            <a:ext cx="3057524" cy="3057524"/>
          </a:xfrm>
          <a:prstGeom prst="ellipse">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标题 2">
            <a:extLst>
              <a:ext uri="{FF2B5EF4-FFF2-40B4-BE49-F238E27FC236}">
                <a16:creationId xmlns:a16="http://schemas.microsoft.com/office/drawing/2014/main" id="{81FEE72B-121F-72AB-A987-E86B56C87F14}"/>
              </a:ext>
            </a:extLst>
          </p:cNvPr>
          <p:cNvSpPr>
            <a:spLocks noGrp="1"/>
          </p:cNvSpPr>
          <p:nvPr>
            <p:ph type="title"/>
          </p:nvPr>
        </p:nvSpPr>
        <p:spPr/>
        <p:txBody>
          <a:bodyPr/>
          <a:lstStyle/>
          <a:p>
            <a:r>
              <a:rPr lang="zh-CN" altLang="en-US" sz="3200">
                <a:solidFill>
                  <a:schemeClr val="tx1">
                    <a:lumMod val="85000"/>
                    <a:lumOff val="15000"/>
                  </a:schemeClr>
                </a:solidFill>
                <a:latin typeface="+mj-ea"/>
                <a:ea typeface="+mj-ea"/>
              </a:rPr>
              <a:t>消费者群体</a:t>
            </a:r>
          </a:p>
        </p:txBody>
      </p:sp>
      <p:sp>
        <p:nvSpPr>
          <p:cNvPr id="8" name="箭头: 环形 7">
            <a:extLst>
              <a:ext uri="{FF2B5EF4-FFF2-40B4-BE49-F238E27FC236}">
                <a16:creationId xmlns:a16="http://schemas.microsoft.com/office/drawing/2014/main" id="{2C83CF34-3F62-774D-91C6-C2EC2CDF8E0E}"/>
              </a:ext>
            </a:extLst>
          </p:cNvPr>
          <p:cNvSpPr/>
          <p:nvPr/>
        </p:nvSpPr>
        <p:spPr>
          <a:xfrm>
            <a:off x="4279758" y="1351502"/>
            <a:ext cx="3632483" cy="3632483"/>
          </a:xfrm>
          <a:prstGeom prst="circularArrow">
            <a:avLst>
              <a:gd name="adj1" fmla="val 6898"/>
              <a:gd name="adj2" fmla="val 465012"/>
              <a:gd name="adj3" fmla="val 550847"/>
              <a:gd name="adj4" fmla="val 20584141"/>
              <a:gd name="adj5" fmla="val 8047"/>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箭头: 环形 9">
            <a:extLst>
              <a:ext uri="{FF2B5EF4-FFF2-40B4-BE49-F238E27FC236}">
                <a16:creationId xmlns:a16="http://schemas.microsoft.com/office/drawing/2014/main" id="{EB6C2B44-1814-63BC-FAF7-456B9F591959}"/>
              </a:ext>
            </a:extLst>
          </p:cNvPr>
          <p:cNvSpPr/>
          <p:nvPr/>
        </p:nvSpPr>
        <p:spPr>
          <a:xfrm>
            <a:off x="4279758" y="1351502"/>
            <a:ext cx="3632483" cy="3632483"/>
          </a:xfrm>
          <a:prstGeom prst="circularArrow">
            <a:avLst>
              <a:gd name="adj1" fmla="val 6898"/>
              <a:gd name="adj2" fmla="val 465012"/>
              <a:gd name="adj3" fmla="val 5950847"/>
              <a:gd name="adj4" fmla="val 4384141"/>
              <a:gd name="adj5" fmla="val 80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箭头: 环形 11">
            <a:extLst>
              <a:ext uri="{FF2B5EF4-FFF2-40B4-BE49-F238E27FC236}">
                <a16:creationId xmlns:a16="http://schemas.microsoft.com/office/drawing/2014/main" id="{45537459-210F-4D42-62D1-BC94F0FE990C}"/>
              </a:ext>
            </a:extLst>
          </p:cNvPr>
          <p:cNvSpPr/>
          <p:nvPr/>
        </p:nvSpPr>
        <p:spPr>
          <a:xfrm>
            <a:off x="4279758" y="1351502"/>
            <a:ext cx="3632483" cy="3632483"/>
          </a:xfrm>
          <a:prstGeom prst="circularArrow">
            <a:avLst>
              <a:gd name="adj1" fmla="val 6898"/>
              <a:gd name="adj2" fmla="val 465012"/>
              <a:gd name="adj3" fmla="val 11350847"/>
              <a:gd name="adj4" fmla="val 9784141"/>
              <a:gd name="adj5" fmla="val 8047"/>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箭头: 环形 13">
            <a:extLst>
              <a:ext uri="{FF2B5EF4-FFF2-40B4-BE49-F238E27FC236}">
                <a16:creationId xmlns:a16="http://schemas.microsoft.com/office/drawing/2014/main" id="{572C4927-BCD0-DAFC-C198-66450309D22B}"/>
              </a:ext>
            </a:extLst>
          </p:cNvPr>
          <p:cNvSpPr/>
          <p:nvPr/>
        </p:nvSpPr>
        <p:spPr>
          <a:xfrm>
            <a:off x="4279758" y="1351502"/>
            <a:ext cx="3632483" cy="3632483"/>
          </a:xfrm>
          <a:prstGeom prst="circularArrow">
            <a:avLst>
              <a:gd name="adj1" fmla="val 6898"/>
              <a:gd name="adj2" fmla="val 465012"/>
              <a:gd name="adj3" fmla="val 16750847"/>
              <a:gd name="adj4" fmla="val 15184141"/>
              <a:gd name="adj5" fmla="val 80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椭圆 14">
            <a:extLst>
              <a:ext uri="{FF2B5EF4-FFF2-40B4-BE49-F238E27FC236}">
                <a16:creationId xmlns:a16="http://schemas.microsoft.com/office/drawing/2014/main" id="{578EACE5-4ED2-EC18-B2B9-D1ECDBD8B46A}"/>
              </a:ext>
            </a:extLst>
          </p:cNvPr>
          <p:cNvSpPr/>
          <p:nvPr/>
        </p:nvSpPr>
        <p:spPr>
          <a:xfrm>
            <a:off x="5048250" y="2119993"/>
            <a:ext cx="2095500" cy="2095500"/>
          </a:xfrm>
          <a:prstGeom prst="ellipse">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a:extLst>
              <a:ext uri="{FF2B5EF4-FFF2-40B4-BE49-F238E27FC236}">
                <a16:creationId xmlns:a16="http://schemas.microsoft.com/office/drawing/2014/main" id="{07D25F26-6F2E-62DA-A348-5A4B4045E618}"/>
              </a:ext>
            </a:extLst>
          </p:cNvPr>
          <p:cNvSpPr txBox="1"/>
          <p:nvPr/>
        </p:nvSpPr>
        <p:spPr>
          <a:xfrm>
            <a:off x="5267222" y="2748662"/>
            <a:ext cx="1657557" cy="838163"/>
          </a:xfrm>
          <a:prstGeom prst="rect">
            <a:avLst/>
          </a:prstGeom>
          <a:noFill/>
          <a:effectLst/>
        </p:spPr>
        <p:txBody>
          <a:bodyPr wrap="none" lIns="0" tIns="0" rIns="0" bIns="0" rtlCol="0" anchor="t">
            <a:noAutofit/>
          </a:bodyPr>
          <a:lstStyle/>
          <a:p>
            <a:pPr algn="ctr">
              <a:spcBef>
                <a:spcPct val="0"/>
              </a:spcBef>
            </a:pPr>
            <a:r>
              <a:rPr lang="zh-CN" altLang="en-US" sz="2800">
                <a:solidFill>
                  <a:schemeClr val="tx1">
                    <a:lumMod val="85000"/>
                    <a:lumOff val="15000"/>
                  </a:schemeClr>
                </a:solidFill>
                <a:latin typeface="+mj-ea"/>
                <a:ea typeface="+mj-ea"/>
              </a:rPr>
              <a:t>消费者</a:t>
            </a:r>
            <a:endParaRPr lang="en-US" altLang="zh-CN" sz="2800">
              <a:solidFill>
                <a:schemeClr val="tx1">
                  <a:lumMod val="85000"/>
                  <a:lumOff val="15000"/>
                </a:schemeClr>
              </a:solidFill>
              <a:latin typeface="+mj-ea"/>
              <a:ea typeface="+mj-ea"/>
            </a:endParaRPr>
          </a:p>
          <a:p>
            <a:pPr algn="ctr">
              <a:spcBef>
                <a:spcPct val="0"/>
              </a:spcBef>
            </a:pPr>
            <a:r>
              <a:rPr lang="zh-CN" altLang="en-US" sz="2800">
                <a:solidFill>
                  <a:schemeClr val="tx1">
                    <a:lumMod val="85000"/>
                    <a:lumOff val="15000"/>
                  </a:schemeClr>
                </a:solidFill>
                <a:latin typeface="+mj-ea"/>
                <a:ea typeface="+mj-ea"/>
              </a:rPr>
              <a:t>群体分析</a:t>
            </a:r>
            <a:endParaRPr lang="en-US" altLang="zh-CN" sz="2800" dirty="0">
              <a:solidFill>
                <a:schemeClr val="tx1">
                  <a:lumMod val="85000"/>
                  <a:lumOff val="15000"/>
                </a:schemeClr>
              </a:solidFill>
              <a:latin typeface="+mj-ea"/>
              <a:ea typeface="+mj-ea"/>
            </a:endParaRPr>
          </a:p>
        </p:txBody>
      </p:sp>
      <p:sp>
        <p:nvSpPr>
          <p:cNvPr id="19" name="文本框 18">
            <a:extLst>
              <a:ext uri="{FF2B5EF4-FFF2-40B4-BE49-F238E27FC236}">
                <a16:creationId xmlns:a16="http://schemas.microsoft.com/office/drawing/2014/main" id="{045D0888-9EFC-7913-F49B-B2CD94E54C49}"/>
              </a:ext>
            </a:extLst>
          </p:cNvPr>
          <p:cNvSpPr txBox="1"/>
          <p:nvPr/>
        </p:nvSpPr>
        <p:spPr>
          <a:xfrm>
            <a:off x="2793445" y="1568469"/>
            <a:ext cx="1486314" cy="366864"/>
          </a:xfrm>
          <a:prstGeom prst="rect">
            <a:avLst/>
          </a:prstGeom>
          <a:noFill/>
          <a:effectLst/>
        </p:spPr>
        <p:txBody>
          <a:bodyPr wrap="none" lIns="0" tIns="0" rIns="0" bIns="0" rtlCol="0" anchor="t">
            <a:noAutofit/>
          </a:bodyPr>
          <a:lstStyle/>
          <a:p>
            <a:pPr algn="r">
              <a:spcBef>
                <a:spcPct val="0"/>
              </a:spcBef>
            </a:pPr>
            <a:r>
              <a:rPr lang="zh-CN" altLang="en-US" sz="2400">
                <a:solidFill>
                  <a:schemeClr val="accent2"/>
                </a:solidFill>
                <a:latin typeface="+mj-ea"/>
                <a:ea typeface="+mj-ea"/>
              </a:rPr>
              <a:t>注重品牌</a:t>
            </a:r>
            <a:endParaRPr lang="en-US" altLang="zh-CN" sz="2400" dirty="0">
              <a:solidFill>
                <a:schemeClr val="accent2"/>
              </a:solidFill>
              <a:latin typeface="+mj-ea"/>
              <a:ea typeface="+mj-ea"/>
            </a:endParaRPr>
          </a:p>
        </p:txBody>
      </p:sp>
      <p:sp>
        <p:nvSpPr>
          <p:cNvPr id="20" name="文本框 19">
            <a:extLst>
              <a:ext uri="{FF2B5EF4-FFF2-40B4-BE49-F238E27FC236}">
                <a16:creationId xmlns:a16="http://schemas.microsoft.com/office/drawing/2014/main" id="{422C4FB9-BC32-9C3A-CC73-A8D812D43F31}"/>
              </a:ext>
            </a:extLst>
          </p:cNvPr>
          <p:cNvSpPr txBox="1"/>
          <p:nvPr/>
        </p:nvSpPr>
        <p:spPr>
          <a:xfrm>
            <a:off x="7912243" y="1568469"/>
            <a:ext cx="1486314" cy="366864"/>
          </a:xfrm>
          <a:prstGeom prst="rect">
            <a:avLst/>
          </a:prstGeom>
          <a:noFill/>
          <a:effectLst/>
        </p:spPr>
        <p:txBody>
          <a:bodyPr wrap="none" lIns="0" tIns="0" rIns="0" bIns="0" rtlCol="0" anchor="t">
            <a:noAutofit/>
          </a:bodyPr>
          <a:lstStyle/>
          <a:p>
            <a:pPr>
              <a:spcBef>
                <a:spcPct val="0"/>
              </a:spcBef>
            </a:pPr>
            <a:r>
              <a:rPr lang="zh-CN" altLang="en-US" sz="2400">
                <a:solidFill>
                  <a:schemeClr val="accent1"/>
                </a:solidFill>
                <a:latin typeface="+mj-ea"/>
                <a:ea typeface="+mj-ea"/>
              </a:rPr>
              <a:t>注重口味</a:t>
            </a:r>
            <a:endParaRPr lang="en-US" altLang="zh-CN" sz="2400" dirty="0">
              <a:solidFill>
                <a:schemeClr val="accent1"/>
              </a:solidFill>
              <a:latin typeface="+mj-ea"/>
              <a:ea typeface="+mj-ea"/>
            </a:endParaRPr>
          </a:p>
        </p:txBody>
      </p:sp>
      <p:sp>
        <p:nvSpPr>
          <p:cNvPr id="21" name="文本框 20">
            <a:extLst>
              <a:ext uri="{FF2B5EF4-FFF2-40B4-BE49-F238E27FC236}">
                <a16:creationId xmlns:a16="http://schemas.microsoft.com/office/drawing/2014/main" id="{38535953-C58D-9B3C-74DB-A23C85202EAF}"/>
              </a:ext>
            </a:extLst>
          </p:cNvPr>
          <p:cNvSpPr txBox="1"/>
          <p:nvPr/>
        </p:nvSpPr>
        <p:spPr>
          <a:xfrm>
            <a:off x="2793445" y="3822474"/>
            <a:ext cx="1486314" cy="366864"/>
          </a:xfrm>
          <a:prstGeom prst="rect">
            <a:avLst/>
          </a:prstGeom>
          <a:noFill/>
          <a:effectLst/>
        </p:spPr>
        <p:txBody>
          <a:bodyPr wrap="none" lIns="0" tIns="0" rIns="0" bIns="0" rtlCol="0" anchor="t">
            <a:noAutofit/>
          </a:bodyPr>
          <a:lstStyle/>
          <a:p>
            <a:pPr algn="r">
              <a:spcBef>
                <a:spcPct val="0"/>
              </a:spcBef>
            </a:pPr>
            <a:r>
              <a:rPr lang="zh-CN" altLang="en-US" sz="2400">
                <a:solidFill>
                  <a:schemeClr val="accent1"/>
                </a:solidFill>
                <a:latin typeface="+mj-ea"/>
                <a:ea typeface="+mj-ea"/>
              </a:rPr>
              <a:t>注重价格</a:t>
            </a:r>
            <a:endParaRPr lang="en-US" altLang="zh-CN" sz="2400" dirty="0">
              <a:solidFill>
                <a:schemeClr val="accent1"/>
              </a:solidFill>
              <a:latin typeface="+mj-ea"/>
              <a:ea typeface="+mj-ea"/>
            </a:endParaRPr>
          </a:p>
        </p:txBody>
      </p:sp>
      <p:sp>
        <p:nvSpPr>
          <p:cNvPr id="22" name="文本框 21">
            <a:extLst>
              <a:ext uri="{FF2B5EF4-FFF2-40B4-BE49-F238E27FC236}">
                <a16:creationId xmlns:a16="http://schemas.microsoft.com/office/drawing/2014/main" id="{34AD5C2B-C12A-8557-C528-793BFCB09EBD}"/>
              </a:ext>
            </a:extLst>
          </p:cNvPr>
          <p:cNvSpPr txBox="1"/>
          <p:nvPr/>
        </p:nvSpPr>
        <p:spPr>
          <a:xfrm>
            <a:off x="7912243" y="3822474"/>
            <a:ext cx="1486314" cy="366864"/>
          </a:xfrm>
          <a:prstGeom prst="rect">
            <a:avLst/>
          </a:prstGeom>
          <a:noFill/>
          <a:effectLst/>
        </p:spPr>
        <p:txBody>
          <a:bodyPr wrap="none" lIns="0" tIns="0" rIns="0" bIns="0" rtlCol="0" anchor="t">
            <a:noAutofit/>
          </a:bodyPr>
          <a:lstStyle/>
          <a:p>
            <a:pPr>
              <a:spcBef>
                <a:spcPct val="0"/>
              </a:spcBef>
            </a:pPr>
            <a:r>
              <a:rPr lang="zh-CN" altLang="en-US" sz="2400">
                <a:solidFill>
                  <a:schemeClr val="accent2"/>
                </a:solidFill>
                <a:latin typeface="+mj-ea"/>
                <a:ea typeface="+mj-ea"/>
              </a:rPr>
              <a:t>注重成分</a:t>
            </a:r>
            <a:endParaRPr lang="en-US" altLang="zh-CN" sz="2400" dirty="0">
              <a:solidFill>
                <a:schemeClr val="accent2"/>
              </a:solidFill>
              <a:latin typeface="+mj-ea"/>
              <a:ea typeface="+mj-ea"/>
            </a:endParaRPr>
          </a:p>
        </p:txBody>
      </p:sp>
      <p:sp>
        <p:nvSpPr>
          <p:cNvPr id="25" name="文本框 24">
            <a:extLst>
              <a:ext uri="{FF2B5EF4-FFF2-40B4-BE49-F238E27FC236}">
                <a16:creationId xmlns:a16="http://schemas.microsoft.com/office/drawing/2014/main" id="{218E7D4B-7584-1D03-FB24-DD88A0F2835A}"/>
              </a:ext>
            </a:extLst>
          </p:cNvPr>
          <p:cNvSpPr txBox="1"/>
          <p:nvPr/>
        </p:nvSpPr>
        <p:spPr>
          <a:xfrm>
            <a:off x="695325" y="1989137"/>
            <a:ext cx="3584434" cy="1362038"/>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r"/>
            <a:r>
              <a:rPr lang="zh-CN" altLang="en-US" sz="1800"/>
              <a:t>在此处输入详细内容在此处输入详细内容在此处输入详细内容在此处输入详细内容在此处输入详细内容在此处输入详细内容</a:t>
            </a:r>
            <a:endParaRPr lang="en-US" altLang="zh-CN" sz="1800" dirty="0"/>
          </a:p>
        </p:txBody>
      </p:sp>
      <p:sp>
        <p:nvSpPr>
          <p:cNvPr id="26" name="文本框 25">
            <a:extLst>
              <a:ext uri="{FF2B5EF4-FFF2-40B4-BE49-F238E27FC236}">
                <a16:creationId xmlns:a16="http://schemas.microsoft.com/office/drawing/2014/main" id="{98129040-B1AB-AFC8-E3A1-91EE10C604D0}"/>
              </a:ext>
            </a:extLst>
          </p:cNvPr>
          <p:cNvSpPr txBox="1"/>
          <p:nvPr/>
        </p:nvSpPr>
        <p:spPr>
          <a:xfrm>
            <a:off x="695325" y="4215493"/>
            <a:ext cx="3584434" cy="1362038"/>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r"/>
            <a:r>
              <a:rPr lang="zh-CN" altLang="en-US" sz="1800"/>
              <a:t>在此处输入详细内容在此处输入详细内容在此处输入详细内容在此处输入详细内容在此处输入详细内容在此处输入详细内容</a:t>
            </a:r>
            <a:endParaRPr lang="en-US" altLang="zh-CN" sz="1800" dirty="0"/>
          </a:p>
        </p:txBody>
      </p:sp>
      <p:sp>
        <p:nvSpPr>
          <p:cNvPr id="27" name="文本框 26">
            <a:extLst>
              <a:ext uri="{FF2B5EF4-FFF2-40B4-BE49-F238E27FC236}">
                <a16:creationId xmlns:a16="http://schemas.microsoft.com/office/drawing/2014/main" id="{7E3AEAC8-7401-831E-58D8-6B9E35E1B3AF}"/>
              </a:ext>
            </a:extLst>
          </p:cNvPr>
          <p:cNvSpPr txBox="1"/>
          <p:nvPr/>
        </p:nvSpPr>
        <p:spPr>
          <a:xfrm>
            <a:off x="7912243" y="1989137"/>
            <a:ext cx="3584432" cy="1362038"/>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sz="1800"/>
              <a:t>在此处输入详细内容在此处输入详细内容在此处输入详细内容在此处输入详细内容在此处输入详细内容在此处输入详细内容</a:t>
            </a:r>
            <a:endParaRPr lang="en-US" altLang="zh-CN" sz="1800" dirty="0"/>
          </a:p>
        </p:txBody>
      </p:sp>
      <p:sp>
        <p:nvSpPr>
          <p:cNvPr id="28" name="文本框 27">
            <a:extLst>
              <a:ext uri="{FF2B5EF4-FFF2-40B4-BE49-F238E27FC236}">
                <a16:creationId xmlns:a16="http://schemas.microsoft.com/office/drawing/2014/main" id="{C8F19D19-C2DF-2655-2667-3ED6EADC22C9}"/>
              </a:ext>
            </a:extLst>
          </p:cNvPr>
          <p:cNvSpPr txBox="1"/>
          <p:nvPr/>
        </p:nvSpPr>
        <p:spPr>
          <a:xfrm>
            <a:off x="7912243" y="4215493"/>
            <a:ext cx="3584432" cy="1362038"/>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algn="l"/>
            <a:r>
              <a:rPr lang="zh-CN" altLang="en-US" sz="1800"/>
              <a:t>在此处输入详细内容在此处输入详细内容在此处输入详细内容在此处输入详细内容在此处输入详细内容在此处输入详细内容</a:t>
            </a:r>
            <a:endParaRPr lang="en-US" altLang="zh-CN" sz="1800" dirty="0"/>
          </a:p>
        </p:txBody>
      </p:sp>
    </p:spTree>
    <p:extLst>
      <p:ext uri="{BB962C8B-B14F-4D97-AF65-F5344CB8AC3E}">
        <p14:creationId xmlns:p14="http://schemas.microsoft.com/office/powerpoint/2010/main" val="392712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图片包含 游戏机, 桌子&#10;&#10;描述已自动生成">
            <a:extLst>
              <a:ext uri="{FF2B5EF4-FFF2-40B4-BE49-F238E27FC236}">
                <a16:creationId xmlns:a16="http://schemas.microsoft.com/office/drawing/2014/main" id="{2DF06AD7-C074-988E-943F-F763CD43D0ED}"/>
              </a:ext>
            </a:extLst>
          </p:cNvPr>
          <p:cNvPicPr>
            <a:picLocks noChangeAspect="1"/>
          </p:cNvPicPr>
          <p:nvPr/>
        </p:nvPicPr>
        <p:blipFill>
          <a:blip r:embed="rId2">
            <a:extLst>
              <a:ext uri="{28A0092B-C50C-407E-A947-70E740481C1C}">
                <a14:useLocalDpi xmlns:a14="http://schemas.microsoft.com/office/drawing/2010/main" val="0"/>
              </a:ext>
            </a:extLst>
          </a:blip>
          <a:srcRect l="299" t="54608" b="17069"/>
          <a:stretch>
            <a:fillRect/>
          </a:stretch>
        </p:blipFill>
        <p:spPr>
          <a:xfrm>
            <a:off x="15080" y="4264025"/>
            <a:ext cx="12176920" cy="2593975"/>
          </a:xfrm>
          <a:custGeom>
            <a:avLst/>
            <a:gdLst>
              <a:gd name="connsiteX0" fmla="*/ 0 w 12176920"/>
              <a:gd name="connsiteY0" fmla="*/ 0 h 2593975"/>
              <a:gd name="connsiteX1" fmla="*/ 12176920 w 12176920"/>
              <a:gd name="connsiteY1" fmla="*/ 0 h 2593975"/>
              <a:gd name="connsiteX2" fmla="*/ 12176920 w 12176920"/>
              <a:gd name="connsiteY2" fmla="*/ 2593975 h 2593975"/>
              <a:gd name="connsiteX3" fmla="*/ 0 w 12176920"/>
              <a:gd name="connsiteY3" fmla="*/ 2593975 h 2593975"/>
            </a:gdLst>
            <a:ahLst/>
            <a:cxnLst>
              <a:cxn ang="0">
                <a:pos x="connsiteX0" y="connsiteY0"/>
              </a:cxn>
              <a:cxn ang="0">
                <a:pos x="connsiteX1" y="connsiteY1"/>
              </a:cxn>
              <a:cxn ang="0">
                <a:pos x="connsiteX2" y="connsiteY2"/>
              </a:cxn>
              <a:cxn ang="0">
                <a:pos x="connsiteX3" y="connsiteY3"/>
              </a:cxn>
            </a:cxnLst>
            <a:rect l="l" t="t" r="r" b="b"/>
            <a:pathLst>
              <a:path w="12176920" h="2593975">
                <a:moveTo>
                  <a:pt x="0" y="0"/>
                </a:moveTo>
                <a:lnTo>
                  <a:pt x="12176920" y="0"/>
                </a:lnTo>
                <a:lnTo>
                  <a:pt x="12176920" y="2593975"/>
                </a:lnTo>
                <a:lnTo>
                  <a:pt x="0" y="2593975"/>
                </a:lnTo>
                <a:close/>
              </a:path>
            </a:pathLst>
          </a:custGeom>
        </p:spPr>
      </p:pic>
      <p:sp>
        <p:nvSpPr>
          <p:cNvPr id="2" name="矩形 1">
            <a:extLst>
              <a:ext uri="{FF2B5EF4-FFF2-40B4-BE49-F238E27FC236}">
                <a16:creationId xmlns:a16="http://schemas.microsoft.com/office/drawing/2014/main" id="{8BC543C0-CFD6-DC30-61A9-982DF79FA884}"/>
              </a:ext>
            </a:extLst>
          </p:cNvPr>
          <p:cNvSpPr/>
          <p:nvPr/>
        </p:nvSpPr>
        <p:spPr>
          <a:xfrm>
            <a:off x="15080" y="4264024"/>
            <a:ext cx="12176920" cy="2593975"/>
          </a:xfrm>
          <a:prstGeom prst="rect">
            <a:avLst/>
          </a:prstGeom>
          <a:solidFill>
            <a:schemeClr val="accent1">
              <a:alpha val="9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圆角 6">
            <a:extLst>
              <a:ext uri="{FF2B5EF4-FFF2-40B4-BE49-F238E27FC236}">
                <a16:creationId xmlns:a16="http://schemas.microsoft.com/office/drawing/2014/main" id="{E0F4BA57-4336-213A-94CB-4C7FF73C01F7}"/>
              </a:ext>
            </a:extLst>
          </p:cNvPr>
          <p:cNvSpPr/>
          <p:nvPr/>
        </p:nvSpPr>
        <p:spPr>
          <a:xfrm>
            <a:off x="710404" y="1587500"/>
            <a:ext cx="2942432" cy="4040414"/>
          </a:xfrm>
          <a:prstGeom prst="roundRect">
            <a:avLst>
              <a:gd name="adj" fmla="val 4574"/>
            </a:avLst>
          </a:prstGeom>
          <a:solidFill>
            <a:schemeClr val="bg1"/>
          </a:solidFill>
          <a:ln w="12700" cap="flat" cmpd="sng" algn="ctr">
            <a:noFill/>
            <a:prstDash val="solid"/>
            <a:miter lim="800000"/>
          </a:ln>
          <a:effectLst>
            <a:outerShdw blurRad="101600" sx="102000" sy="102000" algn="ctr" rotWithShape="0">
              <a:schemeClr val="accent1">
                <a:alpha val="15000"/>
              </a:schemeClr>
            </a:outerShdw>
            <a:reflection blurRad="6350" stA="85000" endPos="15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圆角 7">
            <a:extLst>
              <a:ext uri="{FF2B5EF4-FFF2-40B4-BE49-F238E27FC236}">
                <a16:creationId xmlns:a16="http://schemas.microsoft.com/office/drawing/2014/main" id="{730B1614-3EDD-1D4A-4ED6-48376BD5408D}"/>
              </a:ext>
            </a:extLst>
          </p:cNvPr>
          <p:cNvSpPr/>
          <p:nvPr/>
        </p:nvSpPr>
        <p:spPr>
          <a:xfrm>
            <a:off x="4624784" y="1587500"/>
            <a:ext cx="2942432" cy="4040414"/>
          </a:xfrm>
          <a:prstGeom prst="roundRect">
            <a:avLst>
              <a:gd name="adj" fmla="val 4574"/>
            </a:avLst>
          </a:prstGeom>
          <a:solidFill>
            <a:schemeClr val="bg1"/>
          </a:solidFill>
          <a:ln w="12700" cap="flat" cmpd="sng" algn="ctr">
            <a:noFill/>
            <a:prstDash val="solid"/>
            <a:miter lim="800000"/>
          </a:ln>
          <a:effectLst>
            <a:outerShdw blurRad="101600" sx="102000" sy="102000" algn="ctr" rotWithShape="0">
              <a:schemeClr val="accent1">
                <a:alpha val="15000"/>
              </a:schemeClr>
            </a:outerShdw>
            <a:reflection blurRad="6350" stA="85000" endPos="15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圆角 8">
            <a:extLst>
              <a:ext uri="{FF2B5EF4-FFF2-40B4-BE49-F238E27FC236}">
                <a16:creationId xmlns:a16="http://schemas.microsoft.com/office/drawing/2014/main" id="{830412D6-034C-1A3E-F92A-2AF570B51F24}"/>
              </a:ext>
            </a:extLst>
          </p:cNvPr>
          <p:cNvSpPr/>
          <p:nvPr/>
        </p:nvSpPr>
        <p:spPr>
          <a:xfrm>
            <a:off x="8539164" y="1587500"/>
            <a:ext cx="2942432" cy="4040414"/>
          </a:xfrm>
          <a:prstGeom prst="roundRect">
            <a:avLst>
              <a:gd name="adj" fmla="val 4574"/>
            </a:avLst>
          </a:prstGeom>
          <a:solidFill>
            <a:schemeClr val="bg1"/>
          </a:solidFill>
          <a:ln w="12700" cap="flat" cmpd="sng" algn="ctr">
            <a:noFill/>
            <a:prstDash val="solid"/>
            <a:miter lim="800000"/>
          </a:ln>
          <a:effectLst>
            <a:outerShdw blurRad="101600" sx="102000" sy="102000" algn="ctr" rotWithShape="0">
              <a:schemeClr val="accent1">
                <a:alpha val="15000"/>
              </a:schemeClr>
            </a:outerShdw>
            <a:reflection blurRad="6350" stA="85000" endPos="15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标题 2">
            <a:extLst>
              <a:ext uri="{FF2B5EF4-FFF2-40B4-BE49-F238E27FC236}">
                <a16:creationId xmlns:a16="http://schemas.microsoft.com/office/drawing/2014/main" id="{18550E88-6FF5-6BBD-7D20-400B0B199433}"/>
              </a:ext>
            </a:extLst>
          </p:cNvPr>
          <p:cNvSpPr>
            <a:spLocks noGrp="1"/>
          </p:cNvSpPr>
          <p:nvPr>
            <p:ph type="title"/>
          </p:nvPr>
        </p:nvSpPr>
        <p:spPr/>
        <p:txBody>
          <a:bodyPr/>
          <a:lstStyle/>
          <a:p>
            <a:r>
              <a:rPr lang="zh-CN" altLang="en-US" sz="3200">
                <a:solidFill>
                  <a:schemeClr val="tx1">
                    <a:lumMod val="85000"/>
                    <a:lumOff val="15000"/>
                  </a:schemeClr>
                </a:solidFill>
                <a:latin typeface="+mj-ea"/>
                <a:ea typeface="+mj-ea"/>
              </a:rPr>
              <a:t>市场潜量</a:t>
            </a:r>
          </a:p>
        </p:txBody>
      </p:sp>
      <p:sp>
        <p:nvSpPr>
          <p:cNvPr id="10" name="文本框 9">
            <a:extLst>
              <a:ext uri="{FF2B5EF4-FFF2-40B4-BE49-F238E27FC236}">
                <a16:creationId xmlns:a16="http://schemas.microsoft.com/office/drawing/2014/main" id="{44F3EF92-A743-6FC7-E74F-7E0052F1CBA7}"/>
              </a:ext>
            </a:extLst>
          </p:cNvPr>
          <p:cNvSpPr txBox="1"/>
          <p:nvPr/>
        </p:nvSpPr>
        <p:spPr>
          <a:xfrm>
            <a:off x="1438463" y="2196590"/>
            <a:ext cx="1486314" cy="366864"/>
          </a:xfrm>
          <a:prstGeom prst="rect">
            <a:avLst/>
          </a:prstGeom>
          <a:noFill/>
          <a:effectLst/>
        </p:spPr>
        <p:txBody>
          <a:bodyPr wrap="none" lIns="0" tIns="0" rIns="0" bIns="0" rtlCol="0" anchor="t">
            <a:noAutofit/>
          </a:bodyPr>
          <a:lstStyle/>
          <a:p>
            <a:pPr algn="ctr">
              <a:spcBef>
                <a:spcPct val="0"/>
              </a:spcBef>
            </a:pPr>
            <a:r>
              <a:rPr lang="zh-CN" altLang="en-US" sz="2400">
                <a:solidFill>
                  <a:schemeClr val="accent1"/>
                </a:solidFill>
                <a:latin typeface="+mj-ea"/>
                <a:ea typeface="+mj-ea"/>
              </a:rPr>
              <a:t>需求量大</a:t>
            </a:r>
            <a:endParaRPr lang="en-US" altLang="zh-CN" sz="2400" dirty="0">
              <a:solidFill>
                <a:schemeClr val="accent1"/>
              </a:solidFill>
              <a:latin typeface="+mj-ea"/>
              <a:ea typeface="+mj-ea"/>
            </a:endParaRPr>
          </a:p>
        </p:txBody>
      </p:sp>
      <p:sp>
        <p:nvSpPr>
          <p:cNvPr id="11" name="文本框 10">
            <a:extLst>
              <a:ext uri="{FF2B5EF4-FFF2-40B4-BE49-F238E27FC236}">
                <a16:creationId xmlns:a16="http://schemas.microsoft.com/office/drawing/2014/main" id="{6D17E8E0-01BF-920C-7767-5131844DB5CD}"/>
              </a:ext>
            </a:extLst>
          </p:cNvPr>
          <p:cNvSpPr txBox="1"/>
          <p:nvPr/>
        </p:nvSpPr>
        <p:spPr>
          <a:xfrm>
            <a:off x="1062433" y="3020144"/>
            <a:ext cx="2238375" cy="2097955"/>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sz="1800"/>
              <a:t>在此处输入详细内容在此处输入详细内容在此处输入详细内容在此处输入详细内容在此处输入详细内容在此处输入详细内容</a:t>
            </a:r>
            <a:endParaRPr lang="en-US" altLang="zh-CN" sz="1800" dirty="0"/>
          </a:p>
        </p:txBody>
      </p:sp>
      <p:sp>
        <p:nvSpPr>
          <p:cNvPr id="12" name="文本框 11">
            <a:extLst>
              <a:ext uri="{FF2B5EF4-FFF2-40B4-BE49-F238E27FC236}">
                <a16:creationId xmlns:a16="http://schemas.microsoft.com/office/drawing/2014/main" id="{32CC3801-5961-5A5B-8B40-76534F4810A7}"/>
              </a:ext>
            </a:extLst>
          </p:cNvPr>
          <p:cNvSpPr txBox="1"/>
          <p:nvPr/>
        </p:nvSpPr>
        <p:spPr>
          <a:xfrm>
            <a:off x="4976813" y="2196590"/>
            <a:ext cx="2238374" cy="366864"/>
          </a:xfrm>
          <a:prstGeom prst="rect">
            <a:avLst/>
          </a:prstGeom>
          <a:noFill/>
          <a:effectLst/>
        </p:spPr>
        <p:txBody>
          <a:bodyPr wrap="none" lIns="0" tIns="0" rIns="0" bIns="0" rtlCol="0" anchor="t">
            <a:noAutofit/>
          </a:bodyPr>
          <a:lstStyle/>
          <a:p>
            <a:pPr algn="ctr">
              <a:spcBef>
                <a:spcPct val="0"/>
              </a:spcBef>
            </a:pPr>
            <a:r>
              <a:rPr lang="zh-CN" altLang="en-US" sz="2400">
                <a:solidFill>
                  <a:schemeClr val="accent2"/>
                </a:solidFill>
                <a:latin typeface="+mj-ea"/>
                <a:ea typeface="+mj-ea"/>
              </a:rPr>
              <a:t>受季节因素影响</a:t>
            </a:r>
            <a:endParaRPr lang="en-US" altLang="zh-CN" sz="2400" dirty="0">
              <a:solidFill>
                <a:schemeClr val="accent2"/>
              </a:solidFill>
              <a:latin typeface="+mj-ea"/>
              <a:ea typeface="+mj-ea"/>
            </a:endParaRPr>
          </a:p>
        </p:txBody>
      </p:sp>
      <p:sp>
        <p:nvSpPr>
          <p:cNvPr id="13" name="文本框 12">
            <a:extLst>
              <a:ext uri="{FF2B5EF4-FFF2-40B4-BE49-F238E27FC236}">
                <a16:creationId xmlns:a16="http://schemas.microsoft.com/office/drawing/2014/main" id="{A9627BDE-483F-8680-1150-491C0A4ACB55}"/>
              </a:ext>
            </a:extLst>
          </p:cNvPr>
          <p:cNvSpPr txBox="1"/>
          <p:nvPr/>
        </p:nvSpPr>
        <p:spPr>
          <a:xfrm>
            <a:off x="8768560" y="2196590"/>
            <a:ext cx="2483640" cy="366864"/>
          </a:xfrm>
          <a:prstGeom prst="rect">
            <a:avLst/>
          </a:prstGeom>
          <a:noFill/>
          <a:effectLst/>
        </p:spPr>
        <p:txBody>
          <a:bodyPr wrap="none" lIns="0" tIns="0" rIns="0" bIns="0" rtlCol="0" anchor="t">
            <a:noAutofit/>
          </a:bodyPr>
          <a:lstStyle/>
          <a:p>
            <a:pPr algn="ctr">
              <a:spcBef>
                <a:spcPct val="0"/>
              </a:spcBef>
            </a:pPr>
            <a:r>
              <a:rPr lang="zh-CN" altLang="en-US" sz="2400">
                <a:solidFill>
                  <a:schemeClr val="accent1"/>
                </a:solidFill>
                <a:latin typeface="+mj-ea"/>
                <a:ea typeface="+mj-ea"/>
              </a:rPr>
              <a:t>消费习惯养成</a:t>
            </a:r>
            <a:endParaRPr lang="en-US" altLang="zh-CN" sz="2400" dirty="0">
              <a:solidFill>
                <a:schemeClr val="accent1"/>
              </a:solidFill>
              <a:latin typeface="+mj-ea"/>
              <a:ea typeface="+mj-ea"/>
            </a:endParaRPr>
          </a:p>
        </p:txBody>
      </p:sp>
      <p:sp>
        <p:nvSpPr>
          <p:cNvPr id="14" name="文本框 13">
            <a:extLst>
              <a:ext uri="{FF2B5EF4-FFF2-40B4-BE49-F238E27FC236}">
                <a16:creationId xmlns:a16="http://schemas.microsoft.com/office/drawing/2014/main" id="{671DF0E3-AF33-277F-5A26-1EF019B5683A}"/>
              </a:ext>
            </a:extLst>
          </p:cNvPr>
          <p:cNvSpPr txBox="1"/>
          <p:nvPr/>
        </p:nvSpPr>
        <p:spPr>
          <a:xfrm>
            <a:off x="4976813" y="3020144"/>
            <a:ext cx="2238375" cy="2097955"/>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sz="1800"/>
              <a:t>在此处输入详细内容在此处输入详细内容在此处输入详细内容在此处输入详细内容在此处输入详细内容在此处输入详细内容</a:t>
            </a:r>
            <a:endParaRPr lang="en-US" altLang="zh-CN" sz="1800" dirty="0"/>
          </a:p>
        </p:txBody>
      </p:sp>
      <p:sp>
        <p:nvSpPr>
          <p:cNvPr id="15" name="文本框 14">
            <a:extLst>
              <a:ext uri="{FF2B5EF4-FFF2-40B4-BE49-F238E27FC236}">
                <a16:creationId xmlns:a16="http://schemas.microsoft.com/office/drawing/2014/main" id="{D35443A2-EE68-D354-C57F-E0B9D953D9FB}"/>
              </a:ext>
            </a:extLst>
          </p:cNvPr>
          <p:cNvSpPr txBox="1"/>
          <p:nvPr/>
        </p:nvSpPr>
        <p:spPr>
          <a:xfrm>
            <a:off x="8891193" y="3020144"/>
            <a:ext cx="2238375" cy="2097955"/>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r>
              <a:rPr lang="zh-CN" altLang="en-US" sz="1800"/>
              <a:t>在此处输入详细内容在此处输入详细内容在此处输入详细内容在此处输入详细内容在此处输入详细内容在此处输入详细内容</a:t>
            </a:r>
            <a:endParaRPr lang="en-US" altLang="zh-CN" sz="1800" dirty="0"/>
          </a:p>
        </p:txBody>
      </p:sp>
      <p:cxnSp>
        <p:nvCxnSpPr>
          <p:cNvPr id="5" name="直接连接符 4">
            <a:extLst>
              <a:ext uri="{FF2B5EF4-FFF2-40B4-BE49-F238E27FC236}">
                <a16:creationId xmlns:a16="http://schemas.microsoft.com/office/drawing/2014/main" id="{0DA4A721-2715-2263-3920-17D668378779}"/>
              </a:ext>
            </a:extLst>
          </p:cNvPr>
          <p:cNvCxnSpPr>
            <a:cxnSpLocks/>
          </p:cNvCxnSpPr>
          <p:nvPr/>
        </p:nvCxnSpPr>
        <p:spPr>
          <a:xfrm>
            <a:off x="1953020" y="2791799"/>
            <a:ext cx="457200" cy="0"/>
          </a:xfrm>
          <a:prstGeom prst="line">
            <a:avLst/>
          </a:prstGeom>
          <a:ln w="63500" cap="rnd">
            <a:roun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68217C7-ABDB-907F-92AA-FB66EE9E2882}"/>
              </a:ext>
            </a:extLst>
          </p:cNvPr>
          <p:cNvCxnSpPr>
            <a:cxnSpLocks/>
          </p:cNvCxnSpPr>
          <p:nvPr/>
        </p:nvCxnSpPr>
        <p:spPr>
          <a:xfrm>
            <a:off x="5867400" y="2791799"/>
            <a:ext cx="457200" cy="0"/>
          </a:xfrm>
          <a:prstGeom prst="line">
            <a:avLst/>
          </a:prstGeom>
          <a:ln w="635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BAF64BA4-A3CC-200C-9AB0-3F23A4927906}"/>
              </a:ext>
            </a:extLst>
          </p:cNvPr>
          <p:cNvCxnSpPr>
            <a:cxnSpLocks/>
          </p:cNvCxnSpPr>
          <p:nvPr/>
        </p:nvCxnSpPr>
        <p:spPr>
          <a:xfrm>
            <a:off x="9781780" y="2791799"/>
            <a:ext cx="457200" cy="0"/>
          </a:xfrm>
          <a:prstGeom prst="line">
            <a:avLst/>
          </a:prstGeom>
          <a:ln w="635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24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DDDF0E22-3E5C-B743-88E7-6DEDAB5FA3D1}"/>
              </a:ext>
            </a:extLst>
          </p:cNvPr>
          <p:cNvSpPr txBox="1"/>
          <p:nvPr/>
        </p:nvSpPr>
        <p:spPr>
          <a:xfrm>
            <a:off x="698500" y="3464803"/>
            <a:ext cx="3175794" cy="1479450"/>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sz="1600">
                <a:solidFill>
                  <a:schemeClr val="tx1">
                    <a:lumMod val="85000"/>
                    <a:lumOff val="15000"/>
                  </a:schemeClr>
                </a:solidFill>
                <a:latin typeface="+mn-ea"/>
              </a:defRPr>
            </a:lvl1pPr>
          </a:lstStyle>
          <a:p>
            <a:pPr marL="342900" indent="-342900" algn="l">
              <a:buFont typeface="Arial" panose="020B0604020202020204" pitchFamily="34" charset="0"/>
              <a:buChar char="•"/>
            </a:pPr>
            <a:r>
              <a:rPr lang="zh-CN" altLang="en-US" sz="2000"/>
              <a:t>品牌形象定位</a:t>
            </a:r>
            <a:endParaRPr lang="en-US" altLang="zh-CN" sz="2000"/>
          </a:p>
          <a:p>
            <a:pPr marL="342900" indent="-342900" algn="l">
              <a:buFont typeface="Arial" panose="020B0604020202020204" pitchFamily="34" charset="0"/>
              <a:buChar char="•"/>
            </a:pPr>
            <a:r>
              <a:rPr lang="zh-CN" altLang="en-US" sz="2000"/>
              <a:t>产品功能定位</a:t>
            </a:r>
            <a:endParaRPr lang="en-US" altLang="zh-CN" sz="2000"/>
          </a:p>
          <a:p>
            <a:pPr marL="342900" indent="-342900" algn="l">
              <a:buFont typeface="Arial" panose="020B0604020202020204" pitchFamily="34" charset="0"/>
              <a:buChar char="•"/>
            </a:pPr>
            <a:r>
              <a:rPr lang="zh-CN" altLang="en-US" sz="2000"/>
              <a:t>消费人群定位</a:t>
            </a:r>
            <a:endParaRPr lang="en-US" altLang="zh-CN" sz="2000"/>
          </a:p>
          <a:p>
            <a:pPr marL="342900" indent="-342900" algn="l">
              <a:buFont typeface="Arial" panose="020B0604020202020204" pitchFamily="34" charset="0"/>
              <a:buChar char="•"/>
            </a:pPr>
            <a:r>
              <a:rPr lang="zh-CN" altLang="en-US" sz="2000"/>
              <a:t>市场推广定位</a:t>
            </a:r>
            <a:endParaRPr lang="en-US" altLang="zh-CN" sz="2000"/>
          </a:p>
        </p:txBody>
      </p:sp>
      <p:sp>
        <p:nvSpPr>
          <p:cNvPr id="10" name="文本框 9">
            <a:extLst>
              <a:ext uri="{FF2B5EF4-FFF2-40B4-BE49-F238E27FC236}">
                <a16:creationId xmlns:a16="http://schemas.microsoft.com/office/drawing/2014/main" id="{1905F978-7FC1-8A90-741D-4873FAC034CA}"/>
              </a:ext>
            </a:extLst>
          </p:cNvPr>
          <p:cNvSpPr txBox="1"/>
          <p:nvPr/>
        </p:nvSpPr>
        <p:spPr>
          <a:xfrm>
            <a:off x="954087" y="1308101"/>
            <a:ext cx="910506" cy="830997"/>
          </a:xfrm>
          <a:prstGeom prst="rect">
            <a:avLst/>
          </a:prstGeom>
          <a:noFill/>
        </p:spPr>
        <p:txBody>
          <a:bodyPr wrap="none" lIns="0" tIns="0" rIns="0" bIns="0" rtlCol="0" anchor="t">
            <a:spAutoFit/>
          </a:bodyPr>
          <a:lstStyle/>
          <a:p>
            <a:r>
              <a:rPr lang="en-US" altLang="zh-CN" sz="5400">
                <a:ln w="0">
                  <a:noFill/>
                </a:ln>
                <a:solidFill>
                  <a:schemeClr val="tx1">
                    <a:lumMod val="85000"/>
                    <a:lumOff val="15000"/>
                  </a:schemeClr>
                </a:solidFill>
                <a:latin typeface="+mj-ea"/>
                <a:ea typeface="+mj-ea"/>
              </a:rPr>
              <a:t>02</a:t>
            </a:r>
            <a:endParaRPr lang="zh-CN" altLang="en-US" sz="5400" dirty="0">
              <a:ln w="0">
                <a:noFill/>
              </a:ln>
              <a:solidFill>
                <a:schemeClr val="tx1">
                  <a:lumMod val="85000"/>
                  <a:lumOff val="15000"/>
                </a:schemeClr>
              </a:solidFill>
              <a:latin typeface="+mj-ea"/>
              <a:ea typeface="+mj-ea"/>
            </a:endParaRPr>
          </a:p>
        </p:txBody>
      </p:sp>
      <p:sp>
        <p:nvSpPr>
          <p:cNvPr id="12" name="矩形: 圆角 11">
            <a:extLst>
              <a:ext uri="{FF2B5EF4-FFF2-40B4-BE49-F238E27FC236}">
                <a16:creationId xmlns:a16="http://schemas.microsoft.com/office/drawing/2014/main" id="{D0852B21-C52A-4650-2E3C-35BFCE743A27}"/>
              </a:ext>
            </a:extLst>
          </p:cNvPr>
          <p:cNvSpPr/>
          <p:nvPr/>
        </p:nvSpPr>
        <p:spPr>
          <a:xfrm>
            <a:off x="700088" y="1308100"/>
            <a:ext cx="126206" cy="738159"/>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3" name="文本框 12">
            <a:extLst>
              <a:ext uri="{FF2B5EF4-FFF2-40B4-BE49-F238E27FC236}">
                <a16:creationId xmlns:a16="http://schemas.microsoft.com/office/drawing/2014/main" id="{6B2D76FF-D95C-FD37-2086-5440BFB3D289}"/>
              </a:ext>
            </a:extLst>
          </p:cNvPr>
          <p:cNvSpPr txBox="1"/>
          <p:nvPr/>
        </p:nvSpPr>
        <p:spPr>
          <a:xfrm>
            <a:off x="700087" y="2547909"/>
            <a:ext cx="2164443" cy="631659"/>
          </a:xfrm>
          <a:prstGeom prst="rect">
            <a:avLst/>
          </a:prstGeom>
          <a:noFill/>
          <a:effectLst/>
        </p:spPr>
        <p:txBody>
          <a:bodyPr wrap="none" lIns="0" tIns="0" rIns="0" bIns="0" rtlCol="0" anchor="t">
            <a:noAutofit/>
          </a:bodyPr>
          <a:lstStyle/>
          <a:p>
            <a:pPr>
              <a:spcBef>
                <a:spcPct val="0"/>
              </a:spcBef>
            </a:pPr>
            <a:r>
              <a:rPr lang="zh-CN" altLang="en-US" sz="4000">
                <a:solidFill>
                  <a:schemeClr val="tx1">
                    <a:lumMod val="85000"/>
                    <a:lumOff val="15000"/>
                  </a:schemeClr>
                </a:solidFill>
                <a:latin typeface="+mj-ea"/>
                <a:ea typeface="+mj-ea"/>
              </a:rPr>
              <a:t>产品定位</a:t>
            </a:r>
          </a:p>
        </p:txBody>
      </p:sp>
      <p:cxnSp>
        <p:nvCxnSpPr>
          <p:cNvPr id="14" name="直接连接符 13">
            <a:extLst>
              <a:ext uri="{FF2B5EF4-FFF2-40B4-BE49-F238E27FC236}">
                <a16:creationId xmlns:a16="http://schemas.microsoft.com/office/drawing/2014/main" id="{AA5FBCE0-9402-9A14-D60B-7C2BE711A364}"/>
              </a:ext>
            </a:extLst>
          </p:cNvPr>
          <p:cNvCxnSpPr>
            <a:cxnSpLocks/>
          </p:cNvCxnSpPr>
          <p:nvPr/>
        </p:nvCxnSpPr>
        <p:spPr>
          <a:xfrm flipH="1">
            <a:off x="700087" y="3269631"/>
            <a:ext cx="2919186" cy="0"/>
          </a:xfrm>
          <a:prstGeom prst="line">
            <a:avLst/>
          </a:prstGeom>
          <a:ln w="25400">
            <a:gradFill>
              <a:gsLst>
                <a:gs pos="0">
                  <a:schemeClr val="accent1">
                    <a:alpha val="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7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descr="桌子上放着一盆植物&#10;&#10;中度可信度描述已自动生成">
            <a:extLst>
              <a:ext uri="{FF2B5EF4-FFF2-40B4-BE49-F238E27FC236}">
                <a16:creationId xmlns:a16="http://schemas.microsoft.com/office/drawing/2014/main" id="{05D5174C-78B3-F4FF-04F7-97A96CB12594}"/>
              </a:ext>
            </a:extLst>
          </p:cNvPr>
          <p:cNvPicPr>
            <a:picLocks noChangeAspect="1"/>
          </p:cNvPicPr>
          <p:nvPr/>
        </p:nvPicPr>
        <p:blipFill>
          <a:blip r:embed="rId2">
            <a:extLst>
              <a:ext uri="{28A0092B-C50C-407E-A947-70E740481C1C}">
                <a14:useLocalDpi xmlns:a14="http://schemas.microsoft.com/office/drawing/2010/main" val="0"/>
              </a:ext>
            </a:extLst>
          </a:blip>
          <a:srcRect l="53575" r="6914" b="116"/>
          <a:stretch>
            <a:fillRect/>
          </a:stretch>
        </p:blipFill>
        <p:spPr>
          <a:xfrm>
            <a:off x="8128000" y="1"/>
            <a:ext cx="4064000" cy="6850063"/>
          </a:xfrm>
          <a:custGeom>
            <a:avLst/>
            <a:gdLst>
              <a:gd name="connsiteX0" fmla="*/ 0 w 4064000"/>
              <a:gd name="connsiteY0" fmla="*/ 0 h 6850063"/>
              <a:gd name="connsiteX1" fmla="*/ 4064000 w 4064000"/>
              <a:gd name="connsiteY1" fmla="*/ 0 h 6850063"/>
              <a:gd name="connsiteX2" fmla="*/ 4064000 w 4064000"/>
              <a:gd name="connsiteY2" fmla="*/ 6850063 h 6850063"/>
              <a:gd name="connsiteX3" fmla="*/ 0 w 4064000"/>
              <a:gd name="connsiteY3" fmla="*/ 6850063 h 6850063"/>
            </a:gdLst>
            <a:ahLst/>
            <a:cxnLst>
              <a:cxn ang="0">
                <a:pos x="connsiteX0" y="connsiteY0"/>
              </a:cxn>
              <a:cxn ang="0">
                <a:pos x="connsiteX1" y="connsiteY1"/>
              </a:cxn>
              <a:cxn ang="0">
                <a:pos x="connsiteX2" y="connsiteY2"/>
              </a:cxn>
              <a:cxn ang="0">
                <a:pos x="connsiteX3" y="connsiteY3"/>
              </a:cxn>
            </a:cxnLst>
            <a:rect l="l" t="t" r="r" b="b"/>
            <a:pathLst>
              <a:path w="4064000" h="6850063">
                <a:moveTo>
                  <a:pt x="0" y="0"/>
                </a:moveTo>
                <a:lnTo>
                  <a:pt x="4064000" y="0"/>
                </a:lnTo>
                <a:lnTo>
                  <a:pt x="4064000" y="6850063"/>
                </a:lnTo>
                <a:lnTo>
                  <a:pt x="0" y="6850063"/>
                </a:lnTo>
                <a:close/>
              </a:path>
            </a:pathLst>
          </a:custGeom>
        </p:spPr>
      </p:pic>
      <p:sp>
        <p:nvSpPr>
          <p:cNvPr id="3" name="矩形 2">
            <a:extLst>
              <a:ext uri="{FF2B5EF4-FFF2-40B4-BE49-F238E27FC236}">
                <a16:creationId xmlns:a16="http://schemas.microsoft.com/office/drawing/2014/main" id="{2C9A3DB5-C674-0B30-BC66-A7CA88C369C2}"/>
              </a:ext>
            </a:extLst>
          </p:cNvPr>
          <p:cNvSpPr/>
          <p:nvPr/>
        </p:nvSpPr>
        <p:spPr>
          <a:xfrm>
            <a:off x="8128000" y="7937"/>
            <a:ext cx="4064000" cy="6850063"/>
          </a:xfrm>
          <a:prstGeom prst="rect">
            <a:avLst/>
          </a:prstGeom>
          <a:solidFill>
            <a:schemeClr val="accent1">
              <a:alpha val="9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320D50F-724F-F3E5-E046-FF980B26D891}"/>
              </a:ext>
            </a:extLst>
          </p:cNvPr>
          <p:cNvSpPr>
            <a:spLocks noGrp="1"/>
          </p:cNvSpPr>
          <p:nvPr>
            <p:ph type="title"/>
          </p:nvPr>
        </p:nvSpPr>
        <p:spPr/>
        <p:txBody>
          <a:bodyPr/>
          <a:lstStyle/>
          <a:p>
            <a:r>
              <a:rPr lang="zh-CN" altLang="en-US" sz="3200">
                <a:solidFill>
                  <a:schemeClr val="tx1">
                    <a:lumMod val="85000"/>
                    <a:lumOff val="15000"/>
                  </a:schemeClr>
                </a:solidFill>
                <a:latin typeface="+mj-ea"/>
                <a:ea typeface="+mj-ea"/>
              </a:rPr>
              <a:t>品牌形象定位</a:t>
            </a:r>
          </a:p>
        </p:txBody>
      </p:sp>
      <p:sp>
        <p:nvSpPr>
          <p:cNvPr id="6" name="矩形: 圆角 5">
            <a:extLst>
              <a:ext uri="{FF2B5EF4-FFF2-40B4-BE49-F238E27FC236}">
                <a16:creationId xmlns:a16="http://schemas.microsoft.com/office/drawing/2014/main" id="{AC13A1DB-4E5F-E0D9-B638-C312A9F0B921}"/>
              </a:ext>
            </a:extLst>
          </p:cNvPr>
          <p:cNvSpPr/>
          <p:nvPr/>
        </p:nvSpPr>
        <p:spPr>
          <a:xfrm>
            <a:off x="6972300" y="1443037"/>
            <a:ext cx="2311400" cy="860425"/>
          </a:xfrm>
          <a:prstGeom prst="roundRect">
            <a:avLst>
              <a:gd name="adj" fmla="val 9575"/>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文本框 7">
            <a:extLst>
              <a:ext uri="{FF2B5EF4-FFF2-40B4-BE49-F238E27FC236}">
                <a16:creationId xmlns:a16="http://schemas.microsoft.com/office/drawing/2014/main" id="{779243F2-28FB-8D41-7F84-EA575551D69B}"/>
              </a:ext>
            </a:extLst>
          </p:cNvPr>
          <p:cNvSpPr txBox="1"/>
          <p:nvPr/>
        </p:nvSpPr>
        <p:spPr>
          <a:xfrm>
            <a:off x="7384843" y="1689817"/>
            <a:ext cx="1486314" cy="366864"/>
          </a:xfrm>
          <a:prstGeom prst="rect">
            <a:avLst/>
          </a:prstGeom>
          <a:noFill/>
          <a:effectLst/>
        </p:spPr>
        <p:txBody>
          <a:bodyPr wrap="none" lIns="0" tIns="0" rIns="0" bIns="0" rtlCol="0" anchor="t">
            <a:noAutofit/>
          </a:bodyPr>
          <a:lstStyle/>
          <a:p>
            <a:pPr algn="ctr">
              <a:spcBef>
                <a:spcPct val="0"/>
              </a:spcBef>
            </a:pPr>
            <a:r>
              <a:rPr lang="zh-CN" altLang="en-US" sz="2800">
                <a:solidFill>
                  <a:schemeClr val="accent1"/>
                </a:solidFill>
                <a:latin typeface="+mj-ea"/>
                <a:ea typeface="+mj-ea"/>
              </a:rPr>
              <a:t>健康</a:t>
            </a:r>
            <a:endParaRPr lang="en-US" altLang="zh-CN" sz="2800" dirty="0">
              <a:solidFill>
                <a:schemeClr val="accent1"/>
              </a:solidFill>
              <a:latin typeface="+mj-ea"/>
              <a:ea typeface="+mj-ea"/>
            </a:endParaRPr>
          </a:p>
        </p:txBody>
      </p:sp>
      <p:sp>
        <p:nvSpPr>
          <p:cNvPr id="5" name="矩形: 圆角 4">
            <a:extLst>
              <a:ext uri="{FF2B5EF4-FFF2-40B4-BE49-F238E27FC236}">
                <a16:creationId xmlns:a16="http://schemas.microsoft.com/office/drawing/2014/main" id="{FDDAC446-D2A8-9C5D-CEC1-FD2AF847A9AA}"/>
              </a:ext>
            </a:extLst>
          </p:cNvPr>
          <p:cNvSpPr/>
          <p:nvPr/>
        </p:nvSpPr>
        <p:spPr>
          <a:xfrm>
            <a:off x="6972300" y="2994819"/>
            <a:ext cx="2311400" cy="860425"/>
          </a:xfrm>
          <a:prstGeom prst="roundRect">
            <a:avLst>
              <a:gd name="adj" fmla="val 9575"/>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文本框 9">
            <a:extLst>
              <a:ext uri="{FF2B5EF4-FFF2-40B4-BE49-F238E27FC236}">
                <a16:creationId xmlns:a16="http://schemas.microsoft.com/office/drawing/2014/main" id="{896EC96F-024B-B5F9-A498-800592B0ED5F}"/>
              </a:ext>
            </a:extLst>
          </p:cNvPr>
          <p:cNvSpPr txBox="1"/>
          <p:nvPr/>
        </p:nvSpPr>
        <p:spPr>
          <a:xfrm>
            <a:off x="7384843" y="3241599"/>
            <a:ext cx="1486314" cy="366864"/>
          </a:xfrm>
          <a:prstGeom prst="rect">
            <a:avLst/>
          </a:prstGeom>
          <a:noFill/>
          <a:effectLst/>
        </p:spPr>
        <p:txBody>
          <a:bodyPr wrap="none" lIns="0" tIns="0" rIns="0" bIns="0" rtlCol="0" anchor="t">
            <a:noAutofit/>
          </a:bodyPr>
          <a:lstStyle/>
          <a:p>
            <a:pPr algn="ctr">
              <a:spcBef>
                <a:spcPct val="0"/>
              </a:spcBef>
            </a:pPr>
            <a:r>
              <a:rPr lang="zh-CN" altLang="en-US" sz="2800">
                <a:solidFill>
                  <a:schemeClr val="accent2"/>
                </a:solidFill>
                <a:latin typeface="+mj-ea"/>
                <a:ea typeface="+mj-ea"/>
              </a:rPr>
              <a:t>活力</a:t>
            </a:r>
            <a:endParaRPr lang="en-US" altLang="zh-CN" sz="2800" dirty="0">
              <a:solidFill>
                <a:schemeClr val="accent2"/>
              </a:solidFill>
              <a:latin typeface="+mj-ea"/>
              <a:ea typeface="+mj-ea"/>
            </a:endParaRPr>
          </a:p>
        </p:txBody>
      </p:sp>
      <p:sp>
        <p:nvSpPr>
          <p:cNvPr id="4" name="矩形: 圆角 3">
            <a:extLst>
              <a:ext uri="{FF2B5EF4-FFF2-40B4-BE49-F238E27FC236}">
                <a16:creationId xmlns:a16="http://schemas.microsoft.com/office/drawing/2014/main" id="{75F5D476-9AAD-6697-7C69-9C772373A923}"/>
              </a:ext>
            </a:extLst>
          </p:cNvPr>
          <p:cNvSpPr/>
          <p:nvPr/>
        </p:nvSpPr>
        <p:spPr>
          <a:xfrm>
            <a:off x="6972300" y="4546601"/>
            <a:ext cx="2311400" cy="860425"/>
          </a:xfrm>
          <a:prstGeom prst="roundRect">
            <a:avLst>
              <a:gd name="adj" fmla="val 9575"/>
            </a:avLst>
          </a:prstGeom>
          <a:solidFill>
            <a:schemeClr val="bg1"/>
          </a:solidFill>
          <a:ln w="12700" cap="flat" cmpd="sng" algn="ctr">
            <a:noFill/>
            <a:prstDash val="solid"/>
            <a:miter lim="800000"/>
          </a:ln>
          <a:effectLst>
            <a:outerShdw blurRad="101600" sx="102000" sy="102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文本框 11">
            <a:extLst>
              <a:ext uri="{FF2B5EF4-FFF2-40B4-BE49-F238E27FC236}">
                <a16:creationId xmlns:a16="http://schemas.microsoft.com/office/drawing/2014/main" id="{2F600B29-DD5C-3FDC-F4FC-562C8218C622}"/>
              </a:ext>
            </a:extLst>
          </p:cNvPr>
          <p:cNvSpPr txBox="1"/>
          <p:nvPr/>
        </p:nvSpPr>
        <p:spPr>
          <a:xfrm>
            <a:off x="7384843" y="4793381"/>
            <a:ext cx="1486314" cy="366864"/>
          </a:xfrm>
          <a:prstGeom prst="rect">
            <a:avLst/>
          </a:prstGeom>
          <a:noFill/>
          <a:effectLst/>
        </p:spPr>
        <p:txBody>
          <a:bodyPr wrap="none" lIns="0" tIns="0" rIns="0" bIns="0" rtlCol="0" anchor="t">
            <a:noAutofit/>
          </a:bodyPr>
          <a:lstStyle/>
          <a:p>
            <a:pPr algn="ctr">
              <a:spcBef>
                <a:spcPct val="0"/>
              </a:spcBef>
            </a:pPr>
            <a:r>
              <a:rPr lang="zh-CN" altLang="en-US" sz="2800">
                <a:solidFill>
                  <a:schemeClr val="accent1"/>
                </a:solidFill>
                <a:latin typeface="+mj-ea"/>
                <a:ea typeface="+mj-ea"/>
              </a:rPr>
              <a:t>品味</a:t>
            </a:r>
            <a:endParaRPr lang="en-US" altLang="zh-CN" sz="2800" dirty="0">
              <a:solidFill>
                <a:schemeClr val="accent1"/>
              </a:solidFill>
              <a:latin typeface="+mj-ea"/>
              <a:ea typeface="+mj-ea"/>
            </a:endParaRPr>
          </a:p>
        </p:txBody>
      </p:sp>
      <p:sp>
        <p:nvSpPr>
          <p:cNvPr id="9" name="文本框 8">
            <a:extLst>
              <a:ext uri="{FF2B5EF4-FFF2-40B4-BE49-F238E27FC236}">
                <a16:creationId xmlns:a16="http://schemas.microsoft.com/office/drawing/2014/main" id="{FEEE27EC-382B-1A53-FBC6-F37E8262F4C9}"/>
              </a:ext>
            </a:extLst>
          </p:cNvPr>
          <p:cNvSpPr txBox="1"/>
          <p:nvPr/>
        </p:nvSpPr>
        <p:spPr>
          <a:xfrm>
            <a:off x="695325" y="1636522"/>
            <a:ext cx="5045075" cy="952323"/>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a:solidFill>
                  <a:schemeClr val="tx1">
                    <a:lumMod val="85000"/>
                    <a:lumOff val="15000"/>
                  </a:schemeClr>
                </a:solidFill>
                <a:latin typeface="+mn-ea"/>
              </a:defRPr>
            </a:lvl1pPr>
          </a:lstStyle>
          <a:p>
            <a:pPr algn="l"/>
            <a:r>
              <a:rPr lang="zh-CN" altLang="en-US"/>
              <a:t>在此处输入详细内容在此处输入详细内容在此处输入详细内容在此处输入详细内容在此处输入详细内容在此处输入详细内容</a:t>
            </a:r>
            <a:endParaRPr lang="en-US" altLang="zh-CN" dirty="0"/>
          </a:p>
        </p:txBody>
      </p:sp>
      <p:sp>
        <p:nvSpPr>
          <p:cNvPr id="21" name="文本框 20">
            <a:extLst>
              <a:ext uri="{FF2B5EF4-FFF2-40B4-BE49-F238E27FC236}">
                <a16:creationId xmlns:a16="http://schemas.microsoft.com/office/drawing/2014/main" id="{3D13A710-DF36-9832-8E7B-FE5ED750CD38}"/>
              </a:ext>
            </a:extLst>
          </p:cNvPr>
          <p:cNvSpPr txBox="1"/>
          <p:nvPr/>
        </p:nvSpPr>
        <p:spPr>
          <a:xfrm>
            <a:off x="710406" y="1232447"/>
            <a:ext cx="1486314" cy="366864"/>
          </a:xfrm>
          <a:prstGeom prst="rect">
            <a:avLst/>
          </a:prstGeom>
          <a:noFill/>
          <a:effectLst/>
        </p:spPr>
        <p:txBody>
          <a:bodyPr wrap="none" lIns="0" tIns="0" rIns="0" bIns="0" rtlCol="0" anchor="t">
            <a:noAutofit/>
          </a:bodyPr>
          <a:lstStyle/>
          <a:p>
            <a:pPr>
              <a:spcBef>
                <a:spcPct val="0"/>
              </a:spcBef>
            </a:pPr>
            <a:r>
              <a:rPr lang="zh-CN" altLang="en-US" sz="2400">
                <a:solidFill>
                  <a:schemeClr val="accent1"/>
                </a:solidFill>
                <a:latin typeface="+mj-ea"/>
                <a:ea typeface="+mj-ea"/>
              </a:rPr>
              <a:t>坚持初心</a:t>
            </a:r>
            <a:endParaRPr lang="en-US" altLang="zh-CN" sz="2400" dirty="0">
              <a:solidFill>
                <a:schemeClr val="accent1"/>
              </a:solidFill>
              <a:latin typeface="+mj-ea"/>
              <a:ea typeface="+mj-ea"/>
            </a:endParaRPr>
          </a:p>
        </p:txBody>
      </p:sp>
      <p:sp>
        <p:nvSpPr>
          <p:cNvPr id="11" name="文本框 10">
            <a:extLst>
              <a:ext uri="{FF2B5EF4-FFF2-40B4-BE49-F238E27FC236}">
                <a16:creationId xmlns:a16="http://schemas.microsoft.com/office/drawing/2014/main" id="{0E797CD2-EBA1-FA1A-1CFA-A267F1D2E4C7}"/>
              </a:ext>
            </a:extLst>
          </p:cNvPr>
          <p:cNvSpPr txBox="1"/>
          <p:nvPr/>
        </p:nvSpPr>
        <p:spPr>
          <a:xfrm>
            <a:off x="695325" y="3188304"/>
            <a:ext cx="5045075" cy="952323"/>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a:solidFill>
                  <a:schemeClr val="tx1">
                    <a:lumMod val="85000"/>
                    <a:lumOff val="15000"/>
                  </a:schemeClr>
                </a:solidFill>
                <a:latin typeface="+mn-ea"/>
              </a:defRPr>
            </a:lvl1pPr>
          </a:lstStyle>
          <a:p>
            <a:pPr algn="l"/>
            <a:r>
              <a:rPr lang="zh-CN" altLang="en-US"/>
              <a:t>在此处输入详细内容在此处输入详细内容在此处输入详细内容在此处输入详细内容在此处输入详细内容在此处输入详细内容</a:t>
            </a:r>
            <a:endParaRPr lang="en-US" altLang="zh-CN" dirty="0"/>
          </a:p>
        </p:txBody>
      </p:sp>
      <p:sp>
        <p:nvSpPr>
          <p:cNvPr id="22" name="文本框 21">
            <a:extLst>
              <a:ext uri="{FF2B5EF4-FFF2-40B4-BE49-F238E27FC236}">
                <a16:creationId xmlns:a16="http://schemas.microsoft.com/office/drawing/2014/main" id="{3F3E790D-7C49-B64D-08B2-99B4F70CF0FD}"/>
              </a:ext>
            </a:extLst>
          </p:cNvPr>
          <p:cNvSpPr txBox="1"/>
          <p:nvPr/>
        </p:nvSpPr>
        <p:spPr>
          <a:xfrm>
            <a:off x="710406" y="2784229"/>
            <a:ext cx="1486314" cy="366864"/>
          </a:xfrm>
          <a:prstGeom prst="rect">
            <a:avLst/>
          </a:prstGeom>
          <a:noFill/>
          <a:effectLst/>
        </p:spPr>
        <p:txBody>
          <a:bodyPr wrap="none" lIns="0" tIns="0" rIns="0" bIns="0" rtlCol="0" anchor="t">
            <a:noAutofit/>
          </a:bodyPr>
          <a:lstStyle/>
          <a:p>
            <a:pPr>
              <a:spcBef>
                <a:spcPct val="0"/>
              </a:spcBef>
            </a:pPr>
            <a:r>
              <a:rPr lang="zh-CN" altLang="en-US" sz="2400">
                <a:solidFill>
                  <a:schemeClr val="accent2"/>
                </a:solidFill>
                <a:latin typeface="+mj-ea"/>
                <a:ea typeface="+mj-ea"/>
              </a:rPr>
              <a:t>致力创新</a:t>
            </a:r>
            <a:endParaRPr lang="en-US" altLang="zh-CN" sz="2400" dirty="0">
              <a:solidFill>
                <a:schemeClr val="accent2"/>
              </a:solidFill>
              <a:latin typeface="+mj-ea"/>
              <a:ea typeface="+mj-ea"/>
            </a:endParaRPr>
          </a:p>
        </p:txBody>
      </p:sp>
      <p:sp>
        <p:nvSpPr>
          <p:cNvPr id="13" name="文本框 12">
            <a:extLst>
              <a:ext uri="{FF2B5EF4-FFF2-40B4-BE49-F238E27FC236}">
                <a16:creationId xmlns:a16="http://schemas.microsoft.com/office/drawing/2014/main" id="{6461A5FE-EE33-69DB-554E-6313BFF226B0}"/>
              </a:ext>
            </a:extLst>
          </p:cNvPr>
          <p:cNvSpPr txBox="1"/>
          <p:nvPr/>
        </p:nvSpPr>
        <p:spPr>
          <a:xfrm>
            <a:off x="695325" y="4740086"/>
            <a:ext cx="5045075" cy="952323"/>
          </a:xfrm>
          <a:prstGeom prst="rect">
            <a:avLst/>
          </a:prstGeom>
          <a:noFill/>
          <a:effectLst/>
        </p:spPr>
        <p:txBody>
          <a:bodyPr wrap="square" lIns="0" tIns="0" rIns="0" bIns="0" rtlCol="0" anchor="t">
            <a:noAutofit/>
          </a:bodyPr>
          <a:lstStyle>
            <a:defPPr>
              <a:defRPr lang="zh-CN"/>
            </a:defPPr>
            <a:lvl1pPr algn="ctr" latinLnBrk="1">
              <a:lnSpc>
                <a:spcPct val="120000"/>
              </a:lnSpc>
              <a:spcBef>
                <a:spcPct val="0"/>
              </a:spcBef>
              <a:defRPr>
                <a:solidFill>
                  <a:schemeClr val="tx1">
                    <a:lumMod val="85000"/>
                    <a:lumOff val="15000"/>
                  </a:schemeClr>
                </a:solidFill>
                <a:latin typeface="+mn-ea"/>
              </a:defRPr>
            </a:lvl1pPr>
          </a:lstStyle>
          <a:p>
            <a:pPr algn="l"/>
            <a:r>
              <a:rPr lang="zh-CN" altLang="en-US"/>
              <a:t>在此处输入详细内容在此处输入详细内容在此处输入详细内容在此处输入详细内容在此处输入详细内容在此处输入详细内容</a:t>
            </a:r>
            <a:endParaRPr lang="en-US" altLang="zh-CN" dirty="0"/>
          </a:p>
        </p:txBody>
      </p:sp>
      <p:sp>
        <p:nvSpPr>
          <p:cNvPr id="23" name="文本框 22">
            <a:extLst>
              <a:ext uri="{FF2B5EF4-FFF2-40B4-BE49-F238E27FC236}">
                <a16:creationId xmlns:a16="http://schemas.microsoft.com/office/drawing/2014/main" id="{3CC3126A-7622-CBA7-E842-42461062B77C}"/>
              </a:ext>
            </a:extLst>
          </p:cNvPr>
          <p:cNvSpPr txBox="1"/>
          <p:nvPr/>
        </p:nvSpPr>
        <p:spPr>
          <a:xfrm>
            <a:off x="710406" y="4336011"/>
            <a:ext cx="1486314" cy="366864"/>
          </a:xfrm>
          <a:prstGeom prst="rect">
            <a:avLst/>
          </a:prstGeom>
          <a:noFill/>
          <a:effectLst/>
        </p:spPr>
        <p:txBody>
          <a:bodyPr wrap="none" lIns="0" tIns="0" rIns="0" bIns="0" rtlCol="0" anchor="t">
            <a:noAutofit/>
          </a:bodyPr>
          <a:lstStyle/>
          <a:p>
            <a:pPr>
              <a:spcBef>
                <a:spcPct val="0"/>
              </a:spcBef>
            </a:pPr>
            <a:r>
              <a:rPr lang="zh-CN" altLang="en-US" sz="2400">
                <a:solidFill>
                  <a:schemeClr val="accent1"/>
                </a:solidFill>
                <a:latin typeface="+mj-ea"/>
                <a:ea typeface="+mj-ea"/>
              </a:rPr>
              <a:t>追求品质</a:t>
            </a:r>
            <a:endParaRPr lang="en-US" altLang="zh-CN" sz="2400" dirty="0">
              <a:solidFill>
                <a:schemeClr val="accent1"/>
              </a:solidFill>
              <a:latin typeface="+mj-ea"/>
              <a:ea typeface="+mj-ea"/>
            </a:endParaRPr>
          </a:p>
        </p:txBody>
      </p:sp>
      <p:sp>
        <p:nvSpPr>
          <p:cNvPr id="28" name="任意多边形: 形状 27">
            <a:extLst>
              <a:ext uri="{FF2B5EF4-FFF2-40B4-BE49-F238E27FC236}">
                <a16:creationId xmlns:a16="http://schemas.microsoft.com/office/drawing/2014/main" id="{FF197DD0-8AC1-8FA0-F984-4680F338DC6C}"/>
              </a:ext>
            </a:extLst>
          </p:cNvPr>
          <p:cNvSpPr/>
          <p:nvPr/>
        </p:nvSpPr>
        <p:spPr>
          <a:xfrm>
            <a:off x="6075008" y="1699838"/>
            <a:ext cx="484749" cy="346823"/>
          </a:xfrm>
          <a:custGeom>
            <a:avLst/>
            <a:gdLst>
              <a:gd name="connsiteX0" fmla="*/ 575267 w 895671"/>
              <a:gd name="connsiteY0" fmla="*/ 0 h 640825"/>
              <a:gd name="connsiteX1" fmla="*/ 621606 w 895671"/>
              <a:gd name="connsiteY1" fmla="*/ 19203 h 640825"/>
              <a:gd name="connsiteX2" fmla="*/ 876468 w 895671"/>
              <a:gd name="connsiteY2" fmla="*/ 274066 h 640825"/>
              <a:gd name="connsiteX3" fmla="*/ 876468 w 895671"/>
              <a:gd name="connsiteY3" fmla="*/ 366744 h 640825"/>
              <a:gd name="connsiteX4" fmla="*/ 621606 w 895671"/>
              <a:gd name="connsiteY4" fmla="*/ 621607 h 640825"/>
              <a:gd name="connsiteX5" fmla="*/ 575267 w 895671"/>
              <a:gd name="connsiteY5" fmla="*/ 640825 h 640825"/>
              <a:gd name="connsiteX6" fmla="*/ 528929 w 895671"/>
              <a:gd name="connsiteY6" fmla="*/ 621607 h 640825"/>
              <a:gd name="connsiteX7" fmla="*/ 528929 w 895671"/>
              <a:gd name="connsiteY7" fmla="*/ 528928 h 640825"/>
              <a:gd name="connsiteX8" fmla="*/ 737453 w 895671"/>
              <a:gd name="connsiteY8" fmla="*/ 320404 h 640825"/>
              <a:gd name="connsiteX9" fmla="*/ 528929 w 895671"/>
              <a:gd name="connsiteY9" fmla="*/ 111880 h 640825"/>
              <a:gd name="connsiteX10" fmla="*/ 528929 w 895671"/>
              <a:gd name="connsiteY10" fmla="*/ 19203 h 640825"/>
              <a:gd name="connsiteX11" fmla="*/ 575267 w 895671"/>
              <a:gd name="connsiteY11" fmla="*/ 0 h 640825"/>
              <a:gd name="connsiteX12" fmla="*/ 320404 w 895671"/>
              <a:gd name="connsiteY12" fmla="*/ 0 h 640825"/>
              <a:gd name="connsiteX13" fmla="*/ 366744 w 895671"/>
              <a:gd name="connsiteY13" fmla="*/ 19203 h 640825"/>
              <a:gd name="connsiteX14" fmla="*/ 621607 w 895671"/>
              <a:gd name="connsiteY14" fmla="*/ 274066 h 640825"/>
              <a:gd name="connsiteX15" fmla="*/ 621607 w 895671"/>
              <a:gd name="connsiteY15" fmla="*/ 366744 h 640825"/>
              <a:gd name="connsiteX16" fmla="*/ 366744 w 895671"/>
              <a:gd name="connsiteY16" fmla="*/ 621607 h 640825"/>
              <a:gd name="connsiteX17" fmla="*/ 320404 w 895671"/>
              <a:gd name="connsiteY17" fmla="*/ 640825 h 640825"/>
              <a:gd name="connsiteX18" fmla="*/ 274066 w 895671"/>
              <a:gd name="connsiteY18" fmla="*/ 621607 h 640825"/>
              <a:gd name="connsiteX19" fmla="*/ 274066 w 895671"/>
              <a:gd name="connsiteY19" fmla="*/ 528928 h 640825"/>
              <a:gd name="connsiteX20" fmla="*/ 482590 w 895671"/>
              <a:gd name="connsiteY20" fmla="*/ 320404 h 640825"/>
              <a:gd name="connsiteX21" fmla="*/ 274066 w 895671"/>
              <a:gd name="connsiteY21" fmla="*/ 111880 h 640825"/>
              <a:gd name="connsiteX22" fmla="*/ 274066 w 895671"/>
              <a:gd name="connsiteY22" fmla="*/ 19203 h 640825"/>
              <a:gd name="connsiteX23" fmla="*/ 320404 w 895671"/>
              <a:gd name="connsiteY23" fmla="*/ 0 h 640825"/>
              <a:gd name="connsiteX24" fmla="*/ 65541 w 895671"/>
              <a:gd name="connsiteY24" fmla="*/ 0 h 640825"/>
              <a:gd name="connsiteX25" fmla="*/ 111879 w 895671"/>
              <a:gd name="connsiteY25" fmla="*/ 19203 h 640825"/>
              <a:gd name="connsiteX26" fmla="*/ 366744 w 895671"/>
              <a:gd name="connsiteY26" fmla="*/ 274066 h 640825"/>
              <a:gd name="connsiteX27" fmla="*/ 366744 w 895671"/>
              <a:gd name="connsiteY27" fmla="*/ 366744 h 640825"/>
              <a:gd name="connsiteX28" fmla="*/ 111879 w 895671"/>
              <a:gd name="connsiteY28" fmla="*/ 621607 h 640825"/>
              <a:gd name="connsiteX29" fmla="*/ 65541 w 895671"/>
              <a:gd name="connsiteY29" fmla="*/ 640825 h 640825"/>
              <a:gd name="connsiteX30" fmla="*/ 19203 w 895671"/>
              <a:gd name="connsiteY30" fmla="*/ 621607 h 640825"/>
              <a:gd name="connsiteX31" fmla="*/ 19203 w 895671"/>
              <a:gd name="connsiteY31" fmla="*/ 528928 h 640825"/>
              <a:gd name="connsiteX32" fmla="*/ 227727 w 895671"/>
              <a:gd name="connsiteY32" fmla="*/ 320404 h 640825"/>
              <a:gd name="connsiteX33" fmla="*/ 19203 w 895671"/>
              <a:gd name="connsiteY33" fmla="*/ 111880 h 640825"/>
              <a:gd name="connsiteX34" fmla="*/ 19203 w 895671"/>
              <a:gd name="connsiteY34" fmla="*/ 19203 h 640825"/>
              <a:gd name="connsiteX35" fmla="*/ 65541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575267" y="0"/>
                </a:moveTo>
                <a:cubicBezTo>
                  <a:pt x="592035" y="0"/>
                  <a:pt x="608803" y="6401"/>
                  <a:pt x="621606" y="19203"/>
                </a:cubicBezTo>
                <a:lnTo>
                  <a:pt x="876468" y="274066"/>
                </a:lnTo>
                <a:cubicBezTo>
                  <a:pt x="902073" y="299670"/>
                  <a:pt x="902073" y="341138"/>
                  <a:pt x="876468" y="366744"/>
                </a:cubicBezTo>
                <a:lnTo>
                  <a:pt x="621606" y="621607"/>
                </a:lnTo>
                <a:cubicBezTo>
                  <a:pt x="608836" y="634441"/>
                  <a:pt x="592052"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1" y="6401"/>
                  <a:pt x="558499" y="0"/>
                  <a:pt x="575267"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path>
            </a:pathLst>
          </a:custGeom>
          <a:gradFill>
            <a:gsLst>
              <a:gs pos="0">
                <a:schemeClr val="accent1">
                  <a:alpha val="0"/>
                </a:schemeClr>
              </a:gs>
              <a:gs pos="100000">
                <a:schemeClr val="accent1"/>
              </a:gs>
            </a:gsLst>
            <a:lin ang="0" scaled="0"/>
          </a:gradFill>
          <a:ln w="3575" cap="flat">
            <a:noFill/>
            <a:prstDash val="solid"/>
            <a:miter/>
          </a:ln>
        </p:spPr>
        <p:txBody>
          <a:bodyPr wrap="square" rtlCol="0" anchor="ctr">
            <a:noAutofit/>
          </a:bodyPr>
          <a:lstStyle/>
          <a:p>
            <a:endParaRPr lang="zh-CN" altLang="en-US"/>
          </a:p>
        </p:txBody>
      </p:sp>
      <p:sp>
        <p:nvSpPr>
          <p:cNvPr id="29" name="任意多边形: 形状 28">
            <a:extLst>
              <a:ext uri="{FF2B5EF4-FFF2-40B4-BE49-F238E27FC236}">
                <a16:creationId xmlns:a16="http://schemas.microsoft.com/office/drawing/2014/main" id="{0D665CFA-9F41-D7CB-8A16-85872089559F}"/>
              </a:ext>
            </a:extLst>
          </p:cNvPr>
          <p:cNvSpPr/>
          <p:nvPr/>
        </p:nvSpPr>
        <p:spPr>
          <a:xfrm>
            <a:off x="6075008" y="3251620"/>
            <a:ext cx="484749" cy="346823"/>
          </a:xfrm>
          <a:custGeom>
            <a:avLst/>
            <a:gdLst>
              <a:gd name="connsiteX0" fmla="*/ 575267 w 895671"/>
              <a:gd name="connsiteY0" fmla="*/ 0 h 640825"/>
              <a:gd name="connsiteX1" fmla="*/ 621606 w 895671"/>
              <a:gd name="connsiteY1" fmla="*/ 19203 h 640825"/>
              <a:gd name="connsiteX2" fmla="*/ 876468 w 895671"/>
              <a:gd name="connsiteY2" fmla="*/ 274066 h 640825"/>
              <a:gd name="connsiteX3" fmla="*/ 876468 w 895671"/>
              <a:gd name="connsiteY3" fmla="*/ 366744 h 640825"/>
              <a:gd name="connsiteX4" fmla="*/ 621606 w 895671"/>
              <a:gd name="connsiteY4" fmla="*/ 621607 h 640825"/>
              <a:gd name="connsiteX5" fmla="*/ 575267 w 895671"/>
              <a:gd name="connsiteY5" fmla="*/ 640825 h 640825"/>
              <a:gd name="connsiteX6" fmla="*/ 528929 w 895671"/>
              <a:gd name="connsiteY6" fmla="*/ 621607 h 640825"/>
              <a:gd name="connsiteX7" fmla="*/ 528929 w 895671"/>
              <a:gd name="connsiteY7" fmla="*/ 528928 h 640825"/>
              <a:gd name="connsiteX8" fmla="*/ 737453 w 895671"/>
              <a:gd name="connsiteY8" fmla="*/ 320404 h 640825"/>
              <a:gd name="connsiteX9" fmla="*/ 528929 w 895671"/>
              <a:gd name="connsiteY9" fmla="*/ 111880 h 640825"/>
              <a:gd name="connsiteX10" fmla="*/ 528929 w 895671"/>
              <a:gd name="connsiteY10" fmla="*/ 19203 h 640825"/>
              <a:gd name="connsiteX11" fmla="*/ 575267 w 895671"/>
              <a:gd name="connsiteY11" fmla="*/ 0 h 640825"/>
              <a:gd name="connsiteX12" fmla="*/ 320404 w 895671"/>
              <a:gd name="connsiteY12" fmla="*/ 0 h 640825"/>
              <a:gd name="connsiteX13" fmla="*/ 366744 w 895671"/>
              <a:gd name="connsiteY13" fmla="*/ 19203 h 640825"/>
              <a:gd name="connsiteX14" fmla="*/ 621607 w 895671"/>
              <a:gd name="connsiteY14" fmla="*/ 274066 h 640825"/>
              <a:gd name="connsiteX15" fmla="*/ 621607 w 895671"/>
              <a:gd name="connsiteY15" fmla="*/ 366744 h 640825"/>
              <a:gd name="connsiteX16" fmla="*/ 366744 w 895671"/>
              <a:gd name="connsiteY16" fmla="*/ 621607 h 640825"/>
              <a:gd name="connsiteX17" fmla="*/ 320404 w 895671"/>
              <a:gd name="connsiteY17" fmla="*/ 640825 h 640825"/>
              <a:gd name="connsiteX18" fmla="*/ 274066 w 895671"/>
              <a:gd name="connsiteY18" fmla="*/ 621607 h 640825"/>
              <a:gd name="connsiteX19" fmla="*/ 274066 w 895671"/>
              <a:gd name="connsiteY19" fmla="*/ 528928 h 640825"/>
              <a:gd name="connsiteX20" fmla="*/ 482590 w 895671"/>
              <a:gd name="connsiteY20" fmla="*/ 320404 h 640825"/>
              <a:gd name="connsiteX21" fmla="*/ 274066 w 895671"/>
              <a:gd name="connsiteY21" fmla="*/ 111880 h 640825"/>
              <a:gd name="connsiteX22" fmla="*/ 274066 w 895671"/>
              <a:gd name="connsiteY22" fmla="*/ 19203 h 640825"/>
              <a:gd name="connsiteX23" fmla="*/ 320404 w 895671"/>
              <a:gd name="connsiteY23" fmla="*/ 0 h 640825"/>
              <a:gd name="connsiteX24" fmla="*/ 65541 w 895671"/>
              <a:gd name="connsiteY24" fmla="*/ 0 h 640825"/>
              <a:gd name="connsiteX25" fmla="*/ 111879 w 895671"/>
              <a:gd name="connsiteY25" fmla="*/ 19203 h 640825"/>
              <a:gd name="connsiteX26" fmla="*/ 366744 w 895671"/>
              <a:gd name="connsiteY26" fmla="*/ 274066 h 640825"/>
              <a:gd name="connsiteX27" fmla="*/ 366744 w 895671"/>
              <a:gd name="connsiteY27" fmla="*/ 366744 h 640825"/>
              <a:gd name="connsiteX28" fmla="*/ 111879 w 895671"/>
              <a:gd name="connsiteY28" fmla="*/ 621607 h 640825"/>
              <a:gd name="connsiteX29" fmla="*/ 65541 w 895671"/>
              <a:gd name="connsiteY29" fmla="*/ 640825 h 640825"/>
              <a:gd name="connsiteX30" fmla="*/ 19203 w 895671"/>
              <a:gd name="connsiteY30" fmla="*/ 621607 h 640825"/>
              <a:gd name="connsiteX31" fmla="*/ 19203 w 895671"/>
              <a:gd name="connsiteY31" fmla="*/ 528928 h 640825"/>
              <a:gd name="connsiteX32" fmla="*/ 227727 w 895671"/>
              <a:gd name="connsiteY32" fmla="*/ 320404 h 640825"/>
              <a:gd name="connsiteX33" fmla="*/ 19203 w 895671"/>
              <a:gd name="connsiteY33" fmla="*/ 111880 h 640825"/>
              <a:gd name="connsiteX34" fmla="*/ 19203 w 895671"/>
              <a:gd name="connsiteY34" fmla="*/ 19203 h 640825"/>
              <a:gd name="connsiteX35" fmla="*/ 65541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575267" y="0"/>
                </a:moveTo>
                <a:cubicBezTo>
                  <a:pt x="592035" y="0"/>
                  <a:pt x="608803" y="6401"/>
                  <a:pt x="621606" y="19203"/>
                </a:cubicBezTo>
                <a:lnTo>
                  <a:pt x="876468" y="274066"/>
                </a:lnTo>
                <a:cubicBezTo>
                  <a:pt x="902073" y="299670"/>
                  <a:pt x="902073" y="341138"/>
                  <a:pt x="876468" y="366744"/>
                </a:cubicBezTo>
                <a:lnTo>
                  <a:pt x="621606" y="621607"/>
                </a:lnTo>
                <a:cubicBezTo>
                  <a:pt x="608836" y="634441"/>
                  <a:pt x="592052"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1" y="6401"/>
                  <a:pt x="558499" y="0"/>
                  <a:pt x="575267"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path>
            </a:pathLst>
          </a:custGeom>
          <a:gradFill>
            <a:gsLst>
              <a:gs pos="0">
                <a:schemeClr val="accent2">
                  <a:alpha val="0"/>
                </a:schemeClr>
              </a:gs>
              <a:gs pos="100000">
                <a:schemeClr val="accent2"/>
              </a:gs>
            </a:gsLst>
            <a:lin ang="0" scaled="0"/>
          </a:gradFill>
          <a:ln w="3575" cap="flat">
            <a:noFill/>
            <a:prstDash val="solid"/>
            <a:miter/>
          </a:ln>
        </p:spPr>
        <p:txBody>
          <a:bodyPr wrap="square" rtlCol="0" anchor="ctr">
            <a:noAutofit/>
          </a:bodyPr>
          <a:lstStyle/>
          <a:p>
            <a:endParaRPr lang="zh-CN" altLang="en-US"/>
          </a:p>
        </p:txBody>
      </p:sp>
      <p:sp>
        <p:nvSpPr>
          <p:cNvPr id="30" name="任意多边形: 形状 29">
            <a:extLst>
              <a:ext uri="{FF2B5EF4-FFF2-40B4-BE49-F238E27FC236}">
                <a16:creationId xmlns:a16="http://schemas.microsoft.com/office/drawing/2014/main" id="{6DB78144-0203-C395-350C-D35D17944DF1}"/>
              </a:ext>
            </a:extLst>
          </p:cNvPr>
          <p:cNvSpPr/>
          <p:nvPr/>
        </p:nvSpPr>
        <p:spPr>
          <a:xfrm>
            <a:off x="6075008" y="4803402"/>
            <a:ext cx="484749" cy="346823"/>
          </a:xfrm>
          <a:custGeom>
            <a:avLst/>
            <a:gdLst>
              <a:gd name="connsiteX0" fmla="*/ 575267 w 895671"/>
              <a:gd name="connsiteY0" fmla="*/ 0 h 640825"/>
              <a:gd name="connsiteX1" fmla="*/ 621606 w 895671"/>
              <a:gd name="connsiteY1" fmla="*/ 19203 h 640825"/>
              <a:gd name="connsiteX2" fmla="*/ 876468 w 895671"/>
              <a:gd name="connsiteY2" fmla="*/ 274066 h 640825"/>
              <a:gd name="connsiteX3" fmla="*/ 876468 w 895671"/>
              <a:gd name="connsiteY3" fmla="*/ 366744 h 640825"/>
              <a:gd name="connsiteX4" fmla="*/ 621606 w 895671"/>
              <a:gd name="connsiteY4" fmla="*/ 621607 h 640825"/>
              <a:gd name="connsiteX5" fmla="*/ 575267 w 895671"/>
              <a:gd name="connsiteY5" fmla="*/ 640825 h 640825"/>
              <a:gd name="connsiteX6" fmla="*/ 528929 w 895671"/>
              <a:gd name="connsiteY6" fmla="*/ 621607 h 640825"/>
              <a:gd name="connsiteX7" fmla="*/ 528929 w 895671"/>
              <a:gd name="connsiteY7" fmla="*/ 528928 h 640825"/>
              <a:gd name="connsiteX8" fmla="*/ 737453 w 895671"/>
              <a:gd name="connsiteY8" fmla="*/ 320404 h 640825"/>
              <a:gd name="connsiteX9" fmla="*/ 528929 w 895671"/>
              <a:gd name="connsiteY9" fmla="*/ 111880 h 640825"/>
              <a:gd name="connsiteX10" fmla="*/ 528929 w 895671"/>
              <a:gd name="connsiteY10" fmla="*/ 19203 h 640825"/>
              <a:gd name="connsiteX11" fmla="*/ 575267 w 895671"/>
              <a:gd name="connsiteY11" fmla="*/ 0 h 640825"/>
              <a:gd name="connsiteX12" fmla="*/ 320404 w 895671"/>
              <a:gd name="connsiteY12" fmla="*/ 0 h 640825"/>
              <a:gd name="connsiteX13" fmla="*/ 366744 w 895671"/>
              <a:gd name="connsiteY13" fmla="*/ 19203 h 640825"/>
              <a:gd name="connsiteX14" fmla="*/ 621607 w 895671"/>
              <a:gd name="connsiteY14" fmla="*/ 274066 h 640825"/>
              <a:gd name="connsiteX15" fmla="*/ 621607 w 895671"/>
              <a:gd name="connsiteY15" fmla="*/ 366744 h 640825"/>
              <a:gd name="connsiteX16" fmla="*/ 366744 w 895671"/>
              <a:gd name="connsiteY16" fmla="*/ 621607 h 640825"/>
              <a:gd name="connsiteX17" fmla="*/ 320404 w 895671"/>
              <a:gd name="connsiteY17" fmla="*/ 640825 h 640825"/>
              <a:gd name="connsiteX18" fmla="*/ 274066 w 895671"/>
              <a:gd name="connsiteY18" fmla="*/ 621607 h 640825"/>
              <a:gd name="connsiteX19" fmla="*/ 274066 w 895671"/>
              <a:gd name="connsiteY19" fmla="*/ 528928 h 640825"/>
              <a:gd name="connsiteX20" fmla="*/ 482590 w 895671"/>
              <a:gd name="connsiteY20" fmla="*/ 320404 h 640825"/>
              <a:gd name="connsiteX21" fmla="*/ 274066 w 895671"/>
              <a:gd name="connsiteY21" fmla="*/ 111880 h 640825"/>
              <a:gd name="connsiteX22" fmla="*/ 274066 w 895671"/>
              <a:gd name="connsiteY22" fmla="*/ 19203 h 640825"/>
              <a:gd name="connsiteX23" fmla="*/ 320404 w 895671"/>
              <a:gd name="connsiteY23" fmla="*/ 0 h 640825"/>
              <a:gd name="connsiteX24" fmla="*/ 65541 w 895671"/>
              <a:gd name="connsiteY24" fmla="*/ 0 h 640825"/>
              <a:gd name="connsiteX25" fmla="*/ 111879 w 895671"/>
              <a:gd name="connsiteY25" fmla="*/ 19203 h 640825"/>
              <a:gd name="connsiteX26" fmla="*/ 366744 w 895671"/>
              <a:gd name="connsiteY26" fmla="*/ 274066 h 640825"/>
              <a:gd name="connsiteX27" fmla="*/ 366744 w 895671"/>
              <a:gd name="connsiteY27" fmla="*/ 366744 h 640825"/>
              <a:gd name="connsiteX28" fmla="*/ 111879 w 895671"/>
              <a:gd name="connsiteY28" fmla="*/ 621607 h 640825"/>
              <a:gd name="connsiteX29" fmla="*/ 65541 w 895671"/>
              <a:gd name="connsiteY29" fmla="*/ 640825 h 640825"/>
              <a:gd name="connsiteX30" fmla="*/ 19203 w 895671"/>
              <a:gd name="connsiteY30" fmla="*/ 621607 h 640825"/>
              <a:gd name="connsiteX31" fmla="*/ 19203 w 895671"/>
              <a:gd name="connsiteY31" fmla="*/ 528928 h 640825"/>
              <a:gd name="connsiteX32" fmla="*/ 227727 w 895671"/>
              <a:gd name="connsiteY32" fmla="*/ 320404 h 640825"/>
              <a:gd name="connsiteX33" fmla="*/ 19203 w 895671"/>
              <a:gd name="connsiteY33" fmla="*/ 111880 h 640825"/>
              <a:gd name="connsiteX34" fmla="*/ 19203 w 895671"/>
              <a:gd name="connsiteY34" fmla="*/ 19203 h 640825"/>
              <a:gd name="connsiteX35" fmla="*/ 65541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575267" y="0"/>
                </a:moveTo>
                <a:cubicBezTo>
                  <a:pt x="592035" y="0"/>
                  <a:pt x="608803" y="6401"/>
                  <a:pt x="621606" y="19203"/>
                </a:cubicBezTo>
                <a:lnTo>
                  <a:pt x="876468" y="274066"/>
                </a:lnTo>
                <a:cubicBezTo>
                  <a:pt x="902073" y="299670"/>
                  <a:pt x="902073" y="341138"/>
                  <a:pt x="876468" y="366744"/>
                </a:cubicBezTo>
                <a:lnTo>
                  <a:pt x="621606" y="621607"/>
                </a:lnTo>
                <a:cubicBezTo>
                  <a:pt x="608836" y="634441"/>
                  <a:pt x="592052"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1" y="6401"/>
                  <a:pt x="558499" y="0"/>
                  <a:pt x="575267"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path>
            </a:pathLst>
          </a:custGeom>
          <a:gradFill>
            <a:gsLst>
              <a:gs pos="0">
                <a:schemeClr val="accent1">
                  <a:alpha val="0"/>
                </a:schemeClr>
              </a:gs>
              <a:gs pos="100000">
                <a:schemeClr val="accent1"/>
              </a:gs>
            </a:gsLst>
            <a:lin ang="0" scaled="0"/>
          </a:gradFill>
          <a:ln w="3575" cap="flat">
            <a:noFill/>
            <a:prstDash val="solid"/>
            <a:miter/>
          </a:ln>
        </p:spPr>
        <p:txBody>
          <a:bodyPr wrap="square" rtlCol="0" anchor="ctr">
            <a:noAutofit/>
          </a:bodyPr>
          <a:lstStyle/>
          <a:p>
            <a:endParaRPr lang="zh-CN" altLang="en-US"/>
          </a:p>
        </p:txBody>
      </p:sp>
    </p:spTree>
    <p:extLst>
      <p:ext uri="{BB962C8B-B14F-4D97-AF65-F5344CB8AC3E}">
        <p14:creationId xmlns:p14="http://schemas.microsoft.com/office/powerpoint/2010/main" val="4220169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154559;"/>
</p:tagLst>
</file>

<file path=ppt/tags/tag2.xml><?xml version="1.0" encoding="utf-8"?>
<p:tagLst xmlns:a="http://schemas.openxmlformats.org/drawingml/2006/main" xmlns:r="http://schemas.openxmlformats.org/officeDocument/2006/relationships" xmlns:p="http://schemas.openxmlformats.org/presentationml/2006/main">
  <p:tag name="ISLIDE.ICON" val="#62144;"/>
</p:tagLst>
</file>

<file path=ppt/theme/theme1.xml><?xml version="1.0" encoding="utf-8"?>
<a:theme xmlns:a="http://schemas.openxmlformats.org/drawingml/2006/main" name="Office 主题​​">
  <a:themeElements>
    <a:clrScheme name="1-浅黄色">
      <a:dk1>
        <a:sysClr val="windowText" lastClr="000000"/>
      </a:dk1>
      <a:lt1>
        <a:sysClr val="window" lastClr="FFFFFF"/>
      </a:lt1>
      <a:dk2>
        <a:srgbClr val="44546A"/>
      </a:dk2>
      <a:lt2>
        <a:srgbClr val="E7E6E6"/>
      </a:lt2>
      <a:accent1>
        <a:srgbClr val="FFA037"/>
      </a:accent1>
      <a:accent2>
        <a:srgbClr val="839700"/>
      </a:accent2>
      <a:accent3>
        <a:srgbClr val="BFD9F6"/>
      </a:accent3>
      <a:accent4>
        <a:srgbClr val="A0AAE8"/>
      </a:accent4>
      <a:accent5>
        <a:srgbClr val="AEABAB"/>
      </a:accent5>
      <a:accent6>
        <a:srgbClr val="D0CECE"/>
      </a:accent6>
      <a:hlink>
        <a:srgbClr val="FFFFFF"/>
      </a:hlink>
      <a:folHlink>
        <a:srgbClr val="954F72"/>
      </a:folHlink>
    </a:clrScheme>
    <a:fontScheme name="自定义 1">
      <a:majorFont>
        <a:latin typeface="OPPOSans B"/>
        <a:ea typeface="OPPOSans B"/>
        <a:cs typeface=""/>
      </a:majorFont>
      <a:minorFont>
        <a:latin typeface="OPPOSans R"/>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spAutoFit/>
      </a:bodyPr>
      <a:lstStyle>
        <a:defPPr algn="l">
          <a:defRPr sz="2800" smtClean="0"/>
        </a:defPPr>
      </a:lstStyle>
    </a:txDef>
  </a:objectDefaults>
  <a:extraClrSchemeLst/>
  <a:extLst>
    <a:ext uri="{05A4C25C-085E-4340-85A3-A5531E510DB2}">
      <thm15:themeFamily xmlns:thm15="http://schemas.microsoft.com/office/thememl/2012/main" name="演示文稿1" id="{DF891036-0B16-4003-9E22-D258FDF6CB20}" vid="{99CBD8E5-65FA-4F90-8170-E369288747B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模板文件</Template>
  <TotalTime>695</TotalTime>
  <Words>1838</Words>
  <Application>Microsoft Office PowerPoint</Application>
  <PresentationFormat>宽屏</PresentationFormat>
  <Paragraphs>214</Paragraphs>
  <Slides>24</Slides>
  <Notes>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OPPOSans R</vt:lpstr>
      <vt:lpstr>Arial</vt:lpstr>
      <vt:lpstr>Microsoft YaHei Light</vt:lpstr>
      <vt:lpstr>Microsoft YaHei</vt:lpstr>
      <vt:lpstr>OPPOSans B</vt:lpstr>
      <vt:lpstr>等线</vt:lpstr>
      <vt:lpstr>Office 主题​​</vt:lpstr>
      <vt:lpstr>PowerPoint 演示文稿</vt:lpstr>
      <vt:lpstr>PowerPoint 演示文稿</vt:lpstr>
      <vt:lpstr>PowerPoint 演示文稿</vt:lpstr>
      <vt:lpstr>市场背景</vt:lpstr>
      <vt:lpstr>竞品分析</vt:lpstr>
      <vt:lpstr>消费者群体</vt:lpstr>
      <vt:lpstr>市场潜量</vt:lpstr>
      <vt:lpstr>PowerPoint 演示文稿</vt:lpstr>
      <vt:lpstr>品牌形象定位</vt:lpstr>
      <vt:lpstr>产品功能定位</vt:lpstr>
      <vt:lpstr>消费人群定位</vt:lpstr>
      <vt:lpstr>市场推广定位</vt:lpstr>
      <vt:lpstr>PowerPoint 演示文稿</vt:lpstr>
      <vt:lpstr>活动时间</vt:lpstr>
      <vt:lpstr>活动流程</vt:lpstr>
      <vt:lpstr>活动内容</vt:lpstr>
      <vt:lpstr>活动目标</vt:lpstr>
      <vt:lpstr>PowerPoint 演示文稿</vt:lpstr>
      <vt:lpstr>营销方式</vt:lpstr>
      <vt:lpstr>可行性分析</vt:lpstr>
      <vt:lpstr>成本控制</vt:lpstr>
      <vt:lpstr>预期成果</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555</dc:creator>
  <cp:lastModifiedBy>星光微暖</cp:lastModifiedBy>
  <cp:revision>350</cp:revision>
  <dcterms:created xsi:type="dcterms:W3CDTF">2022-06-21T08:57:32Z</dcterms:created>
  <dcterms:modified xsi:type="dcterms:W3CDTF">2022-07-12T10:49:38Z</dcterms:modified>
</cp:coreProperties>
</file>