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ags/tag2.xml" ContentType="application/vnd.openxmlformats-officedocument.presentationml.tags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58" r:id="rId4"/>
    <p:sldId id="272" r:id="rId5"/>
    <p:sldId id="271" r:id="rId6"/>
    <p:sldId id="263" r:id="rId7"/>
    <p:sldId id="269" r:id="rId8"/>
    <p:sldId id="270" r:id="rId9"/>
    <p:sldId id="264" r:id="rId10"/>
    <p:sldId id="268" r:id="rId11"/>
    <p:sldId id="267" r:id="rId12"/>
    <p:sldId id="265" r:id="rId13"/>
    <p:sldId id="260" r:id="rId14"/>
    <p:sldId id="266" r:id="rId15"/>
    <p:sldId id="262" r:id="rId16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4A6A4D"/>
    <a:srgbClr val="3B453A"/>
    <a:srgbClr val="F85E08"/>
    <a:srgbClr val="E73B19"/>
    <a:srgbClr val="0066FF"/>
    <a:srgbClr val="66FFCC"/>
    <a:srgbClr val="3333FF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1" autoAdjust="0"/>
    <p:restoredTop sz="94840" autoAdjust="0"/>
  </p:normalViewPr>
  <p:slideViewPr>
    <p:cSldViewPr snapToGrid="0" showGuides="1">
      <p:cViewPr varScale="1">
        <p:scale>
          <a:sx n="98" d="100"/>
          <a:sy n="98" d="100"/>
        </p:scale>
        <p:origin x="532" y="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Text here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</c:spPr>
          <c:dPt>
            <c:idx val="0"/>
            <c:bubble3D val="0"/>
            <c:spPr>
              <a:gradFill>
                <a:gsLst>
                  <a:gs pos="0">
                    <a:schemeClr val="accent5"/>
                  </a:gs>
                  <a:gs pos="100000">
                    <a:schemeClr val="accent3"/>
                  </a:gs>
                </a:gsLst>
                <a:lin ang="10800000" scaled="1"/>
              </a:gra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A51-43DC-A4AA-9316F5425692}"/>
              </c:ext>
            </c:extLst>
          </c:dPt>
          <c:dPt>
            <c:idx val="1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A51-43DC-A4AA-9316F5425692}"/>
              </c:ext>
            </c:extLst>
          </c:dPt>
          <c:cat>
            <c:strRef>
              <c:f>Sheet1!$A$2:$A$3</c:f>
              <c:strCache>
                <c:ptCount val="2"/>
                <c:pt idx="0">
                  <c:v>Legend1</c:v>
                </c:pt>
                <c:pt idx="1">
                  <c:v>Legend2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A51-43DC-A4AA-9316F54256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Text here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c:spPr>
          <c:dPt>
            <c:idx val="0"/>
            <c:bubble3D val="0"/>
            <c:spPr>
              <a:gradFill>
                <a:gsLst>
                  <a:gs pos="0">
                    <a:schemeClr val="accent5"/>
                  </a:gs>
                  <a:gs pos="100000">
                    <a:schemeClr val="accent3">
                      <a:lumMod val="75000"/>
                    </a:schemeClr>
                  </a:gs>
                </a:gsLst>
                <a:lin ang="10800000" scaled="1"/>
              </a:gra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0F9-40A1-BF57-349807A59518}"/>
              </c:ext>
            </c:extLst>
          </c:dPt>
          <c:dPt>
            <c:idx val="1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0F9-40A1-BF57-349807A59518}"/>
              </c:ext>
            </c:extLst>
          </c:dPt>
          <c:cat>
            <c:strRef>
              <c:f>Sheet1!$A$2:$A$3</c:f>
              <c:strCache>
                <c:ptCount val="2"/>
                <c:pt idx="0">
                  <c:v>Legend1</c:v>
                </c:pt>
                <c:pt idx="1">
                  <c:v>Legend2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0F9-40A1-BF57-349807A595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A3D24-6083-4546-8C6D-DEE86BAAAE49}" type="datetimeFigureOut">
              <a:rPr lang="zh-CN" altLang="en-US" smtClean="0"/>
              <a:t>2022/9/12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D8765-8EF3-408C-9341-152904E414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854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ED8765-8EF3-408C-9341-152904E414E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2817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ED8765-8EF3-408C-9341-152904E414ED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2748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4F0F5951-4DD3-4636-9351-9855C407E8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5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E545B57F-7D9D-4AD8-9FE4-E5267D65BB87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1699491" y="3145355"/>
            <a:ext cx="6090556" cy="1173162"/>
          </a:xfrm>
          <a:noFill/>
          <a:ln>
            <a:noFill/>
          </a:ln>
        </p:spPr>
        <p:txBody>
          <a:bodyPr vert="horz" wrap="square" lIns="91440" tIns="45720" rIns="91440" bIns="45720" rtlCol="0" anchor="b">
            <a:noAutofit/>
          </a:bodyPr>
          <a:lstStyle>
            <a:lvl1pPr>
              <a:defRPr lang="zh-CN" altLang="en-US" sz="4000" dirty="0">
                <a:solidFill>
                  <a:srgbClr val="FFFFFF"/>
                </a:solidFill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altLang="zh-CN" dirty="0"/>
              <a:t>Click to edit </a:t>
            </a:r>
            <a:br>
              <a:rPr lang="en-US" altLang="zh-CN" dirty="0"/>
            </a:br>
            <a:r>
              <a:rPr lang="en-US" altLang="zh-CN" dirty="0"/>
              <a:t>Master title style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2DDB65F-C302-4F35-9CCB-12FB82E2590D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1699491" y="4745656"/>
            <a:ext cx="3240168" cy="477830"/>
          </a:xfrm>
        </p:spPr>
        <p:txBody>
          <a:bodyPr vert="horz" lIns="91440" tIns="45720" rIns="91440" bIns="45720" rtlCol="0" anchor="b">
            <a:noAutofit/>
          </a:bodyPr>
          <a:lstStyle>
            <a:lvl1pPr algn="l">
              <a:defRPr lang="zh-CN" altLang="en-US" sz="1050" dirty="0">
                <a:solidFill>
                  <a:srgbClr val="FFFFFF"/>
                </a:solidFill>
              </a:defRPr>
            </a:lvl1pPr>
          </a:lstStyle>
          <a:p>
            <a:pPr marL="0" lvl="0" indent="0" defTabSz="914332">
              <a:lnSpc>
                <a:spcPct val="150000"/>
              </a:lnSpc>
              <a:buNone/>
            </a:pPr>
            <a:r>
              <a:rPr lang="en-US" altLang="zh-CN" dirty="0"/>
              <a:t>Click to edit Master subtitle style</a:t>
            </a:r>
            <a:endParaRPr lang="zh-CN" altLang="en-US" dirty="0"/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44C4A721-803B-47CB-B99E-1D01E8E0169F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9357360" y="6024157"/>
            <a:ext cx="2161540" cy="296271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r">
              <a:buNone/>
              <a:defRPr lang="en-US" altLang="zh-CN" sz="1200" b="0" smtClean="0"/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Speaker name and title</a:t>
            </a: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CA939A61-406D-45DC-B757-059EFAA05866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60400" y="6031504"/>
            <a:ext cx="5568950" cy="296271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altLang="zh-CN" sz="1200" b="0" smtClean="0"/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OfficePLUS</a:t>
            </a:r>
            <a:endParaRPr lang="en-US" altLang="en-US" dirty="0"/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4EF3F9F2-2DBE-4016-9D2B-F5CF4BE8EBCE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60400" y="723900"/>
            <a:ext cx="1039091" cy="296271"/>
          </a:xfrm>
        </p:spPr>
        <p:txBody>
          <a:bodyPr vert="horz" wrap="none" lIns="91440" tIns="45720" rIns="91440" bIns="45720" rtlCol="0" anchor="ctr">
            <a:normAutofit/>
          </a:bodyPr>
          <a:lstStyle>
            <a:lvl1pPr marL="0" indent="0">
              <a:buNone/>
              <a:defRPr lang="en-US" altLang="zh-CN" sz="1200" b="0" smtClean="0"/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LGOO HERE</a:t>
            </a:r>
          </a:p>
        </p:txBody>
      </p:sp>
    </p:spTree>
    <p:extLst>
      <p:ext uri="{BB962C8B-B14F-4D97-AF65-F5344CB8AC3E}">
        <p14:creationId xmlns:p14="http://schemas.microsoft.com/office/powerpoint/2010/main" val="321854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DC6DA8-D137-41D2-A934-63CB8FFB8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ED916A-3E34-4B9E-8F9F-7A8921A30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FE6FF3-E480-4C96-9DE0-054940E7C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AEBE-086C-4980-A4E1-E89EE17EFFB9}" type="datetime1">
              <a:rPr lang="zh-CN" altLang="en-US" smtClean="0"/>
              <a:t>2022/9/12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5DFAA1-D4C3-4306-A3AE-0641E3581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A3E0EBE-EC20-4150-A2C6-9837F3449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37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9E8BF7C6-F0FB-4FDD-8245-147D462A0CDF}"/>
              </a:ext>
            </a:extLst>
          </p:cNvPr>
          <p:cNvGrpSpPr/>
          <p:nvPr userDrawn="1"/>
        </p:nvGrpSpPr>
        <p:grpSpPr>
          <a:xfrm>
            <a:off x="-4205" y="0"/>
            <a:ext cx="12200411" cy="6858000"/>
            <a:chOff x="-790079" y="0"/>
            <a:chExt cx="12200411" cy="6858000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9409F36B-FD58-474E-8916-B69A9C64616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357"/>
            <a:stretch/>
          </p:blipFill>
          <p:spPr>
            <a:xfrm>
              <a:off x="-785874" y="0"/>
              <a:ext cx="12192000" cy="6858000"/>
            </a:xfrm>
            <a:prstGeom prst="rect">
              <a:avLst/>
            </a:prstGeom>
          </p:spPr>
        </p:pic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4A0F255D-A9C2-4C14-BDA6-6238F8FB9351}"/>
                </a:ext>
              </a:extLst>
            </p:cNvPr>
            <p:cNvSpPr/>
            <p:nvPr userDrawn="1"/>
          </p:nvSpPr>
          <p:spPr>
            <a:xfrm>
              <a:off x="-790079" y="0"/>
              <a:ext cx="12200411" cy="6858000"/>
            </a:xfrm>
            <a:prstGeom prst="rect">
              <a:avLst/>
            </a:prstGeom>
            <a:solidFill>
              <a:srgbClr val="00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dirty="0"/>
            </a:p>
          </p:txBody>
        </p:sp>
      </p:grp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AEA95BB-0FD6-4D94-81DB-8D38069818E5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C2568E-3CA5-4FDE-A375-CB503A7EDE34}"/>
              </a:ext>
            </a:extLst>
          </p:cNvPr>
          <p:cNvSpPr>
            <a:spLocks noGrp="1"/>
          </p:cNvSpPr>
          <p:nvPr userDrawn="1">
            <p:ph type="dt" sz="half" idx="11"/>
          </p:nvPr>
        </p:nvSpPr>
        <p:spPr/>
        <p:txBody>
          <a:bodyPr/>
          <a:lstStyle/>
          <a:p>
            <a:fld id="{AC4CC43B-9EB6-4465-8B1A-3F7180DAD0DF}" type="datetime1">
              <a:rPr lang="zh-CN" altLang="en-US" smtClean="0"/>
              <a:t>2022/9/12</a:t>
            </a:fld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3EAC383-637D-4997-B597-28ADC11AAC10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9775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>
            <a:extLst>
              <a:ext uri="{FF2B5EF4-FFF2-40B4-BE49-F238E27FC236}">
                <a16:creationId xmlns:a16="http://schemas.microsoft.com/office/drawing/2014/main" id="{8E66446C-4493-4FD3-8D43-1F5CAF7C6D64}"/>
              </a:ext>
            </a:extLst>
          </p:cNvPr>
          <p:cNvGrpSpPr/>
          <p:nvPr userDrawn="1"/>
        </p:nvGrpSpPr>
        <p:grpSpPr>
          <a:xfrm>
            <a:off x="-4205" y="0"/>
            <a:ext cx="12200411" cy="6858000"/>
            <a:chOff x="-790079" y="0"/>
            <a:chExt cx="12200411" cy="6858000"/>
          </a:xfrm>
        </p:grpSpPr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id="{BAC264DC-AB63-4E97-B0EE-9480502DCFD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357"/>
            <a:stretch/>
          </p:blipFill>
          <p:spPr>
            <a:xfrm>
              <a:off x="-785874" y="0"/>
              <a:ext cx="12192000" cy="6858000"/>
            </a:xfrm>
            <a:prstGeom prst="rect">
              <a:avLst/>
            </a:prstGeom>
          </p:spPr>
        </p:pic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F120FB7E-7064-4479-B512-767A8B2E7D81}"/>
                </a:ext>
              </a:extLst>
            </p:cNvPr>
            <p:cNvSpPr/>
            <p:nvPr userDrawn="1"/>
          </p:nvSpPr>
          <p:spPr>
            <a:xfrm>
              <a:off x="-790079" y="0"/>
              <a:ext cx="12200411" cy="6858000"/>
            </a:xfrm>
            <a:prstGeom prst="rect">
              <a:avLst/>
            </a:prstGeom>
            <a:solidFill>
              <a:srgbClr val="00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dirty="0"/>
            </a:p>
          </p:txBody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000C7662-4F6D-4B06-BB36-235FC06BF8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0418" y="2477943"/>
            <a:ext cx="5731164" cy="95105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zh-CN" altLang="en-US" sz="11500" dirty="0"/>
            </a:lvl1pPr>
          </a:lstStyle>
          <a:p>
            <a:pPr lvl="0" algn="ctr"/>
            <a:r>
              <a:rPr lang="en-US" altLang="zh-CN" dirty="0"/>
              <a:t>O1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FF9930E-40DF-417D-8161-BD38EB172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0418" y="3520932"/>
            <a:ext cx="5731164" cy="815104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altLang="zh-CN" b="1" dirty="0"/>
            </a:lvl1pPr>
          </a:lstStyle>
          <a:p>
            <a:pPr marL="0" lvl="0" indent="0" algn="ctr">
              <a:buNone/>
            </a:pPr>
            <a:r>
              <a:rPr lang="en-US" altLang="zh-CN" dirty="0"/>
              <a:t>Click to edit Master text styles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279D9A-DC49-4C12-80D3-3D89C2783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F10D-3A58-4285-A9DB-D9098A7BEDDD}" type="datetime1">
              <a:rPr lang="zh-CN" altLang="en-US" smtClean="0"/>
              <a:t>2022/9/12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1EF8C95-8814-4768-850F-851B6434A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94C1D7-7C5A-49B3-9D05-119C615E1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122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id="{6FC110D5-6B70-4C68-8C55-231DFB63A386}"/>
              </a:ext>
            </a:extLst>
          </p:cNvPr>
          <p:cNvGrpSpPr/>
          <p:nvPr userDrawn="1"/>
        </p:nvGrpSpPr>
        <p:grpSpPr>
          <a:xfrm>
            <a:off x="-4205" y="0"/>
            <a:ext cx="12200411" cy="6858000"/>
            <a:chOff x="-790079" y="0"/>
            <a:chExt cx="12200411" cy="6858000"/>
          </a:xfrm>
        </p:grpSpPr>
        <p:pic>
          <p:nvPicPr>
            <p:cNvPr id="11" name="图片 10">
              <a:extLst>
                <a:ext uri="{FF2B5EF4-FFF2-40B4-BE49-F238E27FC236}">
                  <a16:creationId xmlns:a16="http://schemas.microsoft.com/office/drawing/2014/main" id="{38B72C5B-3CDE-423A-BE94-BD051BE4A27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357"/>
            <a:stretch/>
          </p:blipFill>
          <p:spPr>
            <a:xfrm>
              <a:off x="-785874" y="0"/>
              <a:ext cx="12192000" cy="6858000"/>
            </a:xfrm>
            <a:prstGeom prst="rect">
              <a:avLst/>
            </a:prstGeom>
          </p:spPr>
        </p:pic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E0B133E9-EACD-4451-A5A7-9C21897EAD62}"/>
                </a:ext>
              </a:extLst>
            </p:cNvPr>
            <p:cNvSpPr/>
            <p:nvPr userDrawn="1"/>
          </p:nvSpPr>
          <p:spPr>
            <a:xfrm>
              <a:off x="-790079" y="0"/>
              <a:ext cx="12200411" cy="6858000"/>
            </a:xfrm>
            <a:prstGeom prst="rect">
              <a:avLst/>
            </a:prstGeom>
            <a:solidFill>
              <a:srgbClr val="00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dirty="0"/>
            </a:p>
          </p:txBody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652EDE83-63CC-4B33-B715-3953EADE2100}"/>
              </a:ext>
            </a:extLst>
          </p:cNvPr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514619F-25D0-4307-81CD-C24C74EF140E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748B5987-9647-4253-899C-3B9819D6D8A0}" type="datetime1">
              <a:rPr lang="zh-CN" altLang="en-US" smtClean="0"/>
              <a:t>2022/9/12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802B25F-898B-4C1A-94A9-699B8B55DF0F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A842F0A-76EB-4E77-8AF6-5F91F22881FE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764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C9D6027-F7C7-4EF3-85DD-09E27ACEE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CBEB-8597-4EA4-9D29-E1D7025CFAA0}" type="datetime1">
              <a:rPr lang="zh-CN" altLang="en-US" smtClean="0"/>
              <a:t>2022/9/12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6262BA1-A5A7-45F4-B365-E880E1C32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80CF1E8-0939-4B4D-A4D3-E47E208FC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162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D229733F-A63C-4A2B-9F28-EF1DDC5B1E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5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文本占位符 6">
            <a:extLst>
              <a:ext uri="{FF2B5EF4-FFF2-40B4-BE49-F238E27FC236}">
                <a16:creationId xmlns:a16="http://schemas.microsoft.com/office/drawing/2014/main" id="{C2320649-ACD7-42E9-A261-E6ED46ACB4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0400" y="2398313"/>
            <a:ext cx="10858500" cy="1643062"/>
          </a:xfrm>
        </p:spPr>
        <p:txBody>
          <a:bodyPr vert="horz" lIns="91440" tIns="45720" rIns="91440" bIns="45720" rtlCol="0" anchor="b">
            <a:normAutofit/>
          </a:bodyPr>
          <a:lstStyle>
            <a:lvl1pPr algn="ctr">
              <a:defRPr lang="en-US" altLang="zh-CN" sz="9600" b="1" dirty="0">
                <a:latin typeface="+mj-lt"/>
                <a:ea typeface="+mj-ea"/>
                <a:cs typeface="+mj-cs"/>
              </a:defRPr>
            </a:lvl1pPr>
          </a:lstStyle>
          <a:p>
            <a:pPr marL="0" lvl="0" indent="0">
              <a:buNone/>
            </a:pPr>
            <a:r>
              <a:rPr lang="en-US" altLang="zh-CN" dirty="0"/>
              <a:t>Thanks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DC428848-58C6-4501-8214-B803889F273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054790" y="6030568"/>
            <a:ext cx="2464110" cy="296271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r">
              <a:buNone/>
              <a:defRPr lang="en-US" altLang="zh-CN" sz="1200" b="0" smtClean="0"/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Speaker name and title</a:t>
            </a: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A01EED25-4D2A-435D-A5F9-01DCC2F0748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0400" y="6056932"/>
            <a:ext cx="1587500" cy="296271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altLang="zh-CN" sz="1200" b="0" smtClean="0"/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OfficePLUS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4805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9307103-D92B-4D3C-B386-9FD58793C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0"/>
            <a:ext cx="10858500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defTabSz="914354"/>
            <a:r>
              <a:rPr lang="en-US" altLang="zh-CN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F8920D0-E0E5-40BB-AEDA-3D7A09092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400" y="1130300"/>
            <a:ext cx="10858500" cy="500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0B16C00-AE39-4635-9F10-B7233D2AC2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0401" y="6438900"/>
            <a:ext cx="3992171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zh-CN" altLang="en-US"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12D871-753D-4991-B44B-EFAE9F8682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4656" y="6438900"/>
            <a:ext cx="1802924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altLang="en-US" sz="10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EBAC152-C384-4126-A41C-02F34DED3069}" type="datetime1">
              <a:rPr lang="zh-CN" altLang="en-US" smtClean="0"/>
              <a:t>2022/9/12</a:t>
            </a:fld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23E9ED-4E00-42D1-BFBF-5EBD27D298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57452" y="6438900"/>
            <a:ext cx="266144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altLang="en-US" sz="10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65B630-C7FF-41C0-9923-C5E5E29EED81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79159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1" r:id="rId4"/>
    <p:sldLayoutId id="2147483654" r:id="rId5"/>
    <p:sldLayoutId id="2147483655" r:id="rId6"/>
    <p:sldLayoutId id="2147483656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en-US"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247F6E74-AA8A-454F-B63E-1628D42DB23B}"/>
              </a:ext>
            </a:extLst>
          </p:cNvPr>
          <p:cNvSpPr/>
          <p:nvPr/>
        </p:nvSpPr>
        <p:spPr>
          <a:xfrm>
            <a:off x="0" y="3429000"/>
            <a:ext cx="7898130" cy="342900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副标题 9">
            <a:extLst>
              <a:ext uri="{FF2B5EF4-FFF2-40B4-BE49-F238E27FC236}">
                <a16:creationId xmlns:a16="http://schemas.microsoft.com/office/drawing/2014/main" id="{0102F8CF-8DD3-43E5-B521-501A3CF12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1369" y="4953355"/>
            <a:ext cx="3374430" cy="285750"/>
          </a:xfrm>
        </p:spPr>
        <p:txBody>
          <a:bodyPr vert="horz" lIns="91440" tIns="45720" rIns="91440" bIns="45720" rtlCol="0" anchor="b">
            <a:no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altLang="zh-CN" dirty="0">
                <a:cs typeface="+mn-ea"/>
                <a:sym typeface="+mn-lt"/>
              </a:rPr>
              <a:t>Adjust the spacing to adapt to Chinese typesetting, use the reference line in PPT</a:t>
            </a:r>
          </a:p>
        </p:txBody>
      </p:sp>
      <p:sp>
        <p:nvSpPr>
          <p:cNvPr id="51" name="文本占位符 50">
            <a:extLst>
              <a:ext uri="{FF2B5EF4-FFF2-40B4-BE49-F238E27FC236}">
                <a16:creationId xmlns:a16="http://schemas.microsoft.com/office/drawing/2014/main" id="{BA50754C-0545-42FF-9848-F9BE2B7529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357360" y="6024157"/>
            <a:ext cx="2161540" cy="296271"/>
          </a:xfrm>
        </p:spPr>
        <p:txBody>
          <a:bodyPr/>
          <a:lstStyle/>
          <a:p>
            <a:r>
              <a:rPr lang="en-US" altLang="zh-CN">
                <a:cs typeface="+mn-ea"/>
                <a:sym typeface="+mn-lt"/>
              </a:rPr>
              <a:t>Speaker name and title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52" name="文本占位符 51">
            <a:extLst>
              <a:ext uri="{FF2B5EF4-FFF2-40B4-BE49-F238E27FC236}">
                <a16:creationId xmlns:a16="http://schemas.microsoft.com/office/drawing/2014/main" id="{DA58A8D9-C8D7-4FD1-BFC2-F5AA8404EA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0400" y="6031504"/>
            <a:ext cx="5568950" cy="296271"/>
          </a:xfrm>
        </p:spPr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3" name="文本占位符 52">
            <a:extLst>
              <a:ext uri="{FF2B5EF4-FFF2-40B4-BE49-F238E27FC236}">
                <a16:creationId xmlns:a16="http://schemas.microsoft.com/office/drawing/2014/main" id="{6A9C6E36-5F6C-48F4-9D60-7662AE24A81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0400" y="723900"/>
            <a:ext cx="1039091" cy="296271"/>
          </a:xfrm>
        </p:spPr>
        <p:txBody>
          <a:bodyPr/>
          <a:lstStyle/>
          <a:p>
            <a:r>
              <a:rPr lang="en-US" altLang="zh-CN">
                <a:cs typeface="+mn-ea"/>
                <a:sym typeface="+mn-lt"/>
              </a:rPr>
              <a:t>LOGO HERE</a:t>
            </a:r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17977813-FA9D-4968-9058-B20BD3B47621}"/>
              </a:ext>
            </a:extLst>
          </p:cNvPr>
          <p:cNvCxnSpPr>
            <a:cxnSpLocks/>
          </p:cNvCxnSpPr>
          <p:nvPr/>
        </p:nvCxnSpPr>
        <p:spPr>
          <a:xfrm flipH="1">
            <a:off x="8446770" y="5510343"/>
            <a:ext cx="3019246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标题 8">
            <a:extLst>
              <a:ext uri="{FF2B5EF4-FFF2-40B4-BE49-F238E27FC236}">
                <a16:creationId xmlns:a16="http://schemas.microsoft.com/office/drawing/2014/main" id="{6C2532AA-A647-48FF-8A25-36777AF5B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400" y="4483423"/>
            <a:ext cx="7594600" cy="1173162"/>
          </a:xfrm>
          <a:noFill/>
          <a:ln>
            <a:noFill/>
          </a:ln>
        </p:spPr>
        <p:txBody>
          <a:bodyPr vert="horz" wrap="none" lIns="91440" tIns="45720" rIns="91440" bIns="45720" rtlCol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zh-CN" altLang="en-US" sz="54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语言</a:t>
            </a:r>
            <a:r>
              <a:rPr lang="zh-CN" altLang="en-US" sz="54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教育培训课件</a:t>
            </a:r>
            <a:br>
              <a:rPr lang="en-GB" altLang="zh-CN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</a:br>
            <a:r>
              <a:rPr lang="en-GB" altLang="zh-CN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EDUCATION-2OXX</a:t>
            </a:r>
            <a:endParaRPr lang="zh-CN" altLang="en-US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6D5803CC-EEDD-4229-B2B1-57B2D966658D}"/>
              </a:ext>
            </a:extLst>
          </p:cNvPr>
          <p:cNvSpPr txBox="1">
            <a:spLocks/>
          </p:cNvSpPr>
          <p:nvPr/>
        </p:nvSpPr>
        <p:spPr>
          <a:xfrm>
            <a:off x="8361369" y="4252041"/>
            <a:ext cx="3285882" cy="2962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2400" b="1">
                <a:cs typeface="+mn-ea"/>
                <a:sym typeface="+mn-lt"/>
              </a:rPr>
              <a:t>主讲人：</a:t>
            </a:r>
            <a:r>
              <a:rPr lang="en-US" altLang="zh-CN" sz="2400" b="1">
                <a:cs typeface="+mn-ea"/>
                <a:sym typeface="+mn-lt"/>
              </a:rPr>
              <a:t>OfficePLUS</a:t>
            </a:r>
            <a:endParaRPr lang="zh-CN" altLang="en-US" sz="2400" b="1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1421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827CB0F-4E2C-437D-B268-60EF88116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10</a:t>
            </a:fld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788F355E-6153-4C3F-836B-1123DCF1F69B}"/>
              </a:ext>
            </a:extLst>
          </p:cNvPr>
          <p:cNvCxnSpPr>
            <a:cxnSpLocks/>
            <a:endCxn id="19" idx="2"/>
          </p:cNvCxnSpPr>
          <p:nvPr/>
        </p:nvCxnSpPr>
        <p:spPr>
          <a:xfrm>
            <a:off x="1123567" y="3658650"/>
            <a:ext cx="2154483" cy="1"/>
          </a:xfrm>
          <a:prstGeom prst="line">
            <a:avLst/>
          </a:prstGeom>
          <a:ln w="76200" cap="rnd">
            <a:gradFill>
              <a:gsLst>
                <a:gs pos="100000">
                  <a:schemeClr val="accent6">
                    <a:lumMod val="60000"/>
                    <a:lumOff val="40000"/>
                    <a:alpha val="0"/>
                  </a:schemeClr>
                </a:gs>
                <a:gs pos="20000">
                  <a:schemeClr val="accent6"/>
                </a:gs>
              </a:gsLst>
              <a:lin ang="12000000" scaled="0"/>
            </a:gra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椭圆 18">
            <a:extLst>
              <a:ext uri="{FF2B5EF4-FFF2-40B4-BE49-F238E27FC236}">
                <a16:creationId xmlns:a16="http://schemas.microsoft.com/office/drawing/2014/main" id="{D0BFE5AF-2538-4B2B-BAD9-AC88B2EC5FC0}"/>
              </a:ext>
            </a:extLst>
          </p:cNvPr>
          <p:cNvSpPr/>
          <p:nvPr/>
        </p:nvSpPr>
        <p:spPr>
          <a:xfrm>
            <a:off x="3278050" y="3531079"/>
            <a:ext cx="255143" cy="255143"/>
          </a:xfrm>
          <a:prstGeom prst="ellipse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60000">
                <a:schemeClr val="accent1"/>
              </a:gs>
            </a:gsLst>
            <a:lin ang="2700000" scaled="0"/>
          </a:gradFill>
          <a:ln w="57150" cap="rnd">
            <a:noFill/>
            <a:prstDash val="solid"/>
            <a:round/>
          </a:ln>
          <a:effectLst>
            <a:outerShdw blurRad="76200" dist="50800" dir="5400000" algn="ctr" rotWithShape="0">
              <a:schemeClr val="accent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32500" lnSpcReduction="20000"/>
          </a:bodyPr>
          <a:lstStyle/>
          <a:p>
            <a:pPr algn="ctr" defTabSz="913765"/>
            <a:endParaRPr lang="zh-CN" altLang="en-US" sz="20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65A6E7BC-E91E-4BD3-A803-3912F6C2862D}"/>
              </a:ext>
            </a:extLst>
          </p:cNvPr>
          <p:cNvSpPr txBox="1"/>
          <p:nvPr/>
        </p:nvSpPr>
        <p:spPr>
          <a:xfrm>
            <a:off x="1022584" y="2860513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cs typeface="+mn-ea"/>
                <a:sym typeface="+mn-lt"/>
              </a:rPr>
              <a:t>01</a:t>
            </a:r>
            <a:endParaRPr lang="zh-CN" altLang="en-US" sz="3600" b="1" dirty="0">
              <a:cs typeface="+mn-ea"/>
              <a:sym typeface="+mn-lt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EBD2CF8C-8EF8-47FB-8A8E-1B6D5D7603EB}"/>
              </a:ext>
            </a:extLst>
          </p:cNvPr>
          <p:cNvSpPr txBox="1"/>
          <p:nvPr/>
        </p:nvSpPr>
        <p:spPr>
          <a:xfrm>
            <a:off x="1022584" y="4020281"/>
            <a:ext cx="251060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 i="0"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defRPr>
            </a:lvl1pPr>
          </a:lstStyle>
          <a:p>
            <a:pPr>
              <a:buSzPct val="25000"/>
            </a:pPr>
            <a:r>
              <a:rPr lang="en-US" altLang="zh-CN" sz="1800" dirty="0">
                <a:solidFill>
                  <a:schemeClr val="tx1"/>
                </a:solidFill>
                <a:effectLst/>
                <a:cs typeface="+mn-ea"/>
                <a:sym typeface="+mn-lt"/>
              </a:rPr>
              <a:t>TEXT HERE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421033C8-9C4A-4FCA-BB33-509B67397D5D}"/>
              </a:ext>
            </a:extLst>
          </p:cNvPr>
          <p:cNvSpPr txBox="1"/>
          <p:nvPr/>
        </p:nvSpPr>
        <p:spPr>
          <a:xfrm>
            <a:off x="1022584" y="4518326"/>
            <a:ext cx="2510609" cy="650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r>
              <a:rPr lang="en-US" altLang="zh-CN" sz="1000" dirty="0">
                <a:cs typeface="+mn-ea"/>
                <a:sym typeface="+mn-lt"/>
              </a:rPr>
              <a:t>Copy paste fonts. Choose the only optio to retain text</a:t>
            </a:r>
          </a:p>
          <a:p>
            <a:r>
              <a:rPr lang="en-US" altLang="zh-CN" sz="1000" dirty="0">
                <a:cs typeface="+mn-ea"/>
                <a:sym typeface="+mn-lt"/>
              </a:rPr>
              <a:t>……</a:t>
            </a:r>
          </a:p>
        </p:txBody>
      </p: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2FC6B4B9-5D00-4E92-A366-AD5733D94915}"/>
              </a:ext>
            </a:extLst>
          </p:cNvPr>
          <p:cNvCxnSpPr>
            <a:cxnSpLocks/>
            <a:endCxn id="14" idx="2"/>
          </p:cNvCxnSpPr>
          <p:nvPr/>
        </p:nvCxnSpPr>
        <p:spPr>
          <a:xfrm>
            <a:off x="4781167" y="3658650"/>
            <a:ext cx="2154483" cy="1"/>
          </a:xfrm>
          <a:prstGeom prst="line">
            <a:avLst/>
          </a:prstGeom>
          <a:ln w="76200" cap="rnd">
            <a:gradFill>
              <a:gsLst>
                <a:gs pos="100000">
                  <a:schemeClr val="accent6">
                    <a:lumMod val="60000"/>
                    <a:lumOff val="40000"/>
                    <a:alpha val="0"/>
                  </a:schemeClr>
                </a:gs>
                <a:gs pos="20000">
                  <a:schemeClr val="accent6"/>
                </a:gs>
              </a:gsLst>
              <a:lin ang="12000000" scaled="0"/>
            </a:gra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椭圆 13">
            <a:extLst>
              <a:ext uri="{FF2B5EF4-FFF2-40B4-BE49-F238E27FC236}">
                <a16:creationId xmlns:a16="http://schemas.microsoft.com/office/drawing/2014/main" id="{C5CF358B-EDE7-441B-958A-A3C232DDDDE6}"/>
              </a:ext>
            </a:extLst>
          </p:cNvPr>
          <p:cNvSpPr/>
          <p:nvPr/>
        </p:nvSpPr>
        <p:spPr>
          <a:xfrm>
            <a:off x="6935650" y="3531079"/>
            <a:ext cx="255143" cy="255143"/>
          </a:xfrm>
          <a:prstGeom prst="ellipse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60000">
                <a:schemeClr val="accent2"/>
              </a:gs>
            </a:gsLst>
            <a:lin ang="2700000" scaled="0"/>
          </a:gradFill>
          <a:ln w="57150" cap="rnd">
            <a:noFill/>
            <a:prstDash val="solid"/>
            <a:round/>
          </a:ln>
          <a:effectLst>
            <a:outerShdw blurRad="76200" dist="50800" dir="5400000" algn="ctr" rotWithShape="0">
              <a:schemeClr val="accent2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32500" lnSpcReduction="20000"/>
          </a:bodyPr>
          <a:lstStyle/>
          <a:p>
            <a:pPr algn="ctr" defTabSz="913765"/>
            <a:endParaRPr lang="zh-CN" altLang="en-US" sz="20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7E5CEF3F-A567-4A8A-B2EC-B7755A07B99F}"/>
              </a:ext>
            </a:extLst>
          </p:cNvPr>
          <p:cNvSpPr txBox="1"/>
          <p:nvPr/>
        </p:nvSpPr>
        <p:spPr>
          <a:xfrm>
            <a:off x="4680184" y="2860513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cs typeface="+mn-ea"/>
                <a:sym typeface="+mn-lt"/>
              </a:rPr>
              <a:t>02</a:t>
            </a:r>
            <a:endParaRPr lang="zh-CN" altLang="en-US" sz="3600" b="1" dirty="0"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3A42D4FB-56CE-444D-9F34-CB728FA23FA7}"/>
              </a:ext>
            </a:extLst>
          </p:cNvPr>
          <p:cNvSpPr txBox="1"/>
          <p:nvPr/>
        </p:nvSpPr>
        <p:spPr>
          <a:xfrm>
            <a:off x="4680184" y="4020281"/>
            <a:ext cx="251060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 i="0"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defRPr>
            </a:lvl1pPr>
          </a:lstStyle>
          <a:p>
            <a:pPr>
              <a:buSzPct val="25000"/>
            </a:pPr>
            <a:r>
              <a:rPr lang="en-US" altLang="zh-CN" sz="1800" dirty="0">
                <a:solidFill>
                  <a:schemeClr val="tx1"/>
                </a:solidFill>
                <a:effectLst/>
                <a:cs typeface="+mn-ea"/>
                <a:sym typeface="+mn-lt"/>
              </a:rPr>
              <a:t>TEXT HERE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8D516678-CB15-4D94-8A2F-AD180C3BFD79}"/>
              </a:ext>
            </a:extLst>
          </p:cNvPr>
          <p:cNvSpPr txBox="1"/>
          <p:nvPr/>
        </p:nvSpPr>
        <p:spPr>
          <a:xfrm>
            <a:off x="4680184" y="4518326"/>
            <a:ext cx="2510609" cy="650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r>
              <a:rPr lang="en-US" altLang="zh-CN" sz="1000" dirty="0">
                <a:cs typeface="+mn-ea"/>
                <a:sym typeface="+mn-lt"/>
              </a:rPr>
              <a:t>Copy paste fonts. Choose the only optio to retain text</a:t>
            </a:r>
          </a:p>
          <a:p>
            <a:r>
              <a:rPr lang="en-US" altLang="zh-CN" sz="1000" dirty="0">
                <a:cs typeface="+mn-ea"/>
                <a:sym typeface="+mn-lt"/>
              </a:rPr>
              <a:t>……</a:t>
            </a:r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C4D07124-AB57-4C16-A2B0-0D509C4F559F}"/>
              </a:ext>
            </a:extLst>
          </p:cNvPr>
          <p:cNvCxnSpPr>
            <a:cxnSpLocks/>
            <a:endCxn id="9" idx="2"/>
          </p:cNvCxnSpPr>
          <p:nvPr/>
        </p:nvCxnSpPr>
        <p:spPr>
          <a:xfrm>
            <a:off x="8438767" y="3658650"/>
            <a:ext cx="2154483" cy="1"/>
          </a:xfrm>
          <a:prstGeom prst="line">
            <a:avLst/>
          </a:prstGeom>
          <a:ln w="76200" cap="rnd">
            <a:gradFill>
              <a:gsLst>
                <a:gs pos="100000">
                  <a:schemeClr val="accent6">
                    <a:lumMod val="60000"/>
                    <a:lumOff val="40000"/>
                    <a:alpha val="0"/>
                  </a:schemeClr>
                </a:gs>
                <a:gs pos="20000">
                  <a:schemeClr val="accent6"/>
                </a:gs>
              </a:gsLst>
              <a:lin ang="12000000" scaled="0"/>
            </a:gra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>
            <a:extLst>
              <a:ext uri="{FF2B5EF4-FFF2-40B4-BE49-F238E27FC236}">
                <a16:creationId xmlns:a16="http://schemas.microsoft.com/office/drawing/2014/main" id="{3600DAFD-291D-457C-B8D4-ACF828E9770E}"/>
              </a:ext>
            </a:extLst>
          </p:cNvPr>
          <p:cNvSpPr/>
          <p:nvPr/>
        </p:nvSpPr>
        <p:spPr>
          <a:xfrm>
            <a:off x="10593250" y="3531079"/>
            <a:ext cx="255143" cy="255143"/>
          </a:xfrm>
          <a:prstGeom prst="ellipse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60000">
                <a:schemeClr val="accent3"/>
              </a:gs>
            </a:gsLst>
            <a:lin ang="2700000" scaled="0"/>
          </a:gradFill>
          <a:ln w="57150" cap="rnd">
            <a:noFill/>
            <a:prstDash val="solid"/>
            <a:round/>
          </a:ln>
          <a:effectLst>
            <a:outerShdw blurRad="76200" dist="50800" dir="5400000" algn="ctr" rotWithShape="0">
              <a:schemeClr val="accent3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32500" lnSpcReduction="20000"/>
          </a:bodyPr>
          <a:lstStyle/>
          <a:p>
            <a:pPr algn="ctr" defTabSz="913765"/>
            <a:endParaRPr lang="zh-CN" altLang="en-US" sz="20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95F9422-0759-49E9-9E25-870F19F72919}"/>
              </a:ext>
            </a:extLst>
          </p:cNvPr>
          <p:cNvSpPr txBox="1"/>
          <p:nvPr/>
        </p:nvSpPr>
        <p:spPr>
          <a:xfrm>
            <a:off x="8337784" y="2860513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cs typeface="+mn-ea"/>
                <a:sym typeface="+mn-lt"/>
              </a:rPr>
              <a:t>03</a:t>
            </a:r>
            <a:endParaRPr lang="zh-CN" altLang="en-US" sz="3600" b="1" dirty="0"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35A8DDB5-83C0-4E5A-B43D-E75F86D2EF69}"/>
              </a:ext>
            </a:extLst>
          </p:cNvPr>
          <p:cNvSpPr txBox="1"/>
          <p:nvPr/>
        </p:nvSpPr>
        <p:spPr>
          <a:xfrm>
            <a:off x="8337784" y="4020281"/>
            <a:ext cx="251060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 i="0"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defRPr>
            </a:lvl1pPr>
          </a:lstStyle>
          <a:p>
            <a:pPr>
              <a:buSzPct val="25000"/>
            </a:pPr>
            <a:r>
              <a:rPr lang="en-US" altLang="zh-CN" sz="1800" dirty="0">
                <a:solidFill>
                  <a:schemeClr val="tx1"/>
                </a:solidFill>
                <a:effectLst/>
                <a:cs typeface="+mn-ea"/>
                <a:sym typeface="+mn-lt"/>
              </a:rPr>
              <a:t>TEXT HERE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F4833E5C-D9F8-43B0-9F10-583232F51A4D}"/>
              </a:ext>
            </a:extLst>
          </p:cNvPr>
          <p:cNvSpPr txBox="1"/>
          <p:nvPr/>
        </p:nvSpPr>
        <p:spPr>
          <a:xfrm>
            <a:off x="8337784" y="4518326"/>
            <a:ext cx="2510609" cy="650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r>
              <a:rPr lang="en-US" altLang="zh-CN" sz="1000" dirty="0">
                <a:cs typeface="+mn-ea"/>
                <a:sym typeface="+mn-lt"/>
              </a:rPr>
              <a:t>Copy paste fonts. Choose the only optio to retain text</a:t>
            </a:r>
          </a:p>
          <a:p>
            <a:r>
              <a:rPr lang="en-US" altLang="zh-CN" sz="10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4AE73168-2BD8-40B1-9F6D-39B507D272A0}"/>
              </a:ext>
            </a:extLst>
          </p:cNvPr>
          <p:cNvSpPr txBox="1"/>
          <p:nvPr/>
        </p:nvSpPr>
        <p:spPr>
          <a:xfrm>
            <a:off x="939800" y="1392969"/>
            <a:ext cx="4675688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 i="0">
                <a:gradFill>
                  <a:gsLst>
                    <a:gs pos="0">
                      <a:schemeClr val="accent2">
                        <a:lumMod val="60000"/>
                        <a:lumOff val="40000"/>
                      </a:schemeClr>
                    </a:gs>
                    <a:gs pos="60000">
                      <a:schemeClr val="accent2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defRPr>
            </a:lvl1pPr>
          </a:lstStyle>
          <a:p>
            <a:r>
              <a:rPr lang="en-US" altLang="zh-CN" sz="2800" dirty="0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69000">
                      <a:schemeClr val="accent5"/>
                    </a:gs>
                  </a:gsLst>
                  <a:lin ang="2700000" scaled="0"/>
                </a:gradFill>
                <a:effectLst>
                  <a:outerShdw blurRad="152400" dist="76200" dir="5400000" algn="ctr" rotWithShape="0">
                    <a:schemeClr val="accent4">
                      <a:lumMod val="75000"/>
                      <a:alpha val="10000"/>
                    </a:schemeClr>
                  </a:outerShdw>
                </a:effectLst>
                <a:cs typeface="+mn-ea"/>
                <a:sym typeface="+mn-lt"/>
              </a:rPr>
              <a:t>Unified fonts </a:t>
            </a:r>
          </a:p>
          <a:p>
            <a:r>
              <a:rPr lang="en-US" altLang="zh-CN" sz="2800" dirty="0">
                <a:solidFill>
                  <a:schemeClr val="tx1"/>
                </a:solidFill>
                <a:effectLst>
                  <a:outerShdw blurRad="152400" dist="76200" dir="5400000" algn="ctr" rotWithShape="0">
                    <a:schemeClr val="tx1">
                      <a:lumMod val="85000"/>
                      <a:lumOff val="15000"/>
                      <a:alpha val="10000"/>
                    </a:schemeClr>
                  </a:outerShdw>
                </a:effectLst>
                <a:cs typeface="+mn-ea"/>
                <a:sym typeface="+mn-lt"/>
              </a:rPr>
              <a:t>make reading more fluent. </a:t>
            </a:r>
          </a:p>
        </p:txBody>
      </p:sp>
    </p:spTree>
    <p:extLst>
      <p:ext uri="{BB962C8B-B14F-4D97-AF65-F5344CB8AC3E}">
        <p14:creationId xmlns:p14="http://schemas.microsoft.com/office/powerpoint/2010/main" val="2215153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827CB0F-4E2C-437D-B268-60EF88116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11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E2EDAB09-ACA7-4C07-BEAC-DE00B8A56BAD}"/>
              </a:ext>
            </a:extLst>
          </p:cNvPr>
          <p:cNvGrpSpPr/>
          <p:nvPr/>
        </p:nvGrpSpPr>
        <p:grpSpPr>
          <a:xfrm>
            <a:off x="845588" y="2334407"/>
            <a:ext cx="10507548" cy="3142769"/>
            <a:chOff x="845588" y="2334407"/>
            <a:chExt cx="10507548" cy="3142769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FB17676F-B02B-4B65-93DC-4CCDDA38FF4B}"/>
                </a:ext>
              </a:extLst>
            </p:cNvPr>
            <p:cNvSpPr txBox="1"/>
            <p:nvPr/>
          </p:nvSpPr>
          <p:spPr>
            <a:xfrm>
              <a:off x="3389367" y="2334407"/>
              <a:ext cx="5413266" cy="647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pPr algn="ctr"/>
              <a:r>
                <a:rPr lang="en-US" dirty="0">
                  <a:cs typeface="+mn-ea"/>
                  <a:sym typeface="+mn-lt"/>
                </a:rPr>
                <a:t>Theme  color makes PPT more convenient to change.</a:t>
              </a:r>
            </a:p>
            <a:p>
              <a:pPr algn="ctr"/>
              <a:r>
                <a:rPr lang="en-US" dirty="0">
                  <a:cs typeface="+mn-ea"/>
                  <a:sym typeface="+mn-lt"/>
                </a:rPr>
                <a:t>Adjust the spacing to adapt to Chinese typesetting, use the reference line in </a:t>
              </a:r>
              <a:r>
                <a:rPr lang="en-US" dirty="0" err="1">
                  <a:cs typeface="+mn-ea"/>
                  <a:sym typeface="+mn-lt"/>
                </a:rPr>
                <a:t>PPT.</a:t>
              </a:r>
              <a:r>
                <a:rPr lang="en-US" altLang="zh-CN" dirty="0" err="1">
                  <a:cs typeface="+mn-ea"/>
                  <a:sym typeface="+mn-lt"/>
                </a:rPr>
                <a:t>Unified</a:t>
              </a:r>
              <a:r>
                <a:rPr lang="en-US" altLang="zh-CN" dirty="0">
                  <a:cs typeface="+mn-ea"/>
                  <a:sym typeface="+mn-lt"/>
                </a:rPr>
                <a:t> fonts make reading more </a:t>
              </a:r>
              <a:r>
                <a:rPr lang="en-US" altLang="zh-CN" dirty="0" err="1">
                  <a:cs typeface="+mn-ea"/>
                  <a:sym typeface="+mn-lt"/>
                </a:rPr>
                <a:t>fluent.Copy</a:t>
              </a:r>
              <a:r>
                <a:rPr lang="en-US" altLang="zh-CN" dirty="0">
                  <a:cs typeface="+mn-ea"/>
                  <a:sym typeface="+mn-lt"/>
                </a:rPr>
                <a:t> paste fonts. Choose the only </a:t>
              </a:r>
              <a:r>
                <a:rPr lang="en-US" altLang="zh-CN" dirty="0" err="1">
                  <a:cs typeface="+mn-ea"/>
                  <a:sym typeface="+mn-lt"/>
                </a:rPr>
                <a:t>optio</a:t>
              </a:r>
              <a:r>
                <a:rPr lang="en-US" altLang="zh-CN" dirty="0">
                  <a:cs typeface="+mn-ea"/>
                  <a:sym typeface="+mn-lt"/>
                </a:rPr>
                <a:t> to retain text……</a:t>
              </a:r>
            </a:p>
          </p:txBody>
        </p:sp>
        <p:sp>
          <p:nvSpPr>
            <p:cNvPr id="6" name="弧形 5">
              <a:extLst>
                <a:ext uri="{FF2B5EF4-FFF2-40B4-BE49-F238E27FC236}">
                  <a16:creationId xmlns:a16="http://schemas.microsoft.com/office/drawing/2014/main" id="{E2AD5EB3-FF33-4CEB-ADAB-E72BFAB3D915}"/>
                </a:ext>
              </a:extLst>
            </p:cNvPr>
            <p:cNvSpPr/>
            <p:nvPr/>
          </p:nvSpPr>
          <p:spPr>
            <a:xfrm rot="9125540">
              <a:off x="1027863" y="3816980"/>
              <a:ext cx="1684093" cy="1660196"/>
            </a:xfrm>
            <a:prstGeom prst="arc">
              <a:avLst>
                <a:gd name="adj1" fmla="val 16200000"/>
                <a:gd name="adj2" fmla="val 9646559"/>
              </a:avLst>
            </a:prstGeom>
            <a:ln w="76200" cap="rnd">
              <a:gradFill>
                <a:gsLst>
                  <a:gs pos="100000">
                    <a:schemeClr val="tx1">
                      <a:lumMod val="50000"/>
                      <a:lumOff val="50000"/>
                      <a:alpha val="0"/>
                    </a:schemeClr>
                  </a:gs>
                  <a:gs pos="20000">
                    <a:schemeClr val="tx1">
                      <a:lumMod val="50000"/>
                      <a:lumOff val="50000"/>
                      <a:alpha val="30000"/>
                    </a:schemeClr>
                  </a:gs>
                </a:gsLst>
                <a:lin ang="1200000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4B1FFE4D-C319-481E-BEEB-9C5C2363614E}"/>
                </a:ext>
              </a:extLst>
            </p:cNvPr>
            <p:cNvSpPr txBox="1"/>
            <p:nvPr/>
          </p:nvSpPr>
          <p:spPr>
            <a:xfrm>
              <a:off x="1364112" y="4075719"/>
              <a:ext cx="10669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D6691577-DE99-49EA-97D1-C03F681215FB}"/>
                </a:ext>
              </a:extLst>
            </p:cNvPr>
            <p:cNvSpPr txBox="1"/>
            <p:nvPr/>
          </p:nvSpPr>
          <p:spPr>
            <a:xfrm>
              <a:off x="1364112" y="4383496"/>
              <a:ext cx="1638444" cy="8399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r>
                <a:rPr lang="en-US" altLang="zh-CN" dirty="0">
                  <a:cs typeface="+mn-ea"/>
                  <a:sym typeface="+mn-lt"/>
                </a:rPr>
                <a:t>Unified fonts make reading more </a:t>
              </a:r>
              <a:r>
                <a:rPr lang="en-US" altLang="zh-CN" dirty="0" err="1">
                  <a:cs typeface="+mn-ea"/>
                  <a:sym typeface="+mn-lt"/>
                </a:rPr>
                <a:t>fluent.Copy</a:t>
              </a:r>
              <a:r>
                <a:rPr lang="en-US" altLang="zh-CN" dirty="0">
                  <a:cs typeface="+mn-ea"/>
                  <a:sym typeface="+mn-lt"/>
                </a:rPr>
                <a:t> paste fonts. Choose the only </a:t>
              </a:r>
              <a:r>
                <a:rPr lang="en-US" altLang="zh-CN" dirty="0" err="1">
                  <a:cs typeface="+mn-ea"/>
                  <a:sym typeface="+mn-lt"/>
                </a:rPr>
                <a:t>optio</a:t>
              </a:r>
              <a:r>
                <a:rPr lang="en-US" altLang="zh-CN" dirty="0">
                  <a:cs typeface="+mn-ea"/>
                  <a:sym typeface="+mn-lt"/>
                </a:rPr>
                <a:t> to retain text……</a:t>
              </a:r>
            </a:p>
          </p:txBody>
        </p:sp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5F4A2052-610B-41C2-89CB-DACE4A84CBA6}"/>
                </a:ext>
              </a:extLst>
            </p:cNvPr>
            <p:cNvSpPr/>
            <p:nvPr/>
          </p:nvSpPr>
          <p:spPr>
            <a:xfrm>
              <a:off x="845588" y="4441979"/>
              <a:ext cx="410200" cy="410198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60000">
                  <a:schemeClr val="accent1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77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3765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5F953085-B4E3-48B0-A4A6-899AB2581CFA}"/>
                </a:ext>
              </a:extLst>
            </p:cNvPr>
            <p:cNvSpPr/>
            <p:nvPr/>
          </p:nvSpPr>
          <p:spPr>
            <a:xfrm>
              <a:off x="961688" y="4580328"/>
              <a:ext cx="178001" cy="133500"/>
            </a:xfrm>
            <a:custGeom>
              <a:avLst/>
              <a:gdLst>
                <a:gd name="connsiteX0" fmla="*/ 505433 w 533400"/>
                <a:gd name="connsiteY0" fmla="*/ 621 h 400050"/>
                <a:gd name="connsiteX1" fmla="*/ 534008 w 533400"/>
                <a:gd name="connsiteY1" fmla="*/ 29196 h 400050"/>
                <a:gd name="connsiteX2" fmla="*/ 534008 w 533400"/>
                <a:gd name="connsiteY2" fmla="*/ 372096 h 400050"/>
                <a:gd name="connsiteX3" fmla="*/ 505433 w 533400"/>
                <a:gd name="connsiteY3" fmla="*/ 400671 h 400050"/>
                <a:gd name="connsiteX4" fmla="*/ 29183 w 533400"/>
                <a:gd name="connsiteY4" fmla="*/ 400671 h 400050"/>
                <a:gd name="connsiteX5" fmla="*/ 608 w 533400"/>
                <a:gd name="connsiteY5" fmla="*/ 372096 h 400050"/>
                <a:gd name="connsiteX6" fmla="*/ 608 w 533400"/>
                <a:gd name="connsiteY6" fmla="*/ 29196 h 400050"/>
                <a:gd name="connsiteX7" fmla="*/ 29183 w 533400"/>
                <a:gd name="connsiteY7" fmla="*/ 621 h 400050"/>
                <a:gd name="connsiteX8" fmla="*/ 505433 w 533400"/>
                <a:gd name="connsiteY8" fmla="*/ 621 h 400050"/>
                <a:gd name="connsiteX9" fmla="*/ 391419 w 533400"/>
                <a:gd name="connsiteY9" fmla="*/ 198646 h 400050"/>
                <a:gd name="connsiteX10" fmla="*/ 351414 w 533400"/>
                <a:gd name="connsiteY10" fmla="*/ 204170 h 400050"/>
                <a:gd name="connsiteX11" fmla="*/ 351414 w 533400"/>
                <a:gd name="connsiteY11" fmla="*/ 204170 h 400050"/>
                <a:gd name="connsiteX12" fmla="*/ 267118 w 533400"/>
                <a:gd name="connsiteY12" fmla="*/ 315613 h 400050"/>
                <a:gd name="connsiteX13" fmla="*/ 264641 w 533400"/>
                <a:gd name="connsiteY13" fmla="*/ 318470 h 400050"/>
                <a:gd name="connsiteX14" fmla="*/ 224255 w 533400"/>
                <a:gd name="connsiteY14" fmla="*/ 318756 h 400050"/>
                <a:gd name="connsiteX15" fmla="*/ 224255 w 533400"/>
                <a:gd name="connsiteY15" fmla="*/ 318756 h 400050"/>
                <a:gd name="connsiteX16" fmla="*/ 162152 w 533400"/>
                <a:gd name="connsiteY16" fmla="*/ 257415 h 400050"/>
                <a:gd name="connsiteX17" fmla="*/ 160247 w 533400"/>
                <a:gd name="connsiteY17" fmla="*/ 255701 h 400050"/>
                <a:gd name="connsiteX18" fmla="*/ 120052 w 533400"/>
                <a:gd name="connsiteY18" fmla="*/ 259606 h 400050"/>
                <a:gd name="connsiteX19" fmla="*/ 120052 w 533400"/>
                <a:gd name="connsiteY19" fmla="*/ 259606 h 400050"/>
                <a:gd name="connsiteX20" fmla="*/ 32517 w 533400"/>
                <a:gd name="connsiteY20" fmla="*/ 366095 h 400050"/>
                <a:gd name="connsiteX21" fmla="*/ 30326 w 533400"/>
                <a:gd name="connsiteY21" fmla="*/ 372096 h 400050"/>
                <a:gd name="connsiteX22" fmla="*/ 39851 w 533400"/>
                <a:gd name="connsiteY22" fmla="*/ 381621 h 400050"/>
                <a:gd name="connsiteX23" fmla="*/ 39851 w 533400"/>
                <a:gd name="connsiteY23" fmla="*/ 381621 h 400050"/>
                <a:gd name="connsiteX24" fmla="*/ 497242 w 533400"/>
                <a:gd name="connsiteY24" fmla="*/ 381621 h 400050"/>
                <a:gd name="connsiteX25" fmla="*/ 502480 w 533400"/>
                <a:gd name="connsiteY25" fmla="*/ 380002 h 400050"/>
                <a:gd name="connsiteX26" fmla="*/ 505147 w 533400"/>
                <a:gd name="connsiteY26" fmla="*/ 366762 h 400050"/>
                <a:gd name="connsiteX27" fmla="*/ 505147 w 533400"/>
                <a:gd name="connsiteY27" fmla="*/ 366762 h 400050"/>
                <a:gd name="connsiteX28" fmla="*/ 397991 w 533400"/>
                <a:gd name="connsiteY28" fmla="*/ 205504 h 400050"/>
                <a:gd name="connsiteX29" fmla="*/ 391419 w 533400"/>
                <a:gd name="connsiteY29" fmla="*/ 198646 h 400050"/>
                <a:gd name="connsiteX30" fmla="*/ 95858 w 533400"/>
                <a:gd name="connsiteY30" fmla="*/ 57771 h 400050"/>
                <a:gd name="connsiteX31" fmla="*/ 57758 w 533400"/>
                <a:gd name="connsiteY31" fmla="*/ 95871 h 400050"/>
                <a:gd name="connsiteX32" fmla="*/ 95858 w 533400"/>
                <a:gd name="connsiteY32" fmla="*/ 133971 h 400050"/>
                <a:gd name="connsiteX33" fmla="*/ 133958 w 533400"/>
                <a:gd name="connsiteY33" fmla="*/ 95871 h 400050"/>
                <a:gd name="connsiteX34" fmla="*/ 95858 w 533400"/>
                <a:gd name="connsiteY34" fmla="*/ 57771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33400" h="400050">
                  <a:moveTo>
                    <a:pt x="505433" y="621"/>
                  </a:moveTo>
                  <a:cubicBezTo>
                    <a:pt x="521245" y="621"/>
                    <a:pt x="534008" y="13385"/>
                    <a:pt x="534008" y="29196"/>
                  </a:cubicBezTo>
                  <a:lnTo>
                    <a:pt x="534008" y="372096"/>
                  </a:lnTo>
                  <a:cubicBezTo>
                    <a:pt x="534008" y="387907"/>
                    <a:pt x="521245" y="400671"/>
                    <a:pt x="505433" y="400671"/>
                  </a:cubicBezTo>
                  <a:lnTo>
                    <a:pt x="29183" y="400671"/>
                  </a:lnTo>
                  <a:cubicBezTo>
                    <a:pt x="13371" y="400671"/>
                    <a:pt x="608" y="387907"/>
                    <a:pt x="608" y="372096"/>
                  </a:cubicBezTo>
                  <a:lnTo>
                    <a:pt x="608" y="29196"/>
                  </a:lnTo>
                  <a:cubicBezTo>
                    <a:pt x="608" y="13385"/>
                    <a:pt x="13371" y="621"/>
                    <a:pt x="29183" y="621"/>
                  </a:cubicBezTo>
                  <a:lnTo>
                    <a:pt x="505433" y="621"/>
                  </a:lnTo>
                  <a:close/>
                  <a:moveTo>
                    <a:pt x="391419" y="198646"/>
                  </a:moveTo>
                  <a:cubicBezTo>
                    <a:pt x="378846" y="189121"/>
                    <a:pt x="360939" y="191597"/>
                    <a:pt x="351414" y="204170"/>
                  </a:cubicBezTo>
                  <a:lnTo>
                    <a:pt x="351414" y="204170"/>
                  </a:lnTo>
                  <a:lnTo>
                    <a:pt x="267118" y="315613"/>
                  </a:lnTo>
                  <a:cubicBezTo>
                    <a:pt x="266355" y="316660"/>
                    <a:pt x="265498" y="317518"/>
                    <a:pt x="264641" y="318470"/>
                  </a:cubicBezTo>
                  <a:cubicBezTo>
                    <a:pt x="253592" y="329710"/>
                    <a:pt x="235495" y="329805"/>
                    <a:pt x="224255" y="318756"/>
                  </a:cubicBezTo>
                  <a:lnTo>
                    <a:pt x="224255" y="318756"/>
                  </a:lnTo>
                  <a:lnTo>
                    <a:pt x="162152" y="257415"/>
                  </a:lnTo>
                  <a:cubicBezTo>
                    <a:pt x="161485" y="256844"/>
                    <a:pt x="160914" y="256177"/>
                    <a:pt x="160247" y="255701"/>
                  </a:cubicBezTo>
                  <a:cubicBezTo>
                    <a:pt x="148055" y="245699"/>
                    <a:pt x="130053" y="247414"/>
                    <a:pt x="120052" y="259606"/>
                  </a:cubicBezTo>
                  <a:lnTo>
                    <a:pt x="120052" y="259606"/>
                  </a:lnTo>
                  <a:lnTo>
                    <a:pt x="32517" y="366095"/>
                  </a:lnTo>
                  <a:cubicBezTo>
                    <a:pt x="31088" y="367810"/>
                    <a:pt x="30326" y="369905"/>
                    <a:pt x="30326" y="372096"/>
                  </a:cubicBezTo>
                  <a:cubicBezTo>
                    <a:pt x="30326" y="377335"/>
                    <a:pt x="34612" y="381621"/>
                    <a:pt x="39851" y="381621"/>
                  </a:cubicBezTo>
                  <a:lnTo>
                    <a:pt x="39851" y="381621"/>
                  </a:lnTo>
                  <a:lnTo>
                    <a:pt x="497242" y="381621"/>
                  </a:lnTo>
                  <a:cubicBezTo>
                    <a:pt x="499146" y="381621"/>
                    <a:pt x="500956" y="381050"/>
                    <a:pt x="502480" y="380002"/>
                  </a:cubicBezTo>
                  <a:cubicBezTo>
                    <a:pt x="506862" y="377049"/>
                    <a:pt x="508005" y="371144"/>
                    <a:pt x="505147" y="366762"/>
                  </a:cubicBezTo>
                  <a:lnTo>
                    <a:pt x="505147" y="366762"/>
                  </a:lnTo>
                  <a:lnTo>
                    <a:pt x="397991" y="205504"/>
                  </a:lnTo>
                  <a:cubicBezTo>
                    <a:pt x="396181" y="202932"/>
                    <a:pt x="393990" y="200551"/>
                    <a:pt x="391419" y="198646"/>
                  </a:cubicBezTo>
                  <a:close/>
                  <a:moveTo>
                    <a:pt x="95858" y="57771"/>
                  </a:moveTo>
                  <a:cubicBezTo>
                    <a:pt x="74808" y="57771"/>
                    <a:pt x="57758" y="74821"/>
                    <a:pt x="57758" y="95871"/>
                  </a:cubicBezTo>
                  <a:cubicBezTo>
                    <a:pt x="57758" y="116921"/>
                    <a:pt x="74808" y="133971"/>
                    <a:pt x="95858" y="133971"/>
                  </a:cubicBezTo>
                  <a:cubicBezTo>
                    <a:pt x="116908" y="133971"/>
                    <a:pt x="133958" y="116921"/>
                    <a:pt x="133958" y="95871"/>
                  </a:cubicBezTo>
                  <a:cubicBezTo>
                    <a:pt x="133958" y="74821"/>
                    <a:pt x="116908" y="57771"/>
                    <a:pt x="95858" y="57771"/>
                  </a:cubicBezTo>
                  <a:close/>
                </a:path>
              </a:pathLst>
            </a:custGeom>
            <a:solidFill>
              <a:srgbClr val="FFFFFF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1" name="弧形 10">
              <a:extLst>
                <a:ext uri="{FF2B5EF4-FFF2-40B4-BE49-F238E27FC236}">
                  <a16:creationId xmlns:a16="http://schemas.microsoft.com/office/drawing/2014/main" id="{1887F43C-E421-4B26-A8D8-C6BC76824D71}"/>
                </a:ext>
              </a:extLst>
            </p:cNvPr>
            <p:cNvSpPr/>
            <p:nvPr/>
          </p:nvSpPr>
          <p:spPr>
            <a:xfrm rot="9125540">
              <a:off x="3812785" y="3816980"/>
              <a:ext cx="1684093" cy="1660196"/>
            </a:xfrm>
            <a:prstGeom prst="arc">
              <a:avLst>
                <a:gd name="adj1" fmla="val 16200000"/>
                <a:gd name="adj2" fmla="val 9646559"/>
              </a:avLst>
            </a:prstGeom>
            <a:ln w="76200" cap="rnd">
              <a:gradFill>
                <a:gsLst>
                  <a:gs pos="100000">
                    <a:schemeClr val="accent6">
                      <a:lumMod val="60000"/>
                      <a:lumOff val="40000"/>
                      <a:alpha val="0"/>
                    </a:schemeClr>
                  </a:gs>
                  <a:gs pos="20000">
                    <a:schemeClr val="accent6"/>
                  </a:gs>
                </a:gsLst>
                <a:lin ang="1200000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CDA01923-E975-4D82-9967-A5EC3338A2E4}"/>
                </a:ext>
              </a:extLst>
            </p:cNvPr>
            <p:cNvSpPr txBox="1"/>
            <p:nvPr/>
          </p:nvSpPr>
          <p:spPr>
            <a:xfrm>
              <a:off x="4149034" y="4075719"/>
              <a:ext cx="10669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1400" b="1">
                  <a:gradFill>
                    <a:gsLst>
                      <a:gs pos="0">
                        <a:schemeClr val="accent2">
                          <a:lumMod val="60000"/>
                          <a:lumOff val="40000"/>
                        </a:schemeClr>
                      </a:gs>
                      <a:gs pos="60000">
                        <a:schemeClr val="accent2"/>
                      </a:gs>
                    </a:gsLst>
                    <a:lin ang="2700000" scaled="0"/>
                  </a:gradFill>
                </a:defRPr>
              </a:lvl1pPr>
            </a:lstStyle>
            <a:p>
              <a:pPr algn="l"/>
              <a:r>
                <a:rPr lang="en-US" altLang="zh-CN">
                  <a:cs typeface="+mn-ea"/>
                  <a:sym typeface="+mn-lt"/>
                </a:rPr>
                <a:t>Text here</a:t>
              </a:r>
              <a:endParaRPr lang="en-US" altLang="zh-CN" dirty="0">
                <a:cs typeface="+mn-ea"/>
                <a:sym typeface="+mn-lt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4CDB4493-4E38-4D18-9A8D-34C32D335F9E}"/>
                </a:ext>
              </a:extLst>
            </p:cNvPr>
            <p:cNvSpPr txBox="1"/>
            <p:nvPr/>
          </p:nvSpPr>
          <p:spPr>
            <a:xfrm>
              <a:off x="4149034" y="4383496"/>
              <a:ext cx="1638444" cy="8399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r>
                <a:rPr lang="en-US" altLang="zh-CN" dirty="0">
                  <a:cs typeface="+mn-ea"/>
                  <a:sym typeface="+mn-lt"/>
                </a:rPr>
                <a:t>Unified fonts make reading more </a:t>
              </a:r>
              <a:r>
                <a:rPr lang="en-US" altLang="zh-CN" dirty="0" err="1">
                  <a:cs typeface="+mn-ea"/>
                  <a:sym typeface="+mn-lt"/>
                </a:rPr>
                <a:t>fluent.Copy</a:t>
              </a:r>
              <a:r>
                <a:rPr lang="en-US" altLang="zh-CN" dirty="0">
                  <a:cs typeface="+mn-ea"/>
                  <a:sym typeface="+mn-lt"/>
                </a:rPr>
                <a:t> paste fonts. Choose the only </a:t>
              </a:r>
              <a:r>
                <a:rPr lang="en-US" altLang="zh-CN" dirty="0" err="1">
                  <a:cs typeface="+mn-ea"/>
                  <a:sym typeface="+mn-lt"/>
                </a:rPr>
                <a:t>optio</a:t>
              </a:r>
              <a:r>
                <a:rPr lang="en-US" altLang="zh-CN" dirty="0">
                  <a:cs typeface="+mn-ea"/>
                  <a:sym typeface="+mn-lt"/>
                </a:rPr>
                <a:t> to retain text……</a:t>
              </a:r>
            </a:p>
          </p:txBody>
        </p:sp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7D93F717-408D-4327-9BC4-10243E3065CC}"/>
                </a:ext>
              </a:extLst>
            </p:cNvPr>
            <p:cNvSpPr/>
            <p:nvPr/>
          </p:nvSpPr>
          <p:spPr>
            <a:xfrm>
              <a:off x="3630510" y="4441979"/>
              <a:ext cx="410200" cy="410198"/>
            </a:xfrm>
            <a:prstGeom prst="ellipse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60000">
                  <a:schemeClr val="accent2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2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77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3765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53504D6D-6B95-414D-BB71-2168C8617ADA}"/>
                </a:ext>
              </a:extLst>
            </p:cNvPr>
            <p:cNvSpPr/>
            <p:nvPr/>
          </p:nvSpPr>
          <p:spPr>
            <a:xfrm>
              <a:off x="3754417" y="4564427"/>
              <a:ext cx="162386" cy="178001"/>
            </a:xfrm>
            <a:custGeom>
              <a:avLst/>
              <a:gdLst>
                <a:gd name="connsiteX0" fmla="*/ 248770 w 495300"/>
                <a:gd name="connsiteY0" fmla="*/ 621 h 542925"/>
                <a:gd name="connsiteX1" fmla="*/ 496420 w 495300"/>
                <a:gd name="connsiteY1" fmla="*/ 248271 h 542925"/>
                <a:gd name="connsiteX2" fmla="*/ 323827 w 495300"/>
                <a:gd name="connsiteY2" fmla="*/ 484396 h 542925"/>
                <a:gd name="connsiteX3" fmla="*/ 346973 w 495300"/>
                <a:gd name="connsiteY3" fmla="*/ 524496 h 542925"/>
                <a:gd name="connsiteX4" fmla="*/ 420220 w 495300"/>
                <a:gd name="connsiteY4" fmla="*/ 524496 h 542925"/>
                <a:gd name="connsiteX5" fmla="*/ 420220 w 495300"/>
                <a:gd name="connsiteY5" fmla="*/ 543546 h 542925"/>
                <a:gd name="connsiteX6" fmla="*/ 77320 w 495300"/>
                <a:gd name="connsiteY6" fmla="*/ 543546 h 542925"/>
                <a:gd name="connsiteX7" fmla="*/ 77320 w 495300"/>
                <a:gd name="connsiteY7" fmla="*/ 524496 h 542925"/>
                <a:gd name="connsiteX8" fmla="*/ 150567 w 495300"/>
                <a:gd name="connsiteY8" fmla="*/ 524496 h 542925"/>
                <a:gd name="connsiteX9" fmla="*/ 173713 w 495300"/>
                <a:gd name="connsiteY9" fmla="*/ 484396 h 542925"/>
                <a:gd name="connsiteX10" fmla="*/ 1120 w 495300"/>
                <a:gd name="connsiteY10" fmla="*/ 248271 h 542925"/>
                <a:gd name="connsiteX11" fmla="*/ 248770 w 495300"/>
                <a:gd name="connsiteY11" fmla="*/ 621 h 542925"/>
                <a:gd name="connsiteX12" fmla="*/ 192763 w 495300"/>
                <a:gd name="connsiteY12" fmla="*/ 489539 h 542925"/>
                <a:gd name="connsiteX13" fmla="*/ 172570 w 495300"/>
                <a:gd name="connsiteY13" fmla="*/ 524496 h 542925"/>
                <a:gd name="connsiteX14" fmla="*/ 324970 w 495300"/>
                <a:gd name="connsiteY14" fmla="*/ 524496 h 542925"/>
                <a:gd name="connsiteX15" fmla="*/ 304777 w 495300"/>
                <a:gd name="connsiteY15" fmla="*/ 489539 h 542925"/>
                <a:gd name="connsiteX16" fmla="*/ 248770 w 495300"/>
                <a:gd name="connsiteY16" fmla="*/ 495921 h 542925"/>
                <a:gd name="connsiteX17" fmla="*/ 192763 w 495300"/>
                <a:gd name="connsiteY17" fmla="*/ 489539 h 542925"/>
                <a:gd name="connsiteX18" fmla="*/ 248770 w 495300"/>
                <a:gd name="connsiteY18" fmla="*/ 143496 h 542925"/>
                <a:gd name="connsiteX19" fmla="*/ 143995 w 495300"/>
                <a:gd name="connsiteY19" fmla="*/ 248271 h 542925"/>
                <a:gd name="connsiteX20" fmla="*/ 248770 w 495300"/>
                <a:gd name="connsiteY20" fmla="*/ 353046 h 542925"/>
                <a:gd name="connsiteX21" fmla="*/ 353545 w 495300"/>
                <a:gd name="connsiteY21" fmla="*/ 248271 h 542925"/>
                <a:gd name="connsiteX22" fmla="*/ 248770 w 495300"/>
                <a:gd name="connsiteY22" fmla="*/ 143496 h 542925"/>
                <a:gd name="connsiteX23" fmla="*/ 367833 w 495300"/>
                <a:gd name="connsiteY23" fmla="*/ 114921 h 542925"/>
                <a:gd name="connsiteX24" fmla="*/ 353545 w 495300"/>
                <a:gd name="connsiteY24" fmla="*/ 129209 h 542925"/>
                <a:gd name="connsiteX25" fmla="*/ 367833 w 495300"/>
                <a:gd name="connsiteY25" fmla="*/ 143496 h 542925"/>
                <a:gd name="connsiteX26" fmla="*/ 382120 w 495300"/>
                <a:gd name="connsiteY26" fmla="*/ 129209 h 542925"/>
                <a:gd name="connsiteX27" fmla="*/ 367833 w 495300"/>
                <a:gd name="connsiteY27" fmla="*/ 114921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95300" h="542925">
                  <a:moveTo>
                    <a:pt x="248770" y="621"/>
                  </a:moveTo>
                  <a:cubicBezTo>
                    <a:pt x="385549" y="621"/>
                    <a:pt x="496420" y="111492"/>
                    <a:pt x="496420" y="248271"/>
                  </a:cubicBezTo>
                  <a:cubicBezTo>
                    <a:pt x="496420" y="358856"/>
                    <a:pt x="423935" y="452582"/>
                    <a:pt x="323827" y="484396"/>
                  </a:cubicBezTo>
                  <a:lnTo>
                    <a:pt x="346973" y="524496"/>
                  </a:lnTo>
                  <a:lnTo>
                    <a:pt x="420220" y="524496"/>
                  </a:lnTo>
                  <a:lnTo>
                    <a:pt x="420220" y="543546"/>
                  </a:lnTo>
                  <a:lnTo>
                    <a:pt x="77320" y="543546"/>
                  </a:lnTo>
                  <a:lnTo>
                    <a:pt x="77320" y="524496"/>
                  </a:lnTo>
                  <a:lnTo>
                    <a:pt x="150567" y="524496"/>
                  </a:lnTo>
                  <a:lnTo>
                    <a:pt x="173713" y="484396"/>
                  </a:lnTo>
                  <a:cubicBezTo>
                    <a:pt x="73605" y="452582"/>
                    <a:pt x="1120" y="358856"/>
                    <a:pt x="1120" y="248271"/>
                  </a:cubicBezTo>
                  <a:cubicBezTo>
                    <a:pt x="1120" y="111492"/>
                    <a:pt x="111991" y="621"/>
                    <a:pt x="248770" y="621"/>
                  </a:cubicBezTo>
                  <a:close/>
                  <a:moveTo>
                    <a:pt x="192763" y="489539"/>
                  </a:moveTo>
                  <a:lnTo>
                    <a:pt x="172570" y="524496"/>
                  </a:lnTo>
                  <a:lnTo>
                    <a:pt x="324970" y="524496"/>
                  </a:lnTo>
                  <a:lnTo>
                    <a:pt x="304777" y="489539"/>
                  </a:lnTo>
                  <a:cubicBezTo>
                    <a:pt x="286775" y="493730"/>
                    <a:pt x="268010" y="495921"/>
                    <a:pt x="248770" y="495921"/>
                  </a:cubicBezTo>
                  <a:cubicBezTo>
                    <a:pt x="229530" y="495921"/>
                    <a:pt x="210765" y="493730"/>
                    <a:pt x="192763" y="489539"/>
                  </a:cubicBezTo>
                  <a:close/>
                  <a:moveTo>
                    <a:pt x="248770" y="143496"/>
                  </a:moveTo>
                  <a:cubicBezTo>
                    <a:pt x="190858" y="143496"/>
                    <a:pt x="143995" y="190359"/>
                    <a:pt x="143995" y="248271"/>
                  </a:cubicBezTo>
                  <a:cubicBezTo>
                    <a:pt x="143995" y="306183"/>
                    <a:pt x="190858" y="353046"/>
                    <a:pt x="248770" y="353046"/>
                  </a:cubicBezTo>
                  <a:cubicBezTo>
                    <a:pt x="306682" y="353046"/>
                    <a:pt x="353545" y="306183"/>
                    <a:pt x="353545" y="248271"/>
                  </a:cubicBezTo>
                  <a:cubicBezTo>
                    <a:pt x="353545" y="190359"/>
                    <a:pt x="306682" y="143496"/>
                    <a:pt x="248770" y="143496"/>
                  </a:cubicBezTo>
                  <a:close/>
                  <a:moveTo>
                    <a:pt x="367833" y="114921"/>
                  </a:moveTo>
                  <a:cubicBezTo>
                    <a:pt x="359927" y="114921"/>
                    <a:pt x="353545" y="121303"/>
                    <a:pt x="353545" y="129209"/>
                  </a:cubicBezTo>
                  <a:cubicBezTo>
                    <a:pt x="353545" y="137114"/>
                    <a:pt x="359927" y="143496"/>
                    <a:pt x="367833" y="143496"/>
                  </a:cubicBezTo>
                  <a:cubicBezTo>
                    <a:pt x="375738" y="143496"/>
                    <a:pt x="382120" y="137114"/>
                    <a:pt x="382120" y="129209"/>
                  </a:cubicBezTo>
                  <a:cubicBezTo>
                    <a:pt x="382120" y="121303"/>
                    <a:pt x="375738" y="114921"/>
                    <a:pt x="367833" y="114921"/>
                  </a:cubicBezTo>
                  <a:close/>
                </a:path>
              </a:pathLst>
            </a:custGeom>
            <a:solidFill>
              <a:srgbClr val="FFFFFF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3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弧形 15">
              <a:extLst>
                <a:ext uri="{FF2B5EF4-FFF2-40B4-BE49-F238E27FC236}">
                  <a16:creationId xmlns:a16="http://schemas.microsoft.com/office/drawing/2014/main" id="{EDD8A77B-96D6-44A6-B7E9-3CA62C9A2725}"/>
                </a:ext>
              </a:extLst>
            </p:cNvPr>
            <p:cNvSpPr/>
            <p:nvPr/>
          </p:nvSpPr>
          <p:spPr>
            <a:xfrm rot="9125540">
              <a:off x="6593522" y="3816980"/>
              <a:ext cx="1684093" cy="1660196"/>
            </a:xfrm>
            <a:prstGeom prst="arc">
              <a:avLst>
                <a:gd name="adj1" fmla="val 16200000"/>
                <a:gd name="adj2" fmla="val 9646559"/>
              </a:avLst>
            </a:prstGeom>
            <a:ln w="76200" cap="rnd">
              <a:gradFill>
                <a:gsLst>
                  <a:gs pos="100000">
                    <a:schemeClr val="tx1">
                      <a:lumMod val="50000"/>
                      <a:lumOff val="50000"/>
                      <a:alpha val="0"/>
                    </a:schemeClr>
                  </a:gs>
                  <a:gs pos="20000">
                    <a:schemeClr val="tx1">
                      <a:lumMod val="50000"/>
                      <a:lumOff val="50000"/>
                      <a:alpha val="30000"/>
                    </a:schemeClr>
                  </a:gs>
                </a:gsLst>
                <a:lin ang="1200000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0CC94474-D9FA-4538-A8FC-C31BBB2848B8}"/>
                </a:ext>
              </a:extLst>
            </p:cNvPr>
            <p:cNvSpPr txBox="1"/>
            <p:nvPr/>
          </p:nvSpPr>
          <p:spPr>
            <a:xfrm>
              <a:off x="6929771" y="4075719"/>
              <a:ext cx="10669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0AC66D9E-F6DE-4F0C-AF21-D71DF7A6A7AA}"/>
                </a:ext>
              </a:extLst>
            </p:cNvPr>
            <p:cNvSpPr txBox="1"/>
            <p:nvPr/>
          </p:nvSpPr>
          <p:spPr>
            <a:xfrm>
              <a:off x="6929771" y="4383496"/>
              <a:ext cx="1638444" cy="8399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r>
                <a:rPr lang="en-US" altLang="zh-CN" dirty="0">
                  <a:cs typeface="+mn-ea"/>
                  <a:sym typeface="+mn-lt"/>
                </a:rPr>
                <a:t>Unified fonts make reading more </a:t>
              </a:r>
              <a:r>
                <a:rPr lang="en-US" altLang="zh-CN" dirty="0" err="1">
                  <a:cs typeface="+mn-ea"/>
                  <a:sym typeface="+mn-lt"/>
                </a:rPr>
                <a:t>fluent.Copy</a:t>
              </a:r>
              <a:r>
                <a:rPr lang="en-US" altLang="zh-CN" dirty="0">
                  <a:cs typeface="+mn-ea"/>
                  <a:sym typeface="+mn-lt"/>
                </a:rPr>
                <a:t> paste fonts. Choose the only </a:t>
              </a:r>
              <a:r>
                <a:rPr lang="en-US" altLang="zh-CN" dirty="0" err="1">
                  <a:cs typeface="+mn-ea"/>
                  <a:sym typeface="+mn-lt"/>
                </a:rPr>
                <a:t>optio</a:t>
              </a:r>
              <a:r>
                <a:rPr lang="en-US" altLang="zh-CN" dirty="0">
                  <a:cs typeface="+mn-ea"/>
                  <a:sym typeface="+mn-lt"/>
                </a:rPr>
                <a:t> to retain text……</a:t>
              </a:r>
            </a:p>
          </p:txBody>
        </p:sp>
        <p:sp>
          <p:nvSpPr>
            <p:cNvPr id="19" name="椭圆 18">
              <a:extLst>
                <a:ext uri="{FF2B5EF4-FFF2-40B4-BE49-F238E27FC236}">
                  <a16:creationId xmlns:a16="http://schemas.microsoft.com/office/drawing/2014/main" id="{EE0E6437-7CE6-421A-99A9-C295A126CB91}"/>
                </a:ext>
              </a:extLst>
            </p:cNvPr>
            <p:cNvSpPr/>
            <p:nvPr/>
          </p:nvSpPr>
          <p:spPr>
            <a:xfrm>
              <a:off x="6415432" y="4441979"/>
              <a:ext cx="410200" cy="410198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60000">
                  <a:schemeClr val="accent3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3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77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3765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874A52FA-BA66-4AE6-913E-B100915E9C97}"/>
                </a:ext>
              </a:extLst>
            </p:cNvPr>
            <p:cNvSpPr/>
            <p:nvPr/>
          </p:nvSpPr>
          <p:spPr>
            <a:xfrm>
              <a:off x="6531532" y="4576158"/>
              <a:ext cx="178001" cy="148188"/>
            </a:xfrm>
            <a:custGeom>
              <a:avLst/>
              <a:gdLst>
                <a:gd name="connsiteX0" fmla="*/ 483573 w 526297"/>
                <a:gd name="connsiteY0" fmla="*/ 133971 h 438150"/>
                <a:gd name="connsiteX1" fmla="*/ 527674 w 526297"/>
                <a:gd name="connsiteY1" fmla="*/ 178072 h 438150"/>
                <a:gd name="connsiteX2" fmla="*/ 527579 w 526297"/>
                <a:gd name="connsiteY2" fmla="*/ 181501 h 438150"/>
                <a:gd name="connsiteX3" fmla="*/ 514244 w 526297"/>
                <a:gd name="connsiteY3" fmla="*/ 355237 h 438150"/>
                <a:gd name="connsiteX4" fmla="*/ 485764 w 526297"/>
                <a:gd name="connsiteY4" fmla="*/ 381621 h 438150"/>
                <a:gd name="connsiteX5" fmla="*/ 454998 w 526297"/>
                <a:gd name="connsiteY5" fmla="*/ 381621 h 438150"/>
                <a:gd name="connsiteX6" fmla="*/ 454998 w 526297"/>
                <a:gd name="connsiteY6" fmla="*/ 438771 h 438150"/>
                <a:gd name="connsiteX7" fmla="*/ 435948 w 526297"/>
                <a:gd name="connsiteY7" fmla="*/ 438771 h 438150"/>
                <a:gd name="connsiteX8" fmla="*/ 435948 w 526297"/>
                <a:gd name="connsiteY8" fmla="*/ 381621 h 438150"/>
                <a:gd name="connsiteX9" fmla="*/ 93048 w 526297"/>
                <a:gd name="connsiteY9" fmla="*/ 381621 h 438150"/>
                <a:gd name="connsiteX10" fmla="*/ 93048 w 526297"/>
                <a:gd name="connsiteY10" fmla="*/ 438771 h 438150"/>
                <a:gd name="connsiteX11" fmla="*/ 73998 w 526297"/>
                <a:gd name="connsiteY11" fmla="*/ 438771 h 438150"/>
                <a:gd name="connsiteX12" fmla="*/ 73998 w 526297"/>
                <a:gd name="connsiteY12" fmla="*/ 381621 h 438150"/>
                <a:gd name="connsiteX13" fmla="*/ 43328 w 526297"/>
                <a:gd name="connsiteY13" fmla="*/ 381621 h 438150"/>
                <a:gd name="connsiteX14" fmla="*/ 14848 w 526297"/>
                <a:gd name="connsiteY14" fmla="*/ 355237 h 438150"/>
                <a:gd name="connsiteX15" fmla="*/ 1513 w 526297"/>
                <a:gd name="connsiteY15" fmla="*/ 181501 h 438150"/>
                <a:gd name="connsiteX16" fmla="*/ 42089 w 526297"/>
                <a:gd name="connsiteY16" fmla="*/ 134162 h 438150"/>
                <a:gd name="connsiteX17" fmla="*/ 45518 w 526297"/>
                <a:gd name="connsiteY17" fmla="*/ 134066 h 438150"/>
                <a:gd name="connsiteX18" fmla="*/ 101906 w 526297"/>
                <a:gd name="connsiteY18" fmla="*/ 180834 h 438150"/>
                <a:gd name="connsiteX19" fmla="*/ 121623 w 526297"/>
                <a:gd name="connsiteY19" fmla="*/ 286371 h 438150"/>
                <a:gd name="connsiteX20" fmla="*/ 407373 w 526297"/>
                <a:gd name="connsiteY20" fmla="*/ 286371 h 438150"/>
                <a:gd name="connsiteX21" fmla="*/ 427185 w 526297"/>
                <a:gd name="connsiteY21" fmla="*/ 180739 h 438150"/>
                <a:gd name="connsiteX22" fmla="*/ 483573 w 526297"/>
                <a:gd name="connsiteY22" fmla="*/ 133971 h 438150"/>
                <a:gd name="connsiteX23" fmla="*/ 416898 w 526297"/>
                <a:gd name="connsiteY23" fmla="*/ 621 h 438150"/>
                <a:gd name="connsiteX24" fmla="*/ 483573 w 526297"/>
                <a:gd name="connsiteY24" fmla="*/ 67296 h 438150"/>
                <a:gd name="connsiteX25" fmla="*/ 483573 w 526297"/>
                <a:gd name="connsiteY25" fmla="*/ 115397 h 438150"/>
                <a:gd name="connsiteX26" fmla="*/ 476429 w 526297"/>
                <a:gd name="connsiteY26" fmla="*/ 114921 h 438150"/>
                <a:gd name="connsiteX27" fmla="*/ 412040 w 526297"/>
                <a:gd name="connsiteY27" fmla="*/ 166451 h 438150"/>
                <a:gd name="connsiteX28" fmla="*/ 411564 w 526297"/>
                <a:gd name="connsiteY28" fmla="*/ 168737 h 438150"/>
                <a:gd name="connsiteX29" fmla="*/ 393086 w 526297"/>
                <a:gd name="connsiteY29" fmla="*/ 267321 h 438150"/>
                <a:gd name="connsiteX30" fmla="*/ 135911 w 526297"/>
                <a:gd name="connsiteY30" fmla="*/ 267321 h 438150"/>
                <a:gd name="connsiteX31" fmla="*/ 117432 w 526297"/>
                <a:gd name="connsiteY31" fmla="*/ 168737 h 438150"/>
                <a:gd name="connsiteX32" fmla="*/ 52567 w 526297"/>
                <a:gd name="connsiteY32" fmla="*/ 114921 h 438150"/>
                <a:gd name="connsiteX33" fmla="*/ 54948 w 526297"/>
                <a:gd name="connsiteY33" fmla="*/ 67296 h 438150"/>
                <a:gd name="connsiteX34" fmla="*/ 121623 w 526297"/>
                <a:gd name="connsiteY34" fmla="*/ 621 h 438150"/>
                <a:gd name="connsiteX35" fmla="*/ 416898 w 526297"/>
                <a:gd name="connsiteY35" fmla="*/ 621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26297" h="438150">
                  <a:moveTo>
                    <a:pt x="483573" y="133971"/>
                  </a:moveTo>
                  <a:cubicBezTo>
                    <a:pt x="507957" y="133971"/>
                    <a:pt x="527674" y="153688"/>
                    <a:pt x="527674" y="178072"/>
                  </a:cubicBezTo>
                  <a:cubicBezTo>
                    <a:pt x="527674" y="179215"/>
                    <a:pt x="527674" y="180358"/>
                    <a:pt x="527579" y="181501"/>
                  </a:cubicBezTo>
                  <a:lnTo>
                    <a:pt x="514244" y="355237"/>
                  </a:lnTo>
                  <a:cubicBezTo>
                    <a:pt x="513101" y="370096"/>
                    <a:pt x="500718" y="381621"/>
                    <a:pt x="485764" y="381621"/>
                  </a:cubicBezTo>
                  <a:lnTo>
                    <a:pt x="454998" y="381621"/>
                  </a:lnTo>
                  <a:lnTo>
                    <a:pt x="454998" y="438771"/>
                  </a:lnTo>
                  <a:lnTo>
                    <a:pt x="435948" y="438771"/>
                  </a:lnTo>
                  <a:lnTo>
                    <a:pt x="435948" y="381621"/>
                  </a:lnTo>
                  <a:lnTo>
                    <a:pt x="93048" y="381621"/>
                  </a:lnTo>
                  <a:lnTo>
                    <a:pt x="93048" y="438771"/>
                  </a:lnTo>
                  <a:lnTo>
                    <a:pt x="73998" y="438771"/>
                  </a:lnTo>
                  <a:lnTo>
                    <a:pt x="73998" y="381621"/>
                  </a:lnTo>
                  <a:lnTo>
                    <a:pt x="43328" y="381621"/>
                  </a:lnTo>
                  <a:cubicBezTo>
                    <a:pt x="28373" y="381621"/>
                    <a:pt x="15991" y="370096"/>
                    <a:pt x="14848" y="355237"/>
                  </a:cubicBezTo>
                  <a:lnTo>
                    <a:pt x="1513" y="181501"/>
                  </a:lnTo>
                  <a:cubicBezTo>
                    <a:pt x="-392" y="157212"/>
                    <a:pt x="17801" y="135971"/>
                    <a:pt x="42089" y="134162"/>
                  </a:cubicBezTo>
                  <a:cubicBezTo>
                    <a:pt x="43232" y="134066"/>
                    <a:pt x="44375" y="134066"/>
                    <a:pt x="45518" y="134066"/>
                  </a:cubicBezTo>
                  <a:cubicBezTo>
                    <a:pt x="73141" y="134066"/>
                    <a:pt x="96858" y="153688"/>
                    <a:pt x="101906" y="180834"/>
                  </a:cubicBezTo>
                  <a:lnTo>
                    <a:pt x="121623" y="286371"/>
                  </a:lnTo>
                  <a:lnTo>
                    <a:pt x="407373" y="286371"/>
                  </a:lnTo>
                  <a:lnTo>
                    <a:pt x="427185" y="180739"/>
                  </a:lnTo>
                  <a:cubicBezTo>
                    <a:pt x="432233" y="153592"/>
                    <a:pt x="455951" y="133971"/>
                    <a:pt x="483573" y="133971"/>
                  </a:cubicBezTo>
                  <a:close/>
                  <a:moveTo>
                    <a:pt x="416898" y="621"/>
                  </a:moveTo>
                  <a:cubicBezTo>
                    <a:pt x="453760" y="621"/>
                    <a:pt x="483573" y="30434"/>
                    <a:pt x="483573" y="67296"/>
                  </a:cubicBezTo>
                  <a:lnTo>
                    <a:pt x="483573" y="115397"/>
                  </a:lnTo>
                  <a:cubicBezTo>
                    <a:pt x="481192" y="115112"/>
                    <a:pt x="478811" y="114921"/>
                    <a:pt x="476429" y="114921"/>
                  </a:cubicBezTo>
                  <a:cubicBezTo>
                    <a:pt x="445473" y="114921"/>
                    <a:pt x="418803" y="136448"/>
                    <a:pt x="412040" y="166451"/>
                  </a:cubicBezTo>
                  <a:lnTo>
                    <a:pt x="411564" y="168737"/>
                  </a:lnTo>
                  <a:lnTo>
                    <a:pt x="393086" y="267321"/>
                  </a:lnTo>
                  <a:lnTo>
                    <a:pt x="135911" y="267321"/>
                  </a:lnTo>
                  <a:lnTo>
                    <a:pt x="117432" y="168737"/>
                  </a:lnTo>
                  <a:cubicBezTo>
                    <a:pt x="111622" y="137495"/>
                    <a:pt x="84285" y="114921"/>
                    <a:pt x="52567" y="114921"/>
                  </a:cubicBezTo>
                  <a:lnTo>
                    <a:pt x="54948" y="67296"/>
                  </a:lnTo>
                  <a:cubicBezTo>
                    <a:pt x="54948" y="30434"/>
                    <a:pt x="84761" y="621"/>
                    <a:pt x="121623" y="621"/>
                  </a:cubicBezTo>
                  <a:lnTo>
                    <a:pt x="416898" y="621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弧形 20">
              <a:extLst>
                <a:ext uri="{FF2B5EF4-FFF2-40B4-BE49-F238E27FC236}">
                  <a16:creationId xmlns:a16="http://schemas.microsoft.com/office/drawing/2014/main" id="{9084ACBB-7AEF-42FB-9BCA-D425830D9732}"/>
                </a:ext>
              </a:extLst>
            </p:cNvPr>
            <p:cNvSpPr/>
            <p:nvPr/>
          </p:nvSpPr>
          <p:spPr>
            <a:xfrm rot="9125540">
              <a:off x="9378443" y="3816980"/>
              <a:ext cx="1684093" cy="1660196"/>
            </a:xfrm>
            <a:prstGeom prst="arc">
              <a:avLst>
                <a:gd name="adj1" fmla="val 16200000"/>
                <a:gd name="adj2" fmla="val 9646559"/>
              </a:avLst>
            </a:prstGeom>
            <a:ln w="76200" cap="rnd">
              <a:gradFill>
                <a:gsLst>
                  <a:gs pos="100000">
                    <a:schemeClr val="tx1">
                      <a:lumMod val="50000"/>
                      <a:lumOff val="50000"/>
                      <a:alpha val="0"/>
                    </a:schemeClr>
                  </a:gs>
                  <a:gs pos="20000">
                    <a:schemeClr val="tx1">
                      <a:lumMod val="50000"/>
                      <a:lumOff val="50000"/>
                      <a:alpha val="30000"/>
                    </a:schemeClr>
                  </a:gs>
                </a:gsLst>
                <a:lin ang="1200000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C8B5DCA6-DA23-4465-A8AA-809283AEC89C}"/>
                </a:ext>
              </a:extLst>
            </p:cNvPr>
            <p:cNvSpPr txBox="1"/>
            <p:nvPr/>
          </p:nvSpPr>
          <p:spPr>
            <a:xfrm>
              <a:off x="9714692" y="4075719"/>
              <a:ext cx="10669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F7DAC0A4-5050-4EB9-A57F-795B1F843E4A}"/>
                </a:ext>
              </a:extLst>
            </p:cNvPr>
            <p:cNvSpPr txBox="1"/>
            <p:nvPr/>
          </p:nvSpPr>
          <p:spPr>
            <a:xfrm>
              <a:off x="9714692" y="4383496"/>
              <a:ext cx="1638444" cy="8399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r>
                <a:rPr lang="en-US" altLang="zh-CN" dirty="0">
                  <a:cs typeface="+mn-ea"/>
                  <a:sym typeface="+mn-lt"/>
                </a:rPr>
                <a:t>Unified fonts make reading more </a:t>
              </a:r>
              <a:r>
                <a:rPr lang="en-US" altLang="zh-CN" dirty="0" err="1">
                  <a:cs typeface="+mn-ea"/>
                  <a:sym typeface="+mn-lt"/>
                </a:rPr>
                <a:t>fluent.Copy</a:t>
              </a:r>
              <a:r>
                <a:rPr lang="en-US" altLang="zh-CN" dirty="0">
                  <a:cs typeface="+mn-ea"/>
                  <a:sym typeface="+mn-lt"/>
                </a:rPr>
                <a:t> paste fonts. Choose the only </a:t>
              </a:r>
              <a:r>
                <a:rPr lang="en-US" altLang="zh-CN" dirty="0" err="1">
                  <a:cs typeface="+mn-ea"/>
                  <a:sym typeface="+mn-lt"/>
                </a:rPr>
                <a:t>optio</a:t>
              </a:r>
              <a:r>
                <a:rPr lang="en-US" altLang="zh-CN" dirty="0">
                  <a:cs typeface="+mn-ea"/>
                  <a:sym typeface="+mn-lt"/>
                </a:rPr>
                <a:t> to retain text……</a:t>
              </a:r>
            </a:p>
          </p:txBody>
        </p:sp>
        <p:sp>
          <p:nvSpPr>
            <p:cNvPr id="24" name="椭圆 23">
              <a:extLst>
                <a:ext uri="{FF2B5EF4-FFF2-40B4-BE49-F238E27FC236}">
                  <a16:creationId xmlns:a16="http://schemas.microsoft.com/office/drawing/2014/main" id="{C353F0AA-EA95-484E-A9E8-3462D0C01765}"/>
                </a:ext>
              </a:extLst>
            </p:cNvPr>
            <p:cNvSpPr/>
            <p:nvPr/>
          </p:nvSpPr>
          <p:spPr>
            <a:xfrm>
              <a:off x="9196168" y="4441979"/>
              <a:ext cx="410200" cy="410198"/>
            </a:xfrm>
            <a:prstGeom prst="ellipse">
              <a:avLst/>
            </a:pr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60000">
                  <a:schemeClr val="accent4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4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77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3765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9A9CDB77-24D9-4098-9F32-1BB7B76825C5}"/>
                </a:ext>
              </a:extLst>
            </p:cNvPr>
            <p:cNvSpPr/>
            <p:nvPr/>
          </p:nvSpPr>
          <p:spPr>
            <a:xfrm>
              <a:off x="9312268" y="4582557"/>
              <a:ext cx="178001" cy="141741"/>
            </a:xfrm>
            <a:custGeom>
              <a:avLst/>
              <a:gdLst>
                <a:gd name="connsiteX0" fmla="*/ 486767 w 514350"/>
                <a:gd name="connsiteY0" fmla="*/ 621 h 409575"/>
                <a:gd name="connsiteX1" fmla="*/ 515342 w 514350"/>
                <a:gd name="connsiteY1" fmla="*/ 29196 h 409575"/>
                <a:gd name="connsiteX2" fmla="*/ 515342 w 514350"/>
                <a:gd name="connsiteY2" fmla="*/ 324471 h 409575"/>
                <a:gd name="connsiteX3" fmla="*/ 486767 w 514350"/>
                <a:gd name="connsiteY3" fmla="*/ 353046 h 409575"/>
                <a:gd name="connsiteX4" fmla="*/ 192159 w 514350"/>
                <a:gd name="connsiteY4" fmla="*/ 353046 h 409575"/>
                <a:gd name="connsiteX5" fmla="*/ 115387 w 514350"/>
                <a:gd name="connsiteY5" fmla="*/ 410196 h 409575"/>
                <a:gd name="connsiteX6" fmla="*/ 115387 w 514350"/>
                <a:gd name="connsiteY6" fmla="*/ 353046 h 409575"/>
                <a:gd name="connsiteX7" fmla="*/ 29567 w 514350"/>
                <a:gd name="connsiteY7" fmla="*/ 353046 h 409575"/>
                <a:gd name="connsiteX8" fmla="*/ 992 w 514350"/>
                <a:gd name="connsiteY8" fmla="*/ 324471 h 409575"/>
                <a:gd name="connsiteX9" fmla="*/ 992 w 514350"/>
                <a:gd name="connsiteY9" fmla="*/ 29196 h 409575"/>
                <a:gd name="connsiteX10" fmla="*/ 29567 w 514350"/>
                <a:gd name="connsiteY10" fmla="*/ 621 h 409575"/>
                <a:gd name="connsiteX11" fmla="*/ 486767 w 514350"/>
                <a:gd name="connsiteY11" fmla="*/ 621 h 409575"/>
                <a:gd name="connsiteX12" fmla="*/ 124817 w 514350"/>
                <a:gd name="connsiteY12" fmla="*/ 143496 h 409575"/>
                <a:gd name="connsiteX13" fmla="*/ 91480 w 514350"/>
                <a:gd name="connsiteY13" fmla="*/ 176834 h 409575"/>
                <a:gd name="connsiteX14" fmla="*/ 124817 w 514350"/>
                <a:gd name="connsiteY14" fmla="*/ 210171 h 409575"/>
                <a:gd name="connsiteX15" fmla="*/ 158155 w 514350"/>
                <a:gd name="connsiteY15" fmla="*/ 176834 h 409575"/>
                <a:gd name="connsiteX16" fmla="*/ 124817 w 514350"/>
                <a:gd name="connsiteY16" fmla="*/ 143496 h 409575"/>
                <a:gd name="connsiteX17" fmla="*/ 258167 w 514350"/>
                <a:gd name="connsiteY17" fmla="*/ 143496 h 409575"/>
                <a:gd name="connsiteX18" fmla="*/ 224830 w 514350"/>
                <a:gd name="connsiteY18" fmla="*/ 176834 h 409575"/>
                <a:gd name="connsiteX19" fmla="*/ 258167 w 514350"/>
                <a:gd name="connsiteY19" fmla="*/ 210171 h 409575"/>
                <a:gd name="connsiteX20" fmla="*/ 291505 w 514350"/>
                <a:gd name="connsiteY20" fmla="*/ 176834 h 409575"/>
                <a:gd name="connsiteX21" fmla="*/ 258167 w 514350"/>
                <a:gd name="connsiteY21" fmla="*/ 143496 h 409575"/>
                <a:gd name="connsiteX22" fmla="*/ 391517 w 514350"/>
                <a:gd name="connsiteY22" fmla="*/ 143496 h 409575"/>
                <a:gd name="connsiteX23" fmla="*/ 358180 w 514350"/>
                <a:gd name="connsiteY23" fmla="*/ 176834 h 409575"/>
                <a:gd name="connsiteX24" fmla="*/ 391517 w 514350"/>
                <a:gd name="connsiteY24" fmla="*/ 210171 h 409575"/>
                <a:gd name="connsiteX25" fmla="*/ 424855 w 514350"/>
                <a:gd name="connsiteY25" fmla="*/ 176834 h 409575"/>
                <a:gd name="connsiteX26" fmla="*/ 391517 w 514350"/>
                <a:gd name="connsiteY26" fmla="*/ 143496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14350" h="409575">
                  <a:moveTo>
                    <a:pt x="486767" y="621"/>
                  </a:moveTo>
                  <a:cubicBezTo>
                    <a:pt x="502579" y="621"/>
                    <a:pt x="515342" y="13385"/>
                    <a:pt x="515342" y="29196"/>
                  </a:cubicBezTo>
                  <a:lnTo>
                    <a:pt x="515342" y="324471"/>
                  </a:lnTo>
                  <a:cubicBezTo>
                    <a:pt x="515342" y="340282"/>
                    <a:pt x="502579" y="353046"/>
                    <a:pt x="486767" y="353046"/>
                  </a:cubicBezTo>
                  <a:lnTo>
                    <a:pt x="192159" y="353046"/>
                  </a:lnTo>
                  <a:lnTo>
                    <a:pt x="115387" y="410196"/>
                  </a:lnTo>
                  <a:lnTo>
                    <a:pt x="115387" y="353046"/>
                  </a:lnTo>
                  <a:lnTo>
                    <a:pt x="29567" y="353046"/>
                  </a:lnTo>
                  <a:cubicBezTo>
                    <a:pt x="13755" y="353046"/>
                    <a:pt x="992" y="340282"/>
                    <a:pt x="992" y="324471"/>
                  </a:cubicBezTo>
                  <a:lnTo>
                    <a:pt x="992" y="29196"/>
                  </a:lnTo>
                  <a:cubicBezTo>
                    <a:pt x="992" y="13385"/>
                    <a:pt x="13755" y="621"/>
                    <a:pt x="29567" y="621"/>
                  </a:cubicBezTo>
                  <a:lnTo>
                    <a:pt x="486767" y="621"/>
                  </a:lnTo>
                  <a:close/>
                  <a:moveTo>
                    <a:pt x="124817" y="143496"/>
                  </a:moveTo>
                  <a:cubicBezTo>
                    <a:pt x="106434" y="143496"/>
                    <a:pt x="91480" y="158450"/>
                    <a:pt x="91480" y="176834"/>
                  </a:cubicBezTo>
                  <a:cubicBezTo>
                    <a:pt x="91480" y="195217"/>
                    <a:pt x="106434" y="210171"/>
                    <a:pt x="124817" y="210171"/>
                  </a:cubicBezTo>
                  <a:cubicBezTo>
                    <a:pt x="143200" y="210171"/>
                    <a:pt x="158155" y="195217"/>
                    <a:pt x="158155" y="176834"/>
                  </a:cubicBezTo>
                  <a:cubicBezTo>
                    <a:pt x="158155" y="158450"/>
                    <a:pt x="143200" y="143496"/>
                    <a:pt x="124817" y="143496"/>
                  </a:cubicBezTo>
                  <a:close/>
                  <a:moveTo>
                    <a:pt x="258167" y="143496"/>
                  </a:moveTo>
                  <a:cubicBezTo>
                    <a:pt x="239784" y="143496"/>
                    <a:pt x="224830" y="158450"/>
                    <a:pt x="224830" y="176834"/>
                  </a:cubicBezTo>
                  <a:cubicBezTo>
                    <a:pt x="224830" y="195217"/>
                    <a:pt x="239784" y="210171"/>
                    <a:pt x="258167" y="210171"/>
                  </a:cubicBezTo>
                  <a:cubicBezTo>
                    <a:pt x="276550" y="210171"/>
                    <a:pt x="291505" y="195217"/>
                    <a:pt x="291505" y="176834"/>
                  </a:cubicBezTo>
                  <a:cubicBezTo>
                    <a:pt x="291505" y="158450"/>
                    <a:pt x="276550" y="143496"/>
                    <a:pt x="258167" y="143496"/>
                  </a:cubicBezTo>
                  <a:close/>
                  <a:moveTo>
                    <a:pt x="391517" y="143496"/>
                  </a:moveTo>
                  <a:cubicBezTo>
                    <a:pt x="373134" y="143496"/>
                    <a:pt x="358180" y="158450"/>
                    <a:pt x="358180" y="176834"/>
                  </a:cubicBezTo>
                  <a:cubicBezTo>
                    <a:pt x="358180" y="195217"/>
                    <a:pt x="373134" y="210171"/>
                    <a:pt x="391517" y="210171"/>
                  </a:cubicBezTo>
                  <a:cubicBezTo>
                    <a:pt x="409900" y="210171"/>
                    <a:pt x="424855" y="195217"/>
                    <a:pt x="424855" y="176834"/>
                  </a:cubicBezTo>
                  <a:cubicBezTo>
                    <a:pt x="424855" y="158450"/>
                    <a:pt x="409900" y="143496"/>
                    <a:pt x="391517" y="143496"/>
                  </a:cubicBezTo>
                  <a:close/>
                </a:path>
              </a:pathLst>
            </a:custGeom>
            <a:solidFill>
              <a:srgbClr val="FFFFFF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id="{C4D690A1-4BB5-4803-9AF8-75AC40CE6D99}"/>
              </a:ext>
            </a:extLst>
          </p:cNvPr>
          <p:cNvSpPr txBox="1"/>
          <p:nvPr/>
        </p:nvSpPr>
        <p:spPr>
          <a:xfrm>
            <a:off x="2281793" y="1392969"/>
            <a:ext cx="7628414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 i="0">
                <a:gradFill>
                  <a:gsLst>
                    <a:gs pos="0">
                      <a:schemeClr val="accent2">
                        <a:lumMod val="60000"/>
                        <a:lumOff val="40000"/>
                      </a:schemeClr>
                    </a:gs>
                    <a:gs pos="60000">
                      <a:schemeClr val="accent2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defRPr>
            </a:lvl1pPr>
          </a:lstStyle>
          <a:p>
            <a:pPr algn="ctr"/>
            <a:r>
              <a:rPr lang="en-US" altLang="zh-CN" sz="2800" dirty="0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69000">
                      <a:schemeClr val="accent5"/>
                    </a:gs>
                  </a:gsLst>
                  <a:lin ang="2700000" scaled="0"/>
                </a:gradFill>
                <a:effectLst>
                  <a:outerShdw blurRad="152400" dist="76200" dir="5400000" algn="ctr" rotWithShape="0">
                    <a:schemeClr val="accent4">
                      <a:lumMod val="75000"/>
                      <a:alpha val="10000"/>
                    </a:schemeClr>
                  </a:outerShdw>
                </a:effectLst>
                <a:cs typeface="+mn-ea"/>
                <a:sym typeface="+mn-lt"/>
              </a:rPr>
              <a:t>Unified fonts </a:t>
            </a:r>
            <a:r>
              <a:rPr lang="en-US" altLang="zh-CN" sz="2800" dirty="0">
                <a:solidFill>
                  <a:schemeClr val="tx1"/>
                </a:solidFill>
                <a:effectLst>
                  <a:outerShdw blurRad="152400" dist="76200" dir="5400000" algn="ctr" rotWithShape="0">
                    <a:schemeClr val="tx1">
                      <a:lumMod val="85000"/>
                      <a:lumOff val="15000"/>
                      <a:alpha val="10000"/>
                    </a:schemeClr>
                  </a:outerShdw>
                </a:effectLst>
                <a:cs typeface="+mn-ea"/>
                <a:sym typeface="+mn-lt"/>
              </a:rPr>
              <a:t>make reading more fluent. </a:t>
            </a:r>
          </a:p>
        </p:txBody>
      </p:sp>
    </p:spTree>
    <p:extLst>
      <p:ext uri="{BB962C8B-B14F-4D97-AF65-F5344CB8AC3E}">
        <p14:creationId xmlns:p14="http://schemas.microsoft.com/office/powerpoint/2010/main" val="1432346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63FEFD02-E937-4ADC-9512-50D4F4F2D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0418" y="2335501"/>
            <a:ext cx="5731164" cy="1771939"/>
          </a:xfrm>
        </p:spPr>
        <p:txBody>
          <a:bodyPr>
            <a:noAutofit/>
          </a:bodyPr>
          <a:lstStyle/>
          <a:p>
            <a:pPr algn="ctr"/>
            <a:r>
              <a:rPr lang="en-US" altLang="zh-CN" sz="11500" dirty="0">
                <a:latin typeface="+mn-lt"/>
                <a:ea typeface="+mn-ea"/>
                <a:cs typeface="+mn-ea"/>
                <a:sym typeface="+mn-lt"/>
              </a:rPr>
              <a:t>O4</a:t>
            </a:r>
            <a:endParaRPr lang="zh-CN" altLang="en-US" sz="115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F0F191A3-DE69-491B-ACEB-9CBB9FC13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0418" y="4107440"/>
            <a:ext cx="5731164" cy="7351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CN" sz="1800" b="1" dirty="0">
                <a:cs typeface="+mn-ea"/>
                <a:sym typeface="+mn-lt"/>
              </a:rPr>
              <a:t>- </a:t>
            </a:r>
            <a:r>
              <a:rPr lang="zh-CN" altLang="en-US" sz="1800" b="1" dirty="0">
                <a:cs typeface="+mn-ea"/>
                <a:sym typeface="+mn-lt"/>
              </a:rPr>
              <a:t>课程作业 </a:t>
            </a:r>
            <a:r>
              <a:rPr lang="en-US" altLang="zh-CN" sz="1800" b="1" dirty="0">
                <a:cs typeface="+mn-ea"/>
                <a:sym typeface="+mn-lt"/>
              </a:rPr>
              <a:t>-</a:t>
            </a:r>
            <a:endParaRPr lang="zh-CN" altLang="en-US" sz="1800" b="1" dirty="0">
              <a:cs typeface="+mn-ea"/>
              <a:sym typeface="+mn-lt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BC2B274-6096-4E6F-B8DF-3F118E2D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57452" y="6438900"/>
            <a:ext cx="2661448" cy="215900"/>
          </a:xfrm>
        </p:spPr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pPr/>
              <a:t>12</a:t>
            </a:fld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8284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827CB0F-4E2C-437D-B268-60EF88116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13</a:t>
            </a:fld>
            <a:endParaRPr lang="zh-CN" altLang="en-US">
              <a:cs typeface="+mn-ea"/>
              <a:sym typeface="+mn-lt"/>
            </a:endParaRPr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9906C10B-40E3-42E5-876D-FA32C172FFC6}"/>
              </a:ext>
            </a:extLst>
          </p:cNvPr>
          <p:cNvCxnSpPr>
            <a:cxnSpLocks/>
          </p:cNvCxnSpPr>
          <p:nvPr/>
        </p:nvCxnSpPr>
        <p:spPr>
          <a:xfrm>
            <a:off x="658813" y="4111126"/>
            <a:ext cx="10860087" cy="0"/>
          </a:xfrm>
          <a:prstGeom prst="line">
            <a:avLst/>
          </a:prstGeom>
          <a:ln w="76200" cap="rnd">
            <a:gradFill>
              <a:gsLst>
                <a:gs pos="100000">
                  <a:schemeClr val="accent6">
                    <a:lumMod val="60000"/>
                    <a:lumOff val="40000"/>
                    <a:alpha val="0"/>
                  </a:schemeClr>
                </a:gs>
                <a:gs pos="20000">
                  <a:schemeClr val="accent6"/>
                </a:gs>
              </a:gsLst>
              <a:lin ang="12000000" scaled="0"/>
            </a:gra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椭圆 7">
            <a:extLst>
              <a:ext uri="{FF2B5EF4-FFF2-40B4-BE49-F238E27FC236}">
                <a16:creationId xmlns:a16="http://schemas.microsoft.com/office/drawing/2014/main" id="{FD9726A2-AFF7-4ACF-B220-38A2C7FA0E2D}"/>
              </a:ext>
            </a:extLst>
          </p:cNvPr>
          <p:cNvSpPr/>
          <p:nvPr/>
        </p:nvSpPr>
        <p:spPr>
          <a:xfrm>
            <a:off x="1281387" y="3969236"/>
            <a:ext cx="283780" cy="283780"/>
          </a:xfrm>
          <a:prstGeom prst="ellipse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60000">
                <a:schemeClr val="accent1"/>
              </a:gs>
            </a:gsLst>
            <a:lin ang="2700000" scaled="0"/>
          </a:gradFill>
          <a:ln w="57150" cap="rnd">
            <a:noFill/>
            <a:prstDash val="solid"/>
            <a:round/>
          </a:ln>
          <a:effectLst>
            <a:outerShdw blurRad="76200" dist="50800" dir="5400000" algn="ctr" rotWithShape="0">
              <a:schemeClr val="accent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40000" lnSpcReduction="20000"/>
          </a:bodyPr>
          <a:lstStyle/>
          <a:p>
            <a:pPr algn="ctr" defTabSz="913765"/>
            <a:endParaRPr lang="zh-CN" altLang="en-US" sz="20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C3614009-6140-42F2-BF43-A1EBCDAB3766}"/>
              </a:ext>
            </a:extLst>
          </p:cNvPr>
          <p:cNvSpPr/>
          <p:nvPr/>
        </p:nvSpPr>
        <p:spPr>
          <a:xfrm>
            <a:off x="5947760" y="3969236"/>
            <a:ext cx="283780" cy="283780"/>
          </a:xfrm>
          <a:prstGeom prst="ellipse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60000">
                <a:schemeClr val="accent2"/>
              </a:gs>
            </a:gsLst>
            <a:lin ang="2700000" scaled="0"/>
          </a:gradFill>
          <a:ln w="57150" cap="rnd">
            <a:noFill/>
            <a:prstDash val="solid"/>
            <a:round/>
          </a:ln>
          <a:effectLst>
            <a:outerShdw blurRad="76200" dist="50800" dir="5400000" algn="ctr" rotWithShape="0">
              <a:schemeClr val="accent2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40000" lnSpcReduction="20000"/>
          </a:bodyPr>
          <a:lstStyle/>
          <a:p>
            <a:pPr algn="ctr" defTabSz="913765"/>
            <a:endParaRPr lang="zh-CN" altLang="en-US" sz="20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FDD91B5D-994A-4957-A00E-A6347B02378E}"/>
              </a:ext>
            </a:extLst>
          </p:cNvPr>
          <p:cNvSpPr/>
          <p:nvPr/>
        </p:nvSpPr>
        <p:spPr>
          <a:xfrm>
            <a:off x="10614134" y="3969236"/>
            <a:ext cx="283780" cy="283780"/>
          </a:xfrm>
          <a:prstGeom prst="ellipse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60000">
                <a:schemeClr val="accent1"/>
              </a:gs>
            </a:gsLst>
            <a:lin ang="2700000" scaled="0"/>
          </a:gradFill>
          <a:ln w="57150" cap="rnd">
            <a:noFill/>
            <a:prstDash val="solid"/>
            <a:round/>
          </a:ln>
          <a:effectLst>
            <a:outerShdw blurRad="76200" dist="50800" dir="5400000" algn="ctr" rotWithShape="0">
              <a:schemeClr val="accent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40000" lnSpcReduction="20000"/>
          </a:bodyPr>
          <a:lstStyle/>
          <a:p>
            <a:pPr algn="ctr" defTabSz="913765"/>
            <a:endParaRPr lang="zh-CN" altLang="en-US" sz="20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8A834AF8-54DE-4B19-9F92-80FC2FB387FC}"/>
              </a:ext>
            </a:extLst>
          </p:cNvPr>
          <p:cNvSpPr/>
          <p:nvPr/>
        </p:nvSpPr>
        <p:spPr>
          <a:xfrm>
            <a:off x="3443124" y="3797787"/>
            <a:ext cx="626679" cy="626679"/>
          </a:xfrm>
          <a:prstGeom prst="ellipse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60000">
                <a:schemeClr val="accent3"/>
              </a:gs>
            </a:gsLst>
            <a:lin ang="2700000" scaled="0"/>
          </a:gradFill>
          <a:ln w="57150" cap="rnd">
            <a:noFill/>
            <a:prstDash val="solid"/>
            <a:round/>
          </a:ln>
          <a:effectLst>
            <a:outerShdw blurRad="76200" dist="50800" dir="5400000" algn="ctr" rotWithShape="0">
              <a:schemeClr val="accent3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3765"/>
            <a:endParaRPr lang="zh-CN" altLang="en-US" sz="20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8D1798C7-00B0-46CF-B760-B646E3B91EDE}"/>
              </a:ext>
            </a:extLst>
          </p:cNvPr>
          <p:cNvSpPr/>
          <p:nvPr/>
        </p:nvSpPr>
        <p:spPr>
          <a:xfrm>
            <a:off x="8109497" y="3797787"/>
            <a:ext cx="626679" cy="626679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60000">
                <a:schemeClr val="accent4"/>
              </a:gs>
            </a:gsLst>
            <a:lin ang="2700000" scaled="0"/>
          </a:gradFill>
          <a:ln w="57150" cap="rnd">
            <a:noFill/>
            <a:prstDash val="solid"/>
            <a:round/>
          </a:ln>
          <a:effectLst>
            <a:outerShdw blurRad="76200" dist="50800" dir="5400000" algn="ctr" rotWithShape="0">
              <a:schemeClr val="accent4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3765"/>
            <a:endParaRPr lang="zh-CN" altLang="en-US" sz="20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6FAFE97-BBC6-436F-9557-832D4C220F5A}"/>
              </a:ext>
            </a:extLst>
          </p:cNvPr>
          <p:cNvSpPr txBox="1"/>
          <p:nvPr/>
        </p:nvSpPr>
        <p:spPr>
          <a:xfrm>
            <a:off x="309423" y="2860150"/>
            <a:ext cx="2227706" cy="84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/>
            <a:r>
              <a:rPr lang="en-US" altLang="zh-CN" sz="1000" dirty="0">
                <a:cs typeface="+mn-ea"/>
                <a:sym typeface="+mn-lt"/>
              </a:rPr>
              <a:t>Unified fonts make reading more fluent . Copy paste fonts. Choose the only optio to retain text</a:t>
            </a:r>
          </a:p>
          <a:p>
            <a:pPr algn="ctr"/>
            <a:r>
              <a:rPr lang="en-US" altLang="zh-CN" sz="10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90112BF4-13D7-4BB2-BD29-382E32E9376C}"/>
              </a:ext>
            </a:extLst>
          </p:cNvPr>
          <p:cNvSpPr txBox="1"/>
          <p:nvPr/>
        </p:nvSpPr>
        <p:spPr>
          <a:xfrm>
            <a:off x="309423" y="2506445"/>
            <a:ext cx="2227706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 i="0"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defRPr>
            </a:lvl1pPr>
          </a:lstStyle>
          <a:p>
            <a:pPr algn="ctr">
              <a:buSzPct val="25000"/>
            </a:pPr>
            <a:r>
              <a:rPr lang="en-US" altLang="zh-CN" sz="1400" dirty="0">
                <a:solidFill>
                  <a:schemeClr val="tx1"/>
                </a:solidFill>
                <a:effectLst/>
                <a:cs typeface="+mn-ea"/>
                <a:sym typeface="+mn-lt"/>
              </a:rPr>
              <a:t>TEXT HERE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999ECED3-B621-46D8-B6F5-951CD4F12F1E}"/>
              </a:ext>
            </a:extLst>
          </p:cNvPr>
          <p:cNvSpPr txBox="1"/>
          <p:nvPr/>
        </p:nvSpPr>
        <p:spPr>
          <a:xfrm>
            <a:off x="2642610" y="5005785"/>
            <a:ext cx="2227706" cy="84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/>
            <a:r>
              <a:rPr lang="en-US" altLang="zh-CN" sz="1000" dirty="0">
                <a:cs typeface="+mn-ea"/>
                <a:sym typeface="+mn-lt"/>
              </a:rPr>
              <a:t>Unified fonts make reading more fluent . Copy paste fonts. Choose the only optio to retain text</a:t>
            </a:r>
          </a:p>
          <a:p>
            <a:pPr algn="ctr"/>
            <a:r>
              <a:rPr lang="en-US" altLang="zh-CN" sz="10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6779CE15-59E8-4F99-A934-95918518A824}"/>
              </a:ext>
            </a:extLst>
          </p:cNvPr>
          <p:cNvSpPr txBox="1"/>
          <p:nvPr/>
        </p:nvSpPr>
        <p:spPr>
          <a:xfrm>
            <a:off x="2642610" y="4652080"/>
            <a:ext cx="2227706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 i="0"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defRPr>
            </a:lvl1pPr>
          </a:lstStyle>
          <a:p>
            <a:pPr algn="ctr">
              <a:buSzPct val="25000"/>
            </a:pPr>
            <a:r>
              <a:rPr lang="en-US" altLang="zh-CN" sz="1400" dirty="0">
                <a:solidFill>
                  <a:schemeClr val="tx1"/>
                </a:solidFill>
                <a:effectLst/>
                <a:cs typeface="+mn-ea"/>
                <a:sym typeface="+mn-lt"/>
              </a:rPr>
              <a:t>TEXT HERE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07740C38-F21F-4081-9F18-1EDF594526CF}"/>
              </a:ext>
            </a:extLst>
          </p:cNvPr>
          <p:cNvSpPr txBox="1"/>
          <p:nvPr/>
        </p:nvSpPr>
        <p:spPr>
          <a:xfrm>
            <a:off x="7308983" y="5005785"/>
            <a:ext cx="2227706" cy="84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/>
            <a:r>
              <a:rPr lang="en-US" altLang="zh-CN" sz="1000" dirty="0">
                <a:cs typeface="+mn-ea"/>
                <a:sym typeface="+mn-lt"/>
              </a:rPr>
              <a:t>Unified fonts make reading more fluent . Copy paste fonts. Choose the only optio to retain text</a:t>
            </a:r>
          </a:p>
          <a:p>
            <a:pPr algn="ctr"/>
            <a:r>
              <a:rPr lang="en-US" altLang="zh-CN" sz="10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064E3D7B-AC00-4F59-AAAE-B2BF3ADB0C0B}"/>
              </a:ext>
            </a:extLst>
          </p:cNvPr>
          <p:cNvSpPr txBox="1"/>
          <p:nvPr/>
        </p:nvSpPr>
        <p:spPr>
          <a:xfrm>
            <a:off x="7308983" y="4652080"/>
            <a:ext cx="2227706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 i="0"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defRPr>
            </a:lvl1pPr>
          </a:lstStyle>
          <a:p>
            <a:pPr algn="ctr">
              <a:buSzPct val="25000"/>
            </a:pPr>
            <a:r>
              <a:rPr lang="en-US" altLang="zh-CN" sz="1400" dirty="0">
                <a:solidFill>
                  <a:schemeClr val="tx1"/>
                </a:solidFill>
                <a:effectLst/>
                <a:cs typeface="+mn-ea"/>
                <a:sym typeface="+mn-lt"/>
              </a:rPr>
              <a:t>TEXT HERE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BEB08A0F-86E2-4CA2-9FB9-6EA0B3FEA9F9}"/>
              </a:ext>
            </a:extLst>
          </p:cNvPr>
          <p:cNvSpPr txBox="1"/>
          <p:nvPr/>
        </p:nvSpPr>
        <p:spPr>
          <a:xfrm>
            <a:off x="4975797" y="2860150"/>
            <a:ext cx="2227706" cy="84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/>
            <a:r>
              <a:rPr lang="en-US" altLang="zh-CN" sz="1000" dirty="0">
                <a:cs typeface="+mn-ea"/>
                <a:sym typeface="+mn-lt"/>
              </a:rPr>
              <a:t>Unified fonts make reading more fluent . Copy paste fonts. Choose the only optio to retain text</a:t>
            </a:r>
          </a:p>
          <a:p>
            <a:pPr algn="ctr"/>
            <a:r>
              <a:rPr lang="en-US" altLang="zh-CN" sz="10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E6946789-29D7-46EE-8BCB-220DEF8B9825}"/>
              </a:ext>
            </a:extLst>
          </p:cNvPr>
          <p:cNvSpPr txBox="1"/>
          <p:nvPr/>
        </p:nvSpPr>
        <p:spPr>
          <a:xfrm>
            <a:off x="4975797" y="2506445"/>
            <a:ext cx="2227706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 i="0"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defRPr>
            </a:lvl1pPr>
          </a:lstStyle>
          <a:p>
            <a:pPr algn="ctr">
              <a:buSzPct val="25000"/>
            </a:pPr>
            <a:r>
              <a:rPr lang="en-US" altLang="zh-CN" sz="1400" dirty="0">
                <a:solidFill>
                  <a:schemeClr val="tx1"/>
                </a:solidFill>
                <a:effectLst/>
                <a:cs typeface="+mn-ea"/>
                <a:sym typeface="+mn-lt"/>
              </a:rPr>
              <a:t>TEXT HERE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0CA34DEB-EC8F-4F41-B575-2FE610351CAD}"/>
              </a:ext>
            </a:extLst>
          </p:cNvPr>
          <p:cNvSpPr txBox="1"/>
          <p:nvPr/>
        </p:nvSpPr>
        <p:spPr>
          <a:xfrm>
            <a:off x="9642171" y="2860150"/>
            <a:ext cx="2227706" cy="84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/>
            <a:r>
              <a:rPr lang="en-US" altLang="zh-CN" sz="1000" dirty="0">
                <a:cs typeface="+mn-ea"/>
                <a:sym typeface="+mn-lt"/>
              </a:rPr>
              <a:t>Unified fonts make reading more fluent . Copy paste fonts. Choose the only optio to retain text</a:t>
            </a:r>
          </a:p>
          <a:p>
            <a:pPr algn="ctr"/>
            <a:r>
              <a:rPr lang="en-US" altLang="zh-CN" sz="10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7FFD4030-CCC3-43B0-8B0B-F0C1E1971E65}"/>
              </a:ext>
            </a:extLst>
          </p:cNvPr>
          <p:cNvSpPr txBox="1"/>
          <p:nvPr/>
        </p:nvSpPr>
        <p:spPr>
          <a:xfrm>
            <a:off x="9642171" y="2506445"/>
            <a:ext cx="2227706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 i="0"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defRPr>
            </a:lvl1pPr>
          </a:lstStyle>
          <a:p>
            <a:pPr algn="ctr">
              <a:buSzPct val="25000"/>
            </a:pPr>
            <a:r>
              <a:rPr lang="en-US" altLang="zh-CN" sz="1400" dirty="0">
                <a:solidFill>
                  <a:schemeClr val="tx1"/>
                </a:solidFill>
                <a:effectLst/>
                <a:cs typeface="+mn-ea"/>
                <a:sym typeface="+mn-lt"/>
              </a:rPr>
              <a:t>TEXT HERE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D5B9B8C9-CC8C-404A-B8EE-E48F96DAB44F}"/>
              </a:ext>
            </a:extLst>
          </p:cNvPr>
          <p:cNvSpPr txBox="1"/>
          <p:nvPr/>
        </p:nvSpPr>
        <p:spPr>
          <a:xfrm>
            <a:off x="2281793" y="1392969"/>
            <a:ext cx="7628414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 i="0">
                <a:gradFill>
                  <a:gsLst>
                    <a:gs pos="0">
                      <a:schemeClr val="accent2">
                        <a:lumMod val="60000"/>
                        <a:lumOff val="40000"/>
                      </a:schemeClr>
                    </a:gs>
                    <a:gs pos="60000">
                      <a:schemeClr val="accent2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defRPr>
            </a:lvl1pPr>
          </a:lstStyle>
          <a:p>
            <a:pPr algn="ctr"/>
            <a:r>
              <a:rPr lang="en-US" altLang="zh-CN" sz="2800" dirty="0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69000">
                      <a:schemeClr val="accent5"/>
                    </a:gs>
                  </a:gsLst>
                  <a:lin ang="2700000" scaled="0"/>
                </a:gradFill>
                <a:effectLst>
                  <a:outerShdw blurRad="152400" dist="76200" dir="5400000" algn="ctr" rotWithShape="0">
                    <a:schemeClr val="accent4">
                      <a:lumMod val="75000"/>
                      <a:alpha val="10000"/>
                    </a:schemeClr>
                  </a:outerShdw>
                </a:effectLst>
                <a:cs typeface="+mn-ea"/>
                <a:sym typeface="+mn-lt"/>
              </a:rPr>
              <a:t>Unified </a:t>
            </a:r>
            <a:r>
              <a:rPr lang="en-US" altLang="zh-CN" sz="2800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69000">
                      <a:schemeClr val="accent5"/>
                    </a:gs>
                  </a:gsLst>
                  <a:lin ang="2700000" scaled="0"/>
                </a:gradFill>
                <a:effectLst>
                  <a:outerShdw blurRad="152400" dist="76200" dir="5400000" algn="ctr" rotWithShape="0">
                    <a:schemeClr val="accent4">
                      <a:lumMod val="75000"/>
                      <a:alpha val="10000"/>
                    </a:schemeClr>
                  </a:outerShdw>
                </a:effectLst>
                <a:cs typeface="+mn-ea"/>
                <a:sym typeface="+mn-lt"/>
              </a:rPr>
              <a:t>fonts </a:t>
            </a:r>
            <a:r>
              <a:rPr lang="en-US" altLang="zh-CN" sz="2800">
                <a:solidFill>
                  <a:schemeClr val="tx1"/>
                </a:solidFill>
                <a:effectLst>
                  <a:outerShdw blurRad="152400" dist="76200" dir="5400000" algn="ctr" rotWithShape="0">
                    <a:schemeClr val="tx1">
                      <a:lumMod val="85000"/>
                      <a:lumOff val="15000"/>
                      <a:alpha val="10000"/>
                    </a:schemeClr>
                  </a:outerShdw>
                </a:effectLst>
                <a:cs typeface="+mn-ea"/>
                <a:sym typeface="+mn-lt"/>
              </a:rPr>
              <a:t>make </a:t>
            </a:r>
            <a:r>
              <a:rPr lang="en-US" altLang="zh-CN" sz="2800" dirty="0">
                <a:solidFill>
                  <a:schemeClr val="tx1"/>
                </a:solidFill>
                <a:effectLst>
                  <a:outerShdw blurRad="152400" dist="76200" dir="5400000" algn="ctr" rotWithShape="0">
                    <a:schemeClr val="tx1">
                      <a:lumMod val="85000"/>
                      <a:lumOff val="15000"/>
                      <a:alpha val="10000"/>
                    </a:schemeClr>
                  </a:outerShdw>
                </a:effectLst>
                <a:cs typeface="+mn-ea"/>
                <a:sym typeface="+mn-lt"/>
              </a:rPr>
              <a:t>reading more fluent. </a:t>
            </a:r>
          </a:p>
        </p:txBody>
      </p:sp>
    </p:spTree>
    <p:extLst>
      <p:ext uri="{BB962C8B-B14F-4D97-AF65-F5344CB8AC3E}">
        <p14:creationId xmlns:p14="http://schemas.microsoft.com/office/powerpoint/2010/main" val="3718478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827CB0F-4E2C-437D-B268-60EF88116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14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948D09CC-8608-4AB2-BA43-D955E3643588}"/>
              </a:ext>
            </a:extLst>
          </p:cNvPr>
          <p:cNvSpPr txBox="1"/>
          <p:nvPr/>
        </p:nvSpPr>
        <p:spPr>
          <a:xfrm>
            <a:off x="939800" y="4062972"/>
            <a:ext cx="2829192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 i="0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69000">
                      <a:schemeClr val="accent5"/>
                    </a:gs>
                  </a:gsLst>
                  <a:lin ang="2700000" scaled="0"/>
                </a:gradFill>
                <a:effectLst>
                  <a:outerShdw blurRad="152400" dist="76200" dir="5400000" algn="ctr" rotWithShape="0">
                    <a:schemeClr val="accent4">
                      <a:lumMod val="75000"/>
                      <a:alpha val="10000"/>
                    </a:schemeClr>
                  </a:outerShdw>
                </a:effectLst>
              </a:defRPr>
            </a:lvl1pPr>
          </a:lstStyle>
          <a:p>
            <a:r>
              <a:rPr lang="en-US" altLang="zh-CN" sz="1400" dirty="0">
                <a:cs typeface="+mn-ea"/>
                <a:sym typeface="+mn-lt"/>
              </a:rPr>
              <a:t>Supporting text here.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F84DC4E-69AC-4738-8AC2-4626311A7C7C}"/>
              </a:ext>
            </a:extLst>
          </p:cNvPr>
          <p:cNvSpPr txBox="1"/>
          <p:nvPr/>
        </p:nvSpPr>
        <p:spPr>
          <a:xfrm>
            <a:off x="939800" y="4370749"/>
            <a:ext cx="2829192" cy="839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r>
              <a:rPr lang="en-US" dirty="0">
                <a:cs typeface="+mn-ea"/>
                <a:sym typeface="+mn-lt"/>
              </a:rPr>
              <a:t>Adjust the spacing to adapt to Chinese typesetting, use the reference line in </a:t>
            </a:r>
            <a:r>
              <a:rPr lang="en-US" dirty="0" err="1">
                <a:cs typeface="+mn-ea"/>
                <a:sym typeface="+mn-lt"/>
              </a:rPr>
              <a:t>PPT.</a:t>
            </a:r>
            <a:r>
              <a:rPr lang="en-US" altLang="zh-CN" dirty="0" err="1">
                <a:cs typeface="+mn-ea"/>
                <a:sym typeface="+mn-lt"/>
              </a:rPr>
              <a:t>Unified</a:t>
            </a:r>
            <a:r>
              <a:rPr lang="en-US" altLang="zh-CN" dirty="0">
                <a:cs typeface="+mn-ea"/>
                <a:sym typeface="+mn-lt"/>
              </a:rPr>
              <a:t> fonts make reading more </a:t>
            </a:r>
            <a:r>
              <a:rPr lang="en-US" altLang="zh-CN" dirty="0" err="1">
                <a:cs typeface="+mn-ea"/>
                <a:sym typeface="+mn-lt"/>
              </a:rPr>
              <a:t>fluent.Copy</a:t>
            </a:r>
            <a:r>
              <a:rPr lang="en-US" altLang="zh-CN" dirty="0">
                <a:cs typeface="+mn-ea"/>
                <a:sym typeface="+mn-lt"/>
              </a:rPr>
              <a:t> paste fonts. Choose the only </a:t>
            </a:r>
            <a:r>
              <a:rPr lang="en-US" altLang="zh-CN" dirty="0" err="1">
                <a:cs typeface="+mn-ea"/>
                <a:sym typeface="+mn-lt"/>
              </a:rPr>
              <a:t>optio</a:t>
            </a:r>
            <a:r>
              <a:rPr lang="en-US" altLang="zh-CN" dirty="0">
                <a:cs typeface="+mn-ea"/>
                <a:sym typeface="+mn-lt"/>
              </a:rPr>
              <a:t> to retain text……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6E17617-2735-48D9-8586-3E406873B08F}"/>
              </a:ext>
            </a:extLst>
          </p:cNvPr>
          <p:cNvSpPr/>
          <p:nvPr/>
        </p:nvSpPr>
        <p:spPr>
          <a:xfrm rot="10800000">
            <a:off x="1046950" y="3661040"/>
            <a:ext cx="1109207" cy="45719"/>
          </a:xfrm>
          <a:prstGeom prst="rect">
            <a:avLst/>
          </a:prstGeom>
          <a:gradFill flip="none" rotWithShape="1">
            <a:gsLst>
              <a:gs pos="100000">
                <a:schemeClr val="accent3">
                  <a:lumMod val="60000"/>
                  <a:lumOff val="40000"/>
                  <a:alpha val="0"/>
                </a:schemeClr>
              </a:gs>
              <a:gs pos="20000">
                <a:schemeClr val="accent5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aphicFrame>
        <p:nvGraphicFramePr>
          <p:cNvPr id="8" name="图表 7">
            <a:extLst>
              <a:ext uri="{FF2B5EF4-FFF2-40B4-BE49-F238E27FC236}">
                <a16:creationId xmlns:a16="http://schemas.microsoft.com/office/drawing/2014/main" id="{9DA33099-45F9-436C-8E0E-64B1F094F3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4086470"/>
              </p:ext>
            </p:extLst>
          </p:nvPr>
        </p:nvGraphicFramePr>
        <p:xfrm>
          <a:off x="6430319" y="1872767"/>
          <a:ext cx="2334349" cy="1556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A8BD8D5E-E9FA-43C0-8FAC-405B6EC6117B}"/>
              </a:ext>
            </a:extLst>
          </p:cNvPr>
          <p:cNvSpPr txBox="1"/>
          <p:nvPr/>
        </p:nvSpPr>
        <p:spPr>
          <a:xfrm>
            <a:off x="8602343" y="2534152"/>
            <a:ext cx="2649857" cy="789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>
                <a:solidFill>
                  <a:srgbClr val="000000"/>
                </a:solidFill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/>
                </a:solidFill>
                <a:cs typeface="+mn-ea"/>
                <a:sym typeface="+mn-lt"/>
              </a:rPr>
              <a:t>Unified fonts make reading more </a:t>
            </a:r>
            <a:r>
              <a:rPr lang="en-US" altLang="zh-CN" sz="1050" dirty="0" err="1">
                <a:solidFill>
                  <a:schemeClr val="tx1"/>
                </a:solidFill>
                <a:cs typeface="+mn-ea"/>
                <a:sym typeface="+mn-lt"/>
              </a:rPr>
              <a:t>fluent.Copy</a:t>
            </a:r>
            <a:r>
              <a:rPr lang="en-US" altLang="zh-CN" sz="1050" dirty="0">
                <a:solidFill>
                  <a:schemeClr val="tx1"/>
                </a:solidFill>
                <a:cs typeface="+mn-ea"/>
                <a:sym typeface="+mn-lt"/>
              </a:rPr>
              <a:t> paste fonts. Choose the only </a:t>
            </a:r>
            <a:r>
              <a:rPr lang="en-US" altLang="zh-CN" sz="1050" dirty="0" err="1">
                <a:solidFill>
                  <a:schemeClr val="tx1"/>
                </a:solidFill>
                <a:cs typeface="+mn-ea"/>
                <a:sym typeface="+mn-lt"/>
              </a:rPr>
              <a:t>optio</a:t>
            </a:r>
            <a:r>
              <a:rPr lang="en-US" altLang="zh-CN" sz="1050" dirty="0">
                <a:solidFill>
                  <a:schemeClr val="tx1"/>
                </a:solidFill>
                <a:cs typeface="+mn-ea"/>
                <a:sym typeface="+mn-lt"/>
              </a:rPr>
              <a:t> to retain text……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3760D288-6E33-4F28-B256-73253FC8C9EE}"/>
              </a:ext>
            </a:extLst>
          </p:cNvPr>
          <p:cNvSpPr txBox="1"/>
          <p:nvPr/>
        </p:nvSpPr>
        <p:spPr>
          <a:xfrm>
            <a:off x="8602343" y="2199968"/>
            <a:ext cx="1837605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 b="1" i="0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69000">
                      <a:schemeClr val="accent5"/>
                    </a:gs>
                  </a:gsLst>
                  <a:lin ang="2700000" scaled="0"/>
                </a:gradFill>
                <a:effectLst>
                  <a:outerShdw blurRad="152400" dist="76200" dir="5400000" algn="ctr" rotWithShape="0">
                    <a:schemeClr val="accent4">
                      <a:lumMod val="75000"/>
                      <a:alpha val="10000"/>
                    </a:schemeClr>
                  </a:outerShdw>
                </a:effectLst>
              </a:defRPr>
            </a:lvl1pPr>
          </a:lstStyle>
          <a:p>
            <a:r>
              <a:rPr lang="en-US" altLang="zh-CN" dirty="0">
                <a:cs typeface="+mn-ea"/>
                <a:sym typeface="+mn-lt"/>
              </a:rPr>
              <a:t>Text here.</a:t>
            </a:r>
          </a:p>
        </p:txBody>
      </p:sp>
      <p:graphicFrame>
        <p:nvGraphicFramePr>
          <p:cNvPr id="13" name="图表 12">
            <a:extLst>
              <a:ext uri="{FF2B5EF4-FFF2-40B4-BE49-F238E27FC236}">
                <a16:creationId xmlns:a16="http://schemas.microsoft.com/office/drawing/2014/main" id="{68603C6B-1653-4913-B120-CD55A93576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2984027"/>
              </p:ext>
            </p:extLst>
          </p:nvPr>
        </p:nvGraphicFramePr>
        <p:xfrm>
          <a:off x="6430319" y="3752049"/>
          <a:ext cx="2334349" cy="1556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文本框 14">
            <a:extLst>
              <a:ext uri="{FF2B5EF4-FFF2-40B4-BE49-F238E27FC236}">
                <a16:creationId xmlns:a16="http://schemas.microsoft.com/office/drawing/2014/main" id="{21F9CF1C-1418-4B82-8917-BB19236CE9C3}"/>
              </a:ext>
            </a:extLst>
          </p:cNvPr>
          <p:cNvSpPr txBox="1"/>
          <p:nvPr/>
        </p:nvSpPr>
        <p:spPr>
          <a:xfrm>
            <a:off x="8602343" y="4423893"/>
            <a:ext cx="2649857" cy="789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>
                <a:solidFill>
                  <a:srgbClr val="000000"/>
                </a:solidFill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/>
                </a:solidFill>
                <a:cs typeface="+mn-ea"/>
                <a:sym typeface="+mn-lt"/>
              </a:rPr>
              <a:t>Unified fonts make reading more </a:t>
            </a:r>
            <a:r>
              <a:rPr lang="en-US" altLang="zh-CN" sz="1050" dirty="0" err="1">
                <a:solidFill>
                  <a:schemeClr val="tx1"/>
                </a:solidFill>
                <a:cs typeface="+mn-ea"/>
                <a:sym typeface="+mn-lt"/>
              </a:rPr>
              <a:t>fluent.Copy</a:t>
            </a:r>
            <a:r>
              <a:rPr lang="en-US" altLang="zh-CN" sz="1050" dirty="0">
                <a:solidFill>
                  <a:schemeClr val="tx1"/>
                </a:solidFill>
                <a:cs typeface="+mn-ea"/>
                <a:sym typeface="+mn-lt"/>
              </a:rPr>
              <a:t> paste fonts. Choose the only </a:t>
            </a:r>
            <a:r>
              <a:rPr lang="en-US" altLang="zh-CN" sz="1050" dirty="0" err="1">
                <a:solidFill>
                  <a:schemeClr val="tx1"/>
                </a:solidFill>
                <a:cs typeface="+mn-ea"/>
                <a:sym typeface="+mn-lt"/>
              </a:rPr>
              <a:t>optio</a:t>
            </a:r>
            <a:r>
              <a:rPr lang="en-US" altLang="zh-CN" sz="1050" dirty="0">
                <a:solidFill>
                  <a:schemeClr val="tx1"/>
                </a:solidFill>
                <a:cs typeface="+mn-ea"/>
                <a:sym typeface="+mn-lt"/>
              </a:rPr>
              <a:t> to retain text……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8E4C7AA-7A76-42C2-B818-FB7379058F3D}"/>
              </a:ext>
            </a:extLst>
          </p:cNvPr>
          <p:cNvSpPr txBox="1"/>
          <p:nvPr/>
        </p:nvSpPr>
        <p:spPr>
          <a:xfrm>
            <a:off x="8602343" y="4089300"/>
            <a:ext cx="1837605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 b="1" i="0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69000">
                      <a:schemeClr val="accent5"/>
                    </a:gs>
                  </a:gsLst>
                  <a:lin ang="2700000" scaled="0"/>
                </a:gradFill>
                <a:effectLst>
                  <a:outerShdw blurRad="152400" dist="76200" dir="5400000" algn="ctr" rotWithShape="0">
                    <a:schemeClr val="accent4">
                      <a:lumMod val="75000"/>
                      <a:alpha val="10000"/>
                    </a:schemeClr>
                  </a:outerShdw>
                </a:effectLst>
              </a:defRPr>
            </a:lvl1pPr>
          </a:lstStyle>
          <a:p>
            <a:r>
              <a:rPr lang="en-US" altLang="zh-CN" dirty="0">
                <a:cs typeface="+mn-ea"/>
                <a:sym typeface="+mn-lt"/>
              </a:rPr>
              <a:t>Text here.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16BE80F4-B63D-43AC-BCD1-ADD4B26192BF}"/>
              </a:ext>
            </a:extLst>
          </p:cNvPr>
          <p:cNvSpPr txBox="1"/>
          <p:nvPr/>
        </p:nvSpPr>
        <p:spPr>
          <a:xfrm>
            <a:off x="939800" y="1945057"/>
            <a:ext cx="4675688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 i="0">
                <a:gradFill>
                  <a:gsLst>
                    <a:gs pos="0">
                      <a:schemeClr val="accent2">
                        <a:lumMod val="60000"/>
                        <a:lumOff val="40000"/>
                      </a:schemeClr>
                    </a:gs>
                    <a:gs pos="60000">
                      <a:schemeClr val="accent2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defRPr>
            </a:lvl1pPr>
          </a:lstStyle>
          <a:p>
            <a:r>
              <a:rPr lang="en-US" altLang="zh-CN" sz="2800" dirty="0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69000">
                      <a:schemeClr val="accent5"/>
                    </a:gs>
                  </a:gsLst>
                  <a:lin ang="2700000" scaled="0"/>
                </a:gradFill>
                <a:effectLst>
                  <a:outerShdw blurRad="152400" dist="76200" dir="5400000" algn="ctr" rotWithShape="0">
                    <a:schemeClr val="accent4">
                      <a:lumMod val="75000"/>
                      <a:alpha val="10000"/>
                    </a:schemeClr>
                  </a:outerShdw>
                </a:effectLst>
                <a:cs typeface="+mn-ea"/>
                <a:sym typeface="+mn-lt"/>
              </a:rPr>
              <a:t>Unified fonts </a:t>
            </a:r>
          </a:p>
          <a:p>
            <a:r>
              <a:rPr lang="en-US" altLang="zh-CN" sz="2800" dirty="0">
                <a:solidFill>
                  <a:schemeClr val="tx1"/>
                </a:solidFill>
                <a:effectLst>
                  <a:outerShdw blurRad="152400" dist="76200" dir="5400000" algn="ctr" rotWithShape="0">
                    <a:schemeClr val="tx1">
                      <a:lumMod val="85000"/>
                      <a:lumOff val="15000"/>
                      <a:alpha val="10000"/>
                    </a:schemeClr>
                  </a:outerShdw>
                </a:effectLst>
                <a:cs typeface="+mn-ea"/>
                <a:sym typeface="+mn-lt"/>
              </a:rPr>
              <a:t>make reading more fluent. 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725BC451-824B-4C12-9CA5-29E4F4E129B0}"/>
              </a:ext>
            </a:extLst>
          </p:cNvPr>
          <p:cNvSpPr txBox="1"/>
          <p:nvPr/>
        </p:nvSpPr>
        <p:spPr>
          <a:xfrm>
            <a:off x="7274327" y="2302118"/>
            <a:ext cx="64633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b="1" i="0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69000">
                      <a:schemeClr val="accent5"/>
                    </a:gs>
                  </a:gsLst>
                  <a:lin ang="2700000" scaled="0"/>
                </a:gradFill>
                <a:effectLst>
                  <a:outerShdw blurRad="152400" dist="76200" dir="5400000" algn="ctr" rotWithShape="0">
                    <a:schemeClr val="accent4">
                      <a:lumMod val="75000"/>
                      <a:alpha val="10000"/>
                    </a:schemeClr>
                  </a:outerShdw>
                </a:effectLst>
              </a:defRPr>
            </a:lvl1pPr>
          </a:lstStyle>
          <a:p>
            <a:r>
              <a:rPr lang="en-US" altLang="zh-CN" dirty="0">
                <a:cs typeface="+mn-ea"/>
                <a:sym typeface="+mn-lt"/>
              </a:rPr>
              <a:t>57%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215381C1-B629-4042-B762-4834BA0B8ACC}"/>
              </a:ext>
            </a:extLst>
          </p:cNvPr>
          <p:cNvSpPr txBox="1"/>
          <p:nvPr/>
        </p:nvSpPr>
        <p:spPr>
          <a:xfrm>
            <a:off x="7274327" y="4186083"/>
            <a:ext cx="64633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b="1" i="0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69000">
                      <a:schemeClr val="accent5"/>
                    </a:gs>
                  </a:gsLst>
                  <a:lin ang="2700000" scaled="0"/>
                </a:gradFill>
                <a:effectLst>
                  <a:outerShdw blurRad="152400" dist="76200" dir="5400000" algn="ctr" rotWithShape="0">
                    <a:schemeClr val="accent4">
                      <a:lumMod val="75000"/>
                      <a:alpha val="10000"/>
                    </a:schemeClr>
                  </a:outerShdw>
                </a:effectLst>
              </a:defRPr>
            </a:lvl1pPr>
          </a:lstStyle>
          <a:p>
            <a:r>
              <a:rPr lang="en-US" altLang="zh-CN" dirty="0">
                <a:cs typeface="+mn-ea"/>
                <a:sym typeface="+mn-lt"/>
              </a:rPr>
              <a:t>75%</a:t>
            </a:r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0048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椭圆 8">
            <a:extLst>
              <a:ext uri="{FF2B5EF4-FFF2-40B4-BE49-F238E27FC236}">
                <a16:creationId xmlns:a16="http://schemas.microsoft.com/office/drawing/2014/main" id="{74638A3D-D044-4B3F-B1CD-E18ADF84E0D1}"/>
              </a:ext>
            </a:extLst>
          </p:cNvPr>
          <p:cNvSpPr/>
          <p:nvPr/>
        </p:nvSpPr>
        <p:spPr>
          <a:xfrm rot="5400000">
            <a:off x="9471555" y="3884737"/>
            <a:ext cx="1921873" cy="1921873"/>
          </a:xfrm>
          <a:prstGeom prst="ellipse">
            <a:avLst/>
          </a:prstGeom>
          <a:gradFill>
            <a:gsLst>
              <a:gs pos="0">
                <a:schemeClr val="accent1">
                  <a:lumMod val="60000"/>
                  <a:lumOff val="40000"/>
                  <a:alpha val="80000"/>
                </a:schemeClr>
              </a:gs>
              <a:gs pos="100000">
                <a:schemeClr val="accent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D0308282-1498-4F7D-B731-FC13F1321BFF}"/>
              </a:ext>
            </a:extLst>
          </p:cNvPr>
          <p:cNvGrpSpPr/>
          <p:nvPr/>
        </p:nvGrpSpPr>
        <p:grpSpPr>
          <a:xfrm rot="5400000">
            <a:off x="1" y="3606803"/>
            <a:ext cx="3251199" cy="3251200"/>
            <a:chOff x="906895" y="4565285"/>
            <a:chExt cx="2243863" cy="2243864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FB08A651-5AF5-417B-89A8-876E981FB85E}"/>
                </a:ext>
              </a:extLst>
            </p:cNvPr>
            <p:cNvSpPr/>
            <p:nvPr/>
          </p:nvSpPr>
          <p:spPr>
            <a:xfrm rot="16200000">
              <a:off x="1699491" y="5357882"/>
              <a:ext cx="1451267" cy="1451267"/>
            </a:xfrm>
            <a:prstGeom prst="rect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70000"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E08766E2-DFB2-4CEC-8480-86F4F85FD334}"/>
                </a:ext>
              </a:extLst>
            </p:cNvPr>
            <p:cNvSpPr/>
            <p:nvPr/>
          </p:nvSpPr>
          <p:spPr>
            <a:xfrm>
              <a:off x="906895" y="4565285"/>
              <a:ext cx="1585191" cy="1585191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28ED78A0-2778-4577-82D7-1D85D7F1CC51}"/>
              </a:ext>
            </a:extLst>
          </p:cNvPr>
          <p:cNvSpPr/>
          <p:nvPr/>
        </p:nvSpPr>
        <p:spPr>
          <a:xfrm rot="10800000">
            <a:off x="10029646" y="4695645"/>
            <a:ext cx="2162354" cy="2162354"/>
          </a:xfrm>
          <a:prstGeom prst="rect">
            <a:avLst/>
          </a:prstGeom>
          <a:gradFill flip="none" rotWithShape="1">
            <a:gsLst>
              <a:gs pos="0">
                <a:schemeClr val="accent4">
                  <a:alpha val="35000"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FD52094-98C0-4141-A04B-98B9DF4DFA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marL="0" indent="0" algn="ctr">
              <a:buNone/>
            </a:pPr>
            <a:r>
              <a:rPr lang="en-US" altLang="zh-CN" sz="9600" dirty="0">
                <a:latin typeface="+mn-lt"/>
                <a:ea typeface="+mn-ea"/>
                <a:cs typeface="+mn-ea"/>
                <a:sym typeface="+mn-lt"/>
              </a:rPr>
              <a:t>Thanks</a:t>
            </a:r>
            <a:endParaRPr lang="zh-CN" altLang="en-US" sz="9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280FE23-3FD0-4989-BBD8-F98469242D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>
                <a:cs typeface="+mn-ea"/>
                <a:sym typeface="+mn-lt"/>
              </a:rPr>
              <a:t>Speaker name and title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29167BD-7790-467B-980C-709781C5646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CN" dirty="0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8A816AF-5E20-4EA6-BC1E-D48ED82323FD}"/>
              </a:ext>
            </a:extLst>
          </p:cNvPr>
          <p:cNvSpPr txBox="1">
            <a:spLocks/>
          </p:cNvSpPr>
          <p:nvPr/>
        </p:nvSpPr>
        <p:spPr>
          <a:xfrm>
            <a:off x="660400" y="723900"/>
            <a:ext cx="1039091" cy="296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altLang="zh-CN" sz="12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zh-CN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zh-CN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zh-CN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cs typeface="+mn-ea"/>
                <a:sym typeface="+mn-lt"/>
              </a:rPr>
              <a:t>LOGO HERE</a:t>
            </a:r>
            <a:endParaRPr lang="en-US" altLang="zh-CN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6543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>
            <a:extLst>
              <a:ext uri="{FF2B5EF4-FFF2-40B4-BE49-F238E27FC236}">
                <a16:creationId xmlns:a16="http://schemas.microsoft.com/office/drawing/2014/main" id="{79C39CEA-700E-43FA-B0DD-97E60DD222D5}"/>
              </a:ext>
            </a:extLst>
          </p:cNvPr>
          <p:cNvSpPr/>
          <p:nvPr/>
        </p:nvSpPr>
        <p:spPr>
          <a:xfrm>
            <a:off x="1276450" y="1371861"/>
            <a:ext cx="4160074" cy="586957"/>
          </a:xfrm>
          <a:prstGeom prst="rect">
            <a:avLst/>
          </a:prstGeom>
        </p:spPr>
        <p:txBody>
          <a:bodyPr wrap="square" lIns="90000" tIns="46800" rIns="90000" bIns="46800" anchor="b" anchorCtr="0">
            <a:spAutoFit/>
          </a:bodyPr>
          <a:lstStyle/>
          <a:p>
            <a:pPr>
              <a:buSzPct val="25000"/>
            </a:pPr>
            <a:r>
              <a:rPr lang="en-US" altLang="zh-CN" sz="3200" b="1" dirty="0">
                <a:cs typeface="+mn-ea"/>
                <a:sym typeface="+mn-lt"/>
              </a:rPr>
              <a:t>CONTENTS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35E99751-54A1-4CCE-A5CD-2306DF19F395}"/>
              </a:ext>
            </a:extLst>
          </p:cNvPr>
          <p:cNvSpPr txBox="1"/>
          <p:nvPr/>
        </p:nvSpPr>
        <p:spPr>
          <a:xfrm>
            <a:off x="6386499" y="1404607"/>
            <a:ext cx="3657387" cy="673840"/>
          </a:xfrm>
          <a:prstGeom prst="rect">
            <a:avLst/>
          </a:prstGeom>
          <a:noFill/>
        </p:spPr>
        <p:txBody>
          <a:bodyPr wrap="square" lIns="90000" tIns="46800" rIns="90000" bIns="46800" rtlCol="0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l">
              <a:lnSpc>
                <a:spcPct val="130000"/>
              </a:lnSpc>
            </a:pPr>
            <a:r>
              <a:rPr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Theme color makes PPT more convenient to change. Adjust the spacing to adapt to Chinese typesetting, use the reference line in PPT</a:t>
            </a:r>
          </a:p>
        </p:txBody>
      </p: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1C9EE55B-B79F-4B6A-97C6-49883381E694}"/>
              </a:ext>
            </a:extLst>
          </p:cNvPr>
          <p:cNvCxnSpPr>
            <a:cxnSpLocks/>
          </p:cNvCxnSpPr>
          <p:nvPr/>
        </p:nvCxnSpPr>
        <p:spPr>
          <a:xfrm>
            <a:off x="5965371" y="1404607"/>
            <a:ext cx="0" cy="673840"/>
          </a:xfrm>
          <a:prstGeom prst="line">
            <a:avLst/>
          </a:prstGeom>
          <a:ln w="12700">
            <a:solidFill>
              <a:srgbClr val="FF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本框 54">
            <a:extLst>
              <a:ext uri="{FF2B5EF4-FFF2-40B4-BE49-F238E27FC236}">
                <a16:creationId xmlns:a16="http://schemas.microsoft.com/office/drawing/2014/main" id="{5E536995-E80D-43BF-A22F-5E69BEBCB296}"/>
              </a:ext>
            </a:extLst>
          </p:cNvPr>
          <p:cNvSpPr txBox="1"/>
          <p:nvPr/>
        </p:nvSpPr>
        <p:spPr>
          <a:xfrm>
            <a:off x="1291985" y="5292150"/>
            <a:ext cx="1819234" cy="525401"/>
          </a:xfrm>
          <a:prstGeom prst="rect">
            <a:avLst/>
          </a:prstGeom>
          <a:noFill/>
        </p:spPr>
        <p:txBody>
          <a:bodyPr wrap="square" lIns="90000" tIns="46800" rIns="90000" bIns="46800" rtlCol="0" anchor="ctr" anchorCtr="0">
            <a:spAutoFit/>
          </a:bodyPr>
          <a:lstStyle/>
          <a:p>
            <a:r>
              <a:rPr lang="en-US" altLang="zh-CN" sz="2800" b="1" dirty="0">
                <a:cs typeface="+mn-ea"/>
                <a:sym typeface="+mn-lt"/>
              </a:rPr>
              <a:t>01</a:t>
            </a:r>
            <a:endParaRPr lang="zh-CN" altLang="en-US" sz="2800" b="1" dirty="0">
              <a:cs typeface="+mn-ea"/>
              <a:sym typeface="+mn-lt"/>
            </a:endParaRP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4F533E62-C3DE-4CC0-843D-BD2BAF42026C}"/>
              </a:ext>
            </a:extLst>
          </p:cNvPr>
          <p:cNvSpPr/>
          <p:nvPr/>
        </p:nvSpPr>
        <p:spPr>
          <a:xfrm flipH="1">
            <a:off x="1291981" y="4765447"/>
            <a:ext cx="2151254" cy="387203"/>
          </a:xfrm>
          <a:prstGeom prst="rect">
            <a:avLst/>
          </a:prstGeom>
          <a:noFill/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0000" tIns="46800" rIns="90000" bIns="46800" numCol="1" spcCol="0" rtlCol="0" fromWordArt="0" anchor="t" anchorCtr="0" forceAA="0" compatLnSpc="1">
            <a:noAutofit/>
          </a:bodyPr>
          <a:lstStyle/>
          <a:p>
            <a:r>
              <a:rPr lang="en-US" altLang="zh-CN" sz="800" dirty="0">
                <a:solidFill>
                  <a:schemeClr val="tx1"/>
                </a:solidFill>
                <a:cs typeface="+mn-ea"/>
                <a:sym typeface="+mn-lt"/>
              </a:rPr>
              <a:t>Theme color makes PPT more convenient to change. </a:t>
            </a:r>
          </a:p>
        </p:txBody>
      </p:sp>
      <p:grpSp>
        <p:nvGrpSpPr>
          <p:cNvPr id="57" name="组合 56">
            <a:extLst>
              <a:ext uri="{FF2B5EF4-FFF2-40B4-BE49-F238E27FC236}">
                <a16:creationId xmlns:a16="http://schemas.microsoft.com/office/drawing/2014/main" id="{7D908010-BA05-46EE-8989-4823125A1EC5}"/>
              </a:ext>
            </a:extLst>
          </p:cNvPr>
          <p:cNvGrpSpPr/>
          <p:nvPr/>
        </p:nvGrpSpPr>
        <p:grpSpPr>
          <a:xfrm>
            <a:off x="1291982" y="3992593"/>
            <a:ext cx="2223984" cy="422459"/>
            <a:chOff x="1258891" y="3121223"/>
            <a:chExt cx="2223984" cy="422459"/>
          </a:xfrm>
        </p:grpSpPr>
        <p:sp>
          <p:nvSpPr>
            <p:cNvPr id="58" name="文本框 57">
              <a:extLst>
                <a:ext uri="{FF2B5EF4-FFF2-40B4-BE49-F238E27FC236}">
                  <a16:creationId xmlns:a16="http://schemas.microsoft.com/office/drawing/2014/main" id="{BB16F4CC-7DB4-482C-B629-F48293969A12}"/>
                </a:ext>
              </a:extLst>
            </p:cNvPr>
            <p:cNvSpPr txBox="1"/>
            <p:nvPr/>
          </p:nvSpPr>
          <p:spPr>
            <a:xfrm>
              <a:off x="1258891" y="3121223"/>
              <a:ext cx="2223984" cy="30777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000" b="1" i="0">
                  <a:gradFill>
                    <a:gsLst>
                      <a:gs pos="0">
                        <a:schemeClr val="accent1">
                          <a:lumMod val="60000"/>
                          <a:lumOff val="40000"/>
                        </a:schemeClr>
                      </a:gs>
                      <a:gs pos="60000">
                        <a:schemeClr val="accent1"/>
                      </a:gs>
                    </a:gsLst>
                    <a:lin ang="2700000" scaled="0"/>
                  </a:gradFill>
                  <a:effectLst>
                    <a:outerShdw blurRad="76200" dist="50800" dir="5400000" algn="ctr" rotWithShape="0">
                      <a:schemeClr val="accent1">
                        <a:alpha val="20000"/>
                      </a:schemeClr>
                    </a:outerShdw>
                  </a:effectLst>
                </a:defRPr>
              </a:lvl1pPr>
            </a:lstStyle>
            <a:p>
              <a:pPr>
                <a:buSzPct val="25000"/>
              </a:pPr>
              <a:r>
                <a:rPr lang="zh-CN" altLang="en-US" sz="1400" dirty="0">
                  <a:solidFill>
                    <a:schemeClr val="tx1"/>
                  </a:solidFill>
                  <a:effectLst/>
                  <a:cs typeface="+mn-ea"/>
                  <a:sym typeface="+mn-lt"/>
                </a:rPr>
                <a:t>课程概述</a:t>
              </a:r>
              <a:endParaRPr lang="en-US" altLang="zh-CN" sz="1400" dirty="0">
                <a:solidFill>
                  <a:schemeClr val="tx1"/>
                </a:solidFill>
                <a:effectLst/>
                <a:cs typeface="+mn-ea"/>
                <a:sym typeface="+mn-lt"/>
              </a:endParaRPr>
            </a:p>
          </p:txBody>
        </p:sp>
        <p:cxnSp>
          <p:nvCxnSpPr>
            <p:cNvPr id="59" name="直接连接符 58">
              <a:extLst>
                <a:ext uri="{FF2B5EF4-FFF2-40B4-BE49-F238E27FC236}">
                  <a16:creationId xmlns:a16="http://schemas.microsoft.com/office/drawing/2014/main" id="{FCC42B47-2A51-4743-BE23-DA205509C42A}"/>
                </a:ext>
              </a:extLst>
            </p:cNvPr>
            <p:cNvCxnSpPr>
              <a:cxnSpLocks/>
            </p:cNvCxnSpPr>
            <p:nvPr/>
          </p:nvCxnSpPr>
          <p:spPr>
            <a:xfrm>
              <a:off x="1358732" y="3543682"/>
              <a:ext cx="46582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文本框 49">
            <a:extLst>
              <a:ext uri="{FF2B5EF4-FFF2-40B4-BE49-F238E27FC236}">
                <a16:creationId xmlns:a16="http://schemas.microsoft.com/office/drawing/2014/main" id="{1A416486-32D8-473A-BF20-35700F5EEAE0}"/>
              </a:ext>
            </a:extLst>
          </p:cNvPr>
          <p:cNvSpPr txBox="1"/>
          <p:nvPr/>
        </p:nvSpPr>
        <p:spPr>
          <a:xfrm>
            <a:off x="3888252" y="5292150"/>
            <a:ext cx="1819234" cy="525401"/>
          </a:xfrm>
          <a:prstGeom prst="rect">
            <a:avLst/>
          </a:prstGeom>
          <a:noFill/>
        </p:spPr>
        <p:txBody>
          <a:bodyPr wrap="square" lIns="90000" tIns="46800" rIns="90000" bIns="46800" rtlCol="0" anchor="ctr" anchorCtr="0">
            <a:spAutoFit/>
          </a:bodyPr>
          <a:lstStyle/>
          <a:p>
            <a:r>
              <a:rPr lang="en-US" altLang="zh-CN" sz="2800" b="1" dirty="0">
                <a:gradFill flip="none" rotWithShape="1">
                  <a:gsLst>
                    <a:gs pos="100000">
                      <a:schemeClr val="accent2"/>
                    </a:gs>
                    <a:gs pos="0">
                      <a:schemeClr val="accent1"/>
                    </a:gs>
                  </a:gsLst>
                  <a:lin ang="0" scaled="1"/>
                  <a:tileRect/>
                </a:gradFill>
                <a:cs typeface="+mn-ea"/>
                <a:sym typeface="+mn-lt"/>
              </a:rPr>
              <a:t>02</a:t>
            </a:r>
            <a:endParaRPr lang="zh-CN" altLang="en-US" sz="2800" b="1" dirty="0">
              <a:gradFill flip="none" rotWithShape="1">
                <a:gsLst>
                  <a:gs pos="100000">
                    <a:schemeClr val="accent2"/>
                  </a:gs>
                  <a:gs pos="0">
                    <a:schemeClr val="accent1"/>
                  </a:gs>
                </a:gsLst>
                <a:lin ang="0" scaled="1"/>
                <a:tileRect/>
              </a:gradFill>
              <a:cs typeface="+mn-ea"/>
              <a:sym typeface="+mn-lt"/>
            </a:endParaRPr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0AEB799F-E29A-4865-8009-989A9A104641}"/>
              </a:ext>
            </a:extLst>
          </p:cNvPr>
          <p:cNvSpPr/>
          <p:nvPr/>
        </p:nvSpPr>
        <p:spPr>
          <a:xfrm flipH="1">
            <a:off x="3888248" y="4765447"/>
            <a:ext cx="2151254" cy="387203"/>
          </a:xfrm>
          <a:prstGeom prst="rect">
            <a:avLst/>
          </a:prstGeom>
          <a:noFill/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0000" tIns="46800" rIns="90000" bIns="46800" numCol="1" spcCol="0" rtlCol="0" fromWordArt="0" anchor="t" anchorCtr="0" forceAA="0" compatLnSpc="1">
            <a:noAutofit/>
          </a:bodyPr>
          <a:lstStyle/>
          <a:p>
            <a:r>
              <a:rPr lang="en-US" altLang="zh-CN" sz="800" dirty="0">
                <a:solidFill>
                  <a:schemeClr val="tx1"/>
                </a:solidFill>
                <a:cs typeface="+mn-ea"/>
                <a:sym typeface="+mn-lt"/>
              </a:rPr>
              <a:t>Theme color makes PPT more convenient to change. </a:t>
            </a:r>
          </a:p>
        </p:txBody>
      </p: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8E76E9AC-42B6-4C04-B709-7F8292EB3E3B}"/>
              </a:ext>
            </a:extLst>
          </p:cNvPr>
          <p:cNvGrpSpPr/>
          <p:nvPr/>
        </p:nvGrpSpPr>
        <p:grpSpPr>
          <a:xfrm>
            <a:off x="3888249" y="3992593"/>
            <a:ext cx="2223984" cy="422459"/>
            <a:chOff x="1258891" y="3121223"/>
            <a:chExt cx="2223984" cy="422459"/>
          </a:xfrm>
        </p:grpSpPr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7C94465F-2A57-4420-9BEF-127F21D4EDA0}"/>
                </a:ext>
              </a:extLst>
            </p:cNvPr>
            <p:cNvSpPr txBox="1"/>
            <p:nvPr/>
          </p:nvSpPr>
          <p:spPr>
            <a:xfrm>
              <a:off x="1258891" y="3121223"/>
              <a:ext cx="2223984" cy="30777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000" b="1" i="0">
                  <a:gradFill>
                    <a:gsLst>
                      <a:gs pos="0">
                        <a:schemeClr val="accent1">
                          <a:lumMod val="60000"/>
                          <a:lumOff val="40000"/>
                        </a:schemeClr>
                      </a:gs>
                      <a:gs pos="60000">
                        <a:schemeClr val="accent1"/>
                      </a:gs>
                    </a:gsLst>
                    <a:lin ang="2700000" scaled="0"/>
                  </a:gradFill>
                  <a:effectLst>
                    <a:outerShdw blurRad="76200" dist="50800" dir="5400000" algn="ctr" rotWithShape="0">
                      <a:schemeClr val="accent1">
                        <a:alpha val="20000"/>
                      </a:schemeClr>
                    </a:outerShdw>
                  </a:effectLst>
                </a:defRPr>
              </a:lvl1pPr>
            </a:lstStyle>
            <a:p>
              <a:pPr>
                <a:buSzPct val="25000"/>
              </a:pPr>
              <a:r>
                <a:rPr lang="zh-CN" altLang="en-US" sz="1400" dirty="0">
                  <a:solidFill>
                    <a:schemeClr val="tx1"/>
                  </a:solidFill>
                  <a:effectLst/>
                  <a:cs typeface="+mn-ea"/>
                  <a:sym typeface="+mn-lt"/>
                </a:rPr>
                <a:t>课程要点</a:t>
              </a:r>
              <a:endParaRPr lang="en-US" altLang="zh-CN" sz="1400" dirty="0">
                <a:solidFill>
                  <a:schemeClr val="tx1"/>
                </a:solidFill>
                <a:effectLst/>
                <a:cs typeface="+mn-ea"/>
                <a:sym typeface="+mn-lt"/>
              </a:endParaRPr>
            </a:p>
          </p:txBody>
        </p:sp>
        <p:cxnSp>
          <p:nvCxnSpPr>
            <p:cNvPr id="54" name="直接连接符 53">
              <a:extLst>
                <a:ext uri="{FF2B5EF4-FFF2-40B4-BE49-F238E27FC236}">
                  <a16:creationId xmlns:a16="http://schemas.microsoft.com/office/drawing/2014/main" id="{365636F7-508B-47C8-8298-A80FD6495051}"/>
                </a:ext>
              </a:extLst>
            </p:cNvPr>
            <p:cNvCxnSpPr>
              <a:cxnSpLocks/>
            </p:cNvCxnSpPr>
            <p:nvPr/>
          </p:nvCxnSpPr>
          <p:spPr>
            <a:xfrm>
              <a:off x="1358732" y="3543682"/>
              <a:ext cx="46582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文本框 44">
            <a:extLst>
              <a:ext uri="{FF2B5EF4-FFF2-40B4-BE49-F238E27FC236}">
                <a16:creationId xmlns:a16="http://schemas.microsoft.com/office/drawing/2014/main" id="{80483F3B-2CEC-4B4D-A2BD-418971815D14}"/>
              </a:ext>
            </a:extLst>
          </p:cNvPr>
          <p:cNvSpPr txBox="1"/>
          <p:nvPr/>
        </p:nvSpPr>
        <p:spPr>
          <a:xfrm>
            <a:off x="6484519" y="5292150"/>
            <a:ext cx="1819234" cy="525401"/>
          </a:xfrm>
          <a:prstGeom prst="rect">
            <a:avLst/>
          </a:prstGeom>
          <a:noFill/>
        </p:spPr>
        <p:txBody>
          <a:bodyPr wrap="square" lIns="90000" tIns="46800" rIns="90000" bIns="46800" rtlCol="0" anchor="ctr" anchorCtr="0">
            <a:spAutoFit/>
          </a:bodyPr>
          <a:lstStyle/>
          <a:p>
            <a:r>
              <a:rPr lang="en-US" altLang="zh-CN" sz="2800" b="1" dirty="0">
                <a:cs typeface="+mn-ea"/>
                <a:sym typeface="+mn-lt"/>
              </a:rPr>
              <a:t>03</a:t>
            </a:r>
            <a:endParaRPr lang="zh-CN" altLang="en-US" sz="2800" b="1" dirty="0">
              <a:cs typeface="+mn-ea"/>
              <a:sym typeface="+mn-lt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9A6BAF07-AA0B-41A3-A2FA-0279159472E3}"/>
              </a:ext>
            </a:extLst>
          </p:cNvPr>
          <p:cNvSpPr/>
          <p:nvPr/>
        </p:nvSpPr>
        <p:spPr>
          <a:xfrm flipH="1">
            <a:off x="6484515" y="4765447"/>
            <a:ext cx="2151254" cy="387203"/>
          </a:xfrm>
          <a:prstGeom prst="rect">
            <a:avLst/>
          </a:prstGeom>
          <a:noFill/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0000" tIns="46800" rIns="90000" bIns="46800" numCol="1" spcCol="0" rtlCol="0" fromWordArt="0" anchor="t" anchorCtr="0" forceAA="0" compatLnSpc="1">
            <a:noAutofit/>
          </a:bodyPr>
          <a:lstStyle/>
          <a:p>
            <a:r>
              <a:rPr lang="en-US" altLang="zh-CN" sz="800" dirty="0">
                <a:solidFill>
                  <a:schemeClr val="tx1"/>
                </a:solidFill>
                <a:cs typeface="+mn-ea"/>
                <a:sym typeface="+mn-lt"/>
              </a:rPr>
              <a:t>Theme color makes PPT more convenient to change. </a:t>
            </a:r>
          </a:p>
        </p:txBody>
      </p:sp>
      <p:grpSp>
        <p:nvGrpSpPr>
          <p:cNvPr id="47" name="组合 46">
            <a:extLst>
              <a:ext uri="{FF2B5EF4-FFF2-40B4-BE49-F238E27FC236}">
                <a16:creationId xmlns:a16="http://schemas.microsoft.com/office/drawing/2014/main" id="{6402E81E-D17A-4CA8-A594-F99FF2C25E0B}"/>
              </a:ext>
            </a:extLst>
          </p:cNvPr>
          <p:cNvGrpSpPr/>
          <p:nvPr/>
        </p:nvGrpSpPr>
        <p:grpSpPr>
          <a:xfrm>
            <a:off x="6484516" y="3992593"/>
            <a:ext cx="2223984" cy="422459"/>
            <a:chOff x="1258891" y="3121223"/>
            <a:chExt cx="2223984" cy="422459"/>
          </a:xfrm>
        </p:grpSpPr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3E296FBB-B357-47CE-B48D-9592D78C07DF}"/>
                </a:ext>
              </a:extLst>
            </p:cNvPr>
            <p:cNvSpPr txBox="1"/>
            <p:nvPr/>
          </p:nvSpPr>
          <p:spPr>
            <a:xfrm>
              <a:off x="1258891" y="3121223"/>
              <a:ext cx="2223984" cy="30777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000" b="1" i="0">
                  <a:gradFill>
                    <a:gsLst>
                      <a:gs pos="0">
                        <a:schemeClr val="accent1">
                          <a:lumMod val="60000"/>
                          <a:lumOff val="40000"/>
                        </a:schemeClr>
                      </a:gs>
                      <a:gs pos="60000">
                        <a:schemeClr val="accent1"/>
                      </a:gs>
                    </a:gsLst>
                    <a:lin ang="2700000" scaled="0"/>
                  </a:gradFill>
                  <a:effectLst>
                    <a:outerShdw blurRad="76200" dist="50800" dir="5400000" algn="ctr" rotWithShape="0">
                      <a:schemeClr val="accent1">
                        <a:alpha val="20000"/>
                      </a:schemeClr>
                    </a:outerShdw>
                  </a:effectLst>
                </a:defRPr>
              </a:lvl1pPr>
            </a:lstStyle>
            <a:p>
              <a:pPr>
                <a:buSzPct val="25000"/>
              </a:pPr>
              <a:r>
                <a:rPr lang="zh-CN" altLang="en-US" sz="1400" dirty="0">
                  <a:solidFill>
                    <a:schemeClr val="tx1"/>
                  </a:solidFill>
                  <a:effectLst/>
                  <a:cs typeface="+mn-ea"/>
                  <a:sym typeface="+mn-lt"/>
                </a:rPr>
                <a:t>课程小结</a:t>
              </a:r>
              <a:endParaRPr lang="en-US" altLang="zh-CN" sz="1400" dirty="0">
                <a:solidFill>
                  <a:schemeClr val="tx1"/>
                </a:solidFill>
                <a:effectLst/>
                <a:cs typeface="+mn-ea"/>
                <a:sym typeface="+mn-lt"/>
              </a:endParaRPr>
            </a:p>
          </p:txBody>
        </p:sp>
        <p:cxnSp>
          <p:nvCxnSpPr>
            <p:cNvPr id="49" name="直接连接符 48">
              <a:extLst>
                <a:ext uri="{FF2B5EF4-FFF2-40B4-BE49-F238E27FC236}">
                  <a16:creationId xmlns:a16="http://schemas.microsoft.com/office/drawing/2014/main" id="{3CFA190F-A44C-472D-B8C8-449739075CFD}"/>
                </a:ext>
              </a:extLst>
            </p:cNvPr>
            <p:cNvCxnSpPr>
              <a:cxnSpLocks/>
            </p:cNvCxnSpPr>
            <p:nvPr/>
          </p:nvCxnSpPr>
          <p:spPr>
            <a:xfrm>
              <a:off x="1358732" y="3543682"/>
              <a:ext cx="46582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文本框 39">
            <a:extLst>
              <a:ext uri="{FF2B5EF4-FFF2-40B4-BE49-F238E27FC236}">
                <a16:creationId xmlns:a16="http://schemas.microsoft.com/office/drawing/2014/main" id="{EB30103F-B079-4752-BD6B-D39CB971C058}"/>
              </a:ext>
            </a:extLst>
          </p:cNvPr>
          <p:cNvSpPr txBox="1"/>
          <p:nvPr/>
        </p:nvSpPr>
        <p:spPr>
          <a:xfrm>
            <a:off x="9080787" y="5292150"/>
            <a:ext cx="1819234" cy="525401"/>
          </a:xfrm>
          <a:prstGeom prst="rect">
            <a:avLst/>
          </a:prstGeom>
          <a:noFill/>
        </p:spPr>
        <p:txBody>
          <a:bodyPr wrap="square" lIns="90000" tIns="46800" rIns="90000" bIns="46800" rtlCol="0" anchor="ctr" anchorCtr="0">
            <a:spAutoFit/>
          </a:bodyPr>
          <a:lstStyle>
            <a:defPPr>
              <a:defRPr lang="zh-CN"/>
            </a:defPPr>
            <a:lvl1pPr>
              <a:defRPr sz="2800" b="1">
                <a:gradFill flip="none" rotWithShape="1">
                  <a:gsLst>
                    <a:gs pos="100000">
                      <a:schemeClr val="accent2"/>
                    </a:gs>
                    <a:gs pos="0">
                      <a:schemeClr val="accent1"/>
                    </a:gs>
                  </a:gsLst>
                  <a:lin ang="0" scaled="1"/>
                  <a:tileRect/>
                </a:gradFill>
              </a:defRPr>
            </a:lvl1pPr>
          </a:lstStyle>
          <a:p>
            <a:r>
              <a:rPr lang="en-US" altLang="zh-CN" dirty="0">
                <a:cs typeface="+mn-ea"/>
                <a:sym typeface="+mn-lt"/>
              </a:rPr>
              <a:t>04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1E0C7A71-B193-49E8-920D-8E404E5858FD}"/>
              </a:ext>
            </a:extLst>
          </p:cNvPr>
          <p:cNvSpPr/>
          <p:nvPr/>
        </p:nvSpPr>
        <p:spPr>
          <a:xfrm flipH="1">
            <a:off x="9080783" y="4765447"/>
            <a:ext cx="2151254" cy="387203"/>
          </a:xfrm>
          <a:prstGeom prst="rect">
            <a:avLst/>
          </a:prstGeom>
          <a:noFill/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0000" tIns="46800" rIns="90000" bIns="46800" numCol="1" spcCol="0" rtlCol="0" fromWordArt="0" anchor="t" anchorCtr="0" forceAA="0" compatLnSpc="1">
            <a:noAutofit/>
          </a:bodyPr>
          <a:lstStyle/>
          <a:p>
            <a:r>
              <a:rPr lang="en-US" altLang="zh-CN" sz="800" dirty="0">
                <a:solidFill>
                  <a:schemeClr val="tx1"/>
                </a:solidFill>
                <a:cs typeface="+mn-ea"/>
                <a:sym typeface="+mn-lt"/>
              </a:rPr>
              <a:t>Theme color makes PPT more convenient to change. </a:t>
            </a:r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E5455CA6-24FF-4C48-A9FA-BB094266DAF4}"/>
              </a:ext>
            </a:extLst>
          </p:cNvPr>
          <p:cNvGrpSpPr/>
          <p:nvPr/>
        </p:nvGrpSpPr>
        <p:grpSpPr>
          <a:xfrm>
            <a:off x="9080784" y="3992593"/>
            <a:ext cx="2223984" cy="422459"/>
            <a:chOff x="1258891" y="3121223"/>
            <a:chExt cx="2223984" cy="422459"/>
          </a:xfrm>
        </p:grpSpPr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C10736AD-0790-4DC3-B3D1-20EF29844A5F}"/>
                </a:ext>
              </a:extLst>
            </p:cNvPr>
            <p:cNvSpPr txBox="1"/>
            <p:nvPr/>
          </p:nvSpPr>
          <p:spPr>
            <a:xfrm>
              <a:off x="1258891" y="3121223"/>
              <a:ext cx="2223984" cy="30777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000" b="1" i="0">
                  <a:gradFill>
                    <a:gsLst>
                      <a:gs pos="0">
                        <a:schemeClr val="accent1">
                          <a:lumMod val="60000"/>
                          <a:lumOff val="40000"/>
                        </a:schemeClr>
                      </a:gs>
                      <a:gs pos="60000">
                        <a:schemeClr val="accent1"/>
                      </a:gs>
                    </a:gsLst>
                    <a:lin ang="2700000" scaled="0"/>
                  </a:gradFill>
                  <a:effectLst>
                    <a:outerShdw blurRad="76200" dist="50800" dir="5400000" algn="ctr" rotWithShape="0">
                      <a:schemeClr val="accent1">
                        <a:alpha val="20000"/>
                      </a:schemeClr>
                    </a:outerShdw>
                  </a:effectLst>
                </a:defRPr>
              </a:lvl1pPr>
            </a:lstStyle>
            <a:p>
              <a:pPr>
                <a:buSzPct val="25000"/>
              </a:pPr>
              <a:r>
                <a:rPr lang="zh-CN" altLang="en-US" sz="1400" dirty="0">
                  <a:solidFill>
                    <a:schemeClr val="tx1"/>
                  </a:solidFill>
                  <a:effectLst/>
                  <a:cs typeface="+mn-ea"/>
                  <a:sym typeface="+mn-lt"/>
                </a:rPr>
                <a:t>课程作业</a:t>
              </a:r>
              <a:endParaRPr lang="en-US" altLang="zh-CN" sz="1400" dirty="0">
                <a:solidFill>
                  <a:schemeClr val="tx1"/>
                </a:solidFill>
                <a:effectLst/>
                <a:cs typeface="+mn-ea"/>
                <a:sym typeface="+mn-lt"/>
              </a:endParaRPr>
            </a:p>
          </p:txBody>
        </p:sp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id="{C9B117C3-3193-4260-9C7B-A1FF1F6907C4}"/>
                </a:ext>
              </a:extLst>
            </p:cNvPr>
            <p:cNvCxnSpPr>
              <a:cxnSpLocks/>
            </p:cNvCxnSpPr>
            <p:nvPr/>
          </p:nvCxnSpPr>
          <p:spPr>
            <a:xfrm>
              <a:off x="1358732" y="3543682"/>
              <a:ext cx="46582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2"/>
    </p:custDataLst>
    <p:extLst>
      <p:ext uri="{BB962C8B-B14F-4D97-AF65-F5344CB8AC3E}">
        <p14:creationId xmlns:p14="http://schemas.microsoft.com/office/powerpoint/2010/main" val="1290999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63FEFD02-E937-4ADC-9512-50D4F4F2D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0418" y="2335501"/>
            <a:ext cx="5731164" cy="1771939"/>
          </a:xfrm>
        </p:spPr>
        <p:txBody>
          <a:bodyPr>
            <a:noAutofit/>
          </a:bodyPr>
          <a:lstStyle/>
          <a:p>
            <a:pPr algn="ctr"/>
            <a:r>
              <a:rPr lang="en-US" altLang="zh-CN" sz="11500" dirty="0">
                <a:latin typeface="+mn-lt"/>
                <a:ea typeface="+mn-ea"/>
                <a:cs typeface="+mn-ea"/>
                <a:sym typeface="+mn-lt"/>
              </a:rPr>
              <a:t>O1</a:t>
            </a:r>
            <a:endParaRPr lang="zh-CN" altLang="en-US" sz="115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F0F191A3-DE69-491B-ACEB-9CBB9FC13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0418" y="4107440"/>
            <a:ext cx="5731164" cy="7351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CN" sz="1800" b="1" dirty="0">
                <a:cs typeface="+mn-ea"/>
                <a:sym typeface="+mn-lt"/>
              </a:rPr>
              <a:t>- </a:t>
            </a:r>
            <a:r>
              <a:rPr lang="zh-CN" altLang="en-US" sz="1800" b="1" dirty="0">
                <a:cs typeface="+mn-ea"/>
                <a:sym typeface="+mn-lt"/>
              </a:rPr>
              <a:t>课程概述 </a:t>
            </a:r>
            <a:r>
              <a:rPr lang="en-US" altLang="zh-CN" sz="1800" b="1" dirty="0">
                <a:cs typeface="+mn-ea"/>
                <a:sym typeface="+mn-lt"/>
              </a:rPr>
              <a:t>-</a:t>
            </a:r>
            <a:endParaRPr lang="zh-CN" altLang="en-US" sz="1800" b="1" dirty="0">
              <a:cs typeface="+mn-ea"/>
              <a:sym typeface="+mn-lt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BC2B274-6096-4E6F-B8DF-3F118E2D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57452" y="6438900"/>
            <a:ext cx="2661448" cy="215900"/>
          </a:xfrm>
        </p:spPr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pPr/>
              <a:t>3</a:t>
            </a:fld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089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827CB0F-4E2C-437D-B268-60EF88116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4</a:t>
            </a:fld>
            <a:endParaRPr lang="zh-CN" altLang="en-US"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378886BE-CE7B-4D8C-A427-26F1D02E8787}"/>
              </a:ext>
            </a:extLst>
          </p:cNvPr>
          <p:cNvCxnSpPr>
            <a:cxnSpLocks/>
            <a:endCxn id="18" idx="4"/>
          </p:cNvCxnSpPr>
          <p:nvPr/>
        </p:nvCxnSpPr>
        <p:spPr>
          <a:xfrm flipV="1">
            <a:off x="7538782" y="5275956"/>
            <a:ext cx="0" cy="1159967"/>
          </a:xfrm>
          <a:prstGeom prst="line">
            <a:avLst/>
          </a:prstGeom>
          <a:ln w="76200" cap="rnd">
            <a:gradFill>
              <a:gsLst>
                <a:gs pos="100000">
                  <a:schemeClr val="tx1">
                    <a:lumMod val="50000"/>
                    <a:lumOff val="50000"/>
                    <a:alpha val="0"/>
                  </a:schemeClr>
                </a:gs>
                <a:gs pos="20000">
                  <a:schemeClr val="tx1">
                    <a:lumMod val="50000"/>
                    <a:lumOff val="50000"/>
                    <a:alpha val="30000"/>
                  </a:schemeClr>
                </a:gs>
              </a:gsLst>
              <a:lin ang="12000000" scaled="0"/>
            </a:gra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87170BA0-6486-4697-8804-532D7D1A8FD9}"/>
              </a:ext>
            </a:extLst>
          </p:cNvPr>
          <p:cNvCxnSpPr>
            <a:cxnSpLocks/>
            <a:endCxn id="20" idx="4"/>
          </p:cNvCxnSpPr>
          <p:nvPr/>
        </p:nvCxnSpPr>
        <p:spPr>
          <a:xfrm flipV="1">
            <a:off x="7538782" y="3639663"/>
            <a:ext cx="0" cy="1226096"/>
          </a:xfrm>
          <a:prstGeom prst="line">
            <a:avLst/>
          </a:prstGeom>
          <a:ln w="76200" cap="rnd">
            <a:gradFill>
              <a:gsLst>
                <a:gs pos="100000">
                  <a:schemeClr val="tx1">
                    <a:lumMod val="50000"/>
                    <a:lumOff val="50000"/>
                    <a:alpha val="0"/>
                  </a:schemeClr>
                </a:gs>
                <a:gs pos="20000">
                  <a:schemeClr val="tx1">
                    <a:lumMod val="50000"/>
                    <a:lumOff val="50000"/>
                    <a:alpha val="30000"/>
                  </a:schemeClr>
                </a:gs>
              </a:gsLst>
              <a:lin ang="12000000" scaled="0"/>
            </a:gra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AC5C0DD2-2733-4593-B70E-2D6D1D05213F}"/>
              </a:ext>
            </a:extLst>
          </p:cNvPr>
          <p:cNvSpPr txBox="1"/>
          <p:nvPr/>
        </p:nvSpPr>
        <p:spPr>
          <a:xfrm>
            <a:off x="7920402" y="1593172"/>
            <a:ext cx="1066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9993CF7E-3DAA-45BE-A0E4-5CA856C89F8A}"/>
              </a:ext>
            </a:extLst>
          </p:cNvPr>
          <p:cNvSpPr txBox="1"/>
          <p:nvPr/>
        </p:nvSpPr>
        <p:spPr>
          <a:xfrm>
            <a:off x="7920402" y="1900949"/>
            <a:ext cx="2276262" cy="647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r>
              <a:rPr lang="en-US" altLang="zh-CN" dirty="0">
                <a:cs typeface="+mn-ea"/>
                <a:sym typeface="+mn-lt"/>
              </a:rPr>
              <a:t>Unified fonts make reading more </a:t>
            </a:r>
            <a:r>
              <a:rPr lang="en-US" altLang="zh-CN" dirty="0" err="1">
                <a:cs typeface="+mn-ea"/>
                <a:sym typeface="+mn-lt"/>
              </a:rPr>
              <a:t>fluent.Copy</a:t>
            </a:r>
            <a:r>
              <a:rPr lang="en-US" altLang="zh-CN" dirty="0">
                <a:cs typeface="+mn-ea"/>
                <a:sym typeface="+mn-lt"/>
              </a:rPr>
              <a:t> paste fonts. Choose the only </a:t>
            </a:r>
            <a:r>
              <a:rPr lang="en-US" altLang="zh-CN" dirty="0" err="1">
                <a:cs typeface="+mn-ea"/>
                <a:sym typeface="+mn-lt"/>
              </a:rPr>
              <a:t>optio</a:t>
            </a:r>
            <a:r>
              <a:rPr lang="en-US" altLang="zh-CN" dirty="0">
                <a:cs typeface="+mn-ea"/>
                <a:sym typeface="+mn-lt"/>
              </a:rPr>
              <a:t> to retain text……</a:t>
            </a:r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254B292A-C5B7-41EE-85AE-EA646E3BC7F0}"/>
              </a:ext>
            </a:extLst>
          </p:cNvPr>
          <p:cNvCxnSpPr>
            <a:cxnSpLocks/>
            <a:endCxn id="22" idx="4"/>
          </p:cNvCxnSpPr>
          <p:nvPr/>
        </p:nvCxnSpPr>
        <p:spPr>
          <a:xfrm flipV="1">
            <a:off x="7538782" y="2003370"/>
            <a:ext cx="0" cy="1226095"/>
          </a:xfrm>
          <a:prstGeom prst="line">
            <a:avLst/>
          </a:prstGeom>
          <a:ln w="76200" cap="rnd">
            <a:gradFill>
              <a:gsLst>
                <a:gs pos="100000">
                  <a:schemeClr val="tx1">
                    <a:lumMod val="50000"/>
                    <a:lumOff val="50000"/>
                    <a:alpha val="0"/>
                  </a:schemeClr>
                </a:gs>
                <a:gs pos="20000">
                  <a:schemeClr val="tx1">
                    <a:lumMod val="50000"/>
                    <a:lumOff val="50000"/>
                    <a:alpha val="30000"/>
                  </a:schemeClr>
                </a:gs>
              </a:gsLst>
              <a:lin ang="12000000" scaled="0"/>
            </a:gra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椭圆 21">
            <a:extLst>
              <a:ext uri="{FF2B5EF4-FFF2-40B4-BE49-F238E27FC236}">
                <a16:creationId xmlns:a16="http://schemas.microsoft.com/office/drawing/2014/main" id="{725C46CA-9816-4FB1-9D15-1E26A2E9A096}"/>
              </a:ext>
            </a:extLst>
          </p:cNvPr>
          <p:cNvSpPr/>
          <p:nvPr/>
        </p:nvSpPr>
        <p:spPr>
          <a:xfrm>
            <a:off x="7333682" y="1593172"/>
            <a:ext cx="410200" cy="410198"/>
          </a:xfrm>
          <a:prstGeom prst="ellipse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60000">
                <a:schemeClr val="accent1"/>
              </a:gs>
            </a:gsLst>
            <a:lin ang="2700000" scaled="0"/>
          </a:gradFill>
          <a:ln w="57150" cap="rnd">
            <a:noFill/>
            <a:prstDash val="solid"/>
            <a:round/>
          </a:ln>
          <a:effectLst>
            <a:outerShdw blurRad="76200" dist="50800" dir="5400000" algn="ctr" rotWithShape="0">
              <a:schemeClr val="accent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77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3765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id="{8A2A393D-F107-4B46-9388-4409FFBBB8C6}"/>
              </a:ext>
            </a:extLst>
          </p:cNvPr>
          <p:cNvSpPr/>
          <p:nvPr/>
        </p:nvSpPr>
        <p:spPr>
          <a:xfrm>
            <a:off x="7449782" y="1731521"/>
            <a:ext cx="178001" cy="133500"/>
          </a:xfrm>
          <a:custGeom>
            <a:avLst/>
            <a:gdLst>
              <a:gd name="connsiteX0" fmla="*/ 505433 w 533400"/>
              <a:gd name="connsiteY0" fmla="*/ 621 h 400050"/>
              <a:gd name="connsiteX1" fmla="*/ 534008 w 533400"/>
              <a:gd name="connsiteY1" fmla="*/ 29196 h 400050"/>
              <a:gd name="connsiteX2" fmla="*/ 534008 w 533400"/>
              <a:gd name="connsiteY2" fmla="*/ 372096 h 400050"/>
              <a:gd name="connsiteX3" fmla="*/ 505433 w 533400"/>
              <a:gd name="connsiteY3" fmla="*/ 400671 h 400050"/>
              <a:gd name="connsiteX4" fmla="*/ 29183 w 533400"/>
              <a:gd name="connsiteY4" fmla="*/ 400671 h 400050"/>
              <a:gd name="connsiteX5" fmla="*/ 608 w 533400"/>
              <a:gd name="connsiteY5" fmla="*/ 372096 h 400050"/>
              <a:gd name="connsiteX6" fmla="*/ 608 w 533400"/>
              <a:gd name="connsiteY6" fmla="*/ 29196 h 400050"/>
              <a:gd name="connsiteX7" fmla="*/ 29183 w 533400"/>
              <a:gd name="connsiteY7" fmla="*/ 621 h 400050"/>
              <a:gd name="connsiteX8" fmla="*/ 505433 w 533400"/>
              <a:gd name="connsiteY8" fmla="*/ 621 h 400050"/>
              <a:gd name="connsiteX9" fmla="*/ 391419 w 533400"/>
              <a:gd name="connsiteY9" fmla="*/ 198646 h 400050"/>
              <a:gd name="connsiteX10" fmla="*/ 351414 w 533400"/>
              <a:gd name="connsiteY10" fmla="*/ 204170 h 400050"/>
              <a:gd name="connsiteX11" fmla="*/ 351414 w 533400"/>
              <a:gd name="connsiteY11" fmla="*/ 204170 h 400050"/>
              <a:gd name="connsiteX12" fmla="*/ 267118 w 533400"/>
              <a:gd name="connsiteY12" fmla="*/ 315613 h 400050"/>
              <a:gd name="connsiteX13" fmla="*/ 264641 w 533400"/>
              <a:gd name="connsiteY13" fmla="*/ 318470 h 400050"/>
              <a:gd name="connsiteX14" fmla="*/ 224255 w 533400"/>
              <a:gd name="connsiteY14" fmla="*/ 318756 h 400050"/>
              <a:gd name="connsiteX15" fmla="*/ 224255 w 533400"/>
              <a:gd name="connsiteY15" fmla="*/ 318756 h 400050"/>
              <a:gd name="connsiteX16" fmla="*/ 162152 w 533400"/>
              <a:gd name="connsiteY16" fmla="*/ 257415 h 400050"/>
              <a:gd name="connsiteX17" fmla="*/ 160247 w 533400"/>
              <a:gd name="connsiteY17" fmla="*/ 255701 h 400050"/>
              <a:gd name="connsiteX18" fmla="*/ 120052 w 533400"/>
              <a:gd name="connsiteY18" fmla="*/ 259606 h 400050"/>
              <a:gd name="connsiteX19" fmla="*/ 120052 w 533400"/>
              <a:gd name="connsiteY19" fmla="*/ 259606 h 400050"/>
              <a:gd name="connsiteX20" fmla="*/ 32517 w 533400"/>
              <a:gd name="connsiteY20" fmla="*/ 366095 h 400050"/>
              <a:gd name="connsiteX21" fmla="*/ 30326 w 533400"/>
              <a:gd name="connsiteY21" fmla="*/ 372096 h 400050"/>
              <a:gd name="connsiteX22" fmla="*/ 39851 w 533400"/>
              <a:gd name="connsiteY22" fmla="*/ 381621 h 400050"/>
              <a:gd name="connsiteX23" fmla="*/ 39851 w 533400"/>
              <a:gd name="connsiteY23" fmla="*/ 381621 h 400050"/>
              <a:gd name="connsiteX24" fmla="*/ 497242 w 533400"/>
              <a:gd name="connsiteY24" fmla="*/ 381621 h 400050"/>
              <a:gd name="connsiteX25" fmla="*/ 502480 w 533400"/>
              <a:gd name="connsiteY25" fmla="*/ 380002 h 400050"/>
              <a:gd name="connsiteX26" fmla="*/ 505147 w 533400"/>
              <a:gd name="connsiteY26" fmla="*/ 366762 h 400050"/>
              <a:gd name="connsiteX27" fmla="*/ 505147 w 533400"/>
              <a:gd name="connsiteY27" fmla="*/ 366762 h 400050"/>
              <a:gd name="connsiteX28" fmla="*/ 397991 w 533400"/>
              <a:gd name="connsiteY28" fmla="*/ 205504 h 400050"/>
              <a:gd name="connsiteX29" fmla="*/ 391419 w 533400"/>
              <a:gd name="connsiteY29" fmla="*/ 198646 h 400050"/>
              <a:gd name="connsiteX30" fmla="*/ 95858 w 533400"/>
              <a:gd name="connsiteY30" fmla="*/ 57771 h 400050"/>
              <a:gd name="connsiteX31" fmla="*/ 57758 w 533400"/>
              <a:gd name="connsiteY31" fmla="*/ 95871 h 400050"/>
              <a:gd name="connsiteX32" fmla="*/ 95858 w 533400"/>
              <a:gd name="connsiteY32" fmla="*/ 133971 h 400050"/>
              <a:gd name="connsiteX33" fmla="*/ 133958 w 533400"/>
              <a:gd name="connsiteY33" fmla="*/ 95871 h 400050"/>
              <a:gd name="connsiteX34" fmla="*/ 95858 w 533400"/>
              <a:gd name="connsiteY34" fmla="*/ 57771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33400" h="400050">
                <a:moveTo>
                  <a:pt x="505433" y="621"/>
                </a:moveTo>
                <a:cubicBezTo>
                  <a:pt x="521245" y="621"/>
                  <a:pt x="534008" y="13385"/>
                  <a:pt x="534008" y="29196"/>
                </a:cubicBezTo>
                <a:lnTo>
                  <a:pt x="534008" y="372096"/>
                </a:lnTo>
                <a:cubicBezTo>
                  <a:pt x="534008" y="387907"/>
                  <a:pt x="521245" y="400671"/>
                  <a:pt x="505433" y="400671"/>
                </a:cubicBezTo>
                <a:lnTo>
                  <a:pt x="29183" y="400671"/>
                </a:lnTo>
                <a:cubicBezTo>
                  <a:pt x="13371" y="400671"/>
                  <a:pt x="608" y="387907"/>
                  <a:pt x="608" y="372096"/>
                </a:cubicBezTo>
                <a:lnTo>
                  <a:pt x="608" y="29196"/>
                </a:lnTo>
                <a:cubicBezTo>
                  <a:pt x="608" y="13385"/>
                  <a:pt x="13371" y="621"/>
                  <a:pt x="29183" y="621"/>
                </a:cubicBezTo>
                <a:lnTo>
                  <a:pt x="505433" y="621"/>
                </a:lnTo>
                <a:close/>
                <a:moveTo>
                  <a:pt x="391419" y="198646"/>
                </a:moveTo>
                <a:cubicBezTo>
                  <a:pt x="378846" y="189121"/>
                  <a:pt x="360939" y="191597"/>
                  <a:pt x="351414" y="204170"/>
                </a:cubicBezTo>
                <a:lnTo>
                  <a:pt x="351414" y="204170"/>
                </a:lnTo>
                <a:lnTo>
                  <a:pt x="267118" y="315613"/>
                </a:lnTo>
                <a:cubicBezTo>
                  <a:pt x="266355" y="316660"/>
                  <a:pt x="265498" y="317518"/>
                  <a:pt x="264641" y="318470"/>
                </a:cubicBezTo>
                <a:cubicBezTo>
                  <a:pt x="253592" y="329710"/>
                  <a:pt x="235495" y="329805"/>
                  <a:pt x="224255" y="318756"/>
                </a:cubicBezTo>
                <a:lnTo>
                  <a:pt x="224255" y="318756"/>
                </a:lnTo>
                <a:lnTo>
                  <a:pt x="162152" y="257415"/>
                </a:lnTo>
                <a:cubicBezTo>
                  <a:pt x="161485" y="256844"/>
                  <a:pt x="160914" y="256177"/>
                  <a:pt x="160247" y="255701"/>
                </a:cubicBezTo>
                <a:cubicBezTo>
                  <a:pt x="148055" y="245699"/>
                  <a:pt x="130053" y="247414"/>
                  <a:pt x="120052" y="259606"/>
                </a:cubicBezTo>
                <a:lnTo>
                  <a:pt x="120052" y="259606"/>
                </a:lnTo>
                <a:lnTo>
                  <a:pt x="32517" y="366095"/>
                </a:lnTo>
                <a:cubicBezTo>
                  <a:pt x="31088" y="367810"/>
                  <a:pt x="30326" y="369905"/>
                  <a:pt x="30326" y="372096"/>
                </a:cubicBezTo>
                <a:cubicBezTo>
                  <a:pt x="30326" y="377335"/>
                  <a:pt x="34612" y="381621"/>
                  <a:pt x="39851" y="381621"/>
                </a:cubicBezTo>
                <a:lnTo>
                  <a:pt x="39851" y="381621"/>
                </a:lnTo>
                <a:lnTo>
                  <a:pt x="497242" y="381621"/>
                </a:lnTo>
                <a:cubicBezTo>
                  <a:pt x="499146" y="381621"/>
                  <a:pt x="500956" y="381050"/>
                  <a:pt x="502480" y="380002"/>
                </a:cubicBezTo>
                <a:cubicBezTo>
                  <a:pt x="506862" y="377049"/>
                  <a:pt x="508005" y="371144"/>
                  <a:pt x="505147" y="366762"/>
                </a:cubicBezTo>
                <a:lnTo>
                  <a:pt x="505147" y="366762"/>
                </a:lnTo>
                <a:lnTo>
                  <a:pt x="397991" y="205504"/>
                </a:lnTo>
                <a:cubicBezTo>
                  <a:pt x="396181" y="202932"/>
                  <a:pt x="393990" y="200551"/>
                  <a:pt x="391419" y="198646"/>
                </a:cubicBezTo>
                <a:close/>
                <a:moveTo>
                  <a:pt x="95858" y="57771"/>
                </a:moveTo>
                <a:cubicBezTo>
                  <a:pt x="74808" y="57771"/>
                  <a:pt x="57758" y="74821"/>
                  <a:pt x="57758" y="95871"/>
                </a:cubicBezTo>
                <a:cubicBezTo>
                  <a:pt x="57758" y="116921"/>
                  <a:pt x="74808" y="133971"/>
                  <a:pt x="95858" y="133971"/>
                </a:cubicBezTo>
                <a:cubicBezTo>
                  <a:pt x="116908" y="133971"/>
                  <a:pt x="133958" y="116921"/>
                  <a:pt x="133958" y="95871"/>
                </a:cubicBezTo>
                <a:cubicBezTo>
                  <a:pt x="133958" y="74821"/>
                  <a:pt x="116908" y="57771"/>
                  <a:pt x="95858" y="57771"/>
                </a:cubicBezTo>
                <a:close/>
              </a:path>
            </a:pathLst>
          </a:custGeom>
          <a:solidFill>
            <a:srgbClr val="FFFFFF"/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C82856EC-4144-4587-AE01-E8DA91448CC4}"/>
              </a:ext>
            </a:extLst>
          </p:cNvPr>
          <p:cNvSpPr/>
          <p:nvPr/>
        </p:nvSpPr>
        <p:spPr>
          <a:xfrm>
            <a:off x="7333682" y="3229465"/>
            <a:ext cx="410200" cy="410198"/>
          </a:xfrm>
          <a:prstGeom prst="ellipse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60000">
                <a:schemeClr val="accent2"/>
              </a:gs>
            </a:gsLst>
            <a:lin ang="2700000" scaled="0"/>
          </a:gradFill>
          <a:ln w="57150" cap="rnd">
            <a:noFill/>
            <a:prstDash val="solid"/>
            <a:round/>
          </a:ln>
          <a:effectLst>
            <a:outerShdw blurRad="76200" dist="50800" dir="5400000" algn="ctr" rotWithShape="0">
              <a:schemeClr val="accent2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77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3765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id="{AE7881AD-AD31-495A-AE2E-F5C0559E43A2}"/>
              </a:ext>
            </a:extLst>
          </p:cNvPr>
          <p:cNvSpPr/>
          <p:nvPr/>
        </p:nvSpPr>
        <p:spPr>
          <a:xfrm>
            <a:off x="7457589" y="3351913"/>
            <a:ext cx="162386" cy="178001"/>
          </a:xfrm>
          <a:custGeom>
            <a:avLst/>
            <a:gdLst>
              <a:gd name="connsiteX0" fmla="*/ 248770 w 495300"/>
              <a:gd name="connsiteY0" fmla="*/ 621 h 542925"/>
              <a:gd name="connsiteX1" fmla="*/ 496420 w 495300"/>
              <a:gd name="connsiteY1" fmla="*/ 248271 h 542925"/>
              <a:gd name="connsiteX2" fmla="*/ 323827 w 495300"/>
              <a:gd name="connsiteY2" fmla="*/ 484396 h 542925"/>
              <a:gd name="connsiteX3" fmla="*/ 346973 w 495300"/>
              <a:gd name="connsiteY3" fmla="*/ 524496 h 542925"/>
              <a:gd name="connsiteX4" fmla="*/ 420220 w 495300"/>
              <a:gd name="connsiteY4" fmla="*/ 524496 h 542925"/>
              <a:gd name="connsiteX5" fmla="*/ 420220 w 495300"/>
              <a:gd name="connsiteY5" fmla="*/ 543546 h 542925"/>
              <a:gd name="connsiteX6" fmla="*/ 77320 w 495300"/>
              <a:gd name="connsiteY6" fmla="*/ 543546 h 542925"/>
              <a:gd name="connsiteX7" fmla="*/ 77320 w 495300"/>
              <a:gd name="connsiteY7" fmla="*/ 524496 h 542925"/>
              <a:gd name="connsiteX8" fmla="*/ 150567 w 495300"/>
              <a:gd name="connsiteY8" fmla="*/ 524496 h 542925"/>
              <a:gd name="connsiteX9" fmla="*/ 173713 w 495300"/>
              <a:gd name="connsiteY9" fmla="*/ 484396 h 542925"/>
              <a:gd name="connsiteX10" fmla="*/ 1120 w 495300"/>
              <a:gd name="connsiteY10" fmla="*/ 248271 h 542925"/>
              <a:gd name="connsiteX11" fmla="*/ 248770 w 495300"/>
              <a:gd name="connsiteY11" fmla="*/ 621 h 542925"/>
              <a:gd name="connsiteX12" fmla="*/ 192763 w 495300"/>
              <a:gd name="connsiteY12" fmla="*/ 489539 h 542925"/>
              <a:gd name="connsiteX13" fmla="*/ 172570 w 495300"/>
              <a:gd name="connsiteY13" fmla="*/ 524496 h 542925"/>
              <a:gd name="connsiteX14" fmla="*/ 324970 w 495300"/>
              <a:gd name="connsiteY14" fmla="*/ 524496 h 542925"/>
              <a:gd name="connsiteX15" fmla="*/ 304777 w 495300"/>
              <a:gd name="connsiteY15" fmla="*/ 489539 h 542925"/>
              <a:gd name="connsiteX16" fmla="*/ 248770 w 495300"/>
              <a:gd name="connsiteY16" fmla="*/ 495921 h 542925"/>
              <a:gd name="connsiteX17" fmla="*/ 192763 w 495300"/>
              <a:gd name="connsiteY17" fmla="*/ 489539 h 542925"/>
              <a:gd name="connsiteX18" fmla="*/ 248770 w 495300"/>
              <a:gd name="connsiteY18" fmla="*/ 143496 h 542925"/>
              <a:gd name="connsiteX19" fmla="*/ 143995 w 495300"/>
              <a:gd name="connsiteY19" fmla="*/ 248271 h 542925"/>
              <a:gd name="connsiteX20" fmla="*/ 248770 w 495300"/>
              <a:gd name="connsiteY20" fmla="*/ 353046 h 542925"/>
              <a:gd name="connsiteX21" fmla="*/ 353545 w 495300"/>
              <a:gd name="connsiteY21" fmla="*/ 248271 h 542925"/>
              <a:gd name="connsiteX22" fmla="*/ 248770 w 495300"/>
              <a:gd name="connsiteY22" fmla="*/ 143496 h 542925"/>
              <a:gd name="connsiteX23" fmla="*/ 367833 w 495300"/>
              <a:gd name="connsiteY23" fmla="*/ 114921 h 542925"/>
              <a:gd name="connsiteX24" fmla="*/ 353545 w 495300"/>
              <a:gd name="connsiteY24" fmla="*/ 129209 h 542925"/>
              <a:gd name="connsiteX25" fmla="*/ 367833 w 495300"/>
              <a:gd name="connsiteY25" fmla="*/ 143496 h 542925"/>
              <a:gd name="connsiteX26" fmla="*/ 382120 w 495300"/>
              <a:gd name="connsiteY26" fmla="*/ 129209 h 542925"/>
              <a:gd name="connsiteX27" fmla="*/ 367833 w 495300"/>
              <a:gd name="connsiteY27" fmla="*/ 114921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95300" h="542925">
                <a:moveTo>
                  <a:pt x="248770" y="621"/>
                </a:moveTo>
                <a:cubicBezTo>
                  <a:pt x="385549" y="621"/>
                  <a:pt x="496420" y="111492"/>
                  <a:pt x="496420" y="248271"/>
                </a:cubicBezTo>
                <a:cubicBezTo>
                  <a:pt x="496420" y="358856"/>
                  <a:pt x="423935" y="452582"/>
                  <a:pt x="323827" y="484396"/>
                </a:cubicBezTo>
                <a:lnTo>
                  <a:pt x="346973" y="524496"/>
                </a:lnTo>
                <a:lnTo>
                  <a:pt x="420220" y="524496"/>
                </a:lnTo>
                <a:lnTo>
                  <a:pt x="420220" y="543546"/>
                </a:lnTo>
                <a:lnTo>
                  <a:pt x="77320" y="543546"/>
                </a:lnTo>
                <a:lnTo>
                  <a:pt x="77320" y="524496"/>
                </a:lnTo>
                <a:lnTo>
                  <a:pt x="150567" y="524496"/>
                </a:lnTo>
                <a:lnTo>
                  <a:pt x="173713" y="484396"/>
                </a:lnTo>
                <a:cubicBezTo>
                  <a:pt x="73605" y="452582"/>
                  <a:pt x="1120" y="358856"/>
                  <a:pt x="1120" y="248271"/>
                </a:cubicBezTo>
                <a:cubicBezTo>
                  <a:pt x="1120" y="111492"/>
                  <a:pt x="111991" y="621"/>
                  <a:pt x="248770" y="621"/>
                </a:cubicBezTo>
                <a:close/>
                <a:moveTo>
                  <a:pt x="192763" y="489539"/>
                </a:moveTo>
                <a:lnTo>
                  <a:pt x="172570" y="524496"/>
                </a:lnTo>
                <a:lnTo>
                  <a:pt x="324970" y="524496"/>
                </a:lnTo>
                <a:lnTo>
                  <a:pt x="304777" y="489539"/>
                </a:lnTo>
                <a:cubicBezTo>
                  <a:pt x="286775" y="493730"/>
                  <a:pt x="268010" y="495921"/>
                  <a:pt x="248770" y="495921"/>
                </a:cubicBezTo>
                <a:cubicBezTo>
                  <a:pt x="229530" y="495921"/>
                  <a:pt x="210765" y="493730"/>
                  <a:pt x="192763" y="489539"/>
                </a:cubicBezTo>
                <a:close/>
                <a:moveTo>
                  <a:pt x="248770" y="143496"/>
                </a:moveTo>
                <a:cubicBezTo>
                  <a:pt x="190858" y="143496"/>
                  <a:pt x="143995" y="190359"/>
                  <a:pt x="143995" y="248271"/>
                </a:cubicBezTo>
                <a:cubicBezTo>
                  <a:pt x="143995" y="306183"/>
                  <a:pt x="190858" y="353046"/>
                  <a:pt x="248770" y="353046"/>
                </a:cubicBezTo>
                <a:cubicBezTo>
                  <a:pt x="306682" y="353046"/>
                  <a:pt x="353545" y="306183"/>
                  <a:pt x="353545" y="248271"/>
                </a:cubicBezTo>
                <a:cubicBezTo>
                  <a:pt x="353545" y="190359"/>
                  <a:pt x="306682" y="143496"/>
                  <a:pt x="248770" y="143496"/>
                </a:cubicBezTo>
                <a:close/>
                <a:moveTo>
                  <a:pt x="367833" y="114921"/>
                </a:moveTo>
                <a:cubicBezTo>
                  <a:pt x="359927" y="114921"/>
                  <a:pt x="353545" y="121303"/>
                  <a:pt x="353545" y="129209"/>
                </a:cubicBezTo>
                <a:cubicBezTo>
                  <a:pt x="353545" y="137114"/>
                  <a:pt x="359927" y="143496"/>
                  <a:pt x="367833" y="143496"/>
                </a:cubicBezTo>
                <a:cubicBezTo>
                  <a:pt x="375738" y="143496"/>
                  <a:pt x="382120" y="137114"/>
                  <a:pt x="382120" y="129209"/>
                </a:cubicBezTo>
                <a:cubicBezTo>
                  <a:pt x="382120" y="121303"/>
                  <a:pt x="375738" y="114921"/>
                  <a:pt x="367833" y="114921"/>
                </a:cubicBezTo>
                <a:close/>
              </a:path>
            </a:pathLst>
          </a:custGeom>
          <a:solidFill>
            <a:srgbClr val="FFFFFF"/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32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328EDE40-9E34-4229-94BB-AA59085DD396}"/>
              </a:ext>
            </a:extLst>
          </p:cNvPr>
          <p:cNvSpPr/>
          <p:nvPr/>
        </p:nvSpPr>
        <p:spPr>
          <a:xfrm>
            <a:off x="7333682" y="4865758"/>
            <a:ext cx="410200" cy="410198"/>
          </a:xfrm>
          <a:prstGeom prst="ellipse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60000">
                <a:schemeClr val="accent3"/>
              </a:gs>
            </a:gsLst>
            <a:lin ang="2700000" scaled="0"/>
          </a:gradFill>
          <a:ln w="57150" cap="rnd">
            <a:noFill/>
            <a:prstDash val="solid"/>
            <a:round/>
          </a:ln>
          <a:effectLst>
            <a:outerShdw blurRad="76200" dist="50800" dir="5400000" algn="ctr" rotWithShape="0">
              <a:schemeClr val="accent3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77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3765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id="{DB7A443F-1856-41D3-822D-F328D413025F}"/>
              </a:ext>
            </a:extLst>
          </p:cNvPr>
          <p:cNvSpPr/>
          <p:nvPr/>
        </p:nvSpPr>
        <p:spPr>
          <a:xfrm>
            <a:off x="7449782" y="4999937"/>
            <a:ext cx="178001" cy="148188"/>
          </a:xfrm>
          <a:custGeom>
            <a:avLst/>
            <a:gdLst>
              <a:gd name="connsiteX0" fmla="*/ 483573 w 526297"/>
              <a:gd name="connsiteY0" fmla="*/ 133971 h 438150"/>
              <a:gd name="connsiteX1" fmla="*/ 527674 w 526297"/>
              <a:gd name="connsiteY1" fmla="*/ 178072 h 438150"/>
              <a:gd name="connsiteX2" fmla="*/ 527579 w 526297"/>
              <a:gd name="connsiteY2" fmla="*/ 181501 h 438150"/>
              <a:gd name="connsiteX3" fmla="*/ 514244 w 526297"/>
              <a:gd name="connsiteY3" fmla="*/ 355237 h 438150"/>
              <a:gd name="connsiteX4" fmla="*/ 485764 w 526297"/>
              <a:gd name="connsiteY4" fmla="*/ 381621 h 438150"/>
              <a:gd name="connsiteX5" fmla="*/ 454998 w 526297"/>
              <a:gd name="connsiteY5" fmla="*/ 381621 h 438150"/>
              <a:gd name="connsiteX6" fmla="*/ 454998 w 526297"/>
              <a:gd name="connsiteY6" fmla="*/ 438771 h 438150"/>
              <a:gd name="connsiteX7" fmla="*/ 435948 w 526297"/>
              <a:gd name="connsiteY7" fmla="*/ 438771 h 438150"/>
              <a:gd name="connsiteX8" fmla="*/ 435948 w 526297"/>
              <a:gd name="connsiteY8" fmla="*/ 381621 h 438150"/>
              <a:gd name="connsiteX9" fmla="*/ 93048 w 526297"/>
              <a:gd name="connsiteY9" fmla="*/ 381621 h 438150"/>
              <a:gd name="connsiteX10" fmla="*/ 93048 w 526297"/>
              <a:gd name="connsiteY10" fmla="*/ 438771 h 438150"/>
              <a:gd name="connsiteX11" fmla="*/ 73998 w 526297"/>
              <a:gd name="connsiteY11" fmla="*/ 438771 h 438150"/>
              <a:gd name="connsiteX12" fmla="*/ 73998 w 526297"/>
              <a:gd name="connsiteY12" fmla="*/ 381621 h 438150"/>
              <a:gd name="connsiteX13" fmla="*/ 43328 w 526297"/>
              <a:gd name="connsiteY13" fmla="*/ 381621 h 438150"/>
              <a:gd name="connsiteX14" fmla="*/ 14848 w 526297"/>
              <a:gd name="connsiteY14" fmla="*/ 355237 h 438150"/>
              <a:gd name="connsiteX15" fmla="*/ 1513 w 526297"/>
              <a:gd name="connsiteY15" fmla="*/ 181501 h 438150"/>
              <a:gd name="connsiteX16" fmla="*/ 42089 w 526297"/>
              <a:gd name="connsiteY16" fmla="*/ 134162 h 438150"/>
              <a:gd name="connsiteX17" fmla="*/ 45518 w 526297"/>
              <a:gd name="connsiteY17" fmla="*/ 134066 h 438150"/>
              <a:gd name="connsiteX18" fmla="*/ 101906 w 526297"/>
              <a:gd name="connsiteY18" fmla="*/ 180834 h 438150"/>
              <a:gd name="connsiteX19" fmla="*/ 121623 w 526297"/>
              <a:gd name="connsiteY19" fmla="*/ 286371 h 438150"/>
              <a:gd name="connsiteX20" fmla="*/ 407373 w 526297"/>
              <a:gd name="connsiteY20" fmla="*/ 286371 h 438150"/>
              <a:gd name="connsiteX21" fmla="*/ 427185 w 526297"/>
              <a:gd name="connsiteY21" fmla="*/ 180739 h 438150"/>
              <a:gd name="connsiteX22" fmla="*/ 483573 w 526297"/>
              <a:gd name="connsiteY22" fmla="*/ 133971 h 438150"/>
              <a:gd name="connsiteX23" fmla="*/ 416898 w 526297"/>
              <a:gd name="connsiteY23" fmla="*/ 621 h 438150"/>
              <a:gd name="connsiteX24" fmla="*/ 483573 w 526297"/>
              <a:gd name="connsiteY24" fmla="*/ 67296 h 438150"/>
              <a:gd name="connsiteX25" fmla="*/ 483573 w 526297"/>
              <a:gd name="connsiteY25" fmla="*/ 115397 h 438150"/>
              <a:gd name="connsiteX26" fmla="*/ 476429 w 526297"/>
              <a:gd name="connsiteY26" fmla="*/ 114921 h 438150"/>
              <a:gd name="connsiteX27" fmla="*/ 412040 w 526297"/>
              <a:gd name="connsiteY27" fmla="*/ 166451 h 438150"/>
              <a:gd name="connsiteX28" fmla="*/ 411564 w 526297"/>
              <a:gd name="connsiteY28" fmla="*/ 168737 h 438150"/>
              <a:gd name="connsiteX29" fmla="*/ 393086 w 526297"/>
              <a:gd name="connsiteY29" fmla="*/ 267321 h 438150"/>
              <a:gd name="connsiteX30" fmla="*/ 135911 w 526297"/>
              <a:gd name="connsiteY30" fmla="*/ 267321 h 438150"/>
              <a:gd name="connsiteX31" fmla="*/ 117432 w 526297"/>
              <a:gd name="connsiteY31" fmla="*/ 168737 h 438150"/>
              <a:gd name="connsiteX32" fmla="*/ 52567 w 526297"/>
              <a:gd name="connsiteY32" fmla="*/ 114921 h 438150"/>
              <a:gd name="connsiteX33" fmla="*/ 54948 w 526297"/>
              <a:gd name="connsiteY33" fmla="*/ 67296 h 438150"/>
              <a:gd name="connsiteX34" fmla="*/ 121623 w 526297"/>
              <a:gd name="connsiteY34" fmla="*/ 621 h 438150"/>
              <a:gd name="connsiteX35" fmla="*/ 416898 w 526297"/>
              <a:gd name="connsiteY35" fmla="*/ 621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26297" h="438150">
                <a:moveTo>
                  <a:pt x="483573" y="133971"/>
                </a:moveTo>
                <a:cubicBezTo>
                  <a:pt x="507957" y="133971"/>
                  <a:pt x="527674" y="153688"/>
                  <a:pt x="527674" y="178072"/>
                </a:cubicBezTo>
                <a:cubicBezTo>
                  <a:pt x="527674" y="179215"/>
                  <a:pt x="527674" y="180358"/>
                  <a:pt x="527579" y="181501"/>
                </a:cubicBezTo>
                <a:lnTo>
                  <a:pt x="514244" y="355237"/>
                </a:lnTo>
                <a:cubicBezTo>
                  <a:pt x="513101" y="370096"/>
                  <a:pt x="500718" y="381621"/>
                  <a:pt x="485764" y="381621"/>
                </a:cubicBezTo>
                <a:lnTo>
                  <a:pt x="454998" y="381621"/>
                </a:lnTo>
                <a:lnTo>
                  <a:pt x="454998" y="438771"/>
                </a:lnTo>
                <a:lnTo>
                  <a:pt x="435948" y="438771"/>
                </a:lnTo>
                <a:lnTo>
                  <a:pt x="435948" y="381621"/>
                </a:lnTo>
                <a:lnTo>
                  <a:pt x="93048" y="381621"/>
                </a:lnTo>
                <a:lnTo>
                  <a:pt x="93048" y="438771"/>
                </a:lnTo>
                <a:lnTo>
                  <a:pt x="73998" y="438771"/>
                </a:lnTo>
                <a:lnTo>
                  <a:pt x="73998" y="381621"/>
                </a:lnTo>
                <a:lnTo>
                  <a:pt x="43328" y="381621"/>
                </a:lnTo>
                <a:cubicBezTo>
                  <a:pt x="28373" y="381621"/>
                  <a:pt x="15991" y="370096"/>
                  <a:pt x="14848" y="355237"/>
                </a:cubicBezTo>
                <a:lnTo>
                  <a:pt x="1513" y="181501"/>
                </a:lnTo>
                <a:cubicBezTo>
                  <a:pt x="-392" y="157212"/>
                  <a:pt x="17801" y="135971"/>
                  <a:pt x="42089" y="134162"/>
                </a:cubicBezTo>
                <a:cubicBezTo>
                  <a:pt x="43232" y="134066"/>
                  <a:pt x="44375" y="134066"/>
                  <a:pt x="45518" y="134066"/>
                </a:cubicBezTo>
                <a:cubicBezTo>
                  <a:pt x="73141" y="134066"/>
                  <a:pt x="96858" y="153688"/>
                  <a:pt x="101906" y="180834"/>
                </a:cubicBezTo>
                <a:lnTo>
                  <a:pt x="121623" y="286371"/>
                </a:lnTo>
                <a:lnTo>
                  <a:pt x="407373" y="286371"/>
                </a:lnTo>
                <a:lnTo>
                  <a:pt x="427185" y="180739"/>
                </a:lnTo>
                <a:cubicBezTo>
                  <a:pt x="432233" y="153592"/>
                  <a:pt x="455951" y="133971"/>
                  <a:pt x="483573" y="133971"/>
                </a:cubicBezTo>
                <a:close/>
                <a:moveTo>
                  <a:pt x="416898" y="621"/>
                </a:moveTo>
                <a:cubicBezTo>
                  <a:pt x="453760" y="621"/>
                  <a:pt x="483573" y="30434"/>
                  <a:pt x="483573" y="67296"/>
                </a:cubicBezTo>
                <a:lnTo>
                  <a:pt x="483573" y="115397"/>
                </a:lnTo>
                <a:cubicBezTo>
                  <a:pt x="481192" y="115112"/>
                  <a:pt x="478811" y="114921"/>
                  <a:pt x="476429" y="114921"/>
                </a:cubicBezTo>
                <a:cubicBezTo>
                  <a:pt x="445473" y="114921"/>
                  <a:pt x="418803" y="136448"/>
                  <a:pt x="412040" y="166451"/>
                </a:cubicBezTo>
                <a:lnTo>
                  <a:pt x="411564" y="168737"/>
                </a:lnTo>
                <a:lnTo>
                  <a:pt x="393086" y="267321"/>
                </a:lnTo>
                <a:lnTo>
                  <a:pt x="135911" y="267321"/>
                </a:lnTo>
                <a:lnTo>
                  <a:pt x="117432" y="168737"/>
                </a:lnTo>
                <a:cubicBezTo>
                  <a:pt x="111622" y="137495"/>
                  <a:pt x="84285" y="114921"/>
                  <a:pt x="52567" y="114921"/>
                </a:cubicBezTo>
                <a:lnTo>
                  <a:pt x="54948" y="67296"/>
                </a:lnTo>
                <a:cubicBezTo>
                  <a:pt x="54948" y="30434"/>
                  <a:pt x="84761" y="621"/>
                  <a:pt x="121623" y="621"/>
                </a:cubicBezTo>
                <a:lnTo>
                  <a:pt x="416898" y="621"/>
                </a:lnTo>
                <a:close/>
              </a:path>
            </a:pathLst>
          </a:custGeom>
          <a:solidFill>
            <a:srgbClr val="FFFFFF"/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E15A9DF1-981F-4CBD-9493-0C86DF2527D6}"/>
              </a:ext>
            </a:extLst>
          </p:cNvPr>
          <p:cNvSpPr txBox="1"/>
          <p:nvPr/>
        </p:nvSpPr>
        <p:spPr>
          <a:xfrm>
            <a:off x="7920402" y="3229465"/>
            <a:ext cx="1066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 b="1">
                <a:gradFill>
                  <a:gsLst>
                    <a:gs pos="0">
                      <a:schemeClr val="accent2">
                        <a:lumMod val="60000"/>
                        <a:lumOff val="40000"/>
                      </a:schemeClr>
                    </a:gs>
                    <a:gs pos="60000">
                      <a:schemeClr val="accent2"/>
                    </a:gs>
                  </a:gsLst>
                  <a:lin ang="2700000" scaled="0"/>
                </a:gradFill>
              </a:defRPr>
            </a:lvl1pPr>
          </a:lstStyle>
          <a:p>
            <a:pPr algn="l"/>
            <a:r>
              <a:rPr lang="en-US" altLang="zh-CN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B4C24BE-A4CF-4C41-9BF5-6F5DF2E52BED}"/>
              </a:ext>
            </a:extLst>
          </p:cNvPr>
          <p:cNvSpPr txBox="1"/>
          <p:nvPr/>
        </p:nvSpPr>
        <p:spPr>
          <a:xfrm>
            <a:off x="7920402" y="3537242"/>
            <a:ext cx="2276262" cy="647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r>
              <a:rPr lang="en-US" altLang="zh-CN" dirty="0">
                <a:cs typeface="+mn-ea"/>
                <a:sym typeface="+mn-lt"/>
              </a:rPr>
              <a:t>Unified fonts make reading more </a:t>
            </a:r>
            <a:r>
              <a:rPr lang="en-US" altLang="zh-CN" dirty="0" err="1">
                <a:cs typeface="+mn-ea"/>
                <a:sym typeface="+mn-lt"/>
              </a:rPr>
              <a:t>fluent.Copy</a:t>
            </a:r>
            <a:r>
              <a:rPr lang="en-US" altLang="zh-CN" dirty="0">
                <a:cs typeface="+mn-ea"/>
                <a:sym typeface="+mn-lt"/>
              </a:rPr>
              <a:t> paste fonts. Choose the only </a:t>
            </a:r>
            <a:r>
              <a:rPr lang="en-US" altLang="zh-CN" dirty="0" err="1">
                <a:cs typeface="+mn-ea"/>
                <a:sym typeface="+mn-lt"/>
              </a:rPr>
              <a:t>optio</a:t>
            </a:r>
            <a:r>
              <a:rPr lang="en-US" altLang="zh-CN" dirty="0">
                <a:cs typeface="+mn-ea"/>
                <a:sym typeface="+mn-lt"/>
              </a:rPr>
              <a:t> to retain text……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A054AABB-AD1F-4158-AEED-FB7E0BAFE108}"/>
              </a:ext>
            </a:extLst>
          </p:cNvPr>
          <p:cNvSpPr txBox="1"/>
          <p:nvPr/>
        </p:nvSpPr>
        <p:spPr>
          <a:xfrm>
            <a:off x="7920402" y="4865758"/>
            <a:ext cx="1066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CE6B3CB3-C96F-4948-AC4C-146473B23E96}"/>
              </a:ext>
            </a:extLst>
          </p:cNvPr>
          <p:cNvSpPr txBox="1"/>
          <p:nvPr/>
        </p:nvSpPr>
        <p:spPr>
          <a:xfrm>
            <a:off x="7920402" y="5173535"/>
            <a:ext cx="2276262" cy="647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r>
              <a:rPr lang="en-US" altLang="zh-CN" dirty="0">
                <a:cs typeface="+mn-ea"/>
                <a:sym typeface="+mn-lt"/>
              </a:rPr>
              <a:t>Unified fonts make reading more </a:t>
            </a:r>
            <a:r>
              <a:rPr lang="en-US" altLang="zh-CN" dirty="0" err="1">
                <a:cs typeface="+mn-ea"/>
                <a:sym typeface="+mn-lt"/>
              </a:rPr>
              <a:t>fluent.Copy</a:t>
            </a:r>
            <a:r>
              <a:rPr lang="en-US" altLang="zh-CN" dirty="0">
                <a:cs typeface="+mn-ea"/>
                <a:sym typeface="+mn-lt"/>
              </a:rPr>
              <a:t> paste fonts. Choose the only </a:t>
            </a:r>
            <a:r>
              <a:rPr lang="en-US" altLang="zh-CN" dirty="0" err="1">
                <a:cs typeface="+mn-ea"/>
                <a:sym typeface="+mn-lt"/>
              </a:rPr>
              <a:t>optio</a:t>
            </a:r>
            <a:r>
              <a:rPr lang="en-US" altLang="zh-CN" dirty="0">
                <a:cs typeface="+mn-ea"/>
                <a:sym typeface="+mn-lt"/>
              </a:rPr>
              <a:t> to retain text……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8D947DA6-4FBD-4A4D-83D5-6CF0762B18CD}"/>
              </a:ext>
            </a:extLst>
          </p:cNvPr>
          <p:cNvSpPr txBox="1"/>
          <p:nvPr/>
        </p:nvSpPr>
        <p:spPr>
          <a:xfrm>
            <a:off x="939800" y="3858965"/>
            <a:ext cx="3915342" cy="1416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r>
              <a:rPr lang="en-US" dirty="0">
                <a:cs typeface="+mn-ea"/>
                <a:sym typeface="+mn-lt"/>
              </a:rPr>
              <a:t>Theme  color makes PPT more convenient to change.</a:t>
            </a:r>
          </a:p>
          <a:p>
            <a:endParaRPr lang="en-US" dirty="0">
              <a:cs typeface="+mn-ea"/>
              <a:sym typeface="+mn-lt"/>
            </a:endParaRPr>
          </a:p>
          <a:p>
            <a:r>
              <a:rPr lang="en-US" dirty="0">
                <a:cs typeface="+mn-ea"/>
                <a:sym typeface="+mn-lt"/>
              </a:rPr>
              <a:t>Adjust the spacing to adapt to Chinese typesetting, use the reference line in </a:t>
            </a:r>
            <a:r>
              <a:rPr lang="en-US" dirty="0" err="1">
                <a:cs typeface="+mn-ea"/>
                <a:sym typeface="+mn-lt"/>
              </a:rPr>
              <a:t>PPT.</a:t>
            </a:r>
            <a:r>
              <a:rPr lang="en-US" altLang="zh-CN" dirty="0" err="1">
                <a:cs typeface="+mn-ea"/>
                <a:sym typeface="+mn-lt"/>
              </a:rPr>
              <a:t>Unified</a:t>
            </a:r>
            <a:r>
              <a:rPr lang="en-US" altLang="zh-CN" dirty="0">
                <a:cs typeface="+mn-ea"/>
                <a:sym typeface="+mn-lt"/>
              </a:rPr>
              <a:t> fonts make reading more </a:t>
            </a:r>
            <a:r>
              <a:rPr lang="en-US" altLang="zh-CN" dirty="0" err="1">
                <a:cs typeface="+mn-ea"/>
                <a:sym typeface="+mn-lt"/>
              </a:rPr>
              <a:t>fluent.Copy</a:t>
            </a:r>
            <a:r>
              <a:rPr lang="en-US" altLang="zh-CN" dirty="0">
                <a:cs typeface="+mn-ea"/>
                <a:sym typeface="+mn-lt"/>
              </a:rPr>
              <a:t> paste fonts. Choose the only </a:t>
            </a:r>
            <a:r>
              <a:rPr lang="en-US" altLang="zh-CN" dirty="0" err="1">
                <a:cs typeface="+mn-ea"/>
                <a:sym typeface="+mn-lt"/>
              </a:rPr>
              <a:t>optio</a:t>
            </a:r>
            <a:r>
              <a:rPr lang="en-US" altLang="zh-CN" dirty="0">
                <a:cs typeface="+mn-ea"/>
                <a:sym typeface="+mn-lt"/>
              </a:rPr>
              <a:t> to retain text……</a:t>
            </a:r>
          </a:p>
          <a:p>
            <a:endParaRPr lang="en-US" altLang="zh-CN" dirty="0">
              <a:cs typeface="+mn-ea"/>
              <a:sym typeface="+mn-lt"/>
            </a:endParaRPr>
          </a:p>
          <a:p>
            <a:r>
              <a:rPr lang="en-US" altLang="zh-CN" dirty="0">
                <a:cs typeface="+mn-ea"/>
                <a:sym typeface="+mn-lt"/>
              </a:rPr>
              <a:t>Copy paste  fonts. Choose the only option to retain text.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E645918E-8842-4B81-88DE-8C0775C75B87}"/>
              </a:ext>
            </a:extLst>
          </p:cNvPr>
          <p:cNvSpPr txBox="1"/>
          <p:nvPr/>
        </p:nvSpPr>
        <p:spPr>
          <a:xfrm>
            <a:off x="939800" y="1392969"/>
            <a:ext cx="4675688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 i="0">
                <a:gradFill>
                  <a:gsLst>
                    <a:gs pos="0">
                      <a:schemeClr val="accent2">
                        <a:lumMod val="60000"/>
                        <a:lumOff val="40000"/>
                      </a:schemeClr>
                    </a:gs>
                    <a:gs pos="60000">
                      <a:schemeClr val="accent2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defRPr>
            </a:lvl1pPr>
          </a:lstStyle>
          <a:p>
            <a:r>
              <a:rPr lang="en-US" altLang="zh-CN" sz="2800" dirty="0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69000">
                      <a:schemeClr val="accent5"/>
                    </a:gs>
                  </a:gsLst>
                  <a:lin ang="2700000" scaled="0"/>
                </a:gradFill>
                <a:effectLst>
                  <a:outerShdw blurRad="152400" dist="76200" dir="5400000" algn="ctr" rotWithShape="0">
                    <a:schemeClr val="accent4">
                      <a:lumMod val="75000"/>
                      <a:alpha val="10000"/>
                    </a:schemeClr>
                  </a:outerShdw>
                </a:effectLst>
                <a:cs typeface="+mn-ea"/>
                <a:sym typeface="+mn-lt"/>
              </a:rPr>
              <a:t>Unified fonts </a:t>
            </a:r>
          </a:p>
          <a:p>
            <a:r>
              <a:rPr lang="en-US" altLang="zh-CN" sz="2800" dirty="0">
                <a:solidFill>
                  <a:schemeClr val="tx1"/>
                </a:solidFill>
                <a:effectLst>
                  <a:outerShdw blurRad="152400" dist="76200" dir="5400000" algn="ctr" rotWithShape="0">
                    <a:schemeClr val="tx1">
                      <a:lumMod val="85000"/>
                      <a:lumOff val="15000"/>
                      <a:alpha val="10000"/>
                    </a:schemeClr>
                  </a:outerShdw>
                </a:effectLst>
                <a:cs typeface="+mn-ea"/>
                <a:sym typeface="+mn-lt"/>
              </a:rPr>
              <a:t>make reading more fluent. 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A298972-97A9-449C-A3DD-3649A67F9802}"/>
              </a:ext>
            </a:extLst>
          </p:cNvPr>
          <p:cNvSpPr/>
          <p:nvPr/>
        </p:nvSpPr>
        <p:spPr>
          <a:xfrm rot="10800000">
            <a:off x="1046950" y="3459072"/>
            <a:ext cx="1109207" cy="45719"/>
          </a:xfrm>
          <a:prstGeom prst="rect">
            <a:avLst/>
          </a:prstGeom>
          <a:gradFill flip="none" rotWithShape="1">
            <a:gsLst>
              <a:gs pos="100000">
                <a:schemeClr val="accent3">
                  <a:lumMod val="60000"/>
                  <a:lumOff val="40000"/>
                  <a:alpha val="0"/>
                </a:schemeClr>
              </a:gs>
              <a:gs pos="20000">
                <a:schemeClr val="accent5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8586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827CB0F-4E2C-437D-B268-60EF88116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5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F3316B22-D3AD-4A77-92ED-8E53FD86799A}"/>
              </a:ext>
            </a:extLst>
          </p:cNvPr>
          <p:cNvSpPr txBox="1"/>
          <p:nvPr/>
        </p:nvSpPr>
        <p:spPr>
          <a:xfrm>
            <a:off x="1092337" y="4785704"/>
            <a:ext cx="1032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278A8F7-DAE9-4518-A65B-75E9765631AF}"/>
              </a:ext>
            </a:extLst>
          </p:cNvPr>
          <p:cNvSpPr txBox="1"/>
          <p:nvPr/>
        </p:nvSpPr>
        <p:spPr>
          <a:xfrm>
            <a:off x="1092336" y="5083625"/>
            <a:ext cx="2268680" cy="647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r>
              <a:rPr lang="en-US" altLang="zh-CN" dirty="0">
                <a:cs typeface="+mn-ea"/>
                <a:sym typeface="+mn-lt"/>
              </a:rPr>
              <a:t>Unified fonts make reading more </a:t>
            </a:r>
            <a:r>
              <a:rPr lang="en-US" altLang="zh-CN" dirty="0" err="1">
                <a:cs typeface="+mn-ea"/>
                <a:sym typeface="+mn-lt"/>
              </a:rPr>
              <a:t>fluent.Copy</a:t>
            </a:r>
            <a:r>
              <a:rPr lang="en-US" altLang="zh-CN" dirty="0">
                <a:cs typeface="+mn-ea"/>
                <a:sym typeface="+mn-lt"/>
              </a:rPr>
              <a:t> paste fonts. Choose the only </a:t>
            </a:r>
            <a:r>
              <a:rPr lang="en-US" altLang="zh-CN" dirty="0" err="1">
                <a:cs typeface="+mn-ea"/>
                <a:sym typeface="+mn-lt"/>
              </a:rPr>
              <a:t>optio</a:t>
            </a:r>
            <a:r>
              <a:rPr lang="en-US" altLang="zh-CN" dirty="0">
                <a:cs typeface="+mn-ea"/>
                <a:sym typeface="+mn-lt"/>
              </a:rPr>
              <a:t> to retain text……</a:t>
            </a: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7D04A352-DF16-40BC-843E-5FC4E790A632}"/>
              </a:ext>
            </a:extLst>
          </p:cNvPr>
          <p:cNvSpPr/>
          <p:nvPr/>
        </p:nvSpPr>
        <p:spPr>
          <a:xfrm>
            <a:off x="2809452" y="4686564"/>
            <a:ext cx="397063" cy="397061"/>
          </a:xfrm>
          <a:prstGeom prst="ellipse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60000">
                <a:schemeClr val="accent1"/>
              </a:gs>
            </a:gsLst>
            <a:lin ang="2700000" scaled="0"/>
          </a:gradFill>
          <a:ln w="57150" cap="rnd">
            <a:noFill/>
            <a:prstDash val="solid"/>
            <a:round/>
          </a:ln>
          <a:effectLst>
            <a:outerShdw blurRad="76200" dist="50800" dir="5400000" algn="ctr" rotWithShape="0">
              <a:schemeClr val="accent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70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3765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785025FA-C544-489A-B1C2-4B2A90CAE88D}"/>
              </a:ext>
            </a:extLst>
          </p:cNvPr>
          <p:cNvSpPr/>
          <p:nvPr/>
        </p:nvSpPr>
        <p:spPr>
          <a:xfrm>
            <a:off x="2921834" y="4820482"/>
            <a:ext cx="172300" cy="129225"/>
          </a:xfrm>
          <a:custGeom>
            <a:avLst/>
            <a:gdLst>
              <a:gd name="connsiteX0" fmla="*/ 505433 w 533400"/>
              <a:gd name="connsiteY0" fmla="*/ 621 h 400050"/>
              <a:gd name="connsiteX1" fmla="*/ 534008 w 533400"/>
              <a:gd name="connsiteY1" fmla="*/ 29196 h 400050"/>
              <a:gd name="connsiteX2" fmla="*/ 534008 w 533400"/>
              <a:gd name="connsiteY2" fmla="*/ 372096 h 400050"/>
              <a:gd name="connsiteX3" fmla="*/ 505433 w 533400"/>
              <a:gd name="connsiteY3" fmla="*/ 400671 h 400050"/>
              <a:gd name="connsiteX4" fmla="*/ 29183 w 533400"/>
              <a:gd name="connsiteY4" fmla="*/ 400671 h 400050"/>
              <a:gd name="connsiteX5" fmla="*/ 608 w 533400"/>
              <a:gd name="connsiteY5" fmla="*/ 372096 h 400050"/>
              <a:gd name="connsiteX6" fmla="*/ 608 w 533400"/>
              <a:gd name="connsiteY6" fmla="*/ 29196 h 400050"/>
              <a:gd name="connsiteX7" fmla="*/ 29183 w 533400"/>
              <a:gd name="connsiteY7" fmla="*/ 621 h 400050"/>
              <a:gd name="connsiteX8" fmla="*/ 505433 w 533400"/>
              <a:gd name="connsiteY8" fmla="*/ 621 h 400050"/>
              <a:gd name="connsiteX9" fmla="*/ 391419 w 533400"/>
              <a:gd name="connsiteY9" fmla="*/ 198646 h 400050"/>
              <a:gd name="connsiteX10" fmla="*/ 351414 w 533400"/>
              <a:gd name="connsiteY10" fmla="*/ 204170 h 400050"/>
              <a:gd name="connsiteX11" fmla="*/ 351414 w 533400"/>
              <a:gd name="connsiteY11" fmla="*/ 204170 h 400050"/>
              <a:gd name="connsiteX12" fmla="*/ 267118 w 533400"/>
              <a:gd name="connsiteY12" fmla="*/ 315613 h 400050"/>
              <a:gd name="connsiteX13" fmla="*/ 264641 w 533400"/>
              <a:gd name="connsiteY13" fmla="*/ 318470 h 400050"/>
              <a:gd name="connsiteX14" fmla="*/ 224255 w 533400"/>
              <a:gd name="connsiteY14" fmla="*/ 318756 h 400050"/>
              <a:gd name="connsiteX15" fmla="*/ 224255 w 533400"/>
              <a:gd name="connsiteY15" fmla="*/ 318756 h 400050"/>
              <a:gd name="connsiteX16" fmla="*/ 162152 w 533400"/>
              <a:gd name="connsiteY16" fmla="*/ 257415 h 400050"/>
              <a:gd name="connsiteX17" fmla="*/ 160247 w 533400"/>
              <a:gd name="connsiteY17" fmla="*/ 255701 h 400050"/>
              <a:gd name="connsiteX18" fmla="*/ 120052 w 533400"/>
              <a:gd name="connsiteY18" fmla="*/ 259606 h 400050"/>
              <a:gd name="connsiteX19" fmla="*/ 120052 w 533400"/>
              <a:gd name="connsiteY19" fmla="*/ 259606 h 400050"/>
              <a:gd name="connsiteX20" fmla="*/ 32517 w 533400"/>
              <a:gd name="connsiteY20" fmla="*/ 366095 h 400050"/>
              <a:gd name="connsiteX21" fmla="*/ 30326 w 533400"/>
              <a:gd name="connsiteY21" fmla="*/ 372096 h 400050"/>
              <a:gd name="connsiteX22" fmla="*/ 39851 w 533400"/>
              <a:gd name="connsiteY22" fmla="*/ 381621 h 400050"/>
              <a:gd name="connsiteX23" fmla="*/ 39851 w 533400"/>
              <a:gd name="connsiteY23" fmla="*/ 381621 h 400050"/>
              <a:gd name="connsiteX24" fmla="*/ 497242 w 533400"/>
              <a:gd name="connsiteY24" fmla="*/ 381621 h 400050"/>
              <a:gd name="connsiteX25" fmla="*/ 502480 w 533400"/>
              <a:gd name="connsiteY25" fmla="*/ 380002 h 400050"/>
              <a:gd name="connsiteX26" fmla="*/ 505147 w 533400"/>
              <a:gd name="connsiteY26" fmla="*/ 366762 h 400050"/>
              <a:gd name="connsiteX27" fmla="*/ 505147 w 533400"/>
              <a:gd name="connsiteY27" fmla="*/ 366762 h 400050"/>
              <a:gd name="connsiteX28" fmla="*/ 397991 w 533400"/>
              <a:gd name="connsiteY28" fmla="*/ 205504 h 400050"/>
              <a:gd name="connsiteX29" fmla="*/ 391419 w 533400"/>
              <a:gd name="connsiteY29" fmla="*/ 198646 h 400050"/>
              <a:gd name="connsiteX30" fmla="*/ 95858 w 533400"/>
              <a:gd name="connsiteY30" fmla="*/ 57771 h 400050"/>
              <a:gd name="connsiteX31" fmla="*/ 57758 w 533400"/>
              <a:gd name="connsiteY31" fmla="*/ 95871 h 400050"/>
              <a:gd name="connsiteX32" fmla="*/ 95858 w 533400"/>
              <a:gd name="connsiteY32" fmla="*/ 133971 h 400050"/>
              <a:gd name="connsiteX33" fmla="*/ 133958 w 533400"/>
              <a:gd name="connsiteY33" fmla="*/ 95871 h 400050"/>
              <a:gd name="connsiteX34" fmla="*/ 95858 w 533400"/>
              <a:gd name="connsiteY34" fmla="*/ 57771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33400" h="400050">
                <a:moveTo>
                  <a:pt x="505433" y="621"/>
                </a:moveTo>
                <a:cubicBezTo>
                  <a:pt x="521245" y="621"/>
                  <a:pt x="534008" y="13385"/>
                  <a:pt x="534008" y="29196"/>
                </a:cubicBezTo>
                <a:lnTo>
                  <a:pt x="534008" y="372096"/>
                </a:lnTo>
                <a:cubicBezTo>
                  <a:pt x="534008" y="387907"/>
                  <a:pt x="521245" y="400671"/>
                  <a:pt x="505433" y="400671"/>
                </a:cubicBezTo>
                <a:lnTo>
                  <a:pt x="29183" y="400671"/>
                </a:lnTo>
                <a:cubicBezTo>
                  <a:pt x="13371" y="400671"/>
                  <a:pt x="608" y="387907"/>
                  <a:pt x="608" y="372096"/>
                </a:cubicBezTo>
                <a:lnTo>
                  <a:pt x="608" y="29196"/>
                </a:lnTo>
                <a:cubicBezTo>
                  <a:pt x="608" y="13385"/>
                  <a:pt x="13371" y="621"/>
                  <a:pt x="29183" y="621"/>
                </a:cubicBezTo>
                <a:lnTo>
                  <a:pt x="505433" y="621"/>
                </a:lnTo>
                <a:close/>
                <a:moveTo>
                  <a:pt x="391419" y="198646"/>
                </a:moveTo>
                <a:cubicBezTo>
                  <a:pt x="378846" y="189121"/>
                  <a:pt x="360939" y="191597"/>
                  <a:pt x="351414" y="204170"/>
                </a:cubicBezTo>
                <a:lnTo>
                  <a:pt x="351414" y="204170"/>
                </a:lnTo>
                <a:lnTo>
                  <a:pt x="267118" y="315613"/>
                </a:lnTo>
                <a:cubicBezTo>
                  <a:pt x="266355" y="316660"/>
                  <a:pt x="265498" y="317518"/>
                  <a:pt x="264641" y="318470"/>
                </a:cubicBezTo>
                <a:cubicBezTo>
                  <a:pt x="253592" y="329710"/>
                  <a:pt x="235495" y="329805"/>
                  <a:pt x="224255" y="318756"/>
                </a:cubicBezTo>
                <a:lnTo>
                  <a:pt x="224255" y="318756"/>
                </a:lnTo>
                <a:lnTo>
                  <a:pt x="162152" y="257415"/>
                </a:lnTo>
                <a:cubicBezTo>
                  <a:pt x="161485" y="256844"/>
                  <a:pt x="160914" y="256177"/>
                  <a:pt x="160247" y="255701"/>
                </a:cubicBezTo>
                <a:cubicBezTo>
                  <a:pt x="148055" y="245699"/>
                  <a:pt x="130053" y="247414"/>
                  <a:pt x="120052" y="259606"/>
                </a:cubicBezTo>
                <a:lnTo>
                  <a:pt x="120052" y="259606"/>
                </a:lnTo>
                <a:lnTo>
                  <a:pt x="32517" y="366095"/>
                </a:lnTo>
                <a:cubicBezTo>
                  <a:pt x="31088" y="367810"/>
                  <a:pt x="30326" y="369905"/>
                  <a:pt x="30326" y="372096"/>
                </a:cubicBezTo>
                <a:cubicBezTo>
                  <a:pt x="30326" y="377335"/>
                  <a:pt x="34612" y="381621"/>
                  <a:pt x="39851" y="381621"/>
                </a:cubicBezTo>
                <a:lnTo>
                  <a:pt x="39851" y="381621"/>
                </a:lnTo>
                <a:lnTo>
                  <a:pt x="497242" y="381621"/>
                </a:lnTo>
                <a:cubicBezTo>
                  <a:pt x="499146" y="381621"/>
                  <a:pt x="500956" y="381050"/>
                  <a:pt x="502480" y="380002"/>
                </a:cubicBezTo>
                <a:cubicBezTo>
                  <a:pt x="506862" y="377049"/>
                  <a:pt x="508005" y="371144"/>
                  <a:pt x="505147" y="366762"/>
                </a:cubicBezTo>
                <a:lnTo>
                  <a:pt x="505147" y="366762"/>
                </a:lnTo>
                <a:lnTo>
                  <a:pt x="397991" y="205504"/>
                </a:lnTo>
                <a:cubicBezTo>
                  <a:pt x="396181" y="202932"/>
                  <a:pt x="393990" y="200551"/>
                  <a:pt x="391419" y="198646"/>
                </a:cubicBezTo>
                <a:close/>
                <a:moveTo>
                  <a:pt x="95858" y="57771"/>
                </a:moveTo>
                <a:cubicBezTo>
                  <a:pt x="74808" y="57771"/>
                  <a:pt x="57758" y="74821"/>
                  <a:pt x="57758" y="95871"/>
                </a:cubicBezTo>
                <a:cubicBezTo>
                  <a:pt x="57758" y="116921"/>
                  <a:pt x="74808" y="133971"/>
                  <a:pt x="95858" y="133971"/>
                </a:cubicBezTo>
                <a:cubicBezTo>
                  <a:pt x="116908" y="133971"/>
                  <a:pt x="133958" y="116921"/>
                  <a:pt x="133958" y="95871"/>
                </a:cubicBezTo>
                <a:cubicBezTo>
                  <a:pt x="133958" y="74821"/>
                  <a:pt x="116908" y="57771"/>
                  <a:pt x="95858" y="57771"/>
                </a:cubicBezTo>
                <a:close/>
              </a:path>
            </a:pathLst>
          </a:custGeom>
          <a:solidFill>
            <a:srgbClr val="FFFFFF"/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弧形 8">
            <a:extLst>
              <a:ext uri="{FF2B5EF4-FFF2-40B4-BE49-F238E27FC236}">
                <a16:creationId xmlns:a16="http://schemas.microsoft.com/office/drawing/2014/main" id="{3F9E38A9-9B5B-443C-9947-D4B92841FC9F}"/>
              </a:ext>
            </a:extLst>
          </p:cNvPr>
          <p:cNvSpPr/>
          <p:nvPr/>
        </p:nvSpPr>
        <p:spPr>
          <a:xfrm rot="12474460" flipH="1">
            <a:off x="1694259" y="4170559"/>
            <a:ext cx="1991804" cy="1963541"/>
          </a:xfrm>
          <a:prstGeom prst="arc">
            <a:avLst>
              <a:gd name="adj1" fmla="val 16200000"/>
              <a:gd name="adj2" fmla="val 9646559"/>
            </a:avLst>
          </a:prstGeom>
          <a:ln w="76200" cap="rnd">
            <a:gradFill>
              <a:gsLst>
                <a:gs pos="100000">
                  <a:schemeClr val="tx1">
                    <a:lumMod val="50000"/>
                    <a:lumOff val="50000"/>
                    <a:alpha val="0"/>
                  </a:schemeClr>
                </a:gs>
                <a:gs pos="20000">
                  <a:schemeClr val="tx1">
                    <a:lumMod val="50000"/>
                    <a:lumOff val="50000"/>
                    <a:alpha val="30000"/>
                  </a:schemeClr>
                </a:gs>
              </a:gsLst>
              <a:lin ang="12000000" scaled="0"/>
            </a:gra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D382769-5687-4462-82EC-10037BFA04CC}"/>
              </a:ext>
            </a:extLst>
          </p:cNvPr>
          <p:cNvSpPr txBox="1"/>
          <p:nvPr/>
        </p:nvSpPr>
        <p:spPr>
          <a:xfrm>
            <a:off x="3569920" y="2851783"/>
            <a:ext cx="1032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 b="1">
                <a:gradFill>
                  <a:gsLst>
                    <a:gs pos="0">
                      <a:schemeClr val="accent2">
                        <a:lumMod val="60000"/>
                        <a:lumOff val="40000"/>
                      </a:schemeClr>
                    </a:gs>
                    <a:gs pos="60000">
                      <a:schemeClr val="accent2"/>
                    </a:gs>
                  </a:gsLst>
                  <a:lin ang="2700000" scaled="0"/>
                </a:gradFill>
              </a:defRPr>
            </a:lvl1pPr>
          </a:lstStyle>
          <a:p>
            <a:r>
              <a:rPr lang="en-US" altLang="zh-CN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587FBEA3-9D71-43DA-BC27-4A9A111D621E}"/>
              </a:ext>
            </a:extLst>
          </p:cNvPr>
          <p:cNvSpPr txBox="1"/>
          <p:nvPr/>
        </p:nvSpPr>
        <p:spPr>
          <a:xfrm>
            <a:off x="3569920" y="3149703"/>
            <a:ext cx="2268680" cy="647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r>
              <a:rPr lang="en-US" altLang="zh-CN" dirty="0">
                <a:cs typeface="+mn-ea"/>
                <a:sym typeface="+mn-lt"/>
              </a:rPr>
              <a:t>Unified fonts make reading more </a:t>
            </a:r>
            <a:r>
              <a:rPr lang="en-US" altLang="zh-CN" dirty="0" err="1">
                <a:cs typeface="+mn-ea"/>
                <a:sym typeface="+mn-lt"/>
              </a:rPr>
              <a:t>fluent.Copy</a:t>
            </a:r>
            <a:r>
              <a:rPr lang="en-US" altLang="zh-CN" dirty="0">
                <a:cs typeface="+mn-ea"/>
                <a:sym typeface="+mn-lt"/>
              </a:rPr>
              <a:t> paste fonts. Choose the only </a:t>
            </a:r>
            <a:r>
              <a:rPr lang="en-US" altLang="zh-CN" dirty="0" err="1">
                <a:cs typeface="+mn-ea"/>
                <a:sym typeface="+mn-lt"/>
              </a:rPr>
              <a:t>optio</a:t>
            </a:r>
            <a:r>
              <a:rPr lang="en-US" altLang="zh-CN" dirty="0">
                <a:cs typeface="+mn-ea"/>
                <a:sym typeface="+mn-lt"/>
              </a:rPr>
              <a:t> to retain text……</a:t>
            </a:r>
          </a:p>
        </p:txBody>
      </p:sp>
      <p:sp>
        <p:nvSpPr>
          <p:cNvPr id="12" name="弧形 11">
            <a:extLst>
              <a:ext uri="{FF2B5EF4-FFF2-40B4-BE49-F238E27FC236}">
                <a16:creationId xmlns:a16="http://schemas.microsoft.com/office/drawing/2014/main" id="{C688A94F-59D1-49AC-AC97-6265E359D750}"/>
              </a:ext>
            </a:extLst>
          </p:cNvPr>
          <p:cNvSpPr/>
          <p:nvPr/>
        </p:nvSpPr>
        <p:spPr>
          <a:xfrm rot="12474460" flipH="1">
            <a:off x="4171843" y="2236638"/>
            <a:ext cx="1991804" cy="1963541"/>
          </a:xfrm>
          <a:prstGeom prst="arc">
            <a:avLst>
              <a:gd name="adj1" fmla="val 16200000"/>
              <a:gd name="adj2" fmla="val 9646559"/>
            </a:avLst>
          </a:prstGeom>
          <a:ln w="76200" cap="rnd">
            <a:gradFill>
              <a:gsLst>
                <a:gs pos="100000">
                  <a:schemeClr val="accent6">
                    <a:lumMod val="60000"/>
                    <a:lumOff val="40000"/>
                    <a:alpha val="0"/>
                  </a:schemeClr>
                </a:gs>
                <a:gs pos="20000">
                  <a:schemeClr val="accent6"/>
                </a:gs>
              </a:gsLst>
              <a:lin ang="12000000" scaled="0"/>
            </a:gra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F6EB6021-2A96-4414-9FAB-2274762A8B0C}"/>
              </a:ext>
            </a:extLst>
          </p:cNvPr>
          <p:cNvSpPr/>
          <p:nvPr/>
        </p:nvSpPr>
        <p:spPr>
          <a:xfrm>
            <a:off x="5287036" y="2752642"/>
            <a:ext cx="397063" cy="397061"/>
          </a:xfrm>
          <a:prstGeom prst="ellipse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60000">
                <a:schemeClr val="accent2"/>
              </a:gs>
            </a:gsLst>
            <a:lin ang="2700000" scaled="0"/>
          </a:gradFill>
          <a:ln w="57150" cap="rnd">
            <a:noFill/>
            <a:prstDash val="solid"/>
            <a:round/>
          </a:ln>
          <a:effectLst>
            <a:outerShdw blurRad="76200" dist="50800" dir="5400000" algn="ctr" rotWithShape="0">
              <a:schemeClr val="accent2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70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3765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id="{EB259C46-EC21-4CD8-8EF5-AF2BD41D59C4}"/>
              </a:ext>
            </a:extLst>
          </p:cNvPr>
          <p:cNvSpPr/>
          <p:nvPr/>
        </p:nvSpPr>
        <p:spPr>
          <a:xfrm>
            <a:off x="5406975" y="2871169"/>
            <a:ext cx="157186" cy="172300"/>
          </a:xfrm>
          <a:custGeom>
            <a:avLst/>
            <a:gdLst>
              <a:gd name="connsiteX0" fmla="*/ 248770 w 495300"/>
              <a:gd name="connsiteY0" fmla="*/ 621 h 542925"/>
              <a:gd name="connsiteX1" fmla="*/ 496420 w 495300"/>
              <a:gd name="connsiteY1" fmla="*/ 248271 h 542925"/>
              <a:gd name="connsiteX2" fmla="*/ 323827 w 495300"/>
              <a:gd name="connsiteY2" fmla="*/ 484396 h 542925"/>
              <a:gd name="connsiteX3" fmla="*/ 346973 w 495300"/>
              <a:gd name="connsiteY3" fmla="*/ 524496 h 542925"/>
              <a:gd name="connsiteX4" fmla="*/ 420220 w 495300"/>
              <a:gd name="connsiteY4" fmla="*/ 524496 h 542925"/>
              <a:gd name="connsiteX5" fmla="*/ 420220 w 495300"/>
              <a:gd name="connsiteY5" fmla="*/ 543546 h 542925"/>
              <a:gd name="connsiteX6" fmla="*/ 77320 w 495300"/>
              <a:gd name="connsiteY6" fmla="*/ 543546 h 542925"/>
              <a:gd name="connsiteX7" fmla="*/ 77320 w 495300"/>
              <a:gd name="connsiteY7" fmla="*/ 524496 h 542925"/>
              <a:gd name="connsiteX8" fmla="*/ 150567 w 495300"/>
              <a:gd name="connsiteY8" fmla="*/ 524496 h 542925"/>
              <a:gd name="connsiteX9" fmla="*/ 173713 w 495300"/>
              <a:gd name="connsiteY9" fmla="*/ 484396 h 542925"/>
              <a:gd name="connsiteX10" fmla="*/ 1120 w 495300"/>
              <a:gd name="connsiteY10" fmla="*/ 248271 h 542925"/>
              <a:gd name="connsiteX11" fmla="*/ 248770 w 495300"/>
              <a:gd name="connsiteY11" fmla="*/ 621 h 542925"/>
              <a:gd name="connsiteX12" fmla="*/ 192763 w 495300"/>
              <a:gd name="connsiteY12" fmla="*/ 489539 h 542925"/>
              <a:gd name="connsiteX13" fmla="*/ 172570 w 495300"/>
              <a:gd name="connsiteY13" fmla="*/ 524496 h 542925"/>
              <a:gd name="connsiteX14" fmla="*/ 324970 w 495300"/>
              <a:gd name="connsiteY14" fmla="*/ 524496 h 542925"/>
              <a:gd name="connsiteX15" fmla="*/ 304777 w 495300"/>
              <a:gd name="connsiteY15" fmla="*/ 489539 h 542925"/>
              <a:gd name="connsiteX16" fmla="*/ 248770 w 495300"/>
              <a:gd name="connsiteY16" fmla="*/ 495921 h 542925"/>
              <a:gd name="connsiteX17" fmla="*/ 192763 w 495300"/>
              <a:gd name="connsiteY17" fmla="*/ 489539 h 542925"/>
              <a:gd name="connsiteX18" fmla="*/ 248770 w 495300"/>
              <a:gd name="connsiteY18" fmla="*/ 143496 h 542925"/>
              <a:gd name="connsiteX19" fmla="*/ 143995 w 495300"/>
              <a:gd name="connsiteY19" fmla="*/ 248271 h 542925"/>
              <a:gd name="connsiteX20" fmla="*/ 248770 w 495300"/>
              <a:gd name="connsiteY20" fmla="*/ 353046 h 542925"/>
              <a:gd name="connsiteX21" fmla="*/ 353545 w 495300"/>
              <a:gd name="connsiteY21" fmla="*/ 248271 h 542925"/>
              <a:gd name="connsiteX22" fmla="*/ 248770 w 495300"/>
              <a:gd name="connsiteY22" fmla="*/ 143496 h 542925"/>
              <a:gd name="connsiteX23" fmla="*/ 367833 w 495300"/>
              <a:gd name="connsiteY23" fmla="*/ 114921 h 542925"/>
              <a:gd name="connsiteX24" fmla="*/ 353545 w 495300"/>
              <a:gd name="connsiteY24" fmla="*/ 129209 h 542925"/>
              <a:gd name="connsiteX25" fmla="*/ 367833 w 495300"/>
              <a:gd name="connsiteY25" fmla="*/ 143496 h 542925"/>
              <a:gd name="connsiteX26" fmla="*/ 382120 w 495300"/>
              <a:gd name="connsiteY26" fmla="*/ 129209 h 542925"/>
              <a:gd name="connsiteX27" fmla="*/ 367833 w 495300"/>
              <a:gd name="connsiteY27" fmla="*/ 114921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95300" h="542925">
                <a:moveTo>
                  <a:pt x="248770" y="621"/>
                </a:moveTo>
                <a:cubicBezTo>
                  <a:pt x="385549" y="621"/>
                  <a:pt x="496420" y="111492"/>
                  <a:pt x="496420" y="248271"/>
                </a:cubicBezTo>
                <a:cubicBezTo>
                  <a:pt x="496420" y="358856"/>
                  <a:pt x="423935" y="452582"/>
                  <a:pt x="323827" y="484396"/>
                </a:cubicBezTo>
                <a:lnTo>
                  <a:pt x="346973" y="524496"/>
                </a:lnTo>
                <a:lnTo>
                  <a:pt x="420220" y="524496"/>
                </a:lnTo>
                <a:lnTo>
                  <a:pt x="420220" y="543546"/>
                </a:lnTo>
                <a:lnTo>
                  <a:pt x="77320" y="543546"/>
                </a:lnTo>
                <a:lnTo>
                  <a:pt x="77320" y="524496"/>
                </a:lnTo>
                <a:lnTo>
                  <a:pt x="150567" y="524496"/>
                </a:lnTo>
                <a:lnTo>
                  <a:pt x="173713" y="484396"/>
                </a:lnTo>
                <a:cubicBezTo>
                  <a:pt x="73605" y="452582"/>
                  <a:pt x="1120" y="358856"/>
                  <a:pt x="1120" y="248271"/>
                </a:cubicBezTo>
                <a:cubicBezTo>
                  <a:pt x="1120" y="111492"/>
                  <a:pt x="111991" y="621"/>
                  <a:pt x="248770" y="621"/>
                </a:cubicBezTo>
                <a:close/>
                <a:moveTo>
                  <a:pt x="192763" y="489539"/>
                </a:moveTo>
                <a:lnTo>
                  <a:pt x="172570" y="524496"/>
                </a:lnTo>
                <a:lnTo>
                  <a:pt x="324970" y="524496"/>
                </a:lnTo>
                <a:lnTo>
                  <a:pt x="304777" y="489539"/>
                </a:lnTo>
                <a:cubicBezTo>
                  <a:pt x="286775" y="493730"/>
                  <a:pt x="268010" y="495921"/>
                  <a:pt x="248770" y="495921"/>
                </a:cubicBezTo>
                <a:cubicBezTo>
                  <a:pt x="229530" y="495921"/>
                  <a:pt x="210765" y="493730"/>
                  <a:pt x="192763" y="489539"/>
                </a:cubicBezTo>
                <a:close/>
                <a:moveTo>
                  <a:pt x="248770" y="143496"/>
                </a:moveTo>
                <a:cubicBezTo>
                  <a:pt x="190858" y="143496"/>
                  <a:pt x="143995" y="190359"/>
                  <a:pt x="143995" y="248271"/>
                </a:cubicBezTo>
                <a:cubicBezTo>
                  <a:pt x="143995" y="306183"/>
                  <a:pt x="190858" y="353046"/>
                  <a:pt x="248770" y="353046"/>
                </a:cubicBezTo>
                <a:cubicBezTo>
                  <a:pt x="306682" y="353046"/>
                  <a:pt x="353545" y="306183"/>
                  <a:pt x="353545" y="248271"/>
                </a:cubicBezTo>
                <a:cubicBezTo>
                  <a:pt x="353545" y="190359"/>
                  <a:pt x="306682" y="143496"/>
                  <a:pt x="248770" y="143496"/>
                </a:cubicBezTo>
                <a:close/>
                <a:moveTo>
                  <a:pt x="367833" y="114921"/>
                </a:moveTo>
                <a:cubicBezTo>
                  <a:pt x="359927" y="114921"/>
                  <a:pt x="353545" y="121303"/>
                  <a:pt x="353545" y="129209"/>
                </a:cubicBezTo>
                <a:cubicBezTo>
                  <a:pt x="353545" y="137114"/>
                  <a:pt x="359927" y="143496"/>
                  <a:pt x="367833" y="143496"/>
                </a:cubicBezTo>
                <a:cubicBezTo>
                  <a:pt x="375738" y="143496"/>
                  <a:pt x="382120" y="137114"/>
                  <a:pt x="382120" y="129209"/>
                </a:cubicBezTo>
                <a:cubicBezTo>
                  <a:pt x="382120" y="121303"/>
                  <a:pt x="375738" y="114921"/>
                  <a:pt x="367833" y="114921"/>
                </a:cubicBezTo>
                <a:close/>
              </a:path>
            </a:pathLst>
          </a:custGeom>
          <a:solidFill>
            <a:srgbClr val="FFFFFF"/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C70C1754-801E-453A-B129-166558B7F7F1}"/>
              </a:ext>
            </a:extLst>
          </p:cNvPr>
          <p:cNvSpPr txBox="1"/>
          <p:nvPr/>
        </p:nvSpPr>
        <p:spPr>
          <a:xfrm>
            <a:off x="6047504" y="4785704"/>
            <a:ext cx="1032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9D1F68EB-DB31-41A3-B63C-2AAAAF98C66D}"/>
              </a:ext>
            </a:extLst>
          </p:cNvPr>
          <p:cNvSpPr txBox="1"/>
          <p:nvPr/>
        </p:nvSpPr>
        <p:spPr>
          <a:xfrm>
            <a:off x="6047503" y="5083625"/>
            <a:ext cx="2268680" cy="647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r>
              <a:rPr lang="en-US" altLang="zh-CN" dirty="0">
                <a:cs typeface="+mn-ea"/>
                <a:sym typeface="+mn-lt"/>
              </a:rPr>
              <a:t>Unified fonts make reading more </a:t>
            </a:r>
            <a:r>
              <a:rPr lang="en-US" altLang="zh-CN" dirty="0" err="1">
                <a:cs typeface="+mn-ea"/>
                <a:sym typeface="+mn-lt"/>
              </a:rPr>
              <a:t>fluent.Copy</a:t>
            </a:r>
            <a:r>
              <a:rPr lang="en-US" altLang="zh-CN" dirty="0">
                <a:cs typeface="+mn-ea"/>
                <a:sym typeface="+mn-lt"/>
              </a:rPr>
              <a:t> paste fonts. Choose the only </a:t>
            </a:r>
            <a:r>
              <a:rPr lang="en-US" altLang="zh-CN" dirty="0" err="1">
                <a:cs typeface="+mn-ea"/>
                <a:sym typeface="+mn-lt"/>
              </a:rPr>
              <a:t>optio</a:t>
            </a:r>
            <a:r>
              <a:rPr lang="en-US" altLang="zh-CN" dirty="0">
                <a:cs typeface="+mn-ea"/>
                <a:sym typeface="+mn-lt"/>
              </a:rPr>
              <a:t> to retain text……</a:t>
            </a:r>
          </a:p>
        </p:txBody>
      </p:sp>
      <p:sp>
        <p:nvSpPr>
          <p:cNvPr id="17" name="弧形 16">
            <a:extLst>
              <a:ext uri="{FF2B5EF4-FFF2-40B4-BE49-F238E27FC236}">
                <a16:creationId xmlns:a16="http://schemas.microsoft.com/office/drawing/2014/main" id="{BA81A975-64E8-4C7F-A275-CE29314BCBCE}"/>
              </a:ext>
            </a:extLst>
          </p:cNvPr>
          <p:cNvSpPr/>
          <p:nvPr/>
        </p:nvSpPr>
        <p:spPr>
          <a:xfrm rot="12474460" flipH="1">
            <a:off x="6649426" y="4170559"/>
            <a:ext cx="1991804" cy="1963541"/>
          </a:xfrm>
          <a:prstGeom prst="arc">
            <a:avLst>
              <a:gd name="adj1" fmla="val 16200000"/>
              <a:gd name="adj2" fmla="val 9646559"/>
            </a:avLst>
          </a:prstGeom>
          <a:ln w="76200" cap="rnd">
            <a:gradFill>
              <a:gsLst>
                <a:gs pos="100000">
                  <a:schemeClr val="tx1">
                    <a:lumMod val="50000"/>
                    <a:lumOff val="50000"/>
                    <a:alpha val="0"/>
                  </a:schemeClr>
                </a:gs>
                <a:gs pos="20000">
                  <a:schemeClr val="tx1">
                    <a:lumMod val="50000"/>
                    <a:lumOff val="50000"/>
                    <a:alpha val="30000"/>
                  </a:schemeClr>
                </a:gs>
              </a:gsLst>
              <a:lin ang="12000000" scaled="0"/>
            </a:gra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D6F9BFCC-9758-488A-9DB1-F08E2A2E10D5}"/>
              </a:ext>
            </a:extLst>
          </p:cNvPr>
          <p:cNvSpPr/>
          <p:nvPr/>
        </p:nvSpPr>
        <p:spPr>
          <a:xfrm>
            <a:off x="7764619" y="4682046"/>
            <a:ext cx="397063" cy="397061"/>
          </a:xfrm>
          <a:prstGeom prst="ellipse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60000">
                <a:schemeClr val="accent3"/>
              </a:gs>
            </a:gsLst>
            <a:lin ang="2700000" scaled="0"/>
          </a:gradFill>
          <a:ln w="57150" cap="rnd">
            <a:noFill/>
            <a:prstDash val="solid"/>
            <a:round/>
          </a:ln>
          <a:effectLst>
            <a:outerShdw blurRad="76200" dist="50800" dir="5400000" algn="ctr" rotWithShape="0">
              <a:schemeClr val="accent3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70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3765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id="{AE22C878-EA73-4588-9BF9-671AA60A6395}"/>
              </a:ext>
            </a:extLst>
          </p:cNvPr>
          <p:cNvSpPr/>
          <p:nvPr/>
        </p:nvSpPr>
        <p:spPr>
          <a:xfrm>
            <a:off x="7877001" y="4811928"/>
            <a:ext cx="172300" cy="143442"/>
          </a:xfrm>
          <a:custGeom>
            <a:avLst/>
            <a:gdLst>
              <a:gd name="connsiteX0" fmla="*/ 483573 w 526297"/>
              <a:gd name="connsiteY0" fmla="*/ 133971 h 438150"/>
              <a:gd name="connsiteX1" fmla="*/ 527674 w 526297"/>
              <a:gd name="connsiteY1" fmla="*/ 178072 h 438150"/>
              <a:gd name="connsiteX2" fmla="*/ 527579 w 526297"/>
              <a:gd name="connsiteY2" fmla="*/ 181501 h 438150"/>
              <a:gd name="connsiteX3" fmla="*/ 514244 w 526297"/>
              <a:gd name="connsiteY3" fmla="*/ 355237 h 438150"/>
              <a:gd name="connsiteX4" fmla="*/ 485764 w 526297"/>
              <a:gd name="connsiteY4" fmla="*/ 381621 h 438150"/>
              <a:gd name="connsiteX5" fmla="*/ 454998 w 526297"/>
              <a:gd name="connsiteY5" fmla="*/ 381621 h 438150"/>
              <a:gd name="connsiteX6" fmla="*/ 454998 w 526297"/>
              <a:gd name="connsiteY6" fmla="*/ 438771 h 438150"/>
              <a:gd name="connsiteX7" fmla="*/ 435948 w 526297"/>
              <a:gd name="connsiteY7" fmla="*/ 438771 h 438150"/>
              <a:gd name="connsiteX8" fmla="*/ 435948 w 526297"/>
              <a:gd name="connsiteY8" fmla="*/ 381621 h 438150"/>
              <a:gd name="connsiteX9" fmla="*/ 93048 w 526297"/>
              <a:gd name="connsiteY9" fmla="*/ 381621 h 438150"/>
              <a:gd name="connsiteX10" fmla="*/ 93048 w 526297"/>
              <a:gd name="connsiteY10" fmla="*/ 438771 h 438150"/>
              <a:gd name="connsiteX11" fmla="*/ 73998 w 526297"/>
              <a:gd name="connsiteY11" fmla="*/ 438771 h 438150"/>
              <a:gd name="connsiteX12" fmla="*/ 73998 w 526297"/>
              <a:gd name="connsiteY12" fmla="*/ 381621 h 438150"/>
              <a:gd name="connsiteX13" fmla="*/ 43328 w 526297"/>
              <a:gd name="connsiteY13" fmla="*/ 381621 h 438150"/>
              <a:gd name="connsiteX14" fmla="*/ 14848 w 526297"/>
              <a:gd name="connsiteY14" fmla="*/ 355237 h 438150"/>
              <a:gd name="connsiteX15" fmla="*/ 1513 w 526297"/>
              <a:gd name="connsiteY15" fmla="*/ 181501 h 438150"/>
              <a:gd name="connsiteX16" fmla="*/ 42089 w 526297"/>
              <a:gd name="connsiteY16" fmla="*/ 134162 h 438150"/>
              <a:gd name="connsiteX17" fmla="*/ 45518 w 526297"/>
              <a:gd name="connsiteY17" fmla="*/ 134066 h 438150"/>
              <a:gd name="connsiteX18" fmla="*/ 101906 w 526297"/>
              <a:gd name="connsiteY18" fmla="*/ 180834 h 438150"/>
              <a:gd name="connsiteX19" fmla="*/ 121623 w 526297"/>
              <a:gd name="connsiteY19" fmla="*/ 286371 h 438150"/>
              <a:gd name="connsiteX20" fmla="*/ 407373 w 526297"/>
              <a:gd name="connsiteY20" fmla="*/ 286371 h 438150"/>
              <a:gd name="connsiteX21" fmla="*/ 427185 w 526297"/>
              <a:gd name="connsiteY21" fmla="*/ 180739 h 438150"/>
              <a:gd name="connsiteX22" fmla="*/ 483573 w 526297"/>
              <a:gd name="connsiteY22" fmla="*/ 133971 h 438150"/>
              <a:gd name="connsiteX23" fmla="*/ 416898 w 526297"/>
              <a:gd name="connsiteY23" fmla="*/ 621 h 438150"/>
              <a:gd name="connsiteX24" fmla="*/ 483573 w 526297"/>
              <a:gd name="connsiteY24" fmla="*/ 67296 h 438150"/>
              <a:gd name="connsiteX25" fmla="*/ 483573 w 526297"/>
              <a:gd name="connsiteY25" fmla="*/ 115397 h 438150"/>
              <a:gd name="connsiteX26" fmla="*/ 476429 w 526297"/>
              <a:gd name="connsiteY26" fmla="*/ 114921 h 438150"/>
              <a:gd name="connsiteX27" fmla="*/ 412040 w 526297"/>
              <a:gd name="connsiteY27" fmla="*/ 166451 h 438150"/>
              <a:gd name="connsiteX28" fmla="*/ 411564 w 526297"/>
              <a:gd name="connsiteY28" fmla="*/ 168737 h 438150"/>
              <a:gd name="connsiteX29" fmla="*/ 393086 w 526297"/>
              <a:gd name="connsiteY29" fmla="*/ 267321 h 438150"/>
              <a:gd name="connsiteX30" fmla="*/ 135911 w 526297"/>
              <a:gd name="connsiteY30" fmla="*/ 267321 h 438150"/>
              <a:gd name="connsiteX31" fmla="*/ 117432 w 526297"/>
              <a:gd name="connsiteY31" fmla="*/ 168737 h 438150"/>
              <a:gd name="connsiteX32" fmla="*/ 52567 w 526297"/>
              <a:gd name="connsiteY32" fmla="*/ 114921 h 438150"/>
              <a:gd name="connsiteX33" fmla="*/ 54948 w 526297"/>
              <a:gd name="connsiteY33" fmla="*/ 67296 h 438150"/>
              <a:gd name="connsiteX34" fmla="*/ 121623 w 526297"/>
              <a:gd name="connsiteY34" fmla="*/ 621 h 438150"/>
              <a:gd name="connsiteX35" fmla="*/ 416898 w 526297"/>
              <a:gd name="connsiteY35" fmla="*/ 621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26297" h="438150">
                <a:moveTo>
                  <a:pt x="483573" y="133971"/>
                </a:moveTo>
                <a:cubicBezTo>
                  <a:pt x="507957" y="133971"/>
                  <a:pt x="527674" y="153688"/>
                  <a:pt x="527674" y="178072"/>
                </a:cubicBezTo>
                <a:cubicBezTo>
                  <a:pt x="527674" y="179215"/>
                  <a:pt x="527674" y="180358"/>
                  <a:pt x="527579" y="181501"/>
                </a:cubicBezTo>
                <a:lnTo>
                  <a:pt x="514244" y="355237"/>
                </a:lnTo>
                <a:cubicBezTo>
                  <a:pt x="513101" y="370096"/>
                  <a:pt x="500718" y="381621"/>
                  <a:pt x="485764" y="381621"/>
                </a:cubicBezTo>
                <a:lnTo>
                  <a:pt x="454998" y="381621"/>
                </a:lnTo>
                <a:lnTo>
                  <a:pt x="454998" y="438771"/>
                </a:lnTo>
                <a:lnTo>
                  <a:pt x="435948" y="438771"/>
                </a:lnTo>
                <a:lnTo>
                  <a:pt x="435948" y="381621"/>
                </a:lnTo>
                <a:lnTo>
                  <a:pt x="93048" y="381621"/>
                </a:lnTo>
                <a:lnTo>
                  <a:pt x="93048" y="438771"/>
                </a:lnTo>
                <a:lnTo>
                  <a:pt x="73998" y="438771"/>
                </a:lnTo>
                <a:lnTo>
                  <a:pt x="73998" y="381621"/>
                </a:lnTo>
                <a:lnTo>
                  <a:pt x="43328" y="381621"/>
                </a:lnTo>
                <a:cubicBezTo>
                  <a:pt x="28373" y="381621"/>
                  <a:pt x="15991" y="370096"/>
                  <a:pt x="14848" y="355237"/>
                </a:cubicBezTo>
                <a:lnTo>
                  <a:pt x="1513" y="181501"/>
                </a:lnTo>
                <a:cubicBezTo>
                  <a:pt x="-392" y="157212"/>
                  <a:pt x="17801" y="135971"/>
                  <a:pt x="42089" y="134162"/>
                </a:cubicBezTo>
                <a:cubicBezTo>
                  <a:pt x="43232" y="134066"/>
                  <a:pt x="44375" y="134066"/>
                  <a:pt x="45518" y="134066"/>
                </a:cubicBezTo>
                <a:cubicBezTo>
                  <a:pt x="73141" y="134066"/>
                  <a:pt x="96858" y="153688"/>
                  <a:pt x="101906" y="180834"/>
                </a:cubicBezTo>
                <a:lnTo>
                  <a:pt x="121623" y="286371"/>
                </a:lnTo>
                <a:lnTo>
                  <a:pt x="407373" y="286371"/>
                </a:lnTo>
                <a:lnTo>
                  <a:pt x="427185" y="180739"/>
                </a:lnTo>
                <a:cubicBezTo>
                  <a:pt x="432233" y="153592"/>
                  <a:pt x="455951" y="133971"/>
                  <a:pt x="483573" y="133971"/>
                </a:cubicBezTo>
                <a:close/>
                <a:moveTo>
                  <a:pt x="416898" y="621"/>
                </a:moveTo>
                <a:cubicBezTo>
                  <a:pt x="453760" y="621"/>
                  <a:pt x="483573" y="30434"/>
                  <a:pt x="483573" y="67296"/>
                </a:cubicBezTo>
                <a:lnTo>
                  <a:pt x="483573" y="115397"/>
                </a:lnTo>
                <a:cubicBezTo>
                  <a:pt x="481192" y="115112"/>
                  <a:pt x="478811" y="114921"/>
                  <a:pt x="476429" y="114921"/>
                </a:cubicBezTo>
                <a:cubicBezTo>
                  <a:pt x="445473" y="114921"/>
                  <a:pt x="418803" y="136448"/>
                  <a:pt x="412040" y="166451"/>
                </a:cubicBezTo>
                <a:lnTo>
                  <a:pt x="411564" y="168737"/>
                </a:lnTo>
                <a:lnTo>
                  <a:pt x="393086" y="267321"/>
                </a:lnTo>
                <a:lnTo>
                  <a:pt x="135911" y="267321"/>
                </a:lnTo>
                <a:lnTo>
                  <a:pt x="117432" y="168737"/>
                </a:lnTo>
                <a:cubicBezTo>
                  <a:pt x="111622" y="137495"/>
                  <a:pt x="84285" y="114921"/>
                  <a:pt x="52567" y="114921"/>
                </a:cubicBezTo>
                <a:lnTo>
                  <a:pt x="54948" y="67296"/>
                </a:lnTo>
                <a:cubicBezTo>
                  <a:pt x="54948" y="30434"/>
                  <a:pt x="84761" y="621"/>
                  <a:pt x="121623" y="621"/>
                </a:cubicBezTo>
                <a:lnTo>
                  <a:pt x="416898" y="621"/>
                </a:lnTo>
                <a:close/>
              </a:path>
            </a:pathLst>
          </a:custGeom>
          <a:solidFill>
            <a:srgbClr val="FFFFFF"/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EC79D5AC-869E-4123-88C4-0A1FC3BDCAF0}"/>
              </a:ext>
            </a:extLst>
          </p:cNvPr>
          <p:cNvSpPr txBox="1"/>
          <p:nvPr/>
        </p:nvSpPr>
        <p:spPr>
          <a:xfrm>
            <a:off x="8505937" y="2851783"/>
            <a:ext cx="1032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D6529E2B-BA0B-4E0D-AA03-069639D11DC9}"/>
              </a:ext>
            </a:extLst>
          </p:cNvPr>
          <p:cNvSpPr txBox="1"/>
          <p:nvPr/>
        </p:nvSpPr>
        <p:spPr>
          <a:xfrm>
            <a:off x="8505936" y="3149703"/>
            <a:ext cx="2268680" cy="647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r>
              <a:rPr lang="en-US" altLang="zh-CN" dirty="0">
                <a:cs typeface="+mn-ea"/>
                <a:sym typeface="+mn-lt"/>
              </a:rPr>
              <a:t>Unified fonts make reading more </a:t>
            </a:r>
            <a:r>
              <a:rPr lang="en-US" altLang="zh-CN" dirty="0" err="1">
                <a:cs typeface="+mn-ea"/>
                <a:sym typeface="+mn-lt"/>
              </a:rPr>
              <a:t>fluent.Copy</a:t>
            </a:r>
            <a:r>
              <a:rPr lang="en-US" altLang="zh-CN" dirty="0">
                <a:cs typeface="+mn-ea"/>
                <a:sym typeface="+mn-lt"/>
              </a:rPr>
              <a:t> paste fonts. Choose the only </a:t>
            </a:r>
            <a:r>
              <a:rPr lang="en-US" altLang="zh-CN" dirty="0" err="1">
                <a:cs typeface="+mn-ea"/>
                <a:sym typeface="+mn-lt"/>
              </a:rPr>
              <a:t>optio</a:t>
            </a:r>
            <a:r>
              <a:rPr lang="en-US" altLang="zh-CN" dirty="0">
                <a:cs typeface="+mn-ea"/>
                <a:sym typeface="+mn-lt"/>
              </a:rPr>
              <a:t> to retain text……</a:t>
            </a:r>
          </a:p>
        </p:txBody>
      </p:sp>
      <p:sp>
        <p:nvSpPr>
          <p:cNvPr id="22" name="弧形 21">
            <a:extLst>
              <a:ext uri="{FF2B5EF4-FFF2-40B4-BE49-F238E27FC236}">
                <a16:creationId xmlns:a16="http://schemas.microsoft.com/office/drawing/2014/main" id="{F23D7069-0C55-4B0C-BD3E-008683F3D6B5}"/>
              </a:ext>
            </a:extLst>
          </p:cNvPr>
          <p:cNvSpPr/>
          <p:nvPr/>
        </p:nvSpPr>
        <p:spPr>
          <a:xfrm rot="12474460" flipH="1">
            <a:off x="9107860" y="2236638"/>
            <a:ext cx="1991804" cy="1963541"/>
          </a:xfrm>
          <a:prstGeom prst="arc">
            <a:avLst>
              <a:gd name="adj1" fmla="val 16200000"/>
              <a:gd name="adj2" fmla="val 9646559"/>
            </a:avLst>
          </a:prstGeom>
          <a:ln w="76200" cap="rnd">
            <a:gradFill>
              <a:gsLst>
                <a:gs pos="100000">
                  <a:schemeClr val="tx1">
                    <a:lumMod val="50000"/>
                    <a:lumOff val="50000"/>
                    <a:alpha val="0"/>
                  </a:schemeClr>
                </a:gs>
                <a:gs pos="20000">
                  <a:schemeClr val="tx1">
                    <a:lumMod val="50000"/>
                    <a:lumOff val="50000"/>
                    <a:alpha val="30000"/>
                  </a:schemeClr>
                </a:gs>
              </a:gsLst>
              <a:lin ang="12000000" scaled="0"/>
            </a:gra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22586198-B910-4125-B856-115EF21037FF}"/>
              </a:ext>
            </a:extLst>
          </p:cNvPr>
          <p:cNvSpPr/>
          <p:nvPr/>
        </p:nvSpPr>
        <p:spPr>
          <a:xfrm>
            <a:off x="10223053" y="2752642"/>
            <a:ext cx="397063" cy="397061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60000">
                <a:schemeClr val="accent4"/>
              </a:gs>
            </a:gsLst>
            <a:lin ang="2700000" scaled="0"/>
          </a:gradFill>
          <a:ln w="57150" cap="rnd">
            <a:noFill/>
            <a:prstDash val="solid"/>
            <a:round/>
          </a:ln>
          <a:effectLst>
            <a:outerShdw blurRad="76200" dist="50800" dir="5400000" algn="ctr" rotWithShape="0">
              <a:schemeClr val="accent4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70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3765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任意多边形: 形状 23">
            <a:extLst>
              <a:ext uri="{FF2B5EF4-FFF2-40B4-BE49-F238E27FC236}">
                <a16:creationId xmlns:a16="http://schemas.microsoft.com/office/drawing/2014/main" id="{51027579-6EEB-4FA9-AF64-163D8D0B5DDE}"/>
              </a:ext>
            </a:extLst>
          </p:cNvPr>
          <p:cNvSpPr/>
          <p:nvPr/>
        </p:nvSpPr>
        <p:spPr>
          <a:xfrm>
            <a:off x="10335434" y="2888718"/>
            <a:ext cx="172300" cy="137202"/>
          </a:xfrm>
          <a:custGeom>
            <a:avLst/>
            <a:gdLst>
              <a:gd name="connsiteX0" fmla="*/ 486767 w 514350"/>
              <a:gd name="connsiteY0" fmla="*/ 621 h 409575"/>
              <a:gd name="connsiteX1" fmla="*/ 515342 w 514350"/>
              <a:gd name="connsiteY1" fmla="*/ 29196 h 409575"/>
              <a:gd name="connsiteX2" fmla="*/ 515342 w 514350"/>
              <a:gd name="connsiteY2" fmla="*/ 324471 h 409575"/>
              <a:gd name="connsiteX3" fmla="*/ 486767 w 514350"/>
              <a:gd name="connsiteY3" fmla="*/ 353046 h 409575"/>
              <a:gd name="connsiteX4" fmla="*/ 192159 w 514350"/>
              <a:gd name="connsiteY4" fmla="*/ 353046 h 409575"/>
              <a:gd name="connsiteX5" fmla="*/ 115387 w 514350"/>
              <a:gd name="connsiteY5" fmla="*/ 410196 h 409575"/>
              <a:gd name="connsiteX6" fmla="*/ 115387 w 514350"/>
              <a:gd name="connsiteY6" fmla="*/ 353046 h 409575"/>
              <a:gd name="connsiteX7" fmla="*/ 29567 w 514350"/>
              <a:gd name="connsiteY7" fmla="*/ 353046 h 409575"/>
              <a:gd name="connsiteX8" fmla="*/ 992 w 514350"/>
              <a:gd name="connsiteY8" fmla="*/ 324471 h 409575"/>
              <a:gd name="connsiteX9" fmla="*/ 992 w 514350"/>
              <a:gd name="connsiteY9" fmla="*/ 29196 h 409575"/>
              <a:gd name="connsiteX10" fmla="*/ 29567 w 514350"/>
              <a:gd name="connsiteY10" fmla="*/ 621 h 409575"/>
              <a:gd name="connsiteX11" fmla="*/ 486767 w 514350"/>
              <a:gd name="connsiteY11" fmla="*/ 621 h 409575"/>
              <a:gd name="connsiteX12" fmla="*/ 124817 w 514350"/>
              <a:gd name="connsiteY12" fmla="*/ 143496 h 409575"/>
              <a:gd name="connsiteX13" fmla="*/ 91480 w 514350"/>
              <a:gd name="connsiteY13" fmla="*/ 176834 h 409575"/>
              <a:gd name="connsiteX14" fmla="*/ 124817 w 514350"/>
              <a:gd name="connsiteY14" fmla="*/ 210171 h 409575"/>
              <a:gd name="connsiteX15" fmla="*/ 158155 w 514350"/>
              <a:gd name="connsiteY15" fmla="*/ 176834 h 409575"/>
              <a:gd name="connsiteX16" fmla="*/ 124817 w 514350"/>
              <a:gd name="connsiteY16" fmla="*/ 143496 h 409575"/>
              <a:gd name="connsiteX17" fmla="*/ 258167 w 514350"/>
              <a:gd name="connsiteY17" fmla="*/ 143496 h 409575"/>
              <a:gd name="connsiteX18" fmla="*/ 224830 w 514350"/>
              <a:gd name="connsiteY18" fmla="*/ 176834 h 409575"/>
              <a:gd name="connsiteX19" fmla="*/ 258167 w 514350"/>
              <a:gd name="connsiteY19" fmla="*/ 210171 h 409575"/>
              <a:gd name="connsiteX20" fmla="*/ 291505 w 514350"/>
              <a:gd name="connsiteY20" fmla="*/ 176834 h 409575"/>
              <a:gd name="connsiteX21" fmla="*/ 258167 w 514350"/>
              <a:gd name="connsiteY21" fmla="*/ 143496 h 409575"/>
              <a:gd name="connsiteX22" fmla="*/ 391517 w 514350"/>
              <a:gd name="connsiteY22" fmla="*/ 143496 h 409575"/>
              <a:gd name="connsiteX23" fmla="*/ 358180 w 514350"/>
              <a:gd name="connsiteY23" fmla="*/ 176834 h 409575"/>
              <a:gd name="connsiteX24" fmla="*/ 391517 w 514350"/>
              <a:gd name="connsiteY24" fmla="*/ 210171 h 409575"/>
              <a:gd name="connsiteX25" fmla="*/ 424855 w 514350"/>
              <a:gd name="connsiteY25" fmla="*/ 176834 h 409575"/>
              <a:gd name="connsiteX26" fmla="*/ 391517 w 514350"/>
              <a:gd name="connsiteY26" fmla="*/ 143496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14350" h="409575">
                <a:moveTo>
                  <a:pt x="486767" y="621"/>
                </a:moveTo>
                <a:cubicBezTo>
                  <a:pt x="502579" y="621"/>
                  <a:pt x="515342" y="13385"/>
                  <a:pt x="515342" y="29196"/>
                </a:cubicBezTo>
                <a:lnTo>
                  <a:pt x="515342" y="324471"/>
                </a:lnTo>
                <a:cubicBezTo>
                  <a:pt x="515342" y="340282"/>
                  <a:pt x="502579" y="353046"/>
                  <a:pt x="486767" y="353046"/>
                </a:cubicBezTo>
                <a:lnTo>
                  <a:pt x="192159" y="353046"/>
                </a:lnTo>
                <a:lnTo>
                  <a:pt x="115387" y="410196"/>
                </a:lnTo>
                <a:lnTo>
                  <a:pt x="115387" y="353046"/>
                </a:lnTo>
                <a:lnTo>
                  <a:pt x="29567" y="353046"/>
                </a:lnTo>
                <a:cubicBezTo>
                  <a:pt x="13755" y="353046"/>
                  <a:pt x="992" y="340282"/>
                  <a:pt x="992" y="324471"/>
                </a:cubicBezTo>
                <a:lnTo>
                  <a:pt x="992" y="29196"/>
                </a:lnTo>
                <a:cubicBezTo>
                  <a:pt x="992" y="13385"/>
                  <a:pt x="13755" y="621"/>
                  <a:pt x="29567" y="621"/>
                </a:cubicBezTo>
                <a:lnTo>
                  <a:pt x="486767" y="621"/>
                </a:lnTo>
                <a:close/>
                <a:moveTo>
                  <a:pt x="124817" y="143496"/>
                </a:moveTo>
                <a:cubicBezTo>
                  <a:pt x="106434" y="143496"/>
                  <a:pt x="91480" y="158450"/>
                  <a:pt x="91480" y="176834"/>
                </a:cubicBezTo>
                <a:cubicBezTo>
                  <a:pt x="91480" y="195217"/>
                  <a:pt x="106434" y="210171"/>
                  <a:pt x="124817" y="210171"/>
                </a:cubicBezTo>
                <a:cubicBezTo>
                  <a:pt x="143200" y="210171"/>
                  <a:pt x="158155" y="195217"/>
                  <a:pt x="158155" y="176834"/>
                </a:cubicBezTo>
                <a:cubicBezTo>
                  <a:pt x="158155" y="158450"/>
                  <a:pt x="143200" y="143496"/>
                  <a:pt x="124817" y="143496"/>
                </a:cubicBezTo>
                <a:close/>
                <a:moveTo>
                  <a:pt x="258167" y="143496"/>
                </a:moveTo>
                <a:cubicBezTo>
                  <a:pt x="239784" y="143496"/>
                  <a:pt x="224830" y="158450"/>
                  <a:pt x="224830" y="176834"/>
                </a:cubicBezTo>
                <a:cubicBezTo>
                  <a:pt x="224830" y="195217"/>
                  <a:pt x="239784" y="210171"/>
                  <a:pt x="258167" y="210171"/>
                </a:cubicBezTo>
                <a:cubicBezTo>
                  <a:pt x="276550" y="210171"/>
                  <a:pt x="291505" y="195217"/>
                  <a:pt x="291505" y="176834"/>
                </a:cubicBezTo>
                <a:cubicBezTo>
                  <a:pt x="291505" y="158450"/>
                  <a:pt x="276550" y="143496"/>
                  <a:pt x="258167" y="143496"/>
                </a:cubicBezTo>
                <a:close/>
                <a:moveTo>
                  <a:pt x="391517" y="143496"/>
                </a:moveTo>
                <a:cubicBezTo>
                  <a:pt x="373134" y="143496"/>
                  <a:pt x="358180" y="158450"/>
                  <a:pt x="358180" y="176834"/>
                </a:cubicBezTo>
                <a:cubicBezTo>
                  <a:pt x="358180" y="195217"/>
                  <a:pt x="373134" y="210171"/>
                  <a:pt x="391517" y="210171"/>
                </a:cubicBezTo>
                <a:cubicBezTo>
                  <a:pt x="409900" y="210171"/>
                  <a:pt x="424855" y="195217"/>
                  <a:pt x="424855" y="176834"/>
                </a:cubicBezTo>
                <a:cubicBezTo>
                  <a:pt x="424855" y="158450"/>
                  <a:pt x="409900" y="143496"/>
                  <a:pt x="391517" y="143496"/>
                </a:cubicBezTo>
                <a:close/>
              </a:path>
            </a:pathLst>
          </a:custGeom>
          <a:solidFill>
            <a:srgbClr val="FFFFFF"/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845A06C0-A294-492D-8824-0CB6D36E368E}"/>
              </a:ext>
            </a:extLst>
          </p:cNvPr>
          <p:cNvSpPr txBox="1"/>
          <p:nvPr/>
        </p:nvSpPr>
        <p:spPr>
          <a:xfrm>
            <a:off x="2281793" y="901324"/>
            <a:ext cx="7628414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 i="0">
                <a:gradFill>
                  <a:gsLst>
                    <a:gs pos="0">
                      <a:schemeClr val="accent2">
                        <a:lumMod val="60000"/>
                        <a:lumOff val="40000"/>
                      </a:schemeClr>
                    </a:gs>
                    <a:gs pos="60000">
                      <a:schemeClr val="accent2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defRPr>
            </a:lvl1pPr>
          </a:lstStyle>
          <a:p>
            <a:pPr algn="ctr"/>
            <a:r>
              <a:rPr lang="en-US" altLang="zh-CN" sz="2800" dirty="0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69000">
                      <a:schemeClr val="accent5"/>
                    </a:gs>
                  </a:gsLst>
                  <a:lin ang="2700000" scaled="0"/>
                </a:gradFill>
                <a:effectLst>
                  <a:outerShdw blurRad="152400" dist="76200" dir="5400000" algn="ctr" rotWithShape="0">
                    <a:schemeClr val="accent4">
                      <a:lumMod val="75000"/>
                      <a:alpha val="10000"/>
                    </a:schemeClr>
                  </a:outerShdw>
                </a:effectLst>
                <a:cs typeface="+mn-ea"/>
                <a:sym typeface="+mn-lt"/>
              </a:rPr>
              <a:t>Unified fonts </a:t>
            </a:r>
            <a:r>
              <a:rPr lang="en-US" altLang="zh-CN" sz="2800" dirty="0">
                <a:solidFill>
                  <a:schemeClr val="tx1"/>
                </a:solidFill>
                <a:effectLst>
                  <a:outerShdw blurRad="152400" dist="76200" dir="5400000" algn="ctr" rotWithShape="0">
                    <a:schemeClr val="tx1">
                      <a:lumMod val="85000"/>
                      <a:lumOff val="15000"/>
                      <a:alpha val="10000"/>
                    </a:schemeClr>
                  </a:outerShdw>
                </a:effectLst>
                <a:cs typeface="+mn-ea"/>
                <a:sym typeface="+mn-lt"/>
              </a:rPr>
              <a:t>make reading more fluent. </a:t>
            </a:r>
          </a:p>
        </p:txBody>
      </p:sp>
    </p:spTree>
    <p:extLst>
      <p:ext uri="{BB962C8B-B14F-4D97-AF65-F5344CB8AC3E}">
        <p14:creationId xmlns:p14="http://schemas.microsoft.com/office/powerpoint/2010/main" val="2076598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63FEFD02-E937-4ADC-9512-50D4F4F2D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0418" y="2335501"/>
            <a:ext cx="5731164" cy="1771939"/>
          </a:xfrm>
        </p:spPr>
        <p:txBody>
          <a:bodyPr>
            <a:noAutofit/>
          </a:bodyPr>
          <a:lstStyle/>
          <a:p>
            <a:pPr algn="ctr"/>
            <a:r>
              <a:rPr lang="en-US" altLang="zh-CN" sz="11500" dirty="0">
                <a:latin typeface="+mn-lt"/>
                <a:ea typeface="+mn-ea"/>
                <a:cs typeface="+mn-ea"/>
                <a:sym typeface="+mn-lt"/>
              </a:rPr>
              <a:t>O2</a:t>
            </a:r>
            <a:endParaRPr lang="zh-CN" altLang="en-US" sz="115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F0F191A3-DE69-491B-ACEB-9CBB9FC13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0418" y="4107440"/>
            <a:ext cx="5731164" cy="7351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CN" sz="1800" b="1" dirty="0">
                <a:cs typeface="+mn-ea"/>
                <a:sym typeface="+mn-lt"/>
              </a:rPr>
              <a:t>- </a:t>
            </a:r>
            <a:r>
              <a:rPr lang="zh-CN" altLang="en-US" sz="1800" b="1" dirty="0">
                <a:cs typeface="+mn-ea"/>
                <a:sym typeface="+mn-lt"/>
              </a:rPr>
              <a:t>课程要点 </a:t>
            </a:r>
            <a:r>
              <a:rPr lang="en-US" altLang="zh-CN" sz="1800" b="1" dirty="0">
                <a:cs typeface="+mn-ea"/>
                <a:sym typeface="+mn-lt"/>
              </a:rPr>
              <a:t>-</a:t>
            </a:r>
            <a:endParaRPr lang="zh-CN" altLang="en-US" sz="1800" b="1" dirty="0">
              <a:cs typeface="+mn-ea"/>
              <a:sym typeface="+mn-lt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BC2B274-6096-4E6F-B8DF-3F118E2D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57452" y="6438900"/>
            <a:ext cx="2661448" cy="215900"/>
          </a:xfrm>
        </p:spPr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pPr/>
              <a:t>6</a:t>
            </a:fld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311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827CB0F-4E2C-437D-B268-60EF88116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7</a:t>
            </a:fld>
            <a:endParaRPr lang="zh-CN" altLang="en-US"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AA5016DD-0467-4BB5-9EF4-861013AFC0D1}"/>
              </a:ext>
            </a:extLst>
          </p:cNvPr>
          <p:cNvCxnSpPr>
            <a:cxnSpLocks/>
          </p:cNvCxnSpPr>
          <p:nvPr/>
        </p:nvCxnSpPr>
        <p:spPr>
          <a:xfrm>
            <a:off x="8502920" y="2098573"/>
            <a:ext cx="0" cy="557112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  <a:alpha val="2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0F87FE6E-F342-4C89-82F4-6D8A3F36D7F9}"/>
              </a:ext>
            </a:extLst>
          </p:cNvPr>
          <p:cNvCxnSpPr>
            <a:cxnSpLocks/>
          </p:cNvCxnSpPr>
          <p:nvPr/>
        </p:nvCxnSpPr>
        <p:spPr>
          <a:xfrm>
            <a:off x="8502920" y="3389916"/>
            <a:ext cx="0" cy="557112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  <a:alpha val="2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B2CFFDA7-6C14-49FC-9D8C-ABCF735276BA}"/>
              </a:ext>
            </a:extLst>
          </p:cNvPr>
          <p:cNvCxnSpPr>
            <a:cxnSpLocks/>
          </p:cNvCxnSpPr>
          <p:nvPr/>
        </p:nvCxnSpPr>
        <p:spPr>
          <a:xfrm>
            <a:off x="8502920" y="4681258"/>
            <a:ext cx="0" cy="557112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  <a:alpha val="2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椭圆 7">
            <a:extLst>
              <a:ext uri="{FF2B5EF4-FFF2-40B4-BE49-F238E27FC236}">
                <a16:creationId xmlns:a16="http://schemas.microsoft.com/office/drawing/2014/main" id="{3EBFBE33-A95A-4C27-A2F5-4FA1047C5C60}"/>
              </a:ext>
            </a:extLst>
          </p:cNvPr>
          <p:cNvSpPr/>
          <p:nvPr/>
        </p:nvSpPr>
        <p:spPr>
          <a:xfrm>
            <a:off x="8135804" y="1364342"/>
            <a:ext cx="734231" cy="734231"/>
          </a:xfrm>
          <a:prstGeom prst="ellipse">
            <a:avLst/>
          </a:prstGeom>
          <a:ln w="50800" cap="rnd"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20000">
                  <a:schemeClr val="accent1"/>
                </a:gs>
              </a:gsLst>
              <a:lin ang="12000000" scaled="0"/>
            </a:gra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  <a:cs typeface="+mn-ea"/>
                <a:sym typeface="+mn-lt"/>
              </a:rPr>
              <a:t>01</a:t>
            </a:r>
            <a:endParaRPr lang="zh-CN" altLang="en-US" sz="2000" b="1" dirty="0"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</a:gsLst>
                <a:lin ang="2700000" scaled="0"/>
              </a:gradFill>
              <a:effectLst>
                <a:outerShdw blurRad="76200" dist="50800" dir="5400000" algn="ctr" rotWithShape="0">
                  <a:schemeClr val="accent1">
                    <a:alpha val="20000"/>
                  </a:scheme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FCF48C05-8701-47D5-89BA-7F64281C7839}"/>
              </a:ext>
            </a:extLst>
          </p:cNvPr>
          <p:cNvSpPr txBox="1"/>
          <p:nvPr/>
        </p:nvSpPr>
        <p:spPr>
          <a:xfrm>
            <a:off x="6644113" y="1397009"/>
            <a:ext cx="1289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b="1" dirty="0">
                <a:cs typeface="+mn-ea"/>
                <a:sym typeface="+mn-lt"/>
              </a:rPr>
              <a:t>Text here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B21E0A37-8103-434F-B751-CE3BB4E0EFCC}"/>
              </a:ext>
            </a:extLst>
          </p:cNvPr>
          <p:cNvSpPr/>
          <p:nvPr/>
        </p:nvSpPr>
        <p:spPr>
          <a:xfrm>
            <a:off x="6644113" y="1724786"/>
            <a:ext cx="1289106" cy="341122"/>
          </a:xfrm>
          <a:prstGeom prst="rect">
            <a:avLst/>
          </a:prstGeom>
          <a:noFill/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90000" tIns="90000" rIns="90000" bIns="90000" numCol="1" spcCol="0" rtlCol="0" fromWordArt="0" anchor="t" anchorCtr="0" forceAA="0" compatLnSpc="1">
            <a:noAutofit/>
          </a:bodyPr>
          <a:lstStyle/>
          <a:p>
            <a:pPr algn="r"/>
            <a:r>
              <a:rPr lang="en-US" altLang="zh-CN" sz="800" dirty="0">
                <a:solidFill>
                  <a:schemeClr val="tx1"/>
                </a:solidFill>
                <a:cs typeface="+mn-ea"/>
                <a:sym typeface="+mn-lt"/>
              </a:rPr>
              <a:t>Theme  color makes PPT </a:t>
            </a:r>
          </a:p>
          <a:p>
            <a:pPr algn="r"/>
            <a:r>
              <a:rPr lang="en-US" altLang="zh-CN" sz="800" dirty="0">
                <a:solidFill>
                  <a:schemeClr val="tx1"/>
                </a:solidFill>
                <a:cs typeface="+mn-ea"/>
                <a:sym typeface="+mn-lt"/>
              </a:rPr>
              <a:t>more convenient to change.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FDB30FBE-8E7A-49E1-94FB-C6F3641ED2D5}"/>
              </a:ext>
            </a:extLst>
          </p:cNvPr>
          <p:cNvSpPr txBox="1"/>
          <p:nvPr/>
        </p:nvSpPr>
        <p:spPr>
          <a:xfrm>
            <a:off x="6644113" y="3979694"/>
            <a:ext cx="1289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b="1" dirty="0">
                <a:cs typeface="+mn-ea"/>
                <a:sym typeface="+mn-lt"/>
              </a:rPr>
              <a:t>Text here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04879CB8-F3BA-4A16-801B-70FDDBC59017}"/>
              </a:ext>
            </a:extLst>
          </p:cNvPr>
          <p:cNvSpPr/>
          <p:nvPr/>
        </p:nvSpPr>
        <p:spPr>
          <a:xfrm>
            <a:off x="6644113" y="4307471"/>
            <a:ext cx="1289106" cy="341122"/>
          </a:xfrm>
          <a:prstGeom prst="rect">
            <a:avLst/>
          </a:prstGeom>
          <a:noFill/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90000" tIns="90000" rIns="90000" bIns="90000" numCol="1" spcCol="0" rtlCol="0" fromWordArt="0" anchor="t" anchorCtr="0" forceAA="0" compatLnSpc="1">
            <a:noAutofit/>
          </a:bodyPr>
          <a:lstStyle/>
          <a:p>
            <a:pPr algn="r"/>
            <a:r>
              <a:rPr lang="en-US" altLang="zh-CN" sz="800" dirty="0">
                <a:solidFill>
                  <a:schemeClr val="tx1"/>
                </a:solidFill>
                <a:cs typeface="+mn-ea"/>
                <a:sym typeface="+mn-lt"/>
              </a:rPr>
              <a:t>Theme  color makes PPT </a:t>
            </a:r>
          </a:p>
          <a:p>
            <a:pPr algn="r"/>
            <a:r>
              <a:rPr lang="en-US" altLang="zh-CN" sz="800" dirty="0">
                <a:solidFill>
                  <a:schemeClr val="tx1"/>
                </a:solidFill>
                <a:cs typeface="+mn-ea"/>
                <a:sym typeface="+mn-lt"/>
              </a:rPr>
              <a:t>more convenient to change.</a:t>
            </a: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13106FCE-B9FD-4D14-8FA8-13EC06A3DC5E}"/>
              </a:ext>
            </a:extLst>
          </p:cNvPr>
          <p:cNvSpPr/>
          <p:nvPr/>
        </p:nvSpPr>
        <p:spPr>
          <a:xfrm>
            <a:off x="8135804" y="2655685"/>
            <a:ext cx="734231" cy="734231"/>
          </a:xfrm>
          <a:prstGeom prst="ellipse">
            <a:avLst/>
          </a:prstGeom>
          <a:ln w="50800" cap="rnd">
            <a:gradFill>
              <a:gsLst>
                <a:gs pos="100000">
                  <a:schemeClr val="accent6">
                    <a:lumMod val="60000"/>
                    <a:lumOff val="40000"/>
                    <a:alpha val="0"/>
                  </a:schemeClr>
                </a:gs>
                <a:gs pos="20000">
                  <a:schemeClr val="accent6"/>
                </a:gs>
              </a:gsLst>
              <a:lin ang="12000000" scaled="0"/>
            </a:gra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000" b="1" dirty="0">
                <a:gradFill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60000">
                      <a:schemeClr val="accent6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6">
                      <a:alpha val="20000"/>
                    </a:schemeClr>
                  </a:outerShdw>
                </a:effectLst>
                <a:cs typeface="+mn-ea"/>
                <a:sym typeface="+mn-lt"/>
              </a:rPr>
              <a:t>03</a:t>
            </a:r>
            <a:endParaRPr lang="zh-CN" altLang="en-US" sz="2000" b="1" dirty="0"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60000">
                    <a:schemeClr val="accent6"/>
                  </a:gs>
                </a:gsLst>
                <a:lin ang="2700000" scaled="0"/>
              </a:gradFill>
              <a:effectLst>
                <a:outerShdw blurRad="76200" dist="50800" dir="5400000" algn="ctr" rotWithShape="0">
                  <a:schemeClr val="accent6">
                    <a:alpha val="20000"/>
                  </a:scheme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06A894DC-1B35-41AF-888E-202BCBAE0481}"/>
              </a:ext>
            </a:extLst>
          </p:cNvPr>
          <p:cNvSpPr/>
          <p:nvPr/>
        </p:nvSpPr>
        <p:spPr>
          <a:xfrm>
            <a:off x="8135804" y="3947027"/>
            <a:ext cx="734231" cy="734231"/>
          </a:xfrm>
          <a:prstGeom prst="ellipse">
            <a:avLst/>
          </a:prstGeom>
          <a:ln w="50800" cap="rnd">
            <a:gradFill>
              <a:gsLst>
                <a:gs pos="100000">
                  <a:schemeClr val="accent2">
                    <a:lumMod val="60000"/>
                    <a:lumOff val="40000"/>
                    <a:alpha val="0"/>
                  </a:schemeClr>
                </a:gs>
                <a:gs pos="20000">
                  <a:schemeClr val="accent2"/>
                </a:gs>
              </a:gsLst>
              <a:lin ang="12000000" scaled="0"/>
            </a:gra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000" b="1" dirty="0">
                <a:gradFill>
                  <a:gsLst>
                    <a:gs pos="0">
                      <a:schemeClr val="accent2">
                        <a:lumMod val="60000"/>
                        <a:lumOff val="40000"/>
                      </a:schemeClr>
                    </a:gs>
                    <a:gs pos="60000">
                      <a:schemeClr val="accent2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2">
                      <a:alpha val="20000"/>
                    </a:schemeClr>
                  </a:outerShdw>
                </a:effectLst>
                <a:cs typeface="+mn-ea"/>
                <a:sym typeface="+mn-lt"/>
              </a:rPr>
              <a:t>02</a:t>
            </a:r>
            <a:endParaRPr lang="zh-CN" altLang="en-US" sz="2000" b="1" dirty="0">
              <a:gradFill>
                <a:gsLst>
                  <a:gs pos="0">
                    <a:schemeClr val="accent2">
                      <a:lumMod val="60000"/>
                      <a:lumOff val="40000"/>
                    </a:schemeClr>
                  </a:gs>
                  <a:gs pos="60000">
                    <a:schemeClr val="accent2"/>
                  </a:gs>
                </a:gsLst>
                <a:lin ang="2700000" scaled="0"/>
              </a:gradFill>
              <a:effectLst>
                <a:outerShdw blurRad="76200" dist="50800" dir="5400000" algn="ctr" rotWithShape="0">
                  <a:schemeClr val="accent2">
                    <a:alpha val="20000"/>
                  </a:scheme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BFCBB16F-7884-4B0F-B59B-8ECC45046C22}"/>
              </a:ext>
            </a:extLst>
          </p:cNvPr>
          <p:cNvSpPr/>
          <p:nvPr/>
        </p:nvSpPr>
        <p:spPr>
          <a:xfrm>
            <a:off x="8135804" y="5238370"/>
            <a:ext cx="734231" cy="734231"/>
          </a:xfrm>
          <a:prstGeom prst="ellipse">
            <a:avLst/>
          </a:prstGeom>
          <a:ln w="50800" cap="rnd">
            <a:gradFill>
              <a:gsLst>
                <a:gs pos="100000">
                  <a:schemeClr val="accent4">
                    <a:lumMod val="60000"/>
                    <a:lumOff val="40000"/>
                    <a:alpha val="0"/>
                  </a:schemeClr>
                </a:gs>
                <a:gs pos="20000">
                  <a:schemeClr val="accent4"/>
                </a:gs>
              </a:gsLst>
              <a:lin ang="12000000" scaled="0"/>
            </a:gra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000" b="1">
                <a:gradFill>
                  <a:gsLst>
                    <a:gs pos="0">
                      <a:schemeClr val="accent4">
                        <a:lumMod val="60000"/>
                        <a:lumOff val="40000"/>
                      </a:schemeClr>
                    </a:gs>
                    <a:gs pos="60000">
                      <a:schemeClr val="accent4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4">
                      <a:alpha val="20000"/>
                    </a:schemeClr>
                  </a:outerShdw>
                </a:effectLst>
                <a:cs typeface="+mn-ea"/>
                <a:sym typeface="+mn-lt"/>
              </a:rPr>
              <a:t>04</a:t>
            </a:r>
            <a:endParaRPr lang="zh-CN" altLang="en-US" sz="2000" b="1" dirty="0">
              <a:gradFill>
                <a:gsLst>
                  <a:gs pos="0">
                    <a:schemeClr val="accent4">
                      <a:lumMod val="60000"/>
                      <a:lumOff val="40000"/>
                    </a:schemeClr>
                  </a:gs>
                  <a:gs pos="60000">
                    <a:schemeClr val="accent4"/>
                  </a:gs>
                </a:gsLst>
                <a:lin ang="2700000" scaled="0"/>
              </a:gradFill>
              <a:effectLst>
                <a:outerShdw blurRad="76200" dist="50800" dir="5400000" algn="ctr" rotWithShape="0">
                  <a:schemeClr val="accent4">
                    <a:alpha val="20000"/>
                  </a:schemeClr>
                </a:outerShdw>
              </a:effectLst>
              <a:cs typeface="+mn-ea"/>
              <a:sym typeface="+mn-lt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2EE1B580-888A-453C-B65A-A3E4089387DB}"/>
              </a:ext>
            </a:extLst>
          </p:cNvPr>
          <p:cNvGrpSpPr/>
          <p:nvPr/>
        </p:nvGrpSpPr>
        <p:grpSpPr>
          <a:xfrm flipH="1">
            <a:off x="9072620" y="2688351"/>
            <a:ext cx="1289106" cy="668899"/>
            <a:chOff x="4047558" y="1262742"/>
            <a:chExt cx="1452538" cy="753701"/>
          </a:xfrm>
        </p:grpSpPr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CED97C6A-5464-430A-96DF-E286AAA42B85}"/>
                </a:ext>
              </a:extLst>
            </p:cNvPr>
            <p:cNvSpPr txBox="1"/>
            <p:nvPr/>
          </p:nvSpPr>
          <p:spPr>
            <a:xfrm>
              <a:off x="4047558" y="1262742"/>
              <a:ext cx="1452538" cy="416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cs typeface="+mn-ea"/>
                  <a:sym typeface="+mn-lt"/>
                </a:rPr>
                <a:t>Text here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C64AAC23-F908-41B9-9F4E-262EBD47E8CC}"/>
                </a:ext>
              </a:extLst>
            </p:cNvPr>
            <p:cNvSpPr/>
            <p:nvPr/>
          </p:nvSpPr>
          <p:spPr>
            <a:xfrm>
              <a:off x="4047558" y="1632074"/>
              <a:ext cx="1452538" cy="384369"/>
            </a:xfrm>
            <a:prstGeom prst="rect">
              <a:avLst/>
            </a:prstGeom>
            <a:noFill/>
            <a:ln w="5715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0000" tIns="90000" rIns="90000" bIns="90000" numCol="1" spcCol="0" rtlCol="0" fromWordArt="0" anchor="t" anchorCtr="0" forceAA="0" compatLnSpc="1">
              <a:noAutofit/>
            </a:bodyPr>
            <a:lstStyle/>
            <a:p>
              <a:r>
                <a:rPr lang="en-US" altLang="zh-CN" sz="800" dirty="0">
                  <a:solidFill>
                    <a:schemeClr val="tx1"/>
                  </a:solidFill>
                  <a:cs typeface="+mn-ea"/>
                  <a:sym typeface="+mn-lt"/>
                </a:rPr>
                <a:t>Theme  color makes PPT </a:t>
              </a:r>
            </a:p>
            <a:p>
              <a:r>
                <a:rPr lang="en-US" altLang="zh-CN" sz="800" dirty="0">
                  <a:solidFill>
                    <a:schemeClr val="tx1"/>
                  </a:solidFill>
                  <a:cs typeface="+mn-ea"/>
                  <a:sym typeface="+mn-lt"/>
                </a:rPr>
                <a:t>more convenient to change.</a:t>
              </a: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99ADB4-578B-436C-94AB-7D60BCDBECCC}"/>
              </a:ext>
            </a:extLst>
          </p:cNvPr>
          <p:cNvGrpSpPr/>
          <p:nvPr/>
        </p:nvGrpSpPr>
        <p:grpSpPr>
          <a:xfrm flipH="1">
            <a:off x="9072620" y="5271036"/>
            <a:ext cx="1289106" cy="668899"/>
            <a:chOff x="4047558" y="1262742"/>
            <a:chExt cx="1452538" cy="753701"/>
          </a:xfrm>
        </p:grpSpPr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6DF31245-3883-4BB6-AE18-98A2531F26A3}"/>
                </a:ext>
              </a:extLst>
            </p:cNvPr>
            <p:cNvSpPr txBox="1"/>
            <p:nvPr/>
          </p:nvSpPr>
          <p:spPr>
            <a:xfrm>
              <a:off x="4047558" y="1262742"/>
              <a:ext cx="1452538" cy="416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cs typeface="+mn-ea"/>
                  <a:sym typeface="+mn-lt"/>
                </a:rPr>
                <a:t>Text here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DBDA3CE2-A3EC-4811-8019-E04614AE82FD}"/>
                </a:ext>
              </a:extLst>
            </p:cNvPr>
            <p:cNvSpPr/>
            <p:nvPr/>
          </p:nvSpPr>
          <p:spPr>
            <a:xfrm>
              <a:off x="4047558" y="1632074"/>
              <a:ext cx="1452538" cy="384369"/>
            </a:xfrm>
            <a:prstGeom prst="rect">
              <a:avLst/>
            </a:prstGeom>
            <a:noFill/>
            <a:ln w="5715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0000" tIns="90000" rIns="90000" bIns="90000" numCol="1" spcCol="0" rtlCol="0" fromWordArt="0" anchor="t" anchorCtr="0" forceAA="0" compatLnSpc="1">
              <a:noAutofit/>
            </a:bodyPr>
            <a:lstStyle/>
            <a:p>
              <a:r>
                <a:rPr lang="en-US" altLang="zh-CN" sz="800" dirty="0">
                  <a:solidFill>
                    <a:schemeClr val="tx1"/>
                  </a:solidFill>
                  <a:cs typeface="+mn-ea"/>
                  <a:sym typeface="+mn-lt"/>
                </a:rPr>
                <a:t>Theme  color makes PPT </a:t>
              </a:r>
            </a:p>
            <a:p>
              <a:r>
                <a:rPr lang="en-US" altLang="zh-CN" sz="800" dirty="0">
                  <a:solidFill>
                    <a:schemeClr val="tx1"/>
                  </a:solidFill>
                  <a:cs typeface="+mn-ea"/>
                  <a:sym typeface="+mn-lt"/>
                </a:rPr>
                <a:t>more convenient to change.</a:t>
              </a:r>
            </a:p>
          </p:txBody>
        </p:sp>
      </p:grpSp>
      <p:sp>
        <p:nvSpPr>
          <p:cNvPr id="25" name="文本框 24">
            <a:extLst>
              <a:ext uri="{FF2B5EF4-FFF2-40B4-BE49-F238E27FC236}">
                <a16:creationId xmlns:a16="http://schemas.microsoft.com/office/drawing/2014/main" id="{BEA6F937-40F0-4143-8848-091E3D1B3C14}"/>
              </a:ext>
            </a:extLst>
          </p:cNvPr>
          <p:cNvSpPr txBox="1"/>
          <p:nvPr/>
        </p:nvSpPr>
        <p:spPr>
          <a:xfrm>
            <a:off x="939800" y="4062972"/>
            <a:ext cx="2829192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 i="0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69000">
                      <a:schemeClr val="accent5"/>
                    </a:gs>
                  </a:gsLst>
                  <a:lin ang="2700000" scaled="0"/>
                </a:gradFill>
                <a:effectLst>
                  <a:outerShdw blurRad="152400" dist="76200" dir="5400000" algn="ctr" rotWithShape="0">
                    <a:schemeClr val="accent4">
                      <a:lumMod val="75000"/>
                      <a:alpha val="10000"/>
                    </a:schemeClr>
                  </a:outerShdw>
                </a:effectLst>
              </a:defRPr>
            </a:lvl1pPr>
          </a:lstStyle>
          <a:p>
            <a:r>
              <a:rPr lang="en-US" altLang="zh-CN" sz="1400" dirty="0">
                <a:cs typeface="+mn-ea"/>
                <a:sym typeface="+mn-lt"/>
              </a:rPr>
              <a:t>Supporting text here.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D6C6EDF2-CEC4-4BCB-AE88-5237F5049D24}"/>
              </a:ext>
            </a:extLst>
          </p:cNvPr>
          <p:cNvSpPr txBox="1"/>
          <p:nvPr/>
        </p:nvSpPr>
        <p:spPr>
          <a:xfrm>
            <a:off x="939800" y="4370749"/>
            <a:ext cx="2829192" cy="839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r>
              <a:rPr lang="en-US" dirty="0">
                <a:cs typeface="+mn-ea"/>
                <a:sym typeface="+mn-lt"/>
              </a:rPr>
              <a:t>Adjust the spacing to adapt to Chinese typesetting, use the reference line in </a:t>
            </a:r>
            <a:r>
              <a:rPr lang="en-US" dirty="0" err="1">
                <a:cs typeface="+mn-ea"/>
                <a:sym typeface="+mn-lt"/>
              </a:rPr>
              <a:t>PPT.</a:t>
            </a:r>
            <a:r>
              <a:rPr lang="en-US" altLang="zh-CN" dirty="0" err="1">
                <a:cs typeface="+mn-ea"/>
                <a:sym typeface="+mn-lt"/>
              </a:rPr>
              <a:t>Unified</a:t>
            </a:r>
            <a:r>
              <a:rPr lang="en-US" altLang="zh-CN" dirty="0">
                <a:cs typeface="+mn-ea"/>
                <a:sym typeface="+mn-lt"/>
              </a:rPr>
              <a:t> fonts make reading more </a:t>
            </a:r>
            <a:r>
              <a:rPr lang="en-US" altLang="zh-CN" dirty="0" err="1">
                <a:cs typeface="+mn-ea"/>
                <a:sym typeface="+mn-lt"/>
              </a:rPr>
              <a:t>fluent.Copy</a:t>
            </a:r>
            <a:r>
              <a:rPr lang="en-US" altLang="zh-CN" dirty="0">
                <a:cs typeface="+mn-ea"/>
                <a:sym typeface="+mn-lt"/>
              </a:rPr>
              <a:t> paste fonts. Choose the only </a:t>
            </a:r>
            <a:r>
              <a:rPr lang="en-US" altLang="zh-CN" dirty="0" err="1">
                <a:cs typeface="+mn-ea"/>
                <a:sym typeface="+mn-lt"/>
              </a:rPr>
              <a:t>optio</a:t>
            </a:r>
            <a:r>
              <a:rPr lang="en-US" altLang="zh-CN" dirty="0">
                <a:cs typeface="+mn-ea"/>
                <a:sym typeface="+mn-lt"/>
              </a:rPr>
              <a:t> to retain text……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F5307597-6F50-46CC-9A3B-DED3E35CD153}"/>
              </a:ext>
            </a:extLst>
          </p:cNvPr>
          <p:cNvSpPr/>
          <p:nvPr/>
        </p:nvSpPr>
        <p:spPr>
          <a:xfrm rot="10800000">
            <a:off x="1046950" y="3661040"/>
            <a:ext cx="1109207" cy="45719"/>
          </a:xfrm>
          <a:prstGeom prst="rect">
            <a:avLst/>
          </a:prstGeom>
          <a:gradFill flip="none" rotWithShape="1">
            <a:gsLst>
              <a:gs pos="100000">
                <a:schemeClr val="accent3">
                  <a:lumMod val="60000"/>
                  <a:lumOff val="40000"/>
                  <a:alpha val="0"/>
                </a:schemeClr>
              </a:gs>
              <a:gs pos="20000">
                <a:schemeClr val="accent5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B89B89F5-A50C-4AFA-941C-799B93656C1B}"/>
              </a:ext>
            </a:extLst>
          </p:cNvPr>
          <p:cNvSpPr txBox="1"/>
          <p:nvPr/>
        </p:nvSpPr>
        <p:spPr>
          <a:xfrm>
            <a:off x="939800" y="1945057"/>
            <a:ext cx="4675688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 i="0">
                <a:gradFill>
                  <a:gsLst>
                    <a:gs pos="0">
                      <a:schemeClr val="accent2">
                        <a:lumMod val="60000"/>
                        <a:lumOff val="40000"/>
                      </a:schemeClr>
                    </a:gs>
                    <a:gs pos="60000">
                      <a:schemeClr val="accent2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defRPr>
            </a:lvl1pPr>
          </a:lstStyle>
          <a:p>
            <a:r>
              <a:rPr lang="en-US" altLang="zh-CN" sz="2800" dirty="0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69000">
                      <a:schemeClr val="accent5"/>
                    </a:gs>
                  </a:gsLst>
                  <a:lin ang="2700000" scaled="0"/>
                </a:gradFill>
                <a:effectLst>
                  <a:outerShdw blurRad="152400" dist="76200" dir="5400000" algn="ctr" rotWithShape="0">
                    <a:schemeClr val="accent4">
                      <a:lumMod val="75000"/>
                      <a:alpha val="10000"/>
                    </a:schemeClr>
                  </a:outerShdw>
                </a:effectLst>
                <a:cs typeface="+mn-ea"/>
                <a:sym typeface="+mn-lt"/>
              </a:rPr>
              <a:t>Unified fonts </a:t>
            </a:r>
          </a:p>
          <a:p>
            <a:r>
              <a:rPr lang="en-US" altLang="zh-CN" sz="2800" dirty="0">
                <a:solidFill>
                  <a:schemeClr val="tx1"/>
                </a:solidFill>
                <a:effectLst>
                  <a:outerShdw blurRad="152400" dist="76200" dir="5400000" algn="ctr" rotWithShape="0">
                    <a:schemeClr val="tx1">
                      <a:lumMod val="85000"/>
                      <a:lumOff val="15000"/>
                      <a:alpha val="10000"/>
                    </a:schemeClr>
                  </a:outerShdw>
                </a:effectLst>
                <a:cs typeface="+mn-ea"/>
                <a:sym typeface="+mn-lt"/>
              </a:rPr>
              <a:t>make reading more fluent. </a:t>
            </a:r>
          </a:p>
        </p:txBody>
      </p:sp>
    </p:spTree>
    <p:extLst>
      <p:ext uri="{BB962C8B-B14F-4D97-AF65-F5344CB8AC3E}">
        <p14:creationId xmlns:p14="http://schemas.microsoft.com/office/powerpoint/2010/main" val="1299156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827CB0F-4E2C-437D-B268-60EF88116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8</a:t>
            </a:fld>
            <a:endParaRPr lang="zh-CN" altLang="en-US"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B9200988-677D-4C33-8A22-CDFC29A381F0}"/>
              </a:ext>
            </a:extLst>
          </p:cNvPr>
          <p:cNvCxnSpPr>
            <a:cxnSpLocks/>
            <a:endCxn id="40" idx="4"/>
          </p:cNvCxnSpPr>
          <p:nvPr/>
        </p:nvCxnSpPr>
        <p:spPr>
          <a:xfrm flipV="1">
            <a:off x="1579493" y="3107783"/>
            <a:ext cx="0" cy="517393"/>
          </a:xfrm>
          <a:prstGeom prst="line">
            <a:avLst/>
          </a:prstGeom>
          <a:ln w="76200" cap="rnd">
            <a:gradFill>
              <a:gsLst>
                <a:gs pos="100000">
                  <a:schemeClr val="tx1">
                    <a:lumMod val="50000"/>
                    <a:lumOff val="50000"/>
                    <a:alpha val="0"/>
                  </a:schemeClr>
                </a:gs>
                <a:gs pos="20000">
                  <a:schemeClr val="tx1">
                    <a:lumMod val="50000"/>
                    <a:lumOff val="50000"/>
                    <a:alpha val="30000"/>
                  </a:schemeClr>
                </a:gs>
              </a:gsLst>
              <a:lin ang="12000000" scaled="0"/>
            </a:gra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id="{A9524178-56E2-42EE-9105-318571342764}"/>
              </a:ext>
            </a:extLst>
          </p:cNvPr>
          <p:cNvSpPr txBox="1"/>
          <p:nvPr/>
        </p:nvSpPr>
        <p:spPr>
          <a:xfrm>
            <a:off x="1892180" y="2675228"/>
            <a:ext cx="1066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7F0169DC-0BF8-4DEE-907C-9EB9ACF63490}"/>
              </a:ext>
            </a:extLst>
          </p:cNvPr>
          <p:cNvSpPr txBox="1"/>
          <p:nvPr/>
        </p:nvSpPr>
        <p:spPr>
          <a:xfrm>
            <a:off x="1892179" y="2983005"/>
            <a:ext cx="2327395" cy="647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r>
              <a:rPr lang="en-US" altLang="zh-CN" dirty="0">
                <a:cs typeface="+mn-ea"/>
                <a:sym typeface="+mn-lt"/>
              </a:rPr>
              <a:t>Unified fonts make reading more </a:t>
            </a:r>
            <a:r>
              <a:rPr lang="en-US" altLang="zh-CN" dirty="0" err="1">
                <a:cs typeface="+mn-ea"/>
                <a:sym typeface="+mn-lt"/>
              </a:rPr>
              <a:t>fluent.Copy</a:t>
            </a:r>
            <a:r>
              <a:rPr lang="en-US" altLang="zh-CN" dirty="0">
                <a:cs typeface="+mn-ea"/>
                <a:sym typeface="+mn-lt"/>
              </a:rPr>
              <a:t> paste fonts. Choose the only </a:t>
            </a:r>
            <a:r>
              <a:rPr lang="en-US" altLang="zh-CN" dirty="0" err="1">
                <a:cs typeface="+mn-ea"/>
                <a:sym typeface="+mn-lt"/>
              </a:rPr>
              <a:t>optio</a:t>
            </a:r>
            <a:r>
              <a:rPr lang="en-US" altLang="zh-CN" dirty="0">
                <a:cs typeface="+mn-ea"/>
                <a:sym typeface="+mn-lt"/>
              </a:rPr>
              <a:t> to retain text……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E641561-2A3F-4582-8A48-D3D5B9D6F1E8}"/>
              </a:ext>
            </a:extLst>
          </p:cNvPr>
          <p:cNvSpPr txBox="1"/>
          <p:nvPr/>
        </p:nvSpPr>
        <p:spPr>
          <a:xfrm>
            <a:off x="5268711" y="2675228"/>
            <a:ext cx="1066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 b="1">
                <a:gradFill>
                  <a:gsLst>
                    <a:gs pos="0">
                      <a:schemeClr val="accent2">
                        <a:lumMod val="60000"/>
                        <a:lumOff val="40000"/>
                      </a:schemeClr>
                    </a:gs>
                    <a:gs pos="60000">
                      <a:schemeClr val="accent2"/>
                    </a:gs>
                  </a:gsLst>
                  <a:lin ang="2700000" scaled="0"/>
                </a:gradFill>
              </a:defRPr>
            </a:lvl1pPr>
          </a:lstStyle>
          <a:p>
            <a:pPr algn="l"/>
            <a:r>
              <a:rPr lang="en-US" altLang="zh-CN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E375F1A-8B47-4401-A305-C2C8561139E7}"/>
              </a:ext>
            </a:extLst>
          </p:cNvPr>
          <p:cNvSpPr txBox="1"/>
          <p:nvPr/>
        </p:nvSpPr>
        <p:spPr>
          <a:xfrm>
            <a:off x="5268710" y="2983005"/>
            <a:ext cx="2327395" cy="647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r>
              <a:rPr lang="en-US" altLang="zh-CN" dirty="0">
                <a:cs typeface="+mn-ea"/>
                <a:sym typeface="+mn-lt"/>
              </a:rPr>
              <a:t>Unified fonts make reading more </a:t>
            </a:r>
            <a:r>
              <a:rPr lang="en-US" altLang="zh-CN" dirty="0" err="1">
                <a:cs typeface="+mn-ea"/>
                <a:sym typeface="+mn-lt"/>
              </a:rPr>
              <a:t>fluent.Copy</a:t>
            </a:r>
            <a:r>
              <a:rPr lang="en-US" altLang="zh-CN" dirty="0">
                <a:cs typeface="+mn-ea"/>
                <a:sym typeface="+mn-lt"/>
              </a:rPr>
              <a:t> paste fonts. Choose the only </a:t>
            </a:r>
            <a:r>
              <a:rPr lang="en-US" altLang="zh-CN" dirty="0" err="1">
                <a:cs typeface="+mn-ea"/>
                <a:sym typeface="+mn-lt"/>
              </a:rPr>
              <a:t>optio</a:t>
            </a:r>
            <a:r>
              <a:rPr lang="en-US" altLang="zh-CN" dirty="0">
                <a:cs typeface="+mn-ea"/>
                <a:sym typeface="+mn-lt"/>
              </a:rPr>
              <a:t> to retain text……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D2EB97C-A48F-454F-A09C-A623636A00BB}"/>
              </a:ext>
            </a:extLst>
          </p:cNvPr>
          <p:cNvSpPr txBox="1"/>
          <p:nvPr/>
        </p:nvSpPr>
        <p:spPr>
          <a:xfrm>
            <a:off x="8676992" y="2669849"/>
            <a:ext cx="1066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E655950-EE88-423D-B66C-698733057750}"/>
              </a:ext>
            </a:extLst>
          </p:cNvPr>
          <p:cNvSpPr txBox="1"/>
          <p:nvPr/>
        </p:nvSpPr>
        <p:spPr>
          <a:xfrm>
            <a:off x="8676991" y="2977626"/>
            <a:ext cx="2327395" cy="647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r>
              <a:rPr lang="en-US" altLang="zh-CN" dirty="0">
                <a:cs typeface="+mn-ea"/>
                <a:sym typeface="+mn-lt"/>
              </a:rPr>
              <a:t>Unified fonts make reading more </a:t>
            </a:r>
            <a:r>
              <a:rPr lang="en-US" altLang="zh-CN" dirty="0" err="1">
                <a:cs typeface="+mn-ea"/>
                <a:sym typeface="+mn-lt"/>
              </a:rPr>
              <a:t>fluent.Copy</a:t>
            </a:r>
            <a:r>
              <a:rPr lang="en-US" altLang="zh-CN" dirty="0">
                <a:cs typeface="+mn-ea"/>
                <a:sym typeface="+mn-lt"/>
              </a:rPr>
              <a:t> paste fonts. Choose the only </a:t>
            </a:r>
            <a:r>
              <a:rPr lang="en-US" altLang="zh-CN" dirty="0" err="1">
                <a:cs typeface="+mn-ea"/>
                <a:sym typeface="+mn-lt"/>
              </a:rPr>
              <a:t>optio</a:t>
            </a:r>
            <a:r>
              <a:rPr lang="en-US" altLang="zh-CN" dirty="0">
                <a:cs typeface="+mn-ea"/>
                <a:sym typeface="+mn-lt"/>
              </a:rPr>
              <a:t> to retain text……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C8F3A0A-B053-4B72-8934-6E0ACEA7E391}"/>
              </a:ext>
            </a:extLst>
          </p:cNvPr>
          <p:cNvSpPr txBox="1"/>
          <p:nvPr/>
        </p:nvSpPr>
        <p:spPr>
          <a:xfrm>
            <a:off x="1892180" y="4265903"/>
            <a:ext cx="1066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6CE8A054-4116-4D20-AD69-2190C5FD85E0}"/>
              </a:ext>
            </a:extLst>
          </p:cNvPr>
          <p:cNvSpPr txBox="1"/>
          <p:nvPr/>
        </p:nvSpPr>
        <p:spPr>
          <a:xfrm>
            <a:off x="1892179" y="4573680"/>
            <a:ext cx="2327395" cy="647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r>
              <a:rPr lang="en-US" altLang="zh-CN" dirty="0">
                <a:cs typeface="+mn-ea"/>
                <a:sym typeface="+mn-lt"/>
              </a:rPr>
              <a:t>Unified fonts make reading more </a:t>
            </a:r>
            <a:r>
              <a:rPr lang="en-US" altLang="zh-CN" dirty="0" err="1">
                <a:cs typeface="+mn-ea"/>
                <a:sym typeface="+mn-lt"/>
              </a:rPr>
              <a:t>fluent.Copy</a:t>
            </a:r>
            <a:r>
              <a:rPr lang="en-US" altLang="zh-CN" dirty="0">
                <a:cs typeface="+mn-ea"/>
                <a:sym typeface="+mn-lt"/>
              </a:rPr>
              <a:t> paste fonts. Choose the only </a:t>
            </a:r>
            <a:r>
              <a:rPr lang="en-US" altLang="zh-CN" dirty="0" err="1">
                <a:cs typeface="+mn-ea"/>
                <a:sym typeface="+mn-lt"/>
              </a:rPr>
              <a:t>optio</a:t>
            </a:r>
            <a:r>
              <a:rPr lang="en-US" altLang="zh-CN" dirty="0">
                <a:cs typeface="+mn-ea"/>
                <a:sym typeface="+mn-lt"/>
              </a:rPr>
              <a:t> to retain text……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0E091D63-9F89-4188-900D-5AA98D3A0B51}"/>
              </a:ext>
            </a:extLst>
          </p:cNvPr>
          <p:cNvSpPr txBox="1"/>
          <p:nvPr/>
        </p:nvSpPr>
        <p:spPr>
          <a:xfrm>
            <a:off x="5268711" y="4265903"/>
            <a:ext cx="1066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887E9D3-AC39-4214-B5BF-64C959C3D6DB}"/>
              </a:ext>
            </a:extLst>
          </p:cNvPr>
          <p:cNvSpPr txBox="1"/>
          <p:nvPr/>
        </p:nvSpPr>
        <p:spPr>
          <a:xfrm>
            <a:off x="5268710" y="4573680"/>
            <a:ext cx="2327395" cy="647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r>
              <a:rPr lang="en-US" altLang="zh-CN" dirty="0">
                <a:cs typeface="+mn-ea"/>
                <a:sym typeface="+mn-lt"/>
              </a:rPr>
              <a:t>Unified fonts make reading more </a:t>
            </a:r>
            <a:r>
              <a:rPr lang="en-US" altLang="zh-CN" dirty="0" err="1">
                <a:cs typeface="+mn-ea"/>
                <a:sym typeface="+mn-lt"/>
              </a:rPr>
              <a:t>fluent.Copy</a:t>
            </a:r>
            <a:r>
              <a:rPr lang="en-US" altLang="zh-CN" dirty="0">
                <a:cs typeface="+mn-ea"/>
                <a:sym typeface="+mn-lt"/>
              </a:rPr>
              <a:t> paste fonts. Choose the only </a:t>
            </a:r>
            <a:r>
              <a:rPr lang="en-US" altLang="zh-CN" dirty="0" err="1">
                <a:cs typeface="+mn-ea"/>
                <a:sym typeface="+mn-lt"/>
              </a:rPr>
              <a:t>optio</a:t>
            </a:r>
            <a:r>
              <a:rPr lang="en-US" altLang="zh-CN" dirty="0">
                <a:cs typeface="+mn-ea"/>
                <a:sym typeface="+mn-lt"/>
              </a:rPr>
              <a:t> to retain text……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0286C584-0E57-431B-9891-CE14B5D39F4C}"/>
              </a:ext>
            </a:extLst>
          </p:cNvPr>
          <p:cNvSpPr txBox="1"/>
          <p:nvPr/>
        </p:nvSpPr>
        <p:spPr>
          <a:xfrm>
            <a:off x="8676992" y="4260524"/>
            <a:ext cx="1066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73B66336-8E6A-4789-9297-4A076276234C}"/>
              </a:ext>
            </a:extLst>
          </p:cNvPr>
          <p:cNvSpPr txBox="1"/>
          <p:nvPr/>
        </p:nvSpPr>
        <p:spPr>
          <a:xfrm>
            <a:off x="8676991" y="4568301"/>
            <a:ext cx="2327395" cy="647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r>
              <a:rPr lang="en-US" altLang="zh-CN" dirty="0">
                <a:cs typeface="+mn-ea"/>
                <a:sym typeface="+mn-lt"/>
              </a:rPr>
              <a:t>Unified fonts make reading more </a:t>
            </a:r>
            <a:r>
              <a:rPr lang="en-US" altLang="zh-CN" dirty="0" err="1">
                <a:cs typeface="+mn-ea"/>
                <a:sym typeface="+mn-lt"/>
              </a:rPr>
              <a:t>fluent.Copy</a:t>
            </a:r>
            <a:r>
              <a:rPr lang="en-US" altLang="zh-CN" dirty="0">
                <a:cs typeface="+mn-ea"/>
                <a:sym typeface="+mn-lt"/>
              </a:rPr>
              <a:t> paste fonts. Choose the only </a:t>
            </a:r>
            <a:r>
              <a:rPr lang="en-US" altLang="zh-CN" dirty="0" err="1">
                <a:cs typeface="+mn-ea"/>
                <a:sym typeface="+mn-lt"/>
              </a:rPr>
              <a:t>optio</a:t>
            </a:r>
            <a:r>
              <a:rPr lang="en-US" altLang="zh-CN" dirty="0">
                <a:cs typeface="+mn-ea"/>
                <a:sym typeface="+mn-lt"/>
              </a:rPr>
              <a:t> to retain text……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F3BC8F45-C223-4913-ADF0-194D9FDD3D8F}"/>
              </a:ext>
            </a:extLst>
          </p:cNvPr>
          <p:cNvGrpSpPr/>
          <p:nvPr/>
        </p:nvGrpSpPr>
        <p:grpSpPr>
          <a:xfrm>
            <a:off x="1374393" y="2697585"/>
            <a:ext cx="410200" cy="410198"/>
            <a:chOff x="3526795" y="2235779"/>
            <a:chExt cx="410200" cy="410198"/>
          </a:xfrm>
        </p:grpSpPr>
        <p:sp>
          <p:nvSpPr>
            <p:cNvPr id="40" name="椭圆 39">
              <a:extLst>
                <a:ext uri="{FF2B5EF4-FFF2-40B4-BE49-F238E27FC236}">
                  <a16:creationId xmlns:a16="http://schemas.microsoft.com/office/drawing/2014/main" id="{BFAC4F2B-461A-4FCB-B476-62B4AEE17247}"/>
                </a:ext>
              </a:extLst>
            </p:cNvPr>
            <p:cNvSpPr/>
            <p:nvPr/>
          </p:nvSpPr>
          <p:spPr>
            <a:xfrm>
              <a:off x="3526795" y="2235779"/>
              <a:ext cx="410200" cy="410198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60000">
                  <a:schemeClr val="accent1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77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3765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431D3AEE-CFCA-4FD5-B181-248BF8354A99}"/>
                </a:ext>
              </a:extLst>
            </p:cNvPr>
            <p:cNvSpPr/>
            <p:nvPr/>
          </p:nvSpPr>
          <p:spPr>
            <a:xfrm>
              <a:off x="3642895" y="2374128"/>
              <a:ext cx="178001" cy="133500"/>
            </a:xfrm>
            <a:custGeom>
              <a:avLst/>
              <a:gdLst>
                <a:gd name="connsiteX0" fmla="*/ 505433 w 533400"/>
                <a:gd name="connsiteY0" fmla="*/ 621 h 400050"/>
                <a:gd name="connsiteX1" fmla="*/ 534008 w 533400"/>
                <a:gd name="connsiteY1" fmla="*/ 29196 h 400050"/>
                <a:gd name="connsiteX2" fmla="*/ 534008 w 533400"/>
                <a:gd name="connsiteY2" fmla="*/ 372096 h 400050"/>
                <a:gd name="connsiteX3" fmla="*/ 505433 w 533400"/>
                <a:gd name="connsiteY3" fmla="*/ 400671 h 400050"/>
                <a:gd name="connsiteX4" fmla="*/ 29183 w 533400"/>
                <a:gd name="connsiteY4" fmla="*/ 400671 h 400050"/>
                <a:gd name="connsiteX5" fmla="*/ 608 w 533400"/>
                <a:gd name="connsiteY5" fmla="*/ 372096 h 400050"/>
                <a:gd name="connsiteX6" fmla="*/ 608 w 533400"/>
                <a:gd name="connsiteY6" fmla="*/ 29196 h 400050"/>
                <a:gd name="connsiteX7" fmla="*/ 29183 w 533400"/>
                <a:gd name="connsiteY7" fmla="*/ 621 h 400050"/>
                <a:gd name="connsiteX8" fmla="*/ 505433 w 533400"/>
                <a:gd name="connsiteY8" fmla="*/ 621 h 400050"/>
                <a:gd name="connsiteX9" fmla="*/ 391419 w 533400"/>
                <a:gd name="connsiteY9" fmla="*/ 198646 h 400050"/>
                <a:gd name="connsiteX10" fmla="*/ 351414 w 533400"/>
                <a:gd name="connsiteY10" fmla="*/ 204170 h 400050"/>
                <a:gd name="connsiteX11" fmla="*/ 351414 w 533400"/>
                <a:gd name="connsiteY11" fmla="*/ 204170 h 400050"/>
                <a:gd name="connsiteX12" fmla="*/ 267118 w 533400"/>
                <a:gd name="connsiteY12" fmla="*/ 315613 h 400050"/>
                <a:gd name="connsiteX13" fmla="*/ 264641 w 533400"/>
                <a:gd name="connsiteY13" fmla="*/ 318470 h 400050"/>
                <a:gd name="connsiteX14" fmla="*/ 224255 w 533400"/>
                <a:gd name="connsiteY14" fmla="*/ 318756 h 400050"/>
                <a:gd name="connsiteX15" fmla="*/ 224255 w 533400"/>
                <a:gd name="connsiteY15" fmla="*/ 318756 h 400050"/>
                <a:gd name="connsiteX16" fmla="*/ 162152 w 533400"/>
                <a:gd name="connsiteY16" fmla="*/ 257415 h 400050"/>
                <a:gd name="connsiteX17" fmla="*/ 160247 w 533400"/>
                <a:gd name="connsiteY17" fmla="*/ 255701 h 400050"/>
                <a:gd name="connsiteX18" fmla="*/ 120052 w 533400"/>
                <a:gd name="connsiteY18" fmla="*/ 259606 h 400050"/>
                <a:gd name="connsiteX19" fmla="*/ 120052 w 533400"/>
                <a:gd name="connsiteY19" fmla="*/ 259606 h 400050"/>
                <a:gd name="connsiteX20" fmla="*/ 32517 w 533400"/>
                <a:gd name="connsiteY20" fmla="*/ 366095 h 400050"/>
                <a:gd name="connsiteX21" fmla="*/ 30326 w 533400"/>
                <a:gd name="connsiteY21" fmla="*/ 372096 h 400050"/>
                <a:gd name="connsiteX22" fmla="*/ 39851 w 533400"/>
                <a:gd name="connsiteY22" fmla="*/ 381621 h 400050"/>
                <a:gd name="connsiteX23" fmla="*/ 39851 w 533400"/>
                <a:gd name="connsiteY23" fmla="*/ 381621 h 400050"/>
                <a:gd name="connsiteX24" fmla="*/ 497242 w 533400"/>
                <a:gd name="connsiteY24" fmla="*/ 381621 h 400050"/>
                <a:gd name="connsiteX25" fmla="*/ 502480 w 533400"/>
                <a:gd name="connsiteY25" fmla="*/ 380002 h 400050"/>
                <a:gd name="connsiteX26" fmla="*/ 505147 w 533400"/>
                <a:gd name="connsiteY26" fmla="*/ 366762 h 400050"/>
                <a:gd name="connsiteX27" fmla="*/ 505147 w 533400"/>
                <a:gd name="connsiteY27" fmla="*/ 366762 h 400050"/>
                <a:gd name="connsiteX28" fmla="*/ 397991 w 533400"/>
                <a:gd name="connsiteY28" fmla="*/ 205504 h 400050"/>
                <a:gd name="connsiteX29" fmla="*/ 391419 w 533400"/>
                <a:gd name="connsiteY29" fmla="*/ 198646 h 400050"/>
                <a:gd name="connsiteX30" fmla="*/ 95858 w 533400"/>
                <a:gd name="connsiteY30" fmla="*/ 57771 h 400050"/>
                <a:gd name="connsiteX31" fmla="*/ 57758 w 533400"/>
                <a:gd name="connsiteY31" fmla="*/ 95871 h 400050"/>
                <a:gd name="connsiteX32" fmla="*/ 95858 w 533400"/>
                <a:gd name="connsiteY32" fmla="*/ 133971 h 400050"/>
                <a:gd name="connsiteX33" fmla="*/ 133958 w 533400"/>
                <a:gd name="connsiteY33" fmla="*/ 95871 h 400050"/>
                <a:gd name="connsiteX34" fmla="*/ 95858 w 533400"/>
                <a:gd name="connsiteY34" fmla="*/ 57771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33400" h="400050">
                  <a:moveTo>
                    <a:pt x="505433" y="621"/>
                  </a:moveTo>
                  <a:cubicBezTo>
                    <a:pt x="521245" y="621"/>
                    <a:pt x="534008" y="13385"/>
                    <a:pt x="534008" y="29196"/>
                  </a:cubicBezTo>
                  <a:lnTo>
                    <a:pt x="534008" y="372096"/>
                  </a:lnTo>
                  <a:cubicBezTo>
                    <a:pt x="534008" y="387907"/>
                    <a:pt x="521245" y="400671"/>
                    <a:pt x="505433" y="400671"/>
                  </a:cubicBezTo>
                  <a:lnTo>
                    <a:pt x="29183" y="400671"/>
                  </a:lnTo>
                  <a:cubicBezTo>
                    <a:pt x="13371" y="400671"/>
                    <a:pt x="608" y="387907"/>
                    <a:pt x="608" y="372096"/>
                  </a:cubicBezTo>
                  <a:lnTo>
                    <a:pt x="608" y="29196"/>
                  </a:lnTo>
                  <a:cubicBezTo>
                    <a:pt x="608" y="13385"/>
                    <a:pt x="13371" y="621"/>
                    <a:pt x="29183" y="621"/>
                  </a:cubicBezTo>
                  <a:lnTo>
                    <a:pt x="505433" y="621"/>
                  </a:lnTo>
                  <a:close/>
                  <a:moveTo>
                    <a:pt x="391419" y="198646"/>
                  </a:moveTo>
                  <a:cubicBezTo>
                    <a:pt x="378846" y="189121"/>
                    <a:pt x="360939" y="191597"/>
                    <a:pt x="351414" y="204170"/>
                  </a:cubicBezTo>
                  <a:lnTo>
                    <a:pt x="351414" y="204170"/>
                  </a:lnTo>
                  <a:lnTo>
                    <a:pt x="267118" y="315613"/>
                  </a:lnTo>
                  <a:cubicBezTo>
                    <a:pt x="266355" y="316660"/>
                    <a:pt x="265498" y="317518"/>
                    <a:pt x="264641" y="318470"/>
                  </a:cubicBezTo>
                  <a:cubicBezTo>
                    <a:pt x="253592" y="329710"/>
                    <a:pt x="235495" y="329805"/>
                    <a:pt x="224255" y="318756"/>
                  </a:cubicBezTo>
                  <a:lnTo>
                    <a:pt x="224255" y="318756"/>
                  </a:lnTo>
                  <a:lnTo>
                    <a:pt x="162152" y="257415"/>
                  </a:lnTo>
                  <a:cubicBezTo>
                    <a:pt x="161485" y="256844"/>
                    <a:pt x="160914" y="256177"/>
                    <a:pt x="160247" y="255701"/>
                  </a:cubicBezTo>
                  <a:cubicBezTo>
                    <a:pt x="148055" y="245699"/>
                    <a:pt x="130053" y="247414"/>
                    <a:pt x="120052" y="259606"/>
                  </a:cubicBezTo>
                  <a:lnTo>
                    <a:pt x="120052" y="259606"/>
                  </a:lnTo>
                  <a:lnTo>
                    <a:pt x="32517" y="366095"/>
                  </a:lnTo>
                  <a:cubicBezTo>
                    <a:pt x="31088" y="367810"/>
                    <a:pt x="30326" y="369905"/>
                    <a:pt x="30326" y="372096"/>
                  </a:cubicBezTo>
                  <a:cubicBezTo>
                    <a:pt x="30326" y="377335"/>
                    <a:pt x="34612" y="381621"/>
                    <a:pt x="39851" y="381621"/>
                  </a:cubicBezTo>
                  <a:lnTo>
                    <a:pt x="39851" y="381621"/>
                  </a:lnTo>
                  <a:lnTo>
                    <a:pt x="497242" y="381621"/>
                  </a:lnTo>
                  <a:cubicBezTo>
                    <a:pt x="499146" y="381621"/>
                    <a:pt x="500956" y="381050"/>
                    <a:pt x="502480" y="380002"/>
                  </a:cubicBezTo>
                  <a:cubicBezTo>
                    <a:pt x="506862" y="377049"/>
                    <a:pt x="508005" y="371144"/>
                    <a:pt x="505147" y="366762"/>
                  </a:cubicBezTo>
                  <a:lnTo>
                    <a:pt x="505147" y="366762"/>
                  </a:lnTo>
                  <a:lnTo>
                    <a:pt x="397991" y="205504"/>
                  </a:lnTo>
                  <a:cubicBezTo>
                    <a:pt x="396181" y="202932"/>
                    <a:pt x="393990" y="200551"/>
                    <a:pt x="391419" y="198646"/>
                  </a:cubicBezTo>
                  <a:close/>
                  <a:moveTo>
                    <a:pt x="95858" y="57771"/>
                  </a:moveTo>
                  <a:cubicBezTo>
                    <a:pt x="74808" y="57771"/>
                    <a:pt x="57758" y="74821"/>
                    <a:pt x="57758" y="95871"/>
                  </a:cubicBezTo>
                  <a:cubicBezTo>
                    <a:pt x="57758" y="116921"/>
                    <a:pt x="74808" y="133971"/>
                    <a:pt x="95858" y="133971"/>
                  </a:cubicBezTo>
                  <a:cubicBezTo>
                    <a:pt x="116908" y="133971"/>
                    <a:pt x="133958" y="116921"/>
                    <a:pt x="133958" y="95871"/>
                  </a:cubicBezTo>
                  <a:cubicBezTo>
                    <a:pt x="133958" y="74821"/>
                    <a:pt x="116908" y="57771"/>
                    <a:pt x="95858" y="57771"/>
                  </a:cubicBezTo>
                  <a:close/>
                </a:path>
              </a:pathLst>
            </a:custGeom>
            <a:solidFill>
              <a:srgbClr val="FFFFFF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9E18E119-B849-45EE-88E8-6E43EBADB936}"/>
              </a:ext>
            </a:extLst>
          </p:cNvPr>
          <p:cNvCxnSpPr>
            <a:cxnSpLocks/>
          </p:cNvCxnSpPr>
          <p:nvPr/>
        </p:nvCxnSpPr>
        <p:spPr>
          <a:xfrm flipV="1">
            <a:off x="4930675" y="3358551"/>
            <a:ext cx="5896" cy="318226"/>
          </a:xfrm>
          <a:prstGeom prst="line">
            <a:avLst/>
          </a:prstGeom>
          <a:ln w="76200" cap="rnd">
            <a:gradFill>
              <a:gsLst>
                <a:gs pos="100000">
                  <a:schemeClr val="accent6">
                    <a:lumMod val="60000"/>
                    <a:lumOff val="40000"/>
                    <a:alpha val="0"/>
                  </a:schemeClr>
                </a:gs>
                <a:gs pos="20000">
                  <a:schemeClr val="accent6"/>
                </a:gs>
              </a:gsLst>
              <a:lin ang="12000000" scaled="0"/>
            </a:gra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C7E9285D-F522-42E9-AA52-6E3680F91424}"/>
              </a:ext>
            </a:extLst>
          </p:cNvPr>
          <p:cNvGrpSpPr/>
          <p:nvPr/>
        </p:nvGrpSpPr>
        <p:grpSpPr>
          <a:xfrm>
            <a:off x="4723340" y="2697585"/>
            <a:ext cx="410200" cy="410198"/>
            <a:chOff x="4471992" y="2235779"/>
            <a:chExt cx="410200" cy="410198"/>
          </a:xfrm>
        </p:grpSpPr>
        <p:sp>
          <p:nvSpPr>
            <p:cNvPr id="38" name="椭圆 37">
              <a:extLst>
                <a:ext uri="{FF2B5EF4-FFF2-40B4-BE49-F238E27FC236}">
                  <a16:creationId xmlns:a16="http://schemas.microsoft.com/office/drawing/2014/main" id="{55EC0473-5A0B-4027-857B-8CB2CD0D150C}"/>
                </a:ext>
              </a:extLst>
            </p:cNvPr>
            <p:cNvSpPr/>
            <p:nvPr/>
          </p:nvSpPr>
          <p:spPr>
            <a:xfrm>
              <a:off x="4471992" y="2235779"/>
              <a:ext cx="410200" cy="410198"/>
            </a:xfrm>
            <a:prstGeom prst="ellipse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60000">
                  <a:schemeClr val="accent2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2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77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3765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5F9F8B08-11A9-4D18-BA1D-21B6FEE30580}"/>
                </a:ext>
              </a:extLst>
            </p:cNvPr>
            <p:cNvSpPr/>
            <p:nvPr/>
          </p:nvSpPr>
          <p:spPr>
            <a:xfrm>
              <a:off x="4595899" y="2358227"/>
              <a:ext cx="162386" cy="178001"/>
            </a:xfrm>
            <a:custGeom>
              <a:avLst/>
              <a:gdLst>
                <a:gd name="connsiteX0" fmla="*/ 248770 w 495300"/>
                <a:gd name="connsiteY0" fmla="*/ 621 h 542925"/>
                <a:gd name="connsiteX1" fmla="*/ 496420 w 495300"/>
                <a:gd name="connsiteY1" fmla="*/ 248271 h 542925"/>
                <a:gd name="connsiteX2" fmla="*/ 323827 w 495300"/>
                <a:gd name="connsiteY2" fmla="*/ 484396 h 542925"/>
                <a:gd name="connsiteX3" fmla="*/ 346973 w 495300"/>
                <a:gd name="connsiteY3" fmla="*/ 524496 h 542925"/>
                <a:gd name="connsiteX4" fmla="*/ 420220 w 495300"/>
                <a:gd name="connsiteY4" fmla="*/ 524496 h 542925"/>
                <a:gd name="connsiteX5" fmla="*/ 420220 w 495300"/>
                <a:gd name="connsiteY5" fmla="*/ 543546 h 542925"/>
                <a:gd name="connsiteX6" fmla="*/ 77320 w 495300"/>
                <a:gd name="connsiteY6" fmla="*/ 543546 h 542925"/>
                <a:gd name="connsiteX7" fmla="*/ 77320 w 495300"/>
                <a:gd name="connsiteY7" fmla="*/ 524496 h 542925"/>
                <a:gd name="connsiteX8" fmla="*/ 150567 w 495300"/>
                <a:gd name="connsiteY8" fmla="*/ 524496 h 542925"/>
                <a:gd name="connsiteX9" fmla="*/ 173713 w 495300"/>
                <a:gd name="connsiteY9" fmla="*/ 484396 h 542925"/>
                <a:gd name="connsiteX10" fmla="*/ 1120 w 495300"/>
                <a:gd name="connsiteY10" fmla="*/ 248271 h 542925"/>
                <a:gd name="connsiteX11" fmla="*/ 248770 w 495300"/>
                <a:gd name="connsiteY11" fmla="*/ 621 h 542925"/>
                <a:gd name="connsiteX12" fmla="*/ 192763 w 495300"/>
                <a:gd name="connsiteY12" fmla="*/ 489539 h 542925"/>
                <a:gd name="connsiteX13" fmla="*/ 172570 w 495300"/>
                <a:gd name="connsiteY13" fmla="*/ 524496 h 542925"/>
                <a:gd name="connsiteX14" fmla="*/ 324970 w 495300"/>
                <a:gd name="connsiteY14" fmla="*/ 524496 h 542925"/>
                <a:gd name="connsiteX15" fmla="*/ 304777 w 495300"/>
                <a:gd name="connsiteY15" fmla="*/ 489539 h 542925"/>
                <a:gd name="connsiteX16" fmla="*/ 248770 w 495300"/>
                <a:gd name="connsiteY16" fmla="*/ 495921 h 542925"/>
                <a:gd name="connsiteX17" fmla="*/ 192763 w 495300"/>
                <a:gd name="connsiteY17" fmla="*/ 489539 h 542925"/>
                <a:gd name="connsiteX18" fmla="*/ 248770 w 495300"/>
                <a:gd name="connsiteY18" fmla="*/ 143496 h 542925"/>
                <a:gd name="connsiteX19" fmla="*/ 143995 w 495300"/>
                <a:gd name="connsiteY19" fmla="*/ 248271 h 542925"/>
                <a:gd name="connsiteX20" fmla="*/ 248770 w 495300"/>
                <a:gd name="connsiteY20" fmla="*/ 353046 h 542925"/>
                <a:gd name="connsiteX21" fmla="*/ 353545 w 495300"/>
                <a:gd name="connsiteY21" fmla="*/ 248271 h 542925"/>
                <a:gd name="connsiteX22" fmla="*/ 248770 w 495300"/>
                <a:gd name="connsiteY22" fmla="*/ 143496 h 542925"/>
                <a:gd name="connsiteX23" fmla="*/ 367833 w 495300"/>
                <a:gd name="connsiteY23" fmla="*/ 114921 h 542925"/>
                <a:gd name="connsiteX24" fmla="*/ 353545 w 495300"/>
                <a:gd name="connsiteY24" fmla="*/ 129209 h 542925"/>
                <a:gd name="connsiteX25" fmla="*/ 367833 w 495300"/>
                <a:gd name="connsiteY25" fmla="*/ 143496 h 542925"/>
                <a:gd name="connsiteX26" fmla="*/ 382120 w 495300"/>
                <a:gd name="connsiteY26" fmla="*/ 129209 h 542925"/>
                <a:gd name="connsiteX27" fmla="*/ 367833 w 495300"/>
                <a:gd name="connsiteY27" fmla="*/ 114921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95300" h="542925">
                  <a:moveTo>
                    <a:pt x="248770" y="621"/>
                  </a:moveTo>
                  <a:cubicBezTo>
                    <a:pt x="385549" y="621"/>
                    <a:pt x="496420" y="111492"/>
                    <a:pt x="496420" y="248271"/>
                  </a:cubicBezTo>
                  <a:cubicBezTo>
                    <a:pt x="496420" y="358856"/>
                    <a:pt x="423935" y="452582"/>
                    <a:pt x="323827" y="484396"/>
                  </a:cubicBezTo>
                  <a:lnTo>
                    <a:pt x="346973" y="524496"/>
                  </a:lnTo>
                  <a:lnTo>
                    <a:pt x="420220" y="524496"/>
                  </a:lnTo>
                  <a:lnTo>
                    <a:pt x="420220" y="543546"/>
                  </a:lnTo>
                  <a:lnTo>
                    <a:pt x="77320" y="543546"/>
                  </a:lnTo>
                  <a:lnTo>
                    <a:pt x="77320" y="524496"/>
                  </a:lnTo>
                  <a:lnTo>
                    <a:pt x="150567" y="524496"/>
                  </a:lnTo>
                  <a:lnTo>
                    <a:pt x="173713" y="484396"/>
                  </a:lnTo>
                  <a:cubicBezTo>
                    <a:pt x="73605" y="452582"/>
                    <a:pt x="1120" y="358856"/>
                    <a:pt x="1120" y="248271"/>
                  </a:cubicBezTo>
                  <a:cubicBezTo>
                    <a:pt x="1120" y="111492"/>
                    <a:pt x="111991" y="621"/>
                    <a:pt x="248770" y="621"/>
                  </a:cubicBezTo>
                  <a:close/>
                  <a:moveTo>
                    <a:pt x="192763" y="489539"/>
                  </a:moveTo>
                  <a:lnTo>
                    <a:pt x="172570" y="524496"/>
                  </a:lnTo>
                  <a:lnTo>
                    <a:pt x="324970" y="524496"/>
                  </a:lnTo>
                  <a:lnTo>
                    <a:pt x="304777" y="489539"/>
                  </a:lnTo>
                  <a:cubicBezTo>
                    <a:pt x="286775" y="493730"/>
                    <a:pt x="268010" y="495921"/>
                    <a:pt x="248770" y="495921"/>
                  </a:cubicBezTo>
                  <a:cubicBezTo>
                    <a:pt x="229530" y="495921"/>
                    <a:pt x="210765" y="493730"/>
                    <a:pt x="192763" y="489539"/>
                  </a:cubicBezTo>
                  <a:close/>
                  <a:moveTo>
                    <a:pt x="248770" y="143496"/>
                  </a:moveTo>
                  <a:cubicBezTo>
                    <a:pt x="190858" y="143496"/>
                    <a:pt x="143995" y="190359"/>
                    <a:pt x="143995" y="248271"/>
                  </a:cubicBezTo>
                  <a:cubicBezTo>
                    <a:pt x="143995" y="306183"/>
                    <a:pt x="190858" y="353046"/>
                    <a:pt x="248770" y="353046"/>
                  </a:cubicBezTo>
                  <a:cubicBezTo>
                    <a:pt x="306682" y="353046"/>
                    <a:pt x="353545" y="306183"/>
                    <a:pt x="353545" y="248271"/>
                  </a:cubicBezTo>
                  <a:cubicBezTo>
                    <a:pt x="353545" y="190359"/>
                    <a:pt x="306682" y="143496"/>
                    <a:pt x="248770" y="143496"/>
                  </a:cubicBezTo>
                  <a:close/>
                  <a:moveTo>
                    <a:pt x="367833" y="114921"/>
                  </a:moveTo>
                  <a:cubicBezTo>
                    <a:pt x="359927" y="114921"/>
                    <a:pt x="353545" y="121303"/>
                    <a:pt x="353545" y="129209"/>
                  </a:cubicBezTo>
                  <a:cubicBezTo>
                    <a:pt x="353545" y="137114"/>
                    <a:pt x="359927" y="143496"/>
                    <a:pt x="367833" y="143496"/>
                  </a:cubicBezTo>
                  <a:cubicBezTo>
                    <a:pt x="375738" y="143496"/>
                    <a:pt x="382120" y="137114"/>
                    <a:pt x="382120" y="129209"/>
                  </a:cubicBezTo>
                  <a:cubicBezTo>
                    <a:pt x="382120" y="121303"/>
                    <a:pt x="375738" y="114921"/>
                    <a:pt x="367833" y="114921"/>
                  </a:cubicBezTo>
                  <a:close/>
                </a:path>
              </a:pathLst>
            </a:custGeom>
            <a:solidFill>
              <a:srgbClr val="FFFFFF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3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037C7680-114B-4899-9E1D-3414C8F31421}"/>
              </a:ext>
            </a:extLst>
          </p:cNvPr>
          <p:cNvCxnSpPr>
            <a:cxnSpLocks/>
          </p:cNvCxnSpPr>
          <p:nvPr/>
        </p:nvCxnSpPr>
        <p:spPr>
          <a:xfrm flipV="1">
            <a:off x="8358807" y="3102233"/>
            <a:ext cx="0" cy="517393"/>
          </a:xfrm>
          <a:prstGeom prst="line">
            <a:avLst/>
          </a:prstGeom>
          <a:ln w="76200" cap="rnd">
            <a:gradFill>
              <a:gsLst>
                <a:gs pos="100000">
                  <a:schemeClr val="tx1">
                    <a:lumMod val="50000"/>
                    <a:lumOff val="50000"/>
                    <a:alpha val="0"/>
                  </a:schemeClr>
                </a:gs>
                <a:gs pos="20000">
                  <a:schemeClr val="tx1">
                    <a:lumMod val="50000"/>
                    <a:lumOff val="50000"/>
                    <a:alpha val="30000"/>
                  </a:schemeClr>
                </a:gs>
              </a:gsLst>
              <a:lin ang="12000000" scaled="0"/>
            </a:gra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3C811D4B-AA3A-461F-85E6-37BB9E95859F}"/>
              </a:ext>
            </a:extLst>
          </p:cNvPr>
          <p:cNvGrpSpPr/>
          <p:nvPr/>
        </p:nvGrpSpPr>
        <p:grpSpPr>
          <a:xfrm>
            <a:off x="8151472" y="2692035"/>
            <a:ext cx="410200" cy="410198"/>
            <a:chOff x="5417189" y="2235779"/>
            <a:chExt cx="410200" cy="410198"/>
          </a:xfrm>
        </p:grpSpPr>
        <p:sp>
          <p:nvSpPr>
            <p:cNvPr id="36" name="椭圆 35">
              <a:extLst>
                <a:ext uri="{FF2B5EF4-FFF2-40B4-BE49-F238E27FC236}">
                  <a16:creationId xmlns:a16="http://schemas.microsoft.com/office/drawing/2014/main" id="{E3630EC1-A835-45A3-B50E-6BCFBA47E810}"/>
                </a:ext>
              </a:extLst>
            </p:cNvPr>
            <p:cNvSpPr/>
            <p:nvPr/>
          </p:nvSpPr>
          <p:spPr>
            <a:xfrm>
              <a:off x="5417189" y="2235779"/>
              <a:ext cx="410200" cy="410198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60000">
                  <a:schemeClr val="accent3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3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77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3765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0269D4D9-AD35-4E05-897B-138E1A0954F2}"/>
                </a:ext>
              </a:extLst>
            </p:cNvPr>
            <p:cNvSpPr/>
            <p:nvPr/>
          </p:nvSpPr>
          <p:spPr>
            <a:xfrm>
              <a:off x="5533289" y="2369958"/>
              <a:ext cx="178001" cy="148188"/>
            </a:xfrm>
            <a:custGeom>
              <a:avLst/>
              <a:gdLst>
                <a:gd name="connsiteX0" fmla="*/ 483573 w 526297"/>
                <a:gd name="connsiteY0" fmla="*/ 133971 h 438150"/>
                <a:gd name="connsiteX1" fmla="*/ 527674 w 526297"/>
                <a:gd name="connsiteY1" fmla="*/ 178072 h 438150"/>
                <a:gd name="connsiteX2" fmla="*/ 527579 w 526297"/>
                <a:gd name="connsiteY2" fmla="*/ 181501 h 438150"/>
                <a:gd name="connsiteX3" fmla="*/ 514244 w 526297"/>
                <a:gd name="connsiteY3" fmla="*/ 355237 h 438150"/>
                <a:gd name="connsiteX4" fmla="*/ 485764 w 526297"/>
                <a:gd name="connsiteY4" fmla="*/ 381621 h 438150"/>
                <a:gd name="connsiteX5" fmla="*/ 454998 w 526297"/>
                <a:gd name="connsiteY5" fmla="*/ 381621 h 438150"/>
                <a:gd name="connsiteX6" fmla="*/ 454998 w 526297"/>
                <a:gd name="connsiteY6" fmla="*/ 438771 h 438150"/>
                <a:gd name="connsiteX7" fmla="*/ 435948 w 526297"/>
                <a:gd name="connsiteY7" fmla="*/ 438771 h 438150"/>
                <a:gd name="connsiteX8" fmla="*/ 435948 w 526297"/>
                <a:gd name="connsiteY8" fmla="*/ 381621 h 438150"/>
                <a:gd name="connsiteX9" fmla="*/ 93048 w 526297"/>
                <a:gd name="connsiteY9" fmla="*/ 381621 h 438150"/>
                <a:gd name="connsiteX10" fmla="*/ 93048 w 526297"/>
                <a:gd name="connsiteY10" fmla="*/ 438771 h 438150"/>
                <a:gd name="connsiteX11" fmla="*/ 73998 w 526297"/>
                <a:gd name="connsiteY11" fmla="*/ 438771 h 438150"/>
                <a:gd name="connsiteX12" fmla="*/ 73998 w 526297"/>
                <a:gd name="connsiteY12" fmla="*/ 381621 h 438150"/>
                <a:gd name="connsiteX13" fmla="*/ 43328 w 526297"/>
                <a:gd name="connsiteY13" fmla="*/ 381621 h 438150"/>
                <a:gd name="connsiteX14" fmla="*/ 14848 w 526297"/>
                <a:gd name="connsiteY14" fmla="*/ 355237 h 438150"/>
                <a:gd name="connsiteX15" fmla="*/ 1513 w 526297"/>
                <a:gd name="connsiteY15" fmla="*/ 181501 h 438150"/>
                <a:gd name="connsiteX16" fmla="*/ 42089 w 526297"/>
                <a:gd name="connsiteY16" fmla="*/ 134162 h 438150"/>
                <a:gd name="connsiteX17" fmla="*/ 45518 w 526297"/>
                <a:gd name="connsiteY17" fmla="*/ 134066 h 438150"/>
                <a:gd name="connsiteX18" fmla="*/ 101906 w 526297"/>
                <a:gd name="connsiteY18" fmla="*/ 180834 h 438150"/>
                <a:gd name="connsiteX19" fmla="*/ 121623 w 526297"/>
                <a:gd name="connsiteY19" fmla="*/ 286371 h 438150"/>
                <a:gd name="connsiteX20" fmla="*/ 407373 w 526297"/>
                <a:gd name="connsiteY20" fmla="*/ 286371 h 438150"/>
                <a:gd name="connsiteX21" fmla="*/ 427185 w 526297"/>
                <a:gd name="connsiteY21" fmla="*/ 180739 h 438150"/>
                <a:gd name="connsiteX22" fmla="*/ 483573 w 526297"/>
                <a:gd name="connsiteY22" fmla="*/ 133971 h 438150"/>
                <a:gd name="connsiteX23" fmla="*/ 416898 w 526297"/>
                <a:gd name="connsiteY23" fmla="*/ 621 h 438150"/>
                <a:gd name="connsiteX24" fmla="*/ 483573 w 526297"/>
                <a:gd name="connsiteY24" fmla="*/ 67296 h 438150"/>
                <a:gd name="connsiteX25" fmla="*/ 483573 w 526297"/>
                <a:gd name="connsiteY25" fmla="*/ 115397 h 438150"/>
                <a:gd name="connsiteX26" fmla="*/ 476429 w 526297"/>
                <a:gd name="connsiteY26" fmla="*/ 114921 h 438150"/>
                <a:gd name="connsiteX27" fmla="*/ 412040 w 526297"/>
                <a:gd name="connsiteY27" fmla="*/ 166451 h 438150"/>
                <a:gd name="connsiteX28" fmla="*/ 411564 w 526297"/>
                <a:gd name="connsiteY28" fmla="*/ 168737 h 438150"/>
                <a:gd name="connsiteX29" fmla="*/ 393086 w 526297"/>
                <a:gd name="connsiteY29" fmla="*/ 267321 h 438150"/>
                <a:gd name="connsiteX30" fmla="*/ 135911 w 526297"/>
                <a:gd name="connsiteY30" fmla="*/ 267321 h 438150"/>
                <a:gd name="connsiteX31" fmla="*/ 117432 w 526297"/>
                <a:gd name="connsiteY31" fmla="*/ 168737 h 438150"/>
                <a:gd name="connsiteX32" fmla="*/ 52567 w 526297"/>
                <a:gd name="connsiteY32" fmla="*/ 114921 h 438150"/>
                <a:gd name="connsiteX33" fmla="*/ 54948 w 526297"/>
                <a:gd name="connsiteY33" fmla="*/ 67296 h 438150"/>
                <a:gd name="connsiteX34" fmla="*/ 121623 w 526297"/>
                <a:gd name="connsiteY34" fmla="*/ 621 h 438150"/>
                <a:gd name="connsiteX35" fmla="*/ 416898 w 526297"/>
                <a:gd name="connsiteY35" fmla="*/ 621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26297" h="438150">
                  <a:moveTo>
                    <a:pt x="483573" y="133971"/>
                  </a:moveTo>
                  <a:cubicBezTo>
                    <a:pt x="507957" y="133971"/>
                    <a:pt x="527674" y="153688"/>
                    <a:pt x="527674" y="178072"/>
                  </a:cubicBezTo>
                  <a:cubicBezTo>
                    <a:pt x="527674" y="179215"/>
                    <a:pt x="527674" y="180358"/>
                    <a:pt x="527579" y="181501"/>
                  </a:cubicBezTo>
                  <a:lnTo>
                    <a:pt x="514244" y="355237"/>
                  </a:lnTo>
                  <a:cubicBezTo>
                    <a:pt x="513101" y="370096"/>
                    <a:pt x="500718" y="381621"/>
                    <a:pt x="485764" y="381621"/>
                  </a:cubicBezTo>
                  <a:lnTo>
                    <a:pt x="454998" y="381621"/>
                  </a:lnTo>
                  <a:lnTo>
                    <a:pt x="454998" y="438771"/>
                  </a:lnTo>
                  <a:lnTo>
                    <a:pt x="435948" y="438771"/>
                  </a:lnTo>
                  <a:lnTo>
                    <a:pt x="435948" y="381621"/>
                  </a:lnTo>
                  <a:lnTo>
                    <a:pt x="93048" y="381621"/>
                  </a:lnTo>
                  <a:lnTo>
                    <a:pt x="93048" y="438771"/>
                  </a:lnTo>
                  <a:lnTo>
                    <a:pt x="73998" y="438771"/>
                  </a:lnTo>
                  <a:lnTo>
                    <a:pt x="73998" y="381621"/>
                  </a:lnTo>
                  <a:lnTo>
                    <a:pt x="43328" y="381621"/>
                  </a:lnTo>
                  <a:cubicBezTo>
                    <a:pt x="28373" y="381621"/>
                    <a:pt x="15991" y="370096"/>
                    <a:pt x="14848" y="355237"/>
                  </a:cubicBezTo>
                  <a:lnTo>
                    <a:pt x="1513" y="181501"/>
                  </a:lnTo>
                  <a:cubicBezTo>
                    <a:pt x="-392" y="157212"/>
                    <a:pt x="17801" y="135971"/>
                    <a:pt x="42089" y="134162"/>
                  </a:cubicBezTo>
                  <a:cubicBezTo>
                    <a:pt x="43232" y="134066"/>
                    <a:pt x="44375" y="134066"/>
                    <a:pt x="45518" y="134066"/>
                  </a:cubicBezTo>
                  <a:cubicBezTo>
                    <a:pt x="73141" y="134066"/>
                    <a:pt x="96858" y="153688"/>
                    <a:pt x="101906" y="180834"/>
                  </a:cubicBezTo>
                  <a:lnTo>
                    <a:pt x="121623" y="286371"/>
                  </a:lnTo>
                  <a:lnTo>
                    <a:pt x="407373" y="286371"/>
                  </a:lnTo>
                  <a:lnTo>
                    <a:pt x="427185" y="180739"/>
                  </a:lnTo>
                  <a:cubicBezTo>
                    <a:pt x="432233" y="153592"/>
                    <a:pt x="455951" y="133971"/>
                    <a:pt x="483573" y="133971"/>
                  </a:cubicBezTo>
                  <a:close/>
                  <a:moveTo>
                    <a:pt x="416898" y="621"/>
                  </a:moveTo>
                  <a:cubicBezTo>
                    <a:pt x="453760" y="621"/>
                    <a:pt x="483573" y="30434"/>
                    <a:pt x="483573" y="67296"/>
                  </a:cubicBezTo>
                  <a:lnTo>
                    <a:pt x="483573" y="115397"/>
                  </a:lnTo>
                  <a:cubicBezTo>
                    <a:pt x="481192" y="115112"/>
                    <a:pt x="478811" y="114921"/>
                    <a:pt x="476429" y="114921"/>
                  </a:cubicBezTo>
                  <a:cubicBezTo>
                    <a:pt x="445473" y="114921"/>
                    <a:pt x="418803" y="136448"/>
                    <a:pt x="412040" y="166451"/>
                  </a:cubicBezTo>
                  <a:lnTo>
                    <a:pt x="411564" y="168737"/>
                  </a:lnTo>
                  <a:lnTo>
                    <a:pt x="393086" y="267321"/>
                  </a:lnTo>
                  <a:lnTo>
                    <a:pt x="135911" y="267321"/>
                  </a:lnTo>
                  <a:lnTo>
                    <a:pt x="117432" y="168737"/>
                  </a:lnTo>
                  <a:cubicBezTo>
                    <a:pt x="111622" y="137495"/>
                    <a:pt x="84285" y="114921"/>
                    <a:pt x="52567" y="114921"/>
                  </a:cubicBezTo>
                  <a:lnTo>
                    <a:pt x="54948" y="67296"/>
                  </a:lnTo>
                  <a:cubicBezTo>
                    <a:pt x="54948" y="30434"/>
                    <a:pt x="84761" y="621"/>
                    <a:pt x="121623" y="621"/>
                  </a:cubicBezTo>
                  <a:lnTo>
                    <a:pt x="416898" y="621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40993A0A-B4C7-4151-BE45-505CF6B58204}"/>
              </a:ext>
            </a:extLst>
          </p:cNvPr>
          <p:cNvCxnSpPr>
            <a:cxnSpLocks/>
          </p:cNvCxnSpPr>
          <p:nvPr/>
        </p:nvCxnSpPr>
        <p:spPr>
          <a:xfrm flipV="1">
            <a:off x="1575529" y="4670722"/>
            <a:ext cx="0" cy="517393"/>
          </a:xfrm>
          <a:prstGeom prst="line">
            <a:avLst/>
          </a:prstGeom>
          <a:ln w="76200" cap="rnd">
            <a:gradFill>
              <a:gsLst>
                <a:gs pos="100000">
                  <a:schemeClr val="tx1">
                    <a:lumMod val="50000"/>
                    <a:lumOff val="50000"/>
                    <a:alpha val="0"/>
                  </a:schemeClr>
                </a:gs>
                <a:gs pos="20000">
                  <a:schemeClr val="tx1">
                    <a:lumMod val="50000"/>
                    <a:lumOff val="50000"/>
                    <a:alpha val="30000"/>
                  </a:schemeClr>
                </a:gs>
              </a:gsLst>
              <a:lin ang="12000000" scaled="0"/>
            </a:gra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50FCBDA4-2815-43AC-8153-AEE524BF4D9F}"/>
              </a:ext>
            </a:extLst>
          </p:cNvPr>
          <p:cNvGrpSpPr/>
          <p:nvPr/>
        </p:nvGrpSpPr>
        <p:grpSpPr>
          <a:xfrm>
            <a:off x="1370429" y="4260524"/>
            <a:ext cx="410200" cy="410198"/>
            <a:chOff x="6362386" y="2235779"/>
            <a:chExt cx="410200" cy="410198"/>
          </a:xfrm>
        </p:grpSpPr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E837AB74-149E-4098-A380-E37A4A88F7C2}"/>
                </a:ext>
              </a:extLst>
            </p:cNvPr>
            <p:cNvSpPr/>
            <p:nvPr/>
          </p:nvSpPr>
          <p:spPr>
            <a:xfrm>
              <a:off x="6362386" y="2235779"/>
              <a:ext cx="410200" cy="410198"/>
            </a:xfrm>
            <a:prstGeom prst="ellipse">
              <a:avLst/>
            </a:pr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60000">
                  <a:schemeClr val="accent4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4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77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3765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D4A1AFF4-E909-4841-B527-C69184E24299}"/>
                </a:ext>
              </a:extLst>
            </p:cNvPr>
            <p:cNvSpPr/>
            <p:nvPr/>
          </p:nvSpPr>
          <p:spPr>
            <a:xfrm>
              <a:off x="6478486" y="2376357"/>
              <a:ext cx="178001" cy="141741"/>
            </a:xfrm>
            <a:custGeom>
              <a:avLst/>
              <a:gdLst>
                <a:gd name="connsiteX0" fmla="*/ 486767 w 514350"/>
                <a:gd name="connsiteY0" fmla="*/ 621 h 409575"/>
                <a:gd name="connsiteX1" fmla="*/ 515342 w 514350"/>
                <a:gd name="connsiteY1" fmla="*/ 29196 h 409575"/>
                <a:gd name="connsiteX2" fmla="*/ 515342 w 514350"/>
                <a:gd name="connsiteY2" fmla="*/ 324471 h 409575"/>
                <a:gd name="connsiteX3" fmla="*/ 486767 w 514350"/>
                <a:gd name="connsiteY3" fmla="*/ 353046 h 409575"/>
                <a:gd name="connsiteX4" fmla="*/ 192159 w 514350"/>
                <a:gd name="connsiteY4" fmla="*/ 353046 h 409575"/>
                <a:gd name="connsiteX5" fmla="*/ 115387 w 514350"/>
                <a:gd name="connsiteY5" fmla="*/ 410196 h 409575"/>
                <a:gd name="connsiteX6" fmla="*/ 115387 w 514350"/>
                <a:gd name="connsiteY6" fmla="*/ 353046 h 409575"/>
                <a:gd name="connsiteX7" fmla="*/ 29567 w 514350"/>
                <a:gd name="connsiteY7" fmla="*/ 353046 h 409575"/>
                <a:gd name="connsiteX8" fmla="*/ 992 w 514350"/>
                <a:gd name="connsiteY8" fmla="*/ 324471 h 409575"/>
                <a:gd name="connsiteX9" fmla="*/ 992 w 514350"/>
                <a:gd name="connsiteY9" fmla="*/ 29196 h 409575"/>
                <a:gd name="connsiteX10" fmla="*/ 29567 w 514350"/>
                <a:gd name="connsiteY10" fmla="*/ 621 h 409575"/>
                <a:gd name="connsiteX11" fmla="*/ 486767 w 514350"/>
                <a:gd name="connsiteY11" fmla="*/ 621 h 409575"/>
                <a:gd name="connsiteX12" fmla="*/ 124817 w 514350"/>
                <a:gd name="connsiteY12" fmla="*/ 143496 h 409575"/>
                <a:gd name="connsiteX13" fmla="*/ 91480 w 514350"/>
                <a:gd name="connsiteY13" fmla="*/ 176834 h 409575"/>
                <a:gd name="connsiteX14" fmla="*/ 124817 w 514350"/>
                <a:gd name="connsiteY14" fmla="*/ 210171 h 409575"/>
                <a:gd name="connsiteX15" fmla="*/ 158155 w 514350"/>
                <a:gd name="connsiteY15" fmla="*/ 176834 h 409575"/>
                <a:gd name="connsiteX16" fmla="*/ 124817 w 514350"/>
                <a:gd name="connsiteY16" fmla="*/ 143496 h 409575"/>
                <a:gd name="connsiteX17" fmla="*/ 258167 w 514350"/>
                <a:gd name="connsiteY17" fmla="*/ 143496 h 409575"/>
                <a:gd name="connsiteX18" fmla="*/ 224830 w 514350"/>
                <a:gd name="connsiteY18" fmla="*/ 176834 h 409575"/>
                <a:gd name="connsiteX19" fmla="*/ 258167 w 514350"/>
                <a:gd name="connsiteY19" fmla="*/ 210171 h 409575"/>
                <a:gd name="connsiteX20" fmla="*/ 291505 w 514350"/>
                <a:gd name="connsiteY20" fmla="*/ 176834 h 409575"/>
                <a:gd name="connsiteX21" fmla="*/ 258167 w 514350"/>
                <a:gd name="connsiteY21" fmla="*/ 143496 h 409575"/>
                <a:gd name="connsiteX22" fmla="*/ 391517 w 514350"/>
                <a:gd name="connsiteY22" fmla="*/ 143496 h 409575"/>
                <a:gd name="connsiteX23" fmla="*/ 358180 w 514350"/>
                <a:gd name="connsiteY23" fmla="*/ 176834 h 409575"/>
                <a:gd name="connsiteX24" fmla="*/ 391517 w 514350"/>
                <a:gd name="connsiteY24" fmla="*/ 210171 h 409575"/>
                <a:gd name="connsiteX25" fmla="*/ 424855 w 514350"/>
                <a:gd name="connsiteY25" fmla="*/ 176834 h 409575"/>
                <a:gd name="connsiteX26" fmla="*/ 391517 w 514350"/>
                <a:gd name="connsiteY26" fmla="*/ 143496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14350" h="409575">
                  <a:moveTo>
                    <a:pt x="486767" y="621"/>
                  </a:moveTo>
                  <a:cubicBezTo>
                    <a:pt x="502579" y="621"/>
                    <a:pt x="515342" y="13385"/>
                    <a:pt x="515342" y="29196"/>
                  </a:cubicBezTo>
                  <a:lnTo>
                    <a:pt x="515342" y="324471"/>
                  </a:lnTo>
                  <a:cubicBezTo>
                    <a:pt x="515342" y="340282"/>
                    <a:pt x="502579" y="353046"/>
                    <a:pt x="486767" y="353046"/>
                  </a:cubicBezTo>
                  <a:lnTo>
                    <a:pt x="192159" y="353046"/>
                  </a:lnTo>
                  <a:lnTo>
                    <a:pt x="115387" y="410196"/>
                  </a:lnTo>
                  <a:lnTo>
                    <a:pt x="115387" y="353046"/>
                  </a:lnTo>
                  <a:lnTo>
                    <a:pt x="29567" y="353046"/>
                  </a:lnTo>
                  <a:cubicBezTo>
                    <a:pt x="13755" y="353046"/>
                    <a:pt x="992" y="340282"/>
                    <a:pt x="992" y="324471"/>
                  </a:cubicBezTo>
                  <a:lnTo>
                    <a:pt x="992" y="29196"/>
                  </a:lnTo>
                  <a:cubicBezTo>
                    <a:pt x="992" y="13385"/>
                    <a:pt x="13755" y="621"/>
                    <a:pt x="29567" y="621"/>
                  </a:cubicBezTo>
                  <a:lnTo>
                    <a:pt x="486767" y="621"/>
                  </a:lnTo>
                  <a:close/>
                  <a:moveTo>
                    <a:pt x="124817" y="143496"/>
                  </a:moveTo>
                  <a:cubicBezTo>
                    <a:pt x="106434" y="143496"/>
                    <a:pt x="91480" y="158450"/>
                    <a:pt x="91480" y="176834"/>
                  </a:cubicBezTo>
                  <a:cubicBezTo>
                    <a:pt x="91480" y="195217"/>
                    <a:pt x="106434" y="210171"/>
                    <a:pt x="124817" y="210171"/>
                  </a:cubicBezTo>
                  <a:cubicBezTo>
                    <a:pt x="143200" y="210171"/>
                    <a:pt x="158155" y="195217"/>
                    <a:pt x="158155" y="176834"/>
                  </a:cubicBezTo>
                  <a:cubicBezTo>
                    <a:pt x="158155" y="158450"/>
                    <a:pt x="143200" y="143496"/>
                    <a:pt x="124817" y="143496"/>
                  </a:cubicBezTo>
                  <a:close/>
                  <a:moveTo>
                    <a:pt x="258167" y="143496"/>
                  </a:moveTo>
                  <a:cubicBezTo>
                    <a:pt x="239784" y="143496"/>
                    <a:pt x="224830" y="158450"/>
                    <a:pt x="224830" y="176834"/>
                  </a:cubicBezTo>
                  <a:cubicBezTo>
                    <a:pt x="224830" y="195217"/>
                    <a:pt x="239784" y="210171"/>
                    <a:pt x="258167" y="210171"/>
                  </a:cubicBezTo>
                  <a:cubicBezTo>
                    <a:pt x="276550" y="210171"/>
                    <a:pt x="291505" y="195217"/>
                    <a:pt x="291505" y="176834"/>
                  </a:cubicBezTo>
                  <a:cubicBezTo>
                    <a:pt x="291505" y="158450"/>
                    <a:pt x="276550" y="143496"/>
                    <a:pt x="258167" y="143496"/>
                  </a:cubicBezTo>
                  <a:close/>
                  <a:moveTo>
                    <a:pt x="391517" y="143496"/>
                  </a:moveTo>
                  <a:cubicBezTo>
                    <a:pt x="373134" y="143496"/>
                    <a:pt x="358180" y="158450"/>
                    <a:pt x="358180" y="176834"/>
                  </a:cubicBezTo>
                  <a:cubicBezTo>
                    <a:pt x="358180" y="195217"/>
                    <a:pt x="373134" y="210171"/>
                    <a:pt x="391517" y="210171"/>
                  </a:cubicBezTo>
                  <a:cubicBezTo>
                    <a:pt x="409900" y="210171"/>
                    <a:pt x="424855" y="195217"/>
                    <a:pt x="424855" y="176834"/>
                  </a:cubicBezTo>
                  <a:cubicBezTo>
                    <a:pt x="424855" y="158450"/>
                    <a:pt x="409900" y="143496"/>
                    <a:pt x="391517" y="143496"/>
                  </a:cubicBezTo>
                  <a:close/>
                </a:path>
              </a:pathLst>
            </a:custGeom>
            <a:solidFill>
              <a:srgbClr val="FFFFFF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91E75746-BEA1-4990-8927-30F4ECB876F7}"/>
              </a:ext>
            </a:extLst>
          </p:cNvPr>
          <p:cNvCxnSpPr>
            <a:cxnSpLocks/>
          </p:cNvCxnSpPr>
          <p:nvPr/>
        </p:nvCxnSpPr>
        <p:spPr>
          <a:xfrm flipV="1">
            <a:off x="4936571" y="4670722"/>
            <a:ext cx="0" cy="517393"/>
          </a:xfrm>
          <a:prstGeom prst="line">
            <a:avLst/>
          </a:prstGeom>
          <a:ln w="76200" cap="rnd">
            <a:gradFill>
              <a:gsLst>
                <a:gs pos="100000">
                  <a:schemeClr val="tx1">
                    <a:lumMod val="50000"/>
                    <a:lumOff val="50000"/>
                    <a:alpha val="0"/>
                  </a:schemeClr>
                </a:gs>
                <a:gs pos="20000">
                  <a:schemeClr val="tx1">
                    <a:lumMod val="50000"/>
                    <a:lumOff val="50000"/>
                    <a:alpha val="30000"/>
                  </a:schemeClr>
                </a:gs>
              </a:gsLst>
              <a:lin ang="12000000" scaled="0"/>
            </a:gra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29565EF7-6EC0-4D8F-8C2A-C999DE564645}"/>
              </a:ext>
            </a:extLst>
          </p:cNvPr>
          <p:cNvGrpSpPr/>
          <p:nvPr/>
        </p:nvGrpSpPr>
        <p:grpSpPr>
          <a:xfrm>
            <a:off x="4723014" y="4260524"/>
            <a:ext cx="410200" cy="410198"/>
            <a:chOff x="7307583" y="2235779"/>
            <a:chExt cx="410200" cy="410198"/>
          </a:xfrm>
        </p:grpSpPr>
        <p:sp>
          <p:nvSpPr>
            <p:cNvPr id="32" name="椭圆 31">
              <a:extLst>
                <a:ext uri="{FF2B5EF4-FFF2-40B4-BE49-F238E27FC236}">
                  <a16:creationId xmlns:a16="http://schemas.microsoft.com/office/drawing/2014/main" id="{C7F49212-2CDD-4F05-B9ED-782F3A5A2E52}"/>
                </a:ext>
              </a:extLst>
            </p:cNvPr>
            <p:cNvSpPr/>
            <p:nvPr/>
          </p:nvSpPr>
          <p:spPr>
            <a:xfrm>
              <a:off x="7307583" y="2235779"/>
              <a:ext cx="410200" cy="410198"/>
            </a:xfrm>
            <a:prstGeom prst="ellipse">
              <a:avLst/>
            </a:pr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60000">
                  <a:schemeClr val="accent5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5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77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3765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F1769364-C28D-4F6F-8412-A4227AE0CE4B}"/>
                </a:ext>
              </a:extLst>
            </p:cNvPr>
            <p:cNvSpPr/>
            <p:nvPr/>
          </p:nvSpPr>
          <p:spPr>
            <a:xfrm>
              <a:off x="7423682" y="2356641"/>
              <a:ext cx="178001" cy="174822"/>
            </a:xfrm>
            <a:custGeom>
              <a:avLst/>
              <a:gdLst>
                <a:gd name="connsiteX0" fmla="*/ 343764 w 533400"/>
                <a:gd name="connsiteY0" fmla="*/ 276846 h 523875"/>
                <a:gd name="connsiteX1" fmla="*/ 372339 w 533400"/>
                <a:gd name="connsiteY1" fmla="*/ 305421 h 523875"/>
                <a:gd name="connsiteX2" fmla="*/ 372339 w 533400"/>
                <a:gd name="connsiteY2" fmla="*/ 495921 h 523875"/>
                <a:gd name="connsiteX3" fmla="*/ 343764 w 533400"/>
                <a:gd name="connsiteY3" fmla="*/ 524496 h 523875"/>
                <a:gd name="connsiteX4" fmla="*/ 191364 w 533400"/>
                <a:gd name="connsiteY4" fmla="*/ 524496 h 523875"/>
                <a:gd name="connsiteX5" fmla="*/ 162789 w 533400"/>
                <a:gd name="connsiteY5" fmla="*/ 495921 h 523875"/>
                <a:gd name="connsiteX6" fmla="*/ 162789 w 533400"/>
                <a:gd name="connsiteY6" fmla="*/ 305421 h 523875"/>
                <a:gd name="connsiteX7" fmla="*/ 191364 w 533400"/>
                <a:gd name="connsiteY7" fmla="*/ 276846 h 523875"/>
                <a:gd name="connsiteX8" fmla="*/ 343764 w 533400"/>
                <a:gd name="connsiteY8" fmla="*/ 276846 h 523875"/>
                <a:gd name="connsiteX9" fmla="*/ 143739 w 533400"/>
                <a:gd name="connsiteY9" fmla="*/ 114921 h 523875"/>
                <a:gd name="connsiteX10" fmla="*/ 179934 w 533400"/>
                <a:gd name="connsiteY10" fmla="*/ 153021 h 523875"/>
                <a:gd name="connsiteX11" fmla="*/ 181839 w 533400"/>
                <a:gd name="connsiteY11" fmla="*/ 153021 h 523875"/>
                <a:gd name="connsiteX12" fmla="*/ 353289 w 533400"/>
                <a:gd name="connsiteY12" fmla="*/ 153021 h 523875"/>
                <a:gd name="connsiteX13" fmla="*/ 391389 w 533400"/>
                <a:gd name="connsiteY13" fmla="*/ 116826 h 523875"/>
                <a:gd name="connsiteX14" fmla="*/ 391389 w 533400"/>
                <a:gd name="connsiteY14" fmla="*/ 114921 h 523875"/>
                <a:gd name="connsiteX15" fmla="*/ 505689 w 533400"/>
                <a:gd name="connsiteY15" fmla="*/ 114921 h 523875"/>
                <a:gd name="connsiteX16" fmla="*/ 534264 w 533400"/>
                <a:gd name="connsiteY16" fmla="*/ 143496 h 523875"/>
                <a:gd name="connsiteX17" fmla="*/ 534264 w 533400"/>
                <a:gd name="connsiteY17" fmla="*/ 381621 h 523875"/>
                <a:gd name="connsiteX18" fmla="*/ 505689 w 533400"/>
                <a:gd name="connsiteY18" fmla="*/ 410196 h 523875"/>
                <a:gd name="connsiteX19" fmla="*/ 391389 w 533400"/>
                <a:gd name="connsiteY19" fmla="*/ 410196 h 523875"/>
                <a:gd name="connsiteX20" fmla="*/ 391389 w 533400"/>
                <a:gd name="connsiteY20" fmla="*/ 295896 h 523875"/>
                <a:gd name="connsiteX21" fmla="*/ 355194 w 533400"/>
                <a:gd name="connsiteY21" fmla="*/ 257796 h 523875"/>
                <a:gd name="connsiteX22" fmla="*/ 353289 w 533400"/>
                <a:gd name="connsiteY22" fmla="*/ 257796 h 523875"/>
                <a:gd name="connsiteX23" fmla="*/ 181839 w 533400"/>
                <a:gd name="connsiteY23" fmla="*/ 257796 h 523875"/>
                <a:gd name="connsiteX24" fmla="*/ 143739 w 533400"/>
                <a:gd name="connsiteY24" fmla="*/ 293991 h 523875"/>
                <a:gd name="connsiteX25" fmla="*/ 143739 w 533400"/>
                <a:gd name="connsiteY25" fmla="*/ 295896 h 523875"/>
                <a:gd name="connsiteX26" fmla="*/ 143739 w 533400"/>
                <a:gd name="connsiteY26" fmla="*/ 410196 h 523875"/>
                <a:gd name="connsiteX27" fmla="*/ 29439 w 533400"/>
                <a:gd name="connsiteY27" fmla="*/ 410196 h 523875"/>
                <a:gd name="connsiteX28" fmla="*/ 864 w 533400"/>
                <a:gd name="connsiteY28" fmla="*/ 381621 h 523875"/>
                <a:gd name="connsiteX29" fmla="*/ 864 w 533400"/>
                <a:gd name="connsiteY29" fmla="*/ 201408 h 523875"/>
                <a:gd name="connsiteX30" fmla="*/ 11151 w 533400"/>
                <a:gd name="connsiteY30" fmla="*/ 175405 h 523875"/>
                <a:gd name="connsiteX31" fmla="*/ 56300 w 533400"/>
                <a:gd name="connsiteY31" fmla="*/ 127018 h 523875"/>
                <a:gd name="connsiteX32" fmla="*/ 84112 w 533400"/>
                <a:gd name="connsiteY32" fmla="*/ 114921 h 523875"/>
                <a:gd name="connsiteX33" fmla="*/ 143739 w 533400"/>
                <a:gd name="connsiteY33" fmla="*/ 114921 h 523875"/>
                <a:gd name="connsiteX34" fmla="*/ 462827 w 533400"/>
                <a:gd name="connsiteY34" fmla="*/ 172071 h 523875"/>
                <a:gd name="connsiteX35" fmla="*/ 448539 w 533400"/>
                <a:gd name="connsiteY35" fmla="*/ 186359 h 523875"/>
                <a:gd name="connsiteX36" fmla="*/ 462827 w 533400"/>
                <a:gd name="connsiteY36" fmla="*/ 200646 h 523875"/>
                <a:gd name="connsiteX37" fmla="*/ 477114 w 533400"/>
                <a:gd name="connsiteY37" fmla="*/ 186359 h 523875"/>
                <a:gd name="connsiteX38" fmla="*/ 462827 w 533400"/>
                <a:gd name="connsiteY38" fmla="*/ 172071 h 523875"/>
                <a:gd name="connsiteX39" fmla="*/ 343764 w 533400"/>
                <a:gd name="connsiteY39" fmla="*/ 621 h 523875"/>
                <a:gd name="connsiteX40" fmla="*/ 372339 w 533400"/>
                <a:gd name="connsiteY40" fmla="*/ 29196 h 523875"/>
                <a:gd name="connsiteX41" fmla="*/ 372339 w 533400"/>
                <a:gd name="connsiteY41" fmla="*/ 105396 h 523875"/>
                <a:gd name="connsiteX42" fmla="*/ 343764 w 533400"/>
                <a:gd name="connsiteY42" fmla="*/ 133971 h 523875"/>
                <a:gd name="connsiteX43" fmla="*/ 191364 w 533400"/>
                <a:gd name="connsiteY43" fmla="*/ 133971 h 523875"/>
                <a:gd name="connsiteX44" fmla="*/ 162789 w 533400"/>
                <a:gd name="connsiteY44" fmla="*/ 105396 h 523875"/>
                <a:gd name="connsiteX45" fmla="*/ 162789 w 533400"/>
                <a:gd name="connsiteY45" fmla="*/ 29196 h 523875"/>
                <a:gd name="connsiteX46" fmla="*/ 191364 w 533400"/>
                <a:gd name="connsiteY46" fmla="*/ 621 h 523875"/>
                <a:gd name="connsiteX47" fmla="*/ 343764 w 533400"/>
                <a:gd name="connsiteY47" fmla="*/ 621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533400" h="523875">
                  <a:moveTo>
                    <a:pt x="343764" y="276846"/>
                  </a:moveTo>
                  <a:cubicBezTo>
                    <a:pt x="359576" y="276846"/>
                    <a:pt x="372339" y="289610"/>
                    <a:pt x="372339" y="305421"/>
                  </a:cubicBezTo>
                  <a:lnTo>
                    <a:pt x="372339" y="495921"/>
                  </a:lnTo>
                  <a:cubicBezTo>
                    <a:pt x="372339" y="511732"/>
                    <a:pt x="359576" y="524496"/>
                    <a:pt x="343764" y="524496"/>
                  </a:cubicBezTo>
                  <a:lnTo>
                    <a:pt x="191364" y="524496"/>
                  </a:lnTo>
                  <a:cubicBezTo>
                    <a:pt x="175552" y="524496"/>
                    <a:pt x="162789" y="511732"/>
                    <a:pt x="162789" y="495921"/>
                  </a:cubicBezTo>
                  <a:lnTo>
                    <a:pt x="162789" y="305421"/>
                  </a:lnTo>
                  <a:cubicBezTo>
                    <a:pt x="162789" y="289610"/>
                    <a:pt x="175552" y="276846"/>
                    <a:pt x="191364" y="276846"/>
                  </a:cubicBezTo>
                  <a:lnTo>
                    <a:pt x="343764" y="276846"/>
                  </a:lnTo>
                  <a:close/>
                  <a:moveTo>
                    <a:pt x="143739" y="114921"/>
                  </a:moveTo>
                  <a:cubicBezTo>
                    <a:pt x="143739" y="135305"/>
                    <a:pt x="159741" y="151973"/>
                    <a:pt x="179934" y="153021"/>
                  </a:cubicBezTo>
                  <a:lnTo>
                    <a:pt x="181839" y="153021"/>
                  </a:lnTo>
                  <a:lnTo>
                    <a:pt x="353289" y="153021"/>
                  </a:lnTo>
                  <a:cubicBezTo>
                    <a:pt x="373673" y="153021"/>
                    <a:pt x="390341" y="137019"/>
                    <a:pt x="391389" y="116826"/>
                  </a:cubicBezTo>
                  <a:lnTo>
                    <a:pt x="391389" y="114921"/>
                  </a:lnTo>
                  <a:lnTo>
                    <a:pt x="505689" y="114921"/>
                  </a:lnTo>
                  <a:cubicBezTo>
                    <a:pt x="521501" y="114921"/>
                    <a:pt x="534264" y="127685"/>
                    <a:pt x="534264" y="143496"/>
                  </a:cubicBezTo>
                  <a:lnTo>
                    <a:pt x="534264" y="381621"/>
                  </a:lnTo>
                  <a:cubicBezTo>
                    <a:pt x="534264" y="397432"/>
                    <a:pt x="521501" y="410196"/>
                    <a:pt x="505689" y="410196"/>
                  </a:cubicBezTo>
                  <a:lnTo>
                    <a:pt x="391389" y="410196"/>
                  </a:lnTo>
                  <a:lnTo>
                    <a:pt x="391389" y="295896"/>
                  </a:lnTo>
                  <a:cubicBezTo>
                    <a:pt x="391389" y="275512"/>
                    <a:pt x="375387" y="258844"/>
                    <a:pt x="355194" y="257796"/>
                  </a:cubicBezTo>
                  <a:lnTo>
                    <a:pt x="353289" y="257796"/>
                  </a:lnTo>
                  <a:lnTo>
                    <a:pt x="181839" y="257796"/>
                  </a:lnTo>
                  <a:cubicBezTo>
                    <a:pt x="161455" y="257796"/>
                    <a:pt x="144787" y="273798"/>
                    <a:pt x="143739" y="293991"/>
                  </a:cubicBezTo>
                  <a:lnTo>
                    <a:pt x="143739" y="295896"/>
                  </a:lnTo>
                  <a:lnTo>
                    <a:pt x="143739" y="410196"/>
                  </a:lnTo>
                  <a:lnTo>
                    <a:pt x="29439" y="410196"/>
                  </a:lnTo>
                  <a:cubicBezTo>
                    <a:pt x="13627" y="410196"/>
                    <a:pt x="864" y="397432"/>
                    <a:pt x="864" y="381621"/>
                  </a:cubicBezTo>
                  <a:lnTo>
                    <a:pt x="864" y="201408"/>
                  </a:lnTo>
                  <a:cubicBezTo>
                    <a:pt x="864" y="191788"/>
                    <a:pt x="4484" y="182454"/>
                    <a:pt x="11151" y="175405"/>
                  </a:cubicBezTo>
                  <a:lnTo>
                    <a:pt x="56300" y="127018"/>
                  </a:lnTo>
                  <a:cubicBezTo>
                    <a:pt x="63538" y="119303"/>
                    <a:pt x="73635" y="114921"/>
                    <a:pt x="84112" y="114921"/>
                  </a:cubicBezTo>
                  <a:lnTo>
                    <a:pt x="143739" y="114921"/>
                  </a:lnTo>
                  <a:close/>
                  <a:moveTo>
                    <a:pt x="462827" y="172071"/>
                  </a:moveTo>
                  <a:cubicBezTo>
                    <a:pt x="454921" y="172071"/>
                    <a:pt x="448539" y="178453"/>
                    <a:pt x="448539" y="186359"/>
                  </a:cubicBezTo>
                  <a:cubicBezTo>
                    <a:pt x="448539" y="194264"/>
                    <a:pt x="454921" y="200646"/>
                    <a:pt x="462827" y="200646"/>
                  </a:cubicBezTo>
                  <a:cubicBezTo>
                    <a:pt x="470732" y="200646"/>
                    <a:pt x="477114" y="194264"/>
                    <a:pt x="477114" y="186359"/>
                  </a:cubicBezTo>
                  <a:cubicBezTo>
                    <a:pt x="477114" y="178453"/>
                    <a:pt x="470732" y="172071"/>
                    <a:pt x="462827" y="172071"/>
                  </a:cubicBezTo>
                  <a:close/>
                  <a:moveTo>
                    <a:pt x="343764" y="621"/>
                  </a:moveTo>
                  <a:cubicBezTo>
                    <a:pt x="359576" y="621"/>
                    <a:pt x="372339" y="13385"/>
                    <a:pt x="372339" y="29196"/>
                  </a:cubicBezTo>
                  <a:lnTo>
                    <a:pt x="372339" y="105396"/>
                  </a:lnTo>
                  <a:cubicBezTo>
                    <a:pt x="372339" y="121207"/>
                    <a:pt x="359576" y="133971"/>
                    <a:pt x="343764" y="133971"/>
                  </a:cubicBezTo>
                  <a:lnTo>
                    <a:pt x="191364" y="133971"/>
                  </a:lnTo>
                  <a:cubicBezTo>
                    <a:pt x="175552" y="133971"/>
                    <a:pt x="162789" y="121207"/>
                    <a:pt x="162789" y="105396"/>
                  </a:cubicBezTo>
                  <a:lnTo>
                    <a:pt x="162789" y="29196"/>
                  </a:lnTo>
                  <a:cubicBezTo>
                    <a:pt x="162789" y="13385"/>
                    <a:pt x="175552" y="621"/>
                    <a:pt x="191364" y="621"/>
                  </a:cubicBezTo>
                  <a:lnTo>
                    <a:pt x="343764" y="621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6ED7B1B1-D830-468F-8E88-ED5AA1CFDCB9}"/>
              </a:ext>
            </a:extLst>
          </p:cNvPr>
          <p:cNvCxnSpPr>
            <a:cxnSpLocks/>
          </p:cNvCxnSpPr>
          <p:nvPr/>
        </p:nvCxnSpPr>
        <p:spPr>
          <a:xfrm flipV="1">
            <a:off x="8358807" y="4670722"/>
            <a:ext cx="0" cy="517393"/>
          </a:xfrm>
          <a:prstGeom prst="line">
            <a:avLst/>
          </a:prstGeom>
          <a:ln w="76200" cap="rnd">
            <a:gradFill>
              <a:gsLst>
                <a:gs pos="100000">
                  <a:schemeClr val="tx1">
                    <a:lumMod val="50000"/>
                    <a:lumOff val="50000"/>
                    <a:alpha val="0"/>
                  </a:schemeClr>
                </a:gs>
                <a:gs pos="20000">
                  <a:schemeClr val="tx1">
                    <a:lumMod val="50000"/>
                    <a:lumOff val="50000"/>
                    <a:alpha val="30000"/>
                  </a:schemeClr>
                </a:gs>
              </a:gsLst>
              <a:lin ang="12000000" scaled="0"/>
            </a:gra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7E237669-B8E6-4318-BB6B-1E5072D2BBDB}"/>
              </a:ext>
            </a:extLst>
          </p:cNvPr>
          <p:cNvGrpSpPr/>
          <p:nvPr/>
        </p:nvGrpSpPr>
        <p:grpSpPr>
          <a:xfrm>
            <a:off x="8151482" y="4260524"/>
            <a:ext cx="414650" cy="410198"/>
            <a:chOff x="8252780" y="2235779"/>
            <a:chExt cx="414650" cy="410198"/>
          </a:xfrm>
        </p:grpSpPr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8ECFFC60-A4BE-4114-B5B1-B21F8EC1B381}"/>
                </a:ext>
              </a:extLst>
            </p:cNvPr>
            <p:cNvSpPr/>
            <p:nvPr/>
          </p:nvSpPr>
          <p:spPr>
            <a:xfrm>
              <a:off x="8252780" y="2235779"/>
              <a:ext cx="414650" cy="410198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60000">
                  <a:schemeClr val="accent6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6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77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3765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5A6CE775-ED0C-461C-90EB-95A4A2B11304}"/>
                </a:ext>
              </a:extLst>
            </p:cNvPr>
            <p:cNvSpPr/>
            <p:nvPr/>
          </p:nvSpPr>
          <p:spPr>
            <a:xfrm>
              <a:off x="8368880" y="2356648"/>
              <a:ext cx="178001" cy="162108"/>
            </a:xfrm>
            <a:custGeom>
              <a:avLst/>
              <a:gdLst>
                <a:gd name="connsiteX0" fmla="*/ 125329 w 533400"/>
                <a:gd name="connsiteY0" fmla="*/ 229221 h 485775"/>
                <a:gd name="connsiteX1" fmla="*/ 125329 w 533400"/>
                <a:gd name="connsiteY1" fmla="*/ 276846 h 485775"/>
                <a:gd name="connsiteX2" fmla="*/ 144379 w 533400"/>
                <a:gd name="connsiteY2" fmla="*/ 276846 h 485775"/>
                <a:gd name="connsiteX3" fmla="*/ 144379 w 533400"/>
                <a:gd name="connsiteY3" fmla="*/ 229221 h 485775"/>
                <a:gd name="connsiteX4" fmla="*/ 392029 w 533400"/>
                <a:gd name="connsiteY4" fmla="*/ 229221 h 485775"/>
                <a:gd name="connsiteX5" fmla="*/ 392029 w 533400"/>
                <a:gd name="connsiteY5" fmla="*/ 276846 h 485775"/>
                <a:gd name="connsiteX6" fmla="*/ 411079 w 533400"/>
                <a:gd name="connsiteY6" fmla="*/ 276846 h 485775"/>
                <a:gd name="connsiteX7" fmla="*/ 411079 w 533400"/>
                <a:gd name="connsiteY7" fmla="*/ 229221 h 485775"/>
                <a:gd name="connsiteX8" fmla="*/ 534904 w 533400"/>
                <a:gd name="connsiteY8" fmla="*/ 229221 h 485775"/>
                <a:gd name="connsiteX9" fmla="*/ 534904 w 533400"/>
                <a:gd name="connsiteY9" fmla="*/ 457821 h 485775"/>
                <a:gd name="connsiteX10" fmla="*/ 506329 w 533400"/>
                <a:gd name="connsiteY10" fmla="*/ 486396 h 485775"/>
                <a:gd name="connsiteX11" fmla="*/ 30079 w 533400"/>
                <a:gd name="connsiteY11" fmla="*/ 486396 h 485775"/>
                <a:gd name="connsiteX12" fmla="*/ 1504 w 533400"/>
                <a:gd name="connsiteY12" fmla="*/ 457821 h 485775"/>
                <a:gd name="connsiteX13" fmla="*/ 1504 w 533400"/>
                <a:gd name="connsiteY13" fmla="*/ 229221 h 485775"/>
                <a:gd name="connsiteX14" fmla="*/ 125329 w 533400"/>
                <a:gd name="connsiteY14" fmla="*/ 229221 h 485775"/>
                <a:gd name="connsiteX15" fmla="*/ 372979 w 533400"/>
                <a:gd name="connsiteY15" fmla="*/ 621 h 485775"/>
                <a:gd name="connsiteX16" fmla="*/ 411079 w 533400"/>
                <a:gd name="connsiteY16" fmla="*/ 36816 h 485775"/>
                <a:gd name="connsiteX17" fmla="*/ 411079 w 533400"/>
                <a:gd name="connsiteY17" fmla="*/ 38721 h 485775"/>
                <a:gd name="connsiteX18" fmla="*/ 411079 w 533400"/>
                <a:gd name="connsiteY18" fmla="*/ 114921 h 485775"/>
                <a:gd name="connsiteX19" fmla="*/ 506329 w 533400"/>
                <a:gd name="connsiteY19" fmla="*/ 114921 h 485775"/>
                <a:gd name="connsiteX20" fmla="*/ 534904 w 533400"/>
                <a:gd name="connsiteY20" fmla="*/ 143496 h 485775"/>
                <a:gd name="connsiteX21" fmla="*/ 534904 w 533400"/>
                <a:gd name="connsiteY21" fmla="*/ 210171 h 485775"/>
                <a:gd name="connsiteX22" fmla="*/ 1504 w 533400"/>
                <a:gd name="connsiteY22" fmla="*/ 210171 h 485775"/>
                <a:gd name="connsiteX23" fmla="*/ 1504 w 533400"/>
                <a:gd name="connsiteY23" fmla="*/ 143496 h 485775"/>
                <a:gd name="connsiteX24" fmla="*/ 30079 w 533400"/>
                <a:gd name="connsiteY24" fmla="*/ 114921 h 485775"/>
                <a:gd name="connsiteX25" fmla="*/ 125329 w 533400"/>
                <a:gd name="connsiteY25" fmla="*/ 114921 h 485775"/>
                <a:gd name="connsiteX26" fmla="*/ 125329 w 533400"/>
                <a:gd name="connsiteY26" fmla="*/ 38721 h 485775"/>
                <a:gd name="connsiteX27" fmla="*/ 161524 w 533400"/>
                <a:gd name="connsiteY27" fmla="*/ 621 h 485775"/>
                <a:gd name="connsiteX28" fmla="*/ 163429 w 533400"/>
                <a:gd name="connsiteY28" fmla="*/ 621 h 485775"/>
                <a:gd name="connsiteX29" fmla="*/ 372979 w 533400"/>
                <a:gd name="connsiteY29" fmla="*/ 621 h 485775"/>
                <a:gd name="connsiteX30" fmla="*/ 372979 w 533400"/>
                <a:gd name="connsiteY30" fmla="*/ 19671 h 485775"/>
                <a:gd name="connsiteX31" fmla="*/ 163429 w 533400"/>
                <a:gd name="connsiteY31" fmla="*/ 19671 h 485775"/>
                <a:gd name="connsiteX32" fmla="*/ 144474 w 533400"/>
                <a:gd name="connsiteY32" fmla="*/ 37292 h 485775"/>
                <a:gd name="connsiteX33" fmla="*/ 144379 w 533400"/>
                <a:gd name="connsiteY33" fmla="*/ 38721 h 485775"/>
                <a:gd name="connsiteX34" fmla="*/ 144379 w 533400"/>
                <a:gd name="connsiteY34" fmla="*/ 114921 h 485775"/>
                <a:gd name="connsiteX35" fmla="*/ 392029 w 533400"/>
                <a:gd name="connsiteY35" fmla="*/ 114921 h 485775"/>
                <a:gd name="connsiteX36" fmla="*/ 392029 w 533400"/>
                <a:gd name="connsiteY36" fmla="*/ 38721 h 485775"/>
                <a:gd name="connsiteX37" fmla="*/ 375836 w 533400"/>
                <a:gd name="connsiteY37" fmla="*/ 19862 h 485775"/>
                <a:gd name="connsiteX38" fmla="*/ 374408 w 533400"/>
                <a:gd name="connsiteY38" fmla="*/ 19671 h 485775"/>
                <a:gd name="connsiteX39" fmla="*/ 372979 w 533400"/>
                <a:gd name="connsiteY39" fmla="*/ 19671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533400" h="485775">
                  <a:moveTo>
                    <a:pt x="125329" y="229221"/>
                  </a:moveTo>
                  <a:lnTo>
                    <a:pt x="125329" y="276846"/>
                  </a:lnTo>
                  <a:lnTo>
                    <a:pt x="144379" y="276846"/>
                  </a:lnTo>
                  <a:lnTo>
                    <a:pt x="144379" y="229221"/>
                  </a:lnTo>
                  <a:lnTo>
                    <a:pt x="392029" y="229221"/>
                  </a:lnTo>
                  <a:lnTo>
                    <a:pt x="392029" y="276846"/>
                  </a:lnTo>
                  <a:lnTo>
                    <a:pt x="411079" y="276846"/>
                  </a:lnTo>
                  <a:lnTo>
                    <a:pt x="411079" y="229221"/>
                  </a:lnTo>
                  <a:lnTo>
                    <a:pt x="534904" y="229221"/>
                  </a:lnTo>
                  <a:lnTo>
                    <a:pt x="534904" y="457821"/>
                  </a:lnTo>
                  <a:cubicBezTo>
                    <a:pt x="534904" y="473632"/>
                    <a:pt x="522141" y="486396"/>
                    <a:pt x="506329" y="486396"/>
                  </a:cubicBezTo>
                  <a:lnTo>
                    <a:pt x="30079" y="486396"/>
                  </a:lnTo>
                  <a:cubicBezTo>
                    <a:pt x="14267" y="486396"/>
                    <a:pt x="1504" y="473632"/>
                    <a:pt x="1504" y="457821"/>
                  </a:cubicBezTo>
                  <a:lnTo>
                    <a:pt x="1504" y="229221"/>
                  </a:lnTo>
                  <a:lnTo>
                    <a:pt x="125329" y="229221"/>
                  </a:lnTo>
                  <a:close/>
                  <a:moveTo>
                    <a:pt x="372979" y="621"/>
                  </a:moveTo>
                  <a:cubicBezTo>
                    <a:pt x="393363" y="621"/>
                    <a:pt x="410031" y="16623"/>
                    <a:pt x="411079" y="36816"/>
                  </a:cubicBezTo>
                  <a:lnTo>
                    <a:pt x="411079" y="38721"/>
                  </a:lnTo>
                  <a:lnTo>
                    <a:pt x="411079" y="114921"/>
                  </a:lnTo>
                  <a:lnTo>
                    <a:pt x="506329" y="114921"/>
                  </a:lnTo>
                  <a:cubicBezTo>
                    <a:pt x="522141" y="114921"/>
                    <a:pt x="534904" y="127685"/>
                    <a:pt x="534904" y="143496"/>
                  </a:cubicBezTo>
                  <a:lnTo>
                    <a:pt x="534904" y="210171"/>
                  </a:lnTo>
                  <a:lnTo>
                    <a:pt x="1504" y="210171"/>
                  </a:lnTo>
                  <a:lnTo>
                    <a:pt x="1504" y="143496"/>
                  </a:lnTo>
                  <a:cubicBezTo>
                    <a:pt x="1504" y="127685"/>
                    <a:pt x="14267" y="114921"/>
                    <a:pt x="30079" y="114921"/>
                  </a:cubicBezTo>
                  <a:lnTo>
                    <a:pt x="125329" y="114921"/>
                  </a:lnTo>
                  <a:lnTo>
                    <a:pt x="125329" y="38721"/>
                  </a:lnTo>
                  <a:cubicBezTo>
                    <a:pt x="125329" y="18337"/>
                    <a:pt x="141331" y="1669"/>
                    <a:pt x="161524" y="621"/>
                  </a:cubicBezTo>
                  <a:lnTo>
                    <a:pt x="163429" y="621"/>
                  </a:lnTo>
                  <a:lnTo>
                    <a:pt x="372979" y="621"/>
                  </a:lnTo>
                  <a:close/>
                  <a:moveTo>
                    <a:pt x="372979" y="19671"/>
                  </a:moveTo>
                  <a:lnTo>
                    <a:pt x="163429" y="19671"/>
                  </a:lnTo>
                  <a:cubicBezTo>
                    <a:pt x="153428" y="19671"/>
                    <a:pt x="145141" y="27482"/>
                    <a:pt x="144474" y="37292"/>
                  </a:cubicBezTo>
                  <a:lnTo>
                    <a:pt x="144379" y="38721"/>
                  </a:lnTo>
                  <a:lnTo>
                    <a:pt x="144379" y="114921"/>
                  </a:lnTo>
                  <a:lnTo>
                    <a:pt x="392029" y="114921"/>
                  </a:lnTo>
                  <a:lnTo>
                    <a:pt x="392029" y="38721"/>
                  </a:lnTo>
                  <a:cubicBezTo>
                    <a:pt x="392029" y="29196"/>
                    <a:pt x="384981" y="21290"/>
                    <a:pt x="375836" y="19862"/>
                  </a:cubicBezTo>
                  <a:lnTo>
                    <a:pt x="374408" y="19671"/>
                  </a:lnTo>
                  <a:lnTo>
                    <a:pt x="372979" y="19671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9" name="弧形 28">
            <a:extLst>
              <a:ext uri="{FF2B5EF4-FFF2-40B4-BE49-F238E27FC236}">
                <a16:creationId xmlns:a16="http://schemas.microsoft.com/office/drawing/2014/main" id="{1141D08B-13B3-4E43-962C-EBC0C6F04554}"/>
              </a:ext>
            </a:extLst>
          </p:cNvPr>
          <p:cNvSpPr/>
          <p:nvPr/>
        </p:nvSpPr>
        <p:spPr>
          <a:xfrm rot="8100000">
            <a:off x="4557088" y="2534934"/>
            <a:ext cx="758966" cy="748196"/>
          </a:xfrm>
          <a:prstGeom prst="arc">
            <a:avLst>
              <a:gd name="adj1" fmla="val 16200000"/>
              <a:gd name="adj2" fmla="val 9646559"/>
            </a:avLst>
          </a:prstGeom>
          <a:ln w="76200" cap="rnd">
            <a:gradFill>
              <a:gsLst>
                <a:gs pos="100000">
                  <a:schemeClr val="accent6">
                    <a:lumMod val="60000"/>
                    <a:lumOff val="40000"/>
                    <a:alpha val="0"/>
                  </a:schemeClr>
                </a:gs>
                <a:gs pos="20000">
                  <a:schemeClr val="accent6"/>
                </a:gs>
              </a:gsLst>
              <a:lin ang="12000000" scaled="0"/>
            </a:gra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85ECFF7A-7C65-472F-A6EF-CC3FACF37532}"/>
              </a:ext>
            </a:extLst>
          </p:cNvPr>
          <p:cNvSpPr txBox="1"/>
          <p:nvPr/>
        </p:nvSpPr>
        <p:spPr>
          <a:xfrm>
            <a:off x="2281793" y="1392969"/>
            <a:ext cx="7628414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 i="0">
                <a:gradFill>
                  <a:gsLst>
                    <a:gs pos="0">
                      <a:schemeClr val="accent2">
                        <a:lumMod val="60000"/>
                        <a:lumOff val="40000"/>
                      </a:schemeClr>
                    </a:gs>
                    <a:gs pos="60000">
                      <a:schemeClr val="accent2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defRPr>
            </a:lvl1pPr>
          </a:lstStyle>
          <a:p>
            <a:pPr algn="ctr"/>
            <a:r>
              <a:rPr lang="en-US" altLang="zh-CN" sz="2800" dirty="0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69000">
                      <a:schemeClr val="accent5"/>
                    </a:gs>
                  </a:gsLst>
                  <a:lin ang="2700000" scaled="0"/>
                </a:gradFill>
                <a:effectLst>
                  <a:outerShdw blurRad="152400" dist="76200" dir="5400000" algn="ctr" rotWithShape="0">
                    <a:schemeClr val="accent4">
                      <a:lumMod val="75000"/>
                      <a:alpha val="10000"/>
                    </a:schemeClr>
                  </a:outerShdw>
                </a:effectLst>
                <a:cs typeface="+mn-ea"/>
                <a:sym typeface="+mn-lt"/>
              </a:rPr>
              <a:t>Unified fonts </a:t>
            </a:r>
            <a:r>
              <a:rPr lang="en-US" altLang="zh-CN" sz="2800" dirty="0">
                <a:solidFill>
                  <a:schemeClr val="tx1"/>
                </a:solidFill>
                <a:effectLst>
                  <a:outerShdw blurRad="152400" dist="76200" dir="5400000" algn="ctr" rotWithShape="0">
                    <a:schemeClr val="tx1">
                      <a:lumMod val="85000"/>
                      <a:lumOff val="15000"/>
                      <a:alpha val="10000"/>
                    </a:schemeClr>
                  </a:outerShdw>
                </a:effectLst>
                <a:cs typeface="+mn-ea"/>
                <a:sym typeface="+mn-lt"/>
              </a:rPr>
              <a:t>make reading more fluent. </a:t>
            </a:r>
          </a:p>
        </p:txBody>
      </p:sp>
    </p:spTree>
    <p:extLst>
      <p:ext uri="{BB962C8B-B14F-4D97-AF65-F5344CB8AC3E}">
        <p14:creationId xmlns:p14="http://schemas.microsoft.com/office/powerpoint/2010/main" val="2537992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63FEFD02-E937-4ADC-9512-50D4F4F2D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0418" y="2335501"/>
            <a:ext cx="5731164" cy="1771939"/>
          </a:xfrm>
        </p:spPr>
        <p:txBody>
          <a:bodyPr>
            <a:noAutofit/>
          </a:bodyPr>
          <a:lstStyle/>
          <a:p>
            <a:pPr algn="ctr"/>
            <a:r>
              <a:rPr lang="en-US" altLang="zh-CN" sz="11500" dirty="0">
                <a:latin typeface="+mn-lt"/>
                <a:ea typeface="+mn-ea"/>
                <a:cs typeface="+mn-ea"/>
                <a:sym typeface="+mn-lt"/>
              </a:rPr>
              <a:t>O3</a:t>
            </a:r>
            <a:endParaRPr lang="zh-CN" altLang="en-US" sz="115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F0F191A3-DE69-491B-ACEB-9CBB9FC13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0418" y="4107440"/>
            <a:ext cx="5731164" cy="7351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CN" sz="1800" b="1" dirty="0">
                <a:cs typeface="+mn-ea"/>
                <a:sym typeface="+mn-lt"/>
              </a:rPr>
              <a:t>- </a:t>
            </a:r>
            <a:r>
              <a:rPr lang="zh-CN" altLang="en-US" sz="1800" b="1" dirty="0">
                <a:cs typeface="+mn-ea"/>
                <a:sym typeface="+mn-lt"/>
              </a:rPr>
              <a:t>课程小结 </a:t>
            </a:r>
            <a:r>
              <a:rPr lang="en-US" altLang="zh-CN" sz="1800" b="1" dirty="0">
                <a:cs typeface="+mn-ea"/>
                <a:sym typeface="+mn-lt"/>
              </a:rPr>
              <a:t>-</a:t>
            </a:r>
            <a:endParaRPr lang="zh-CN" altLang="en-US" sz="1800" b="1" dirty="0">
              <a:cs typeface="+mn-ea"/>
              <a:sym typeface="+mn-lt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BC2B274-6096-4E6F-B8DF-3F118E2D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57452" y="6438900"/>
            <a:ext cx="2661448" cy="215900"/>
          </a:xfrm>
        </p:spPr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pPr/>
              <a:t>9</a:t>
            </a:fld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11339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GuidesStyle_Normal&quot;,&quot;Name&quot;:&quot;正常&quot;,&quot;Kind&quot;:&quot;System&quot;,&quot;OldGuidesSetting&quot;:{&quot;HeaderHeight&quot;:15.0,&quot;FooterHeight&quot;:9.0,&quot;SideMargin&quot;:5.5,&quot;TopMargin&quot;:0.0,&quot;BottomMargin&quot;:0.0,&quot;IntervalMargin&quot;:1.5}}"/>
  <p:tag name="ISLIDE.THEME" val="25554466-39ea-4a2c-ab3f-ceba982ee78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774517;#770014;"/>
</p:tagLst>
</file>

<file path=ppt/theme/theme1.xml><?xml version="1.0" encoding="utf-8"?>
<a:theme xmlns:a="http://schemas.openxmlformats.org/drawingml/2006/main" name="Designed by iSlide">
  <a:themeElements>
    <a:clrScheme name="iSlide VI标准">
      <a:dk1>
        <a:srgbClr val="2F2F2F"/>
      </a:dk1>
      <a:lt1>
        <a:srgbClr val="FFFFFF"/>
      </a:lt1>
      <a:dk2>
        <a:srgbClr val="778495"/>
      </a:dk2>
      <a:lt2>
        <a:srgbClr val="F0F0F0"/>
      </a:lt2>
      <a:accent1>
        <a:srgbClr val="FADA59"/>
      </a:accent1>
      <a:accent2>
        <a:srgbClr val="FFC000"/>
      </a:accent2>
      <a:accent3>
        <a:srgbClr val="FFC000"/>
      </a:accent3>
      <a:accent4>
        <a:srgbClr val="FFC000"/>
      </a:accent4>
      <a:accent5>
        <a:srgbClr val="FFC000"/>
      </a:accent5>
      <a:accent6>
        <a:srgbClr val="FFC000"/>
      </a:accent6>
      <a:hlink>
        <a:srgbClr val="FFFFFF"/>
      </a:hlink>
      <a:folHlink>
        <a:srgbClr val="979797"/>
      </a:folHlink>
    </a:clrScheme>
    <a:fontScheme name="emorz2ij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Default.potx" id="{1D9758C4-BF53-48D5-9F51-21F468A6C710}" vid="{F0E1EFAF-5478-48F0-8152-DA9350739A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Slide VI标准">
    <a:dk1>
      <a:srgbClr val="2F2F2F"/>
    </a:dk1>
    <a:lt1>
      <a:srgbClr val="FFFFFF"/>
    </a:lt1>
    <a:dk2>
      <a:srgbClr val="778495"/>
    </a:dk2>
    <a:lt2>
      <a:srgbClr val="F0F0F0"/>
    </a:lt2>
    <a:accent1>
      <a:srgbClr val="FADA59"/>
    </a:accent1>
    <a:accent2>
      <a:srgbClr val="FFC000"/>
    </a:accent2>
    <a:accent3>
      <a:srgbClr val="FFC000"/>
    </a:accent3>
    <a:accent4>
      <a:srgbClr val="FFC000"/>
    </a:accent4>
    <a:accent5>
      <a:srgbClr val="FFC000"/>
    </a:accent5>
    <a:accent6>
      <a:srgbClr val="FFC000"/>
    </a:accent6>
    <a:hlink>
      <a:srgbClr val="FFFFFF"/>
    </a:hlink>
    <a:folHlink>
      <a:srgbClr val="979797"/>
    </a:folHlink>
  </a:clrScheme>
</a:themeOverride>
</file>

<file path=ppt/theme/themeOverride2.xml><?xml version="1.0" encoding="utf-8"?>
<a:themeOverride xmlns:a="http://schemas.openxmlformats.org/drawingml/2006/main">
  <a:clrScheme name="iSlide VI标准">
    <a:dk1>
      <a:srgbClr val="2F2F2F"/>
    </a:dk1>
    <a:lt1>
      <a:srgbClr val="FFFFFF"/>
    </a:lt1>
    <a:dk2>
      <a:srgbClr val="778495"/>
    </a:dk2>
    <a:lt2>
      <a:srgbClr val="F0F0F0"/>
    </a:lt2>
    <a:accent1>
      <a:srgbClr val="FADA59"/>
    </a:accent1>
    <a:accent2>
      <a:srgbClr val="FFC000"/>
    </a:accent2>
    <a:accent3>
      <a:srgbClr val="FFC000"/>
    </a:accent3>
    <a:accent4>
      <a:srgbClr val="FFC000"/>
    </a:accent4>
    <a:accent5>
      <a:srgbClr val="FFC000"/>
    </a:accent5>
    <a:accent6>
      <a:srgbClr val="FFC000"/>
    </a:accent6>
    <a:hlink>
      <a:srgbClr val="FFFFFF"/>
    </a:hlink>
    <a:folHlink>
      <a:srgbClr val="979797"/>
    </a:folHlink>
  </a:clrScheme>
</a:themeOverride>
</file>

<file path=ppt/theme/themeOverride3.xml><?xml version="1.0" encoding="utf-8"?>
<a:themeOverride xmlns:a="http://schemas.openxmlformats.org/drawingml/2006/main">
  <a:clrScheme name="iSlide VI标准">
    <a:dk1>
      <a:srgbClr val="2F2F2F"/>
    </a:dk1>
    <a:lt1>
      <a:srgbClr val="FFFFFF"/>
    </a:lt1>
    <a:dk2>
      <a:srgbClr val="778495"/>
    </a:dk2>
    <a:lt2>
      <a:srgbClr val="F0F0F0"/>
    </a:lt2>
    <a:accent1>
      <a:srgbClr val="FADA59"/>
    </a:accent1>
    <a:accent2>
      <a:srgbClr val="FFC000"/>
    </a:accent2>
    <a:accent3>
      <a:srgbClr val="FFC000"/>
    </a:accent3>
    <a:accent4>
      <a:srgbClr val="FFC000"/>
    </a:accent4>
    <a:accent5>
      <a:srgbClr val="FFC000"/>
    </a:accent5>
    <a:accent6>
      <a:srgbClr val="FFC000"/>
    </a:accent6>
    <a:hlink>
      <a:srgbClr val="FFFFFF"/>
    </a:hlink>
    <a:folHlink>
      <a:srgbClr val="979797"/>
    </a:folHlink>
  </a:clrScheme>
</a:themeOverride>
</file>

<file path=ppt/theme/themeOverride4.xml><?xml version="1.0" encoding="utf-8"?>
<a:themeOverride xmlns:a="http://schemas.openxmlformats.org/drawingml/2006/main">
  <a:clrScheme name="iSlide VI标准">
    <a:dk1>
      <a:srgbClr val="2F2F2F"/>
    </a:dk1>
    <a:lt1>
      <a:srgbClr val="FFFFFF"/>
    </a:lt1>
    <a:dk2>
      <a:srgbClr val="778495"/>
    </a:dk2>
    <a:lt2>
      <a:srgbClr val="F0F0F0"/>
    </a:lt2>
    <a:accent1>
      <a:srgbClr val="FADA59"/>
    </a:accent1>
    <a:accent2>
      <a:srgbClr val="FFC000"/>
    </a:accent2>
    <a:accent3>
      <a:srgbClr val="FFC000"/>
    </a:accent3>
    <a:accent4>
      <a:srgbClr val="FFC000"/>
    </a:accent4>
    <a:accent5>
      <a:srgbClr val="FFC000"/>
    </a:accent5>
    <a:accent6>
      <a:srgbClr val="FFC000"/>
    </a:accent6>
    <a:hlink>
      <a:srgbClr val="FFFFFF"/>
    </a:hlink>
    <a:folHlink>
      <a:srgbClr val="979797"/>
    </a:folHlink>
  </a:clrScheme>
</a:themeOverride>
</file>

<file path=ppt/theme/themeOverride5.xml><?xml version="1.0" encoding="utf-8"?>
<a:themeOverride xmlns:a="http://schemas.openxmlformats.org/drawingml/2006/main">
  <a:clrScheme name="iSlide VI标准">
    <a:dk1>
      <a:srgbClr val="2F2F2F"/>
    </a:dk1>
    <a:lt1>
      <a:srgbClr val="FFFFFF"/>
    </a:lt1>
    <a:dk2>
      <a:srgbClr val="778495"/>
    </a:dk2>
    <a:lt2>
      <a:srgbClr val="F0F0F0"/>
    </a:lt2>
    <a:accent1>
      <a:srgbClr val="FADA59"/>
    </a:accent1>
    <a:accent2>
      <a:srgbClr val="FFC000"/>
    </a:accent2>
    <a:accent3>
      <a:srgbClr val="FFC000"/>
    </a:accent3>
    <a:accent4>
      <a:srgbClr val="FFC000"/>
    </a:accent4>
    <a:accent5>
      <a:srgbClr val="FFC000"/>
    </a:accent5>
    <a:accent6>
      <a:srgbClr val="FFC000"/>
    </a:accent6>
    <a:hlink>
      <a:srgbClr val="FFFFFF"/>
    </a:hlink>
    <a:folHlink>
      <a:srgbClr val="97979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Duck</Template>
  <TotalTime>14</TotalTime>
  <Words>983</Words>
  <Application>Microsoft Office PowerPoint</Application>
  <PresentationFormat>宽屏</PresentationFormat>
  <Paragraphs>152</Paragraphs>
  <Slides>15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8" baseType="lpstr">
      <vt:lpstr>等线</vt:lpstr>
      <vt:lpstr>Arial</vt:lpstr>
      <vt:lpstr>Designed by iSlide</vt:lpstr>
      <vt:lpstr>语言教育培训课件 EDUCATION-2OXX</vt:lpstr>
      <vt:lpstr>PowerPoint 演示文稿</vt:lpstr>
      <vt:lpstr>O1</vt:lpstr>
      <vt:lpstr>PowerPoint 演示文稿</vt:lpstr>
      <vt:lpstr>PowerPoint 演示文稿</vt:lpstr>
      <vt:lpstr>O2</vt:lpstr>
      <vt:lpstr>PowerPoint 演示文稿</vt:lpstr>
      <vt:lpstr>PowerPoint 演示文稿</vt:lpstr>
      <vt:lpstr>O3</vt:lpstr>
      <vt:lpstr>PowerPoint 演示文稿</vt:lpstr>
      <vt:lpstr>PowerPoint 演示文稿</vt:lpstr>
      <vt:lpstr>O4</vt:lpstr>
      <vt:lpstr>PowerPoint 演示文稿</vt:lpstr>
      <vt:lpstr>PowerPoint 演示文稿</vt:lpstr>
      <vt:lpstr>PowerPoint 演示文稿</vt:lpstr>
    </vt:vector>
  </TitlesOfParts>
  <Manager>iSlide</Manager>
  <Company>iSlide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Duck</dc:creator>
  <cp:lastModifiedBy>张 紫怡</cp:lastModifiedBy>
  <cp:revision>2</cp:revision>
  <cp:lastPrinted>2022-01-20T16:00:00Z</cp:lastPrinted>
  <dcterms:created xsi:type="dcterms:W3CDTF">2022-01-20T16:00:00Z</dcterms:created>
  <dcterms:modified xsi:type="dcterms:W3CDTF">2022-09-12T05:01:29Z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25554466-39ea-4a2c-ab3f-ceba982ee789</vt:lpwstr>
  </property>
</Properties>
</file>