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handoutMasterIdLst>
    <p:handoutMasterId r:id="rId35"/>
  </p:handoutMasterIdLst>
  <p:sldIdLst>
    <p:sldId id="400" r:id="rId2"/>
    <p:sldId id="416" r:id="rId3"/>
    <p:sldId id="372" r:id="rId4"/>
    <p:sldId id="405" r:id="rId5"/>
    <p:sldId id="410" r:id="rId6"/>
    <p:sldId id="391" r:id="rId7"/>
    <p:sldId id="411" r:id="rId8"/>
    <p:sldId id="362" r:id="rId9"/>
    <p:sldId id="386" r:id="rId10"/>
    <p:sldId id="387" r:id="rId11"/>
    <p:sldId id="363" r:id="rId12"/>
    <p:sldId id="389" r:id="rId13"/>
    <p:sldId id="380" r:id="rId14"/>
    <p:sldId id="366" r:id="rId15"/>
    <p:sldId id="364" r:id="rId16"/>
    <p:sldId id="403" r:id="rId17"/>
    <p:sldId id="390" r:id="rId18"/>
    <p:sldId id="359" r:id="rId19"/>
    <p:sldId id="394" r:id="rId20"/>
    <p:sldId id="371" r:id="rId21"/>
    <p:sldId id="402" r:id="rId22"/>
    <p:sldId id="413" r:id="rId23"/>
    <p:sldId id="414" r:id="rId24"/>
    <p:sldId id="378" r:id="rId25"/>
    <p:sldId id="360" r:id="rId26"/>
    <p:sldId id="365" r:id="rId27"/>
    <p:sldId id="418" r:id="rId28"/>
    <p:sldId id="377" r:id="rId29"/>
    <p:sldId id="406" r:id="rId30"/>
    <p:sldId id="357" r:id="rId31"/>
    <p:sldId id="388" r:id="rId32"/>
    <p:sldId id="395" r:id="rId33"/>
    <p:sldId id="419" r:id="rId34"/>
  </p:sldIdLst>
  <p:sldSz cx="12192000" cy="6858000"/>
  <p:notesSz cx="6858000" cy="9144000"/>
  <p:embeddedFontLst>
    <p:embeddedFont>
      <p:font typeface="Microsoft YaHei Light" panose="020B0502040204020203" pitchFamily="34" charset="-122"/>
      <p:regular r:id="rId36"/>
    </p:embeddedFont>
    <p:embeddedFont>
      <p:font typeface="Microsoft YaHei" panose="020B0503020204020204" pitchFamily="34" charset="-122"/>
      <p:regular r:id="rId37"/>
      <p:bold r:id="rId38"/>
    </p:embeddedFont>
    <p:embeddedFont>
      <p:font typeface="Microsoft YaHei" panose="020B0503020204020204" pitchFamily="34" charset="-122"/>
      <p:regular r:id="rId37"/>
      <p:bold r:id="rId38"/>
    </p:embeddedFont>
    <p:embeddedFont>
      <p:font typeface="微软雅黑 Light" panose="020B0502040204020203" pitchFamily="34" charset="-122"/>
      <p:regular r:id="rId39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 userDrawn="1">
          <p15:clr>
            <a:srgbClr val="A4A3A4"/>
          </p15:clr>
        </p15:guide>
        <p15:guide id="2" pos="7151" userDrawn="1">
          <p15:clr>
            <a:srgbClr val="A4A3A4"/>
          </p15:clr>
        </p15:guide>
        <p15:guide id="3" orient="horz" pos="3929" userDrawn="1">
          <p15:clr>
            <a:srgbClr val="A4A3A4"/>
          </p15:clr>
        </p15:guide>
        <p15:guide id="4" pos="55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F6F8"/>
    <a:srgbClr val="EFF4F7"/>
    <a:srgbClr val="A4DFE4"/>
    <a:srgbClr val="F0CE6F"/>
    <a:srgbClr val="0964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90ABE88-F74A-47AB-9720-3D9A30AE3677}" v="4" dt="2022-01-27T07:40:22.68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12" autoAdjust="0"/>
    <p:restoredTop sz="94660"/>
  </p:normalViewPr>
  <p:slideViewPr>
    <p:cSldViewPr snapToGrid="0">
      <p:cViewPr>
        <p:scale>
          <a:sx n="66" d="100"/>
          <a:sy n="66" d="100"/>
        </p:scale>
        <p:origin x="768" y="312"/>
      </p:cViewPr>
      <p:guideLst>
        <p:guide orient="horz" pos="436"/>
        <p:guide pos="7151"/>
        <p:guide orient="horz" pos="3929"/>
        <p:guide pos="55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notesViewPr>
    <p:cSldViewPr snapToGrid="0">
      <p:cViewPr varScale="1">
        <p:scale>
          <a:sx n="58" d="100"/>
          <a:sy n="58" d="100"/>
        </p:scale>
        <p:origin x="3240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4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2.fntdata"/><Relationship Id="rId40" Type="http://schemas.openxmlformats.org/officeDocument/2006/relationships/presProps" Target="presProps.xml"/><Relationship Id="rId45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3.fntdata"/><Relationship Id="rId20" Type="http://schemas.openxmlformats.org/officeDocument/2006/relationships/slide" Target="slides/slide19.xml"/><Relationship Id="rId41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Xin Zhang (FA Talent)" userId="474f572f-8271-4f60-858e-cee871e0aec6" providerId="ADAL" clId="{890ABE88-F74A-47AB-9720-3D9A30AE3677}"/>
    <pc:docChg chg="addSld delSld modSld">
      <pc:chgData name="Xin Zhang (FA Talent)" userId="474f572f-8271-4f60-858e-cee871e0aec6" providerId="ADAL" clId="{890ABE88-F74A-47AB-9720-3D9A30AE3677}" dt="2022-01-27T07:40:48.474" v="8" actId="47"/>
      <pc:docMkLst>
        <pc:docMk/>
      </pc:docMkLst>
      <pc:sldChg chg="del">
        <pc:chgData name="Xin Zhang (FA Talent)" userId="474f572f-8271-4f60-858e-cee871e0aec6" providerId="ADAL" clId="{890ABE88-F74A-47AB-9720-3D9A30AE3677}" dt="2022-01-27T07:40:48.474" v="8" actId="47"/>
        <pc:sldMkLst>
          <pc:docMk/>
          <pc:sldMk cId="1135249564" sldId="314"/>
        </pc:sldMkLst>
      </pc:sldChg>
      <pc:sldChg chg="del">
        <pc:chgData name="Xin Zhang (FA Talent)" userId="474f572f-8271-4f60-858e-cee871e0aec6" providerId="ADAL" clId="{890ABE88-F74A-47AB-9720-3D9A30AE3677}" dt="2022-01-27T07:40:16.782" v="1" actId="47"/>
        <pc:sldMkLst>
          <pc:docMk/>
          <pc:sldMk cId="452991559" sldId="383"/>
        </pc:sldMkLst>
      </pc:sldChg>
      <pc:sldChg chg="del">
        <pc:chgData name="Xin Zhang (FA Talent)" userId="474f572f-8271-4f60-858e-cee871e0aec6" providerId="ADAL" clId="{890ABE88-F74A-47AB-9720-3D9A30AE3677}" dt="2022-01-27T07:40:16.619" v="0" actId="47"/>
        <pc:sldMkLst>
          <pc:docMk/>
          <pc:sldMk cId="3884022049" sldId="396"/>
        </pc:sldMkLst>
      </pc:sldChg>
      <pc:sldChg chg="modSp add mod">
        <pc:chgData name="Xin Zhang (FA Talent)" userId="474f572f-8271-4f60-858e-cee871e0aec6" providerId="ADAL" clId="{890ABE88-F74A-47AB-9720-3D9A30AE3677}" dt="2022-01-27T07:40:45.582" v="7" actId="20577"/>
        <pc:sldMkLst>
          <pc:docMk/>
          <pc:sldMk cId="3179033524" sldId="419"/>
        </pc:sldMkLst>
        <pc:spChg chg="mod">
          <ac:chgData name="Xin Zhang (FA Talent)" userId="474f572f-8271-4f60-858e-cee871e0aec6" providerId="ADAL" clId="{890ABE88-F74A-47AB-9720-3D9A30AE3677}" dt="2022-01-27T07:40:45.582" v="7" actId="20577"/>
          <ac:spMkLst>
            <pc:docMk/>
            <pc:sldMk cId="3179033524" sldId="419"/>
            <ac:spMk id="3" creationId="{9AFB47E1-7AF0-204F-89F0-4C0DE2B37BF5}"/>
          </ac:spMkLst>
        </pc:spChg>
      </pc:sldChg>
      <pc:sldMasterChg chg="delSldLayout">
        <pc:chgData name="Xin Zhang (FA Talent)" userId="474f572f-8271-4f60-858e-cee871e0aec6" providerId="ADAL" clId="{890ABE88-F74A-47AB-9720-3D9A30AE3677}" dt="2022-01-27T07:40:48.474" v="8" actId="47"/>
        <pc:sldMasterMkLst>
          <pc:docMk/>
          <pc:sldMasterMk cId="1331128241" sldId="2147483648"/>
        </pc:sldMasterMkLst>
        <pc:sldLayoutChg chg="del">
          <pc:chgData name="Xin Zhang (FA Talent)" userId="474f572f-8271-4f60-858e-cee871e0aec6" providerId="ADAL" clId="{890ABE88-F74A-47AB-9720-3D9A30AE3677}" dt="2022-01-27T07:40:48.474" v="8" actId="47"/>
          <pc:sldLayoutMkLst>
            <pc:docMk/>
            <pc:sldMasterMk cId="1331128241" sldId="2147483648"/>
            <pc:sldLayoutMk cId="510029736" sldId="2147483666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Sheet1!$A$2:$A$6</c:f>
              <c:strCache>
                <c:ptCount val="5"/>
                <c:pt idx="0">
                  <c:v>20XX</c:v>
                </c:pt>
                <c:pt idx="1">
                  <c:v>20XX</c:v>
                </c:pt>
                <c:pt idx="2">
                  <c:v>20XX</c:v>
                </c:pt>
                <c:pt idx="3">
                  <c:v>20XX</c:v>
                </c:pt>
                <c:pt idx="4">
                  <c:v>20XX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16900</c:v>
                </c:pt>
                <c:pt idx="1">
                  <c:v>11800</c:v>
                </c:pt>
                <c:pt idx="2">
                  <c:v>9190</c:v>
                </c:pt>
                <c:pt idx="3">
                  <c:v>7807</c:v>
                </c:pt>
                <c:pt idx="4">
                  <c:v>24400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17-4BB4-87DD-B2565A0DD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88870575"/>
        <c:axId val="588894287"/>
      </c:lineChart>
      <c:catAx>
        <c:axId val="5888705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588894287"/>
        <c:crosses val="autoZero"/>
        <c:auto val="1"/>
        <c:lblAlgn val="ctr"/>
        <c:lblOffset val="100"/>
        <c:noMultiLvlLbl val="0"/>
      </c:catAx>
      <c:valAx>
        <c:axId val="5888942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5888705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D40D30B3-A900-47D3-937E-664CBF1B077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A069F32-ABE2-457C-A45D-072A4D4CB8B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808A69-E4B7-490F-AAB7-58781CC17350}" type="datetimeFigureOut">
              <a:rPr lang="zh-CN" altLang="en-US" smtClean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2022/1/27</a:t>
            </a:fld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B0931F2B-F5FD-49B6-BD03-0D41D8CD609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9BA7A9CF-A4F1-4ECB-87C9-1BB14782E11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6AEE0B-C45C-4C71-AA79-C3BDF6119461}" type="slidenum">
              <a:rPr lang="zh-CN" altLang="en-US" smtClean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‹#›</a:t>
            </a:fld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87889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FB188E7-B5D1-4A9C-A8C2-5926855E952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35252" y="2071695"/>
            <a:ext cx="939488" cy="3785652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907072" y="2071695"/>
            <a:ext cx="683264" cy="3554819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48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8ED59788-4150-471A-9BB9-2BF7CDE17403}"/>
              </a:ext>
            </a:extLst>
          </p:cNvPr>
          <p:cNvCxnSpPr>
            <a:cxnSpLocks/>
          </p:cNvCxnSpPr>
          <p:nvPr userDrawn="1"/>
        </p:nvCxnSpPr>
        <p:spPr>
          <a:xfrm>
            <a:off x="4746992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95453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95781" y="2093392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sp>
        <p:nvSpPr>
          <p:cNvPr id="12" name="文本占位符 7">
            <a:extLst>
              <a:ext uri="{FF2B5EF4-FFF2-40B4-BE49-F238E27FC236}">
                <a16:creationId xmlns:a16="http://schemas.microsoft.com/office/drawing/2014/main" id="{7364F307-82EA-43B8-965B-CDF6ED0692E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491099" y="3138495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A7C247-1D49-431D-91B3-50BE290305E1}"/>
              </a:ext>
            </a:extLst>
          </p:cNvPr>
          <p:cNvCxnSpPr>
            <a:cxnSpLocks/>
          </p:cNvCxnSpPr>
          <p:nvPr userDrawn="1"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25328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背景图片素材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933531CE-71CC-44AE-975D-24E8DE318069}"/>
              </a:ext>
            </a:extLst>
          </p:cNvPr>
          <p:cNvGrpSpPr/>
          <p:nvPr userDrawn="1"/>
        </p:nvGrpSpPr>
        <p:grpSpPr>
          <a:xfrm>
            <a:off x="857250" y="1991379"/>
            <a:ext cx="10494963" cy="3862137"/>
            <a:chOff x="857250" y="1991379"/>
            <a:chExt cx="10494963" cy="3862137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45773DC5-5519-4A8D-A1EB-14DC7BE09097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5853516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28234586-6C16-4528-AFA3-973A64D1B1AC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DF1FFBBB-07C6-4C89-80BB-2489FD7C25BC}"/>
                </a:ext>
              </a:extLst>
            </p:cNvPr>
            <p:cNvCxnSpPr>
              <a:cxnSpLocks/>
            </p:cNvCxnSpPr>
            <p:nvPr/>
          </p:nvCxnSpPr>
          <p:spPr>
            <a:xfrm>
              <a:off x="113522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0C0E0183-E4B6-444D-8115-D0DCEBA30CB3}"/>
                </a:ext>
              </a:extLst>
            </p:cNvPr>
            <p:cNvCxnSpPr/>
            <p:nvPr/>
          </p:nvCxnSpPr>
          <p:spPr>
            <a:xfrm>
              <a:off x="857250" y="1991379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E9B4728F-0AA8-4632-8E3B-BBC78C3B45F6}"/>
              </a:ext>
            </a:extLst>
          </p:cNvPr>
          <p:cNvSpPr txBox="1"/>
          <p:nvPr userDrawn="1"/>
        </p:nvSpPr>
        <p:spPr>
          <a:xfrm>
            <a:off x="902422" y="1004485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素材扩展</a:t>
            </a:r>
            <a:endParaRPr kumimoji="0" lang="en-US" altLang="zh-CN" sz="32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5038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crosof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41235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_3Column_R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2B6B1E38-92E7-264B-8E89-41E6E84A3B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2">
            <a:extLst>
              <a:ext uri="{FF2B5EF4-FFF2-40B4-BE49-F238E27FC236}">
                <a16:creationId xmlns:a16="http://schemas.microsoft.com/office/drawing/2014/main" id="{8FD8A64B-6AD0-3A41-814C-1B63096892A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9" name="文本占位符 2">
            <a:extLst>
              <a:ext uri="{FF2B5EF4-FFF2-40B4-BE49-F238E27FC236}">
                <a16:creationId xmlns:a16="http://schemas.microsoft.com/office/drawing/2014/main" id="{54EE1A10-8007-A34C-90EC-12BF9C0AED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53012" y="759876"/>
            <a:ext cx="7074345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0" name="文本占位符 2">
            <a:extLst>
              <a:ext uri="{FF2B5EF4-FFF2-40B4-BE49-F238E27FC236}">
                <a16:creationId xmlns:a16="http://schemas.microsoft.com/office/drawing/2014/main" id="{FCC17F7B-0108-144F-8488-1E2862B906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53012" y="182445"/>
            <a:ext cx="2259871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11" name="文本占位符 2">
            <a:extLst>
              <a:ext uri="{FF2B5EF4-FFF2-40B4-BE49-F238E27FC236}">
                <a16:creationId xmlns:a16="http://schemas.microsoft.com/office/drawing/2014/main" id="{30BB9E0B-0189-FE49-A78C-FE753F2AA7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67" b="0" i="0">
                <a:solidFill>
                  <a:schemeClr val="bg1"/>
                </a:solidFill>
                <a:latin typeface="Microsoft YaHei" panose="020B0503020204020204" pitchFamily="34" charset="-122"/>
                <a:ea typeface="Microsoft YaHei" panose="020B0503020204020204" pitchFamily="34" charset="-122"/>
                <a:cs typeface="Microsoft YaHei" panose="020B0503020204020204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6" name="文本占位符 2">
            <a:extLst>
              <a:ext uri="{FF2B5EF4-FFF2-40B4-BE49-F238E27FC236}">
                <a16:creationId xmlns:a16="http://schemas.microsoft.com/office/drawing/2014/main" id="{0794DEC1-0DDB-5444-9DA7-6EDC75F3C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0603" y="1490309"/>
            <a:ext cx="1657138" cy="4607818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8" name="文本占位符 2">
            <a:extLst>
              <a:ext uri="{FF2B5EF4-FFF2-40B4-BE49-F238E27FC236}">
                <a16:creationId xmlns:a16="http://schemas.microsoft.com/office/drawing/2014/main" id="{2E329B3E-8E5D-6C4F-8355-071113D7373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77999" y="182445"/>
            <a:ext cx="1494754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4" name="文本占位符 2">
            <a:extLst>
              <a:ext uri="{FF2B5EF4-FFF2-40B4-BE49-F238E27FC236}">
                <a16:creationId xmlns:a16="http://schemas.microsoft.com/office/drawing/2014/main" id="{EE8BE598-6F23-D84B-ABD3-65A6F031CF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392278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图片 104">
            <a:extLst>
              <a:ext uri="{FF2B5EF4-FFF2-40B4-BE49-F238E27FC236}">
                <a16:creationId xmlns:a16="http://schemas.microsoft.com/office/drawing/2014/main" id="{3B70636A-73D4-482D-8176-AA52BF3C48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文本占位符 7">
            <a:extLst>
              <a:ext uri="{FF2B5EF4-FFF2-40B4-BE49-F238E27FC236}">
                <a16:creationId xmlns:a16="http://schemas.microsoft.com/office/drawing/2014/main" id="{1F2E2B36-C2BB-453D-9CE3-047CCDB0A3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4229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sp>
        <p:nvSpPr>
          <p:cNvPr id="5" name="文本占位符 7">
            <a:extLst>
              <a:ext uri="{FF2B5EF4-FFF2-40B4-BE49-F238E27FC236}">
                <a16:creationId xmlns:a16="http://schemas.microsoft.com/office/drawing/2014/main" id="{2416EF2A-E35C-4825-BD7D-F0F0E6BDC4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2003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sp>
        <p:nvSpPr>
          <p:cNvPr id="6" name="文本占位符 7">
            <a:extLst>
              <a:ext uri="{FF2B5EF4-FFF2-40B4-BE49-F238E27FC236}">
                <a16:creationId xmlns:a16="http://schemas.microsoft.com/office/drawing/2014/main" id="{77E1BA6F-FB40-461C-8134-AA0F387A086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2836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57A8EA0-F0FF-4247-8A0F-829DA7F8E56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520816" y="1471211"/>
            <a:ext cx="1124154" cy="1978875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>
            <a:lvl1pPr marL="0" indent="0"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目录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DBB72D08-E9A5-4D5A-9E01-834DF739A34F}"/>
              </a:ext>
            </a:extLst>
          </p:cNvPr>
          <p:cNvCxnSpPr>
            <a:cxnSpLocks/>
          </p:cNvCxnSpPr>
          <p:nvPr userDrawn="1"/>
        </p:nvCxnSpPr>
        <p:spPr>
          <a:xfrm>
            <a:off x="8861792" y="1517302"/>
            <a:ext cx="0" cy="287181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1EEE0D4F-FB59-4422-92DE-3B66E84435EC}"/>
              </a:ext>
            </a:extLst>
          </p:cNvPr>
          <p:cNvGrpSpPr/>
          <p:nvPr userDrawn="1"/>
        </p:nvGrpSpPr>
        <p:grpSpPr>
          <a:xfrm>
            <a:off x="7025251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10" name="任意多边形 4">
              <a:extLst>
                <a:ext uri="{FF2B5EF4-FFF2-40B4-BE49-F238E27FC236}">
                  <a16:creationId xmlns:a16="http://schemas.microsoft.com/office/drawing/2014/main" id="{A6D54243-9842-42BF-B215-5C7084E4AB12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1" name="任意多边形 5">
              <a:extLst>
                <a:ext uri="{FF2B5EF4-FFF2-40B4-BE49-F238E27FC236}">
                  <a16:creationId xmlns:a16="http://schemas.microsoft.com/office/drawing/2014/main" id="{F36B8359-C2B3-4304-B3FD-C290118CA450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2" name="任意多边形 6">
              <a:extLst>
                <a:ext uri="{FF2B5EF4-FFF2-40B4-BE49-F238E27FC236}">
                  <a16:creationId xmlns:a16="http://schemas.microsoft.com/office/drawing/2014/main" id="{2C463F62-2498-4ECA-8549-63FDC8E1299C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3" name="任意多边形 7">
              <a:extLst>
                <a:ext uri="{FF2B5EF4-FFF2-40B4-BE49-F238E27FC236}">
                  <a16:creationId xmlns:a16="http://schemas.microsoft.com/office/drawing/2014/main" id="{689F4CFE-5124-4D02-B8D5-DA8FB86ECB2C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4" name="任意多边形 8">
              <a:extLst>
                <a:ext uri="{FF2B5EF4-FFF2-40B4-BE49-F238E27FC236}">
                  <a16:creationId xmlns:a16="http://schemas.microsoft.com/office/drawing/2014/main" id="{61B4199C-DE05-4957-A28F-4107AE782EBE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" name="任意多边形 9">
              <a:extLst>
                <a:ext uri="{FF2B5EF4-FFF2-40B4-BE49-F238E27FC236}">
                  <a16:creationId xmlns:a16="http://schemas.microsoft.com/office/drawing/2014/main" id="{63DB052D-C9E1-4234-B271-8EE3837C27B3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" name="任意多边形 10">
              <a:extLst>
                <a:ext uri="{FF2B5EF4-FFF2-40B4-BE49-F238E27FC236}">
                  <a16:creationId xmlns:a16="http://schemas.microsoft.com/office/drawing/2014/main" id="{5116F1BE-3091-46B9-82AA-AB66179D30B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7" name="任意多边形 11">
              <a:extLst>
                <a:ext uri="{FF2B5EF4-FFF2-40B4-BE49-F238E27FC236}">
                  <a16:creationId xmlns:a16="http://schemas.microsoft.com/office/drawing/2014/main" id="{0014D1AA-2A41-4066-9EA0-4954DB6E016A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8" name="任意多边形 12">
              <a:extLst>
                <a:ext uri="{FF2B5EF4-FFF2-40B4-BE49-F238E27FC236}">
                  <a16:creationId xmlns:a16="http://schemas.microsoft.com/office/drawing/2014/main" id="{01770672-D875-4887-9555-D70504C56289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9" name="任意多边形 13">
              <a:extLst>
                <a:ext uri="{FF2B5EF4-FFF2-40B4-BE49-F238E27FC236}">
                  <a16:creationId xmlns:a16="http://schemas.microsoft.com/office/drawing/2014/main" id="{923666F0-E6D9-429E-BC3F-2797D788011B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0" name="任意多边形 14">
              <a:extLst>
                <a:ext uri="{FF2B5EF4-FFF2-40B4-BE49-F238E27FC236}">
                  <a16:creationId xmlns:a16="http://schemas.microsoft.com/office/drawing/2014/main" id="{D11CFF6F-CFE8-41C0-B07C-DD2E08EE06D6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1" name="任意多边形 15">
              <a:extLst>
                <a:ext uri="{FF2B5EF4-FFF2-40B4-BE49-F238E27FC236}">
                  <a16:creationId xmlns:a16="http://schemas.microsoft.com/office/drawing/2014/main" id="{D41C4E4B-B18C-4D76-8965-8C911810F2E5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2" name="任意多边形 16">
              <a:extLst>
                <a:ext uri="{FF2B5EF4-FFF2-40B4-BE49-F238E27FC236}">
                  <a16:creationId xmlns:a16="http://schemas.microsoft.com/office/drawing/2014/main" id="{F6E41A87-226F-4F4B-A5F0-658A84AC3292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3" name="任意多边形 17">
              <a:extLst>
                <a:ext uri="{FF2B5EF4-FFF2-40B4-BE49-F238E27FC236}">
                  <a16:creationId xmlns:a16="http://schemas.microsoft.com/office/drawing/2014/main" id="{03B34B1D-4F9A-40D5-938E-F51CC506FB97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4" name="任意多边形 18">
              <a:extLst>
                <a:ext uri="{FF2B5EF4-FFF2-40B4-BE49-F238E27FC236}">
                  <a16:creationId xmlns:a16="http://schemas.microsoft.com/office/drawing/2014/main" id="{1ECFE816-F2F2-4F6C-A81C-1EF47ED233DF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任意多边形 19">
              <a:extLst>
                <a:ext uri="{FF2B5EF4-FFF2-40B4-BE49-F238E27FC236}">
                  <a16:creationId xmlns:a16="http://schemas.microsoft.com/office/drawing/2014/main" id="{7C1DE262-9B72-457C-8F0E-3DA3F8F1C761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6" name="任意多边形 20">
              <a:extLst>
                <a:ext uri="{FF2B5EF4-FFF2-40B4-BE49-F238E27FC236}">
                  <a16:creationId xmlns:a16="http://schemas.microsoft.com/office/drawing/2014/main" id="{EF902F5B-A96B-465C-BEDC-BDA086B27F38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7" name="任意多边形 21">
              <a:extLst>
                <a:ext uri="{FF2B5EF4-FFF2-40B4-BE49-F238E27FC236}">
                  <a16:creationId xmlns:a16="http://schemas.microsoft.com/office/drawing/2014/main" id="{B54D99BE-1DB0-4ADE-B40E-D6445A2553BB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任意多边形 22">
              <a:extLst>
                <a:ext uri="{FF2B5EF4-FFF2-40B4-BE49-F238E27FC236}">
                  <a16:creationId xmlns:a16="http://schemas.microsoft.com/office/drawing/2014/main" id="{B9B10F85-C225-4189-80FC-D416F489A9B5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23">
              <a:extLst>
                <a:ext uri="{FF2B5EF4-FFF2-40B4-BE49-F238E27FC236}">
                  <a16:creationId xmlns:a16="http://schemas.microsoft.com/office/drawing/2014/main" id="{EDD5461E-08F1-4415-9E25-1CA75F0BA203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99C0671A-FD53-4657-AC3D-6DEE7E306E0A}"/>
              </a:ext>
            </a:extLst>
          </p:cNvPr>
          <p:cNvGrpSpPr/>
          <p:nvPr userDrawn="1"/>
        </p:nvGrpSpPr>
        <p:grpSpPr>
          <a:xfrm>
            <a:off x="5707089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31" name="任意多边形 4">
              <a:extLst>
                <a:ext uri="{FF2B5EF4-FFF2-40B4-BE49-F238E27FC236}">
                  <a16:creationId xmlns:a16="http://schemas.microsoft.com/office/drawing/2014/main" id="{EB7C6C48-DC8C-4DE9-8F7F-5642F3C8B59A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任意多边形 5">
              <a:extLst>
                <a:ext uri="{FF2B5EF4-FFF2-40B4-BE49-F238E27FC236}">
                  <a16:creationId xmlns:a16="http://schemas.microsoft.com/office/drawing/2014/main" id="{4CC780F1-5433-4954-A12E-0F525776B5CE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任意多边形 6">
              <a:extLst>
                <a:ext uri="{FF2B5EF4-FFF2-40B4-BE49-F238E27FC236}">
                  <a16:creationId xmlns:a16="http://schemas.microsoft.com/office/drawing/2014/main" id="{1CA08514-45A2-48FC-A479-63DE3B75B83F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任意多边形 7">
              <a:extLst>
                <a:ext uri="{FF2B5EF4-FFF2-40B4-BE49-F238E27FC236}">
                  <a16:creationId xmlns:a16="http://schemas.microsoft.com/office/drawing/2014/main" id="{7AE457D0-77F7-4576-978D-438534A5C2FF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5" name="任意多边形 8">
              <a:extLst>
                <a:ext uri="{FF2B5EF4-FFF2-40B4-BE49-F238E27FC236}">
                  <a16:creationId xmlns:a16="http://schemas.microsoft.com/office/drawing/2014/main" id="{170D686D-744B-44A3-BB3B-EEBEED86DAAC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任意多边形 9">
              <a:extLst>
                <a:ext uri="{FF2B5EF4-FFF2-40B4-BE49-F238E27FC236}">
                  <a16:creationId xmlns:a16="http://schemas.microsoft.com/office/drawing/2014/main" id="{D4C24B68-5ECC-4C98-B493-243BA9BC3271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任意多边形 10">
              <a:extLst>
                <a:ext uri="{FF2B5EF4-FFF2-40B4-BE49-F238E27FC236}">
                  <a16:creationId xmlns:a16="http://schemas.microsoft.com/office/drawing/2014/main" id="{40FB68DA-C16E-45F5-BCE6-45828B6AA88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任意多边形 11">
              <a:extLst>
                <a:ext uri="{FF2B5EF4-FFF2-40B4-BE49-F238E27FC236}">
                  <a16:creationId xmlns:a16="http://schemas.microsoft.com/office/drawing/2014/main" id="{674366D2-FB70-40AF-881A-429932192EA6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任意多边形 12">
              <a:extLst>
                <a:ext uri="{FF2B5EF4-FFF2-40B4-BE49-F238E27FC236}">
                  <a16:creationId xmlns:a16="http://schemas.microsoft.com/office/drawing/2014/main" id="{444B5562-4CF8-4478-B141-1BA5B6941AA0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任意多边形 13">
              <a:extLst>
                <a:ext uri="{FF2B5EF4-FFF2-40B4-BE49-F238E27FC236}">
                  <a16:creationId xmlns:a16="http://schemas.microsoft.com/office/drawing/2014/main" id="{EF7D6939-B40E-4C07-81F4-9562AA4D6319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任意多边形 14">
              <a:extLst>
                <a:ext uri="{FF2B5EF4-FFF2-40B4-BE49-F238E27FC236}">
                  <a16:creationId xmlns:a16="http://schemas.microsoft.com/office/drawing/2014/main" id="{85A206F8-2B3F-4F04-B584-853B040188D4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任意多边形 15">
              <a:extLst>
                <a:ext uri="{FF2B5EF4-FFF2-40B4-BE49-F238E27FC236}">
                  <a16:creationId xmlns:a16="http://schemas.microsoft.com/office/drawing/2014/main" id="{931FE733-FAA7-4B23-A833-BEE74BCBFD24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任意多边形 16">
              <a:extLst>
                <a:ext uri="{FF2B5EF4-FFF2-40B4-BE49-F238E27FC236}">
                  <a16:creationId xmlns:a16="http://schemas.microsoft.com/office/drawing/2014/main" id="{46221B30-E8DA-4871-AB61-1474305CCBDB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任意多边形 17">
              <a:extLst>
                <a:ext uri="{FF2B5EF4-FFF2-40B4-BE49-F238E27FC236}">
                  <a16:creationId xmlns:a16="http://schemas.microsoft.com/office/drawing/2014/main" id="{A4500459-B101-4B52-8D31-DD60D101F76C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任意多边形 18">
              <a:extLst>
                <a:ext uri="{FF2B5EF4-FFF2-40B4-BE49-F238E27FC236}">
                  <a16:creationId xmlns:a16="http://schemas.microsoft.com/office/drawing/2014/main" id="{548134A3-C9F9-45A9-AFD4-F30AE39D9E70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任意多边形 19">
              <a:extLst>
                <a:ext uri="{FF2B5EF4-FFF2-40B4-BE49-F238E27FC236}">
                  <a16:creationId xmlns:a16="http://schemas.microsoft.com/office/drawing/2014/main" id="{37230BAB-38E1-4BBD-99F2-ABC7B9FED9C5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任意多边形 20">
              <a:extLst>
                <a:ext uri="{FF2B5EF4-FFF2-40B4-BE49-F238E27FC236}">
                  <a16:creationId xmlns:a16="http://schemas.microsoft.com/office/drawing/2014/main" id="{9009FEEA-52CA-45DD-B09B-275E5BF21761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任意多边形 21">
              <a:extLst>
                <a:ext uri="{FF2B5EF4-FFF2-40B4-BE49-F238E27FC236}">
                  <a16:creationId xmlns:a16="http://schemas.microsoft.com/office/drawing/2014/main" id="{965D19CC-38CD-4165-B49F-5C13EEC73749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9" name="任意多边形 22">
              <a:extLst>
                <a:ext uri="{FF2B5EF4-FFF2-40B4-BE49-F238E27FC236}">
                  <a16:creationId xmlns:a16="http://schemas.microsoft.com/office/drawing/2014/main" id="{BBF2E7D0-2EF2-4D29-BAA3-A00D44E3D270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23">
              <a:extLst>
                <a:ext uri="{FF2B5EF4-FFF2-40B4-BE49-F238E27FC236}">
                  <a16:creationId xmlns:a16="http://schemas.microsoft.com/office/drawing/2014/main" id="{89EE8119-F46D-4B4F-B03D-8DA8036FFE68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F943B626-2CA6-4C0A-BE04-D9165666D01D}"/>
              </a:ext>
            </a:extLst>
          </p:cNvPr>
          <p:cNvGrpSpPr/>
          <p:nvPr userDrawn="1"/>
        </p:nvGrpSpPr>
        <p:grpSpPr>
          <a:xfrm>
            <a:off x="4310243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52" name="任意多边形 4">
              <a:extLst>
                <a:ext uri="{FF2B5EF4-FFF2-40B4-BE49-F238E27FC236}">
                  <a16:creationId xmlns:a16="http://schemas.microsoft.com/office/drawing/2014/main" id="{550D0C04-DAE2-47E5-AB48-C8D1A0387AFB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8568E726-D401-4E85-B341-9CC590CC669D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任意多边形 6">
              <a:extLst>
                <a:ext uri="{FF2B5EF4-FFF2-40B4-BE49-F238E27FC236}">
                  <a16:creationId xmlns:a16="http://schemas.microsoft.com/office/drawing/2014/main" id="{766286CE-1E40-4A92-938B-DFFC2A665307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5" name="任意多边形 7">
              <a:extLst>
                <a:ext uri="{FF2B5EF4-FFF2-40B4-BE49-F238E27FC236}">
                  <a16:creationId xmlns:a16="http://schemas.microsoft.com/office/drawing/2014/main" id="{4BF89A44-8425-46BC-9735-C77EBFC93E42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6" name="任意多边形 8">
              <a:extLst>
                <a:ext uri="{FF2B5EF4-FFF2-40B4-BE49-F238E27FC236}">
                  <a16:creationId xmlns:a16="http://schemas.microsoft.com/office/drawing/2014/main" id="{F5B7231A-E07D-46DF-AF0A-AFAE18BC3409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7" name="任意多边形 9">
              <a:extLst>
                <a:ext uri="{FF2B5EF4-FFF2-40B4-BE49-F238E27FC236}">
                  <a16:creationId xmlns:a16="http://schemas.microsoft.com/office/drawing/2014/main" id="{EA03F3E0-9C4C-491E-924D-A12DCE553AE2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8" name="任意多边形 10">
              <a:extLst>
                <a:ext uri="{FF2B5EF4-FFF2-40B4-BE49-F238E27FC236}">
                  <a16:creationId xmlns:a16="http://schemas.microsoft.com/office/drawing/2014/main" id="{AFF22CF3-D3D2-47FB-BFCC-A4F6F0F82B9A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9" name="任意多边形 11">
              <a:extLst>
                <a:ext uri="{FF2B5EF4-FFF2-40B4-BE49-F238E27FC236}">
                  <a16:creationId xmlns:a16="http://schemas.microsoft.com/office/drawing/2014/main" id="{D5D102B8-40A9-475C-BC6F-9333F1E5A9FE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0" name="任意多边形 12">
              <a:extLst>
                <a:ext uri="{FF2B5EF4-FFF2-40B4-BE49-F238E27FC236}">
                  <a16:creationId xmlns:a16="http://schemas.microsoft.com/office/drawing/2014/main" id="{15ADD0AF-46D2-46BA-B10C-A04CA90BE9DE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1" name="任意多边形 13">
              <a:extLst>
                <a:ext uri="{FF2B5EF4-FFF2-40B4-BE49-F238E27FC236}">
                  <a16:creationId xmlns:a16="http://schemas.microsoft.com/office/drawing/2014/main" id="{67E20C6F-F665-4BE0-9E7D-5B273DC5A430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2" name="任意多边形 14">
              <a:extLst>
                <a:ext uri="{FF2B5EF4-FFF2-40B4-BE49-F238E27FC236}">
                  <a16:creationId xmlns:a16="http://schemas.microsoft.com/office/drawing/2014/main" id="{B1335370-5DB2-425C-8218-ED55477C6865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任意多边形 15">
              <a:extLst>
                <a:ext uri="{FF2B5EF4-FFF2-40B4-BE49-F238E27FC236}">
                  <a16:creationId xmlns:a16="http://schemas.microsoft.com/office/drawing/2014/main" id="{827703B1-BA1B-4D29-AAEF-C75707F645DE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4" name="任意多边形 16">
              <a:extLst>
                <a:ext uri="{FF2B5EF4-FFF2-40B4-BE49-F238E27FC236}">
                  <a16:creationId xmlns:a16="http://schemas.microsoft.com/office/drawing/2014/main" id="{23153410-0340-4FE4-8C0E-9CEE9223DB20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5" name="任意多边形 17">
              <a:extLst>
                <a:ext uri="{FF2B5EF4-FFF2-40B4-BE49-F238E27FC236}">
                  <a16:creationId xmlns:a16="http://schemas.microsoft.com/office/drawing/2014/main" id="{E4521283-B726-4FD7-9147-A09C92CFD6B6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任意多边形 18">
              <a:extLst>
                <a:ext uri="{FF2B5EF4-FFF2-40B4-BE49-F238E27FC236}">
                  <a16:creationId xmlns:a16="http://schemas.microsoft.com/office/drawing/2014/main" id="{A8A68AFB-E95A-47F0-BB1B-4BFF45A5DC84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7" name="任意多边形 19">
              <a:extLst>
                <a:ext uri="{FF2B5EF4-FFF2-40B4-BE49-F238E27FC236}">
                  <a16:creationId xmlns:a16="http://schemas.microsoft.com/office/drawing/2014/main" id="{26799540-2B87-4BD8-A076-6AA1C2459B00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8" name="任意多边形 20">
              <a:extLst>
                <a:ext uri="{FF2B5EF4-FFF2-40B4-BE49-F238E27FC236}">
                  <a16:creationId xmlns:a16="http://schemas.microsoft.com/office/drawing/2014/main" id="{4A0EF589-1298-458B-9B5E-38CC7D951D63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任意多边形 21">
              <a:extLst>
                <a:ext uri="{FF2B5EF4-FFF2-40B4-BE49-F238E27FC236}">
                  <a16:creationId xmlns:a16="http://schemas.microsoft.com/office/drawing/2014/main" id="{09230BF5-0F93-42F9-A787-5BA9CBACF827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任意多边形 22">
              <a:extLst>
                <a:ext uri="{FF2B5EF4-FFF2-40B4-BE49-F238E27FC236}">
                  <a16:creationId xmlns:a16="http://schemas.microsoft.com/office/drawing/2014/main" id="{CBB72169-90C2-443E-AE87-D728393D0B23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1" name="任意多边形 23">
              <a:extLst>
                <a:ext uri="{FF2B5EF4-FFF2-40B4-BE49-F238E27FC236}">
                  <a16:creationId xmlns:a16="http://schemas.microsoft.com/office/drawing/2014/main" id="{4DC3328F-A325-4D2A-9B87-37FA761893CD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A91B25EA-DDEC-41A8-9057-B51DE1920A24}"/>
              </a:ext>
            </a:extLst>
          </p:cNvPr>
          <p:cNvGrpSpPr/>
          <p:nvPr userDrawn="1"/>
        </p:nvGrpSpPr>
        <p:grpSpPr>
          <a:xfrm rot="5400000">
            <a:off x="3166657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E5A448D8-3411-402D-9580-E314B57E5892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01AAEDCD-452A-4FD8-95C4-FD74CC915FA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F924964C-1A64-4C37-BB61-F0F008EC1C2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E96F1421-6D6B-4831-BBFC-575CF243B71F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4" name="矩形: 圆角 73">
              <a:extLst>
                <a:ext uri="{FF2B5EF4-FFF2-40B4-BE49-F238E27FC236}">
                  <a16:creationId xmlns:a16="http://schemas.microsoft.com/office/drawing/2014/main" id="{59AF54B1-D1A4-43F5-89A7-4F577B683BE1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AD997D90-461D-451A-8448-C905290A3F82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6" name="矩形 75">
                <a:extLst>
                  <a:ext uri="{FF2B5EF4-FFF2-40B4-BE49-F238E27FC236}">
                    <a16:creationId xmlns:a16="http://schemas.microsoft.com/office/drawing/2014/main" id="{902BBDD6-E6A3-44EF-8BE6-44C90A349606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77" name="梯形 76">
                <a:extLst>
                  <a:ext uri="{FF2B5EF4-FFF2-40B4-BE49-F238E27FC236}">
                    <a16:creationId xmlns:a16="http://schemas.microsoft.com/office/drawing/2014/main" id="{23E94763-1F15-4450-95A4-C236FBB24AC2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78" name="梯形 77">
                <a:extLst>
                  <a:ext uri="{FF2B5EF4-FFF2-40B4-BE49-F238E27FC236}">
                    <a16:creationId xmlns:a16="http://schemas.microsoft.com/office/drawing/2014/main" id="{661DFEE0-F0D6-48B0-A524-565F6A47DAC4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33201C3D-BAB9-4956-8F5A-5C714C7BD7D7}"/>
              </a:ext>
            </a:extLst>
          </p:cNvPr>
          <p:cNvGrpSpPr/>
          <p:nvPr userDrawn="1"/>
        </p:nvGrpSpPr>
        <p:grpSpPr>
          <a:xfrm rot="5400000">
            <a:off x="4563503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DD30E725-A886-434D-8806-3BED5A0D4079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9" name="矩形 88">
                <a:extLst>
                  <a:ext uri="{FF2B5EF4-FFF2-40B4-BE49-F238E27FC236}">
                    <a16:creationId xmlns:a16="http://schemas.microsoft.com/office/drawing/2014/main" id="{1ADD4818-409D-4101-A35F-231E717D1BD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0" name="梯形 89">
                <a:extLst>
                  <a:ext uri="{FF2B5EF4-FFF2-40B4-BE49-F238E27FC236}">
                    <a16:creationId xmlns:a16="http://schemas.microsoft.com/office/drawing/2014/main" id="{093DFD64-4A5F-491E-A21A-0746115DABF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1" name="梯形 90">
                <a:extLst>
                  <a:ext uri="{FF2B5EF4-FFF2-40B4-BE49-F238E27FC236}">
                    <a16:creationId xmlns:a16="http://schemas.microsoft.com/office/drawing/2014/main" id="{2FF5FDF3-1884-42A6-8315-0EFB837B3D3D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84" name="矩形: 圆角 83">
              <a:extLst>
                <a:ext uri="{FF2B5EF4-FFF2-40B4-BE49-F238E27FC236}">
                  <a16:creationId xmlns:a16="http://schemas.microsoft.com/office/drawing/2014/main" id="{0AF798F0-861E-431C-8F13-37FBA70B4B85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9CB14C60-39A3-4431-BF0A-6BA9E5ABB21C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6" name="矩形 85">
                <a:extLst>
                  <a:ext uri="{FF2B5EF4-FFF2-40B4-BE49-F238E27FC236}">
                    <a16:creationId xmlns:a16="http://schemas.microsoft.com/office/drawing/2014/main" id="{0DAD97E1-1164-4F69-B8D0-5E63AC780DE8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7" name="梯形 86">
                <a:extLst>
                  <a:ext uri="{FF2B5EF4-FFF2-40B4-BE49-F238E27FC236}">
                    <a16:creationId xmlns:a16="http://schemas.microsoft.com/office/drawing/2014/main" id="{CDB99CD8-9A8E-44E4-9E5F-36E20BA9717F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8" name="梯形 87">
                <a:extLst>
                  <a:ext uri="{FF2B5EF4-FFF2-40B4-BE49-F238E27FC236}">
                    <a16:creationId xmlns:a16="http://schemas.microsoft.com/office/drawing/2014/main" id="{EADFD987-5667-4993-ADF4-AC77424118C9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5F9A234F-914B-4D05-ACFC-FA1C1302EE1E}"/>
              </a:ext>
            </a:extLst>
          </p:cNvPr>
          <p:cNvGrpSpPr/>
          <p:nvPr userDrawn="1"/>
        </p:nvGrpSpPr>
        <p:grpSpPr>
          <a:xfrm rot="5400000">
            <a:off x="5881665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57677053-79B6-4C16-9553-6163CDCA2C3B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9" name="矩形 98">
                <a:extLst>
                  <a:ext uri="{FF2B5EF4-FFF2-40B4-BE49-F238E27FC236}">
                    <a16:creationId xmlns:a16="http://schemas.microsoft.com/office/drawing/2014/main" id="{40477B87-858C-4418-9F2C-4BB609424362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100" name="梯形 99">
                <a:extLst>
                  <a:ext uri="{FF2B5EF4-FFF2-40B4-BE49-F238E27FC236}">
                    <a16:creationId xmlns:a16="http://schemas.microsoft.com/office/drawing/2014/main" id="{D1976EE8-0777-4193-A03B-92BB812B621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101" name="梯形 100">
                <a:extLst>
                  <a:ext uri="{FF2B5EF4-FFF2-40B4-BE49-F238E27FC236}">
                    <a16:creationId xmlns:a16="http://schemas.microsoft.com/office/drawing/2014/main" id="{6F7EDFEE-3446-4A81-AB74-BB0E3864E678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94" name="矩形: 圆角 93">
              <a:extLst>
                <a:ext uri="{FF2B5EF4-FFF2-40B4-BE49-F238E27FC236}">
                  <a16:creationId xmlns:a16="http://schemas.microsoft.com/office/drawing/2014/main" id="{46CC81C6-B367-4A08-8DD8-B8A129921B9E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95" name="组合 94">
              <a:extLst>
                <a:ext uri="{FF2B5EF4-FFF2-40B4-BE49-F238E27FC236}">
                  <a16:creationId xmlns:a16="http://schemas.microsoft.com/office/drawing/2014/main" id="{5E809B65-9987-4691-B4CF-8F7613BF0CB8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6" name="矩形 95">
                <a:extLst>
                  <a:ext uri="{FF2B5EF4-FFF2-40B4-BE49-F238E27FC236}">
                    <a16:creationId xmlns:a16="http://schemas.microsoft.com/office/drawing/2014/main" id="{952D39BA-A034-44A3-B49D-A552F06B7981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7" name="梯形 96">
                <a:extLst>
                  <a:ext uri="{FF2B5EF4-FFF2-40B4-BE49-F238E27FC236}">
                    <a16:creationId xmlns:a16="http://schemas.microsoft.com/office/drawing/2014/main" id="{446406DD-E773-4B2A-8665-F63DA6394439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8" name="梯形 97">
                <a:extLst>
                  <a:ext uri="{FF2B5EF4-FFF2-40B4-BE49-F238E27FC236}">
                    <a16:creationId xmlns:a16="http://schemas.microsoft.com/office/drawing/2014/main" id="{2E7DC6CC-3217-4BBF-B1F9-F74B34A12393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102" name="文本占位符 7">
            <a:extLst>
              <a:ext uri="{FF2B5EF4-FFF2-40B4-BE49-F238E27FC236}">
                <a16:creationId xmlns:a16="http://schemas.microsoft.com/office/drawing/2014/main" id="{3BABD969-C40F-4D7D-A48E-CCDBA8B75EC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03697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3" name="文本占位符 7">
            <a:extLst>
              <a:ext uri="{FF2B5EF4-FFF2-40B4-BE49-F238E27FC236}">
                <a16:creationId xmlns:a16="http://schemas.microsoft.com/office/drawing/2014/main" id="{2D496CB4-C983-42F8-AF58-F83FFB33E3A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980321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4" name="文本占位符 7">
            <a:extLst>
              <a:ext uri="{FF2B5EF4-FFF2-40B4-BE49-F238E27FC236}">
                <a16:creationId xmlns:a16="http://schemas.microsoft.com/office/drawing/2014/main" id="{D8368BE4-2E2E-474D-B091-123B8A9BB92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93353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pic>
        <p:nvPicPr>
          <p:cNvPr id="107" name="图片 106">
            <a:extLst>
              <a:ext uri="{FF2B5EF4-FFF2-40B4-BE49-F238E27FC236}">
                <a16:creationId xmlns:a16="http://schemas.microsoft.com/office/drawing/2014/main" id="{11FD6F39-0EC8-4490-AC5F-A266345A01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447226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34996D9-4A64-48B3-8702-2DA8B59355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71EE5F9-F7C3-44CA-8F95-BEA88820ED9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D98A996-C65B-4D5C-BD54-354552C8E27C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占位符 7">
            <a:extLst>
              <a:ext uri="{FF2B5EF4-FFF2-40B4-BE49-F238E27FC236}">
                <a16:creationId xmlns:a16="http://schemas.microsoft.com/office/drawing/2014/main" id="{0E418592-547C-46F8-B21E-651E1545BD8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0" name="文本占位符 7">
            <a:extLst>
              <a:ext uri="{FF2B5EF4-FFF2-40B4-BE49-F238E27FC236}">
                <a16:creationId xmlns:a16="http://schemas.microsoft.com/office/drawing/2014/main" id="{EFC0DCB4-BD37-439C-B21E-F964251D0F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35883924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C857AEF8-6865-4C6C-8788-EF7CA2F8BB1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48DEA573-FACF-43A2-843F-40E17BE46C0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247026C7-6780-4A00-A9C3-55A4C9BE4511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84A2BB4B-56BC-4805-9522-2D62AA8CAA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A01D5975-5398-4AFB-B7B1-BF996C00C35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2967767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BAEC32F7-C15D-4D26-86F6-98BFF475163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CFE31461-C7DA-419A-A969-BE473CC81B2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8434157E-D031-4EDB-969F-EF470D26337D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A53CF449-582F-49B1-93F3-4AFC4B3C609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FF9AAD5C-D6C4-46AB-A82A-0943BA4F7D1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3912706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6CEAD0C-71D3-4D17-B13C-CE43F11B808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44508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86955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DA061935-3853-4CC5-8152-6AC4BAF9D55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73621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7547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5227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11282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31" r:id="rId2"/>
    <p:sldLayoutId id="2147483667" r:id="rId3"/>
    <p:sldLayoutId id="2147483669" r:id="rId4"/>
    <p:sldLayoutId id="2147483670" r:id="rId5"/>
    <p:sldLayoutId id="2147483728" r:id="rId6"/>
    <p:sldLayoutId id="2147483729" r:id="rId7"/>
    <p:sldLayoutId id="2147483650" r:id="rId8"/>
    <p:sldLayoutId id="2147483668" r:id="rId9"/>
    <p:sldLayoutId id="2147483730" r:id="rId10"/>
    <p:sldLayoutId id="2147483732" r:id="rId11"/>
    <p:sldLayoutId id="2147483733" r:id="rId12"/>
    <p:sldLayoutId id="214748373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http://office.msn.com.cn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pn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29.jpeg"/><Relationship Id="rId7" Type="http://schemas.openxmlformats.org/officeDocument/2006/relationships/image" Target="../media/image32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8.xml"/><Relationship Id="rId6" Type="http://schemas.microsoft.com/office/2007/relationships/hdphoto" Target="../media/hdphoto3.wdp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35.jpeg"/><Relationship Id="rId7" Type="http://schemas.openxmlformats.org/officeDocument/2006/relationships/image" Target="../media/image39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8.jpeg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41.jpeg"/><Relationship Id="rId7" Type="http://schemas.openxmlformats.org/officeDocument/2006/relationships/image" Target="../media/image45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8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6.png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1.jpeg"/><Relationship Id="rId7" Type="http://schemas.openxmlformats.org/officeDocument/2006/relationships/image" Target="../media/image55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4.jpeg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2.png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6.xml"/><Relationship Id="rId4" Type="http://schemas.microsoft.com/office/2007/relationships/hdphoto" Target="../media/hdphoto5.wdp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http://office.msn.com.cn/" TargetMode="Externa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13.png"/><Relationship Id="rId5" Type="http://schemas.openxmlformats.org/officeDocument/2006/relationships/image" Target="../media/image2.png"/><Relationship Id="rId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B6F3FFB-5684-4686-986D-A979D5C1EB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359077" y="2071695"/>
            <a:ext cx="1015663" cy="1938992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zh-CN" altLang="en-US" dirty="0"/>
              <a:t>宋瓷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5C5382D-E3A1-4548-ABC6-CDA10BC8A3D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907072" y="2071695"/>
            <a:ext cx="683264" cy="3554819"/>
          </a:xfrm>
        </p:spPr>
        <p:txBody>
          <a:bodyPr/>
          <a:lstStyle/>
          <a:p>
            <a:r>
              <a:rPr lang="zh-CN" altLang="en-US" dirty="0"/>
              <a:t>最简约的美</a:t>
            </a:r>
          </a:p>
        </p:txBody>
      </p:sp>
      <p:pic>
        <p:nvPicPr>
          <p:cNvPr id="6" name="图片 5">
            <a:hlinkClick r:id="rId2"/>
            <a:extLst>
              <a:ext uri="{FF2B5EF4-FFF2-40B4-BE49-F238E27FC236}">
                <a16:creationId xmlns:a16="http://schemas.microsoft.com/office/drawing/2014/main" id="{286CD7A8-E019-40A9-A4E5-6732057446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25" y="519290"/>
            <a:ext cx="1020722" cy="136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1088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94F04E30-6007-4D31-8E99-D52CA4D0F663}"/>
              </a:ext>
            </a:extLst>
          </p:cNvPr>
          <p:cNvSpPr/>
          <p:nvPr/>
        </p:nvSpPr>
        <p:spPr>
          <a:xfrm>
            <a:off x="0" y="0"/>
            <a:ext cx="12192000" cy="2643614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2E7BED11-9725-48ED-802B-E642F03538DF}"/>
              </a:ext>
            </a:extLst>
          </p:cNvPr>
          <p:cNvSpPr txBox="1"/>
          <p:nvPr/>
        </p:nvSpPr>
        <p:spPr>
          <a:xfrm>
            <a:off x="87711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主体纹饰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301F94F-CD57-4214-8ECC-7B0013409B9D}"/>
              </a:ext>
            </a:extLst>
          </p:cNvPr>
          <p:cNvSpPr txBox="1"/>
          <p:nvPr/>
        </p:nvSpPr>
        <p:spPr>
          <a:xfrm>
            <a:off x="98400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龙、凤、鹿、鹤、游鱼、花鸟、婴戏、山水景色等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1669D80-242F-4420-B409-12F093DC5D37}"/>
              </a:ext>
            </a:extLst>
          </p:cNvPr>
          <p:cNvSpPr txBox="1"/>
          <p:nvPr/>
        </p:nvSpPr>
        <p:spPr>
          <a:xfrm>
            <a:off x="441046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边饰间饰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065B808-18C0-4C97-8159-8947A38DF67B}"/>
              </a:ext>
            </a:extLst>
          </p:cNvPr>
          <p:cNvSpPr txBox="1"/>
          <p:nvPr/>
        </p:nvSpPr>
        <p:spPr>
          <a:xfrm>
            <a:off x="451735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回纹、卷枝卷叶纹、云头纹、钱纹、莲瓣纹等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AD69A4F-E1C5-4BCC-A047-8B4546508BA3}"/>
              </a:ext>
            </a:extLst>
          </p:cNvPr>
          <p:cNvSpPr txBox="1"/>
          <p:nvPr/>
        </p:nvSpPr>
        <p:spPr>
          <a:xfrm>
            <a:off x="7943810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工匠技法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4EC6C2FD-75FC-433B-8673-C00BBE2A6A37}"/>
              </a:ext>
            </a:extLst>
          </p:cNvPr>
          <p:cNvSpPr txBox="1"/>
          <p:nvPr/>
        </p:nvSpPr>
        <p:spPr>
          <a:xfrm>
            <a:off x="8050706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刻、划、剔、画、雕塑等工匠技法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89F36F13-68D2-43A8-B898-FE4D7F813F5E}"/>
              </a:ext>
            </a:extLst>
          </p:cNvPr>
          <p:cNvCxnSpPr>
            <a:cxnSpLocks/>
          </p:cNvCxnSpPr>
          <p:nvPr/>
        </p:nvCxnSpPr>
        <p:spPr>
          <a:xfrm>
            <a:off x="1078278" y="4093024"/>
            <a:ext cx="1002184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50CA51F-BBDC-4BAF-83CD-8DC9152918C1}"/>
              </a:ext>
            </a:extLst>
          </p:cNvPr>
          <p:cNvGrpSpPr/>
          <p:nvPr/>
        </p:nvGrpSpPr>
        <p:grpSpPr>
          <a:xfrm>
            <a:off x="974308" y="3093678"/>
            <a:ext cx="1547044" cy="830997"/>
            <a:chOff x="965872" y="2782036"/>
            <a:chExt cx="1868286" cy="100355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E48DEA5-2E24-40AC-A608-F712E5199FD2}"/>
                </a:ext>
              </a:extLst>
            </p:cNvPr>
            <p:cNvSpPr txBox="1"/>
            <p:nvPr/>
          </p:nvSpPr>
          <p:spPr>
            <a:xfrm>
              <a:off x="1019533" y="2782036"/>
              <a:ext cx="836294" cy="100355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8019793-75DC-495F-9F21-7E6FEA5CF433}"/>
                </a:ext>
              </a:extLst>
            </p:cNvPr>
            <p:cNvSpPr txBox="1"/>
            <p:nvPr/>
          </p:nvSpPr>
          <p:spPr>
            <a:xfrm>
              <a:off x="1721434" y="3092615"/>
              <a:ext cx="557529" cy="66903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3600" dirty="0">
                  <a:solidFill>
                    <a:schemeClr val="accent1"/>
                  </a:solidFill>
                  <a:latin typeface="+mj-ea"/>
                  <a:ea typeface="+mj-ea"/>
                </a:rPr>
                <a:t>饰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1A25925-78E7-4952-9C2E-73C53F5DFC6E}"/>
                </a:ext>
              </a:extLst>
            </p:cNvPr>
            <p:cNvSpPr txBox="1"/>
            <p:nvPr/>
          </p:nvSpPr>
          <p:spPr>
            <a:xfrm>
              <a:off x="2214681" y="3007475"/>
              <a:ext cx="619477" cy="74337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30" name="任意多边形 5">
              <a:extLst>
                <a:ext uri="{FF2B5EF4-FFF2-40B4-BE49-F238E27FC236}">
                  <a16:creationId xmlns:a16="http://schemas.microsoft.com/office/drawing/2014/main" id="{FD622B7C-AB04-4379-9A75-B1DB3ECA69DF}"/>
                </a:ext>
              </a:extLst>
            </p:cNvPr>
            <p:cNvSpPr/>
            <p:nvPr/>
          </p:nvSpPr>
          <p:spPr bwMode="auto">
            <a:xfrm>
              <a:off x="965872" y="3007475"/>
              <a:ext cx="396708" cy="344215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71016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E15B4385-3055-4F77-9229-E5DF9A2E85AB}"/>
              </a:ext>
            </a:extLst>
          </p:cNvPr>
          <p:cNvSpPr/>
          <p:nvPr/>
        </p:nvSpPr>
        <p:spPr>
          <a:xfrm>
            <a:off x="911224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C3B0442-6520-49AA-BA4C-A0F9B663F2EB}"/>
              </a:ext>
            </a:extLst>
          </p:cNvPr>
          <p:cNvSpPr txBox="1"/>
          <p:nvPr/>
        </p:nvSpPr>
        <p:spPr>
          <a:xfrm>
            <a:off x="1740514" y="2578469"/>
            <a:ext cx="183543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民窑瓷器上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364C8B9-2FBA-415E-93A2-9C23A587B4BA}"/>
              </a:ext>
            </a:extLst>
          </p:cNvPr>
          <p:cNvSpPr txBox="1"/>
          <p:nvPr/>
        </p:nvSpPr>
        <p:spPr>
          <a:xfrm>
            <a:off x="974621" y="3272590"/>
            <a:ext cx="4089502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瓷器内容与图案大多与生活息息相关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纯粹且直接，市井气息浓厚，却不显土气。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84037156-F002-4DB3-8F87-9D94875D9CA1}"/>
              </a:ext>
            </a:extLst>
          </p:cNvPr>
          <p:cNvSpPr txBox="1"/>
          <p:nvPr/>
        </p:nvSpPr>
        <p:spPr>
          <a:xfrm>
            <a:off x="3244477" y="864695"/>
            <a:ext cx="1731243" cy="369332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2400" dirty="0">
                <a:solidFill>
                  <a:schemeClr val="accent1"/>
                </a:solidFill>
                <a:latin typeface="+mn-ea"/>
                <a:ea typeface="+mn-ea"/>
              </a:rPr>
              <a:t>率真与豪放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3DC3778-3D08-491A-9751-C4961599C466}"/>
              </a:ext>
            </a:extLst>
          </p:cNvPr>
          <p:cNvSpPr txBox="1"/>
          <p:nvPr/>
        </p:nvSpPr>
        <p:spPr>
          <a:xfrm>
            <a:off x="1039390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率真</a:t>
            </a:r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8923BAB6-0401-41C9-9262-23FD3699F483}"/>
              </a:ext>
            </a:extLst>
          </p:cNvPr>
          <p:cNvSpPr/>
          <p:nvPr/>
        </p:nvSpPr>
        <p:spPr>
          <a:xfrm>
            <a:off x="6713222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F2E708C-D06A-411B-93EC-636D3B7F1F1D}"/>
              </a:ext>
            </a:extLst>
          </p:cNvPr>
          <p:cNvSpPr txBox="1"/>
          <p:nvPr/>
        </p:nvSpPr>
        <p:spPr>
          <a:xfrm>
            <a:off x="7542512" y="2578469"/>
            <a:ext cx="2245808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体现在艺术创新过程中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0440334-6764-4B05-A5EA-7244D0D7E7FD}"/>
              </a:ext>
            </a:extLst>
          </p:cNvPr>
          <p:cNvSpPr txBox="1"/>
          <p:nvPr/>
        </p:nvSpPr>
        <p:spPr>
          <a:xfrm>
            <a:off x="6776619" y="3272590"/>
            <a:ext cx="4089502" cy="133882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将水墨与书法融入到瓷器中，更能够突破传统表达；</a:t>
            </a: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利用彩绘、开片等多种形式来赋予瓷器以审美和品味。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001980F1-DCA9-479B-93D7-CB78C0FB5D6E}"/>
              </a:ext>
            </a:extLst>
          </p:cNvPr>
          <p:cNvSpPr txBox="1"/>
          <p:nvPr/>
        </p:nvSpPr>
        <p:spPr>
          <a:xfrm>
            <a:off x="6841388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豪放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007CA38-2E82-4FA2-A129-8E83A0C52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C2CD55F-1926-458A-933C-06095E2879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512448"/>
          </a:xfrm>
        </p:spPr>
        <p:txBody>
          <a:bodyPr/>
          <a:lstStyle/>
          <a:p>
            <a:r>
              <a:rPr lang="zh-CN" altLang="en-US" dirty="0"/>
              <a:t>独特精神</a:t>
            </a:r>
          </a:p>
        </p:txBody>
      </p:sp>
    </p:spTree>
    <p:extLst>
      <p:ext uri="{BB962C8B-B14F-4D97-AF65-F5344CB8AC3E}">
        <p14:creationId xmlns:p14="http://schemas.microsoft.com/office/powerpoint/2010/main" val="11890209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24CC36B8-E7C9-4516-8C61-EFD4AE070A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" y="240030"/>
            <a:ext cx="11338560" cy="6377940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0BD901BA-9EE3-4186-859C-F511207266E6}"/>
              </a:ext>
            </a:extLst>
          </p:cNvPr>
          <p:cNvSpPr txBox="1"/>
          <p:nvPr/>
        </p:nvSpPr>
        <p:spPr>
          <a:xfrm>
            <a:off x="5840550" y="1885204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陶瓷一旦形成，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A77568F-C338-49A0-933B-D18F5D5C3CA1}"/>
              </a:ext>
            </a:extLst>
          </p:cNvPr>
          <p:cNvSpPr txBox="1"/>
          <p:nvPr/>
        </p:nvSpPr>
        <p:spPr>
          <a:xfrm>
            <a:off x="7342001" y="2707841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就永远不会消失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6E48B23A-7996-450E-9693-72A3A977E2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9590541" y="5435362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8579008D-D39A-4AA6-9B78-A0F5DFE73442}"/>
              </a:ext>
            </a:extLst>
          </p:cNvPr>
          <p:cNvSpPr txBox="1"/>
          <p:nvPr/>
        </p:nvSpPr>
        <p:spPr>
          <a:xfrm>
            <a:off x="797890" y="-190255"/>
            <a:ext cx="2477601" cy="2458365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3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绝</a:t>
            </a:r>
            <a:endParaRPr lang="en-US" altLang="zh-CN" sz="13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1440FC1-461A-4451-BB20-20F967499A0C}"/>
              </a:ext>
            </a:extLst>
          </p:cNvPr>
          <p:cNvSpPr txBox="1"/>
          <p:nvPr/>
        </p:nvSpPr>
        <p:spPr>
          <a:xfrm>
            <a:off x="1669646" y="1139026"/>
            <a:ext cx="2118529" cy="2099293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美</a:t>
            </a:r>
            <a:endParaRPr lang="en-US" altLang="zh-CN" sz="11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0909C200-104B-4ADE-8880-67A1D5C6609B}"/>
              </a:ext>
            </a:extLst>
          </p:cNvPr>
          <p:cNvSpPr txBox="1"/>
          <p:nvPr/>
        </p:nvSpPr>
        <p:spPr>
          <a:xfrm>
            <a:off x="1531262" y="2571203"/>
            <a:ext cx="2064668" cy="2045432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5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瓷</a:t>
            </a:r>
            <a:endParaRPr lang="en-US" altLang="zh-CN" sz="115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32454A8-7905-4A33-8C1F-42F0AE2B0C54}"/>
              </a:ext>
            </a:extLst>
          </p:cNvPr>
          <p:cNvSpPr txBox="1"/>
          <p:nvPr/>
        </p:nvSpPr>
        <p:spPr>
          <a:xfrm>
            <a:off x="1182361" y="2198639"/>
            <a:ext cx="1579920" cy="1560684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8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宋</a:t>
            </a:r>
            <a:endParaRPr lang="en-US" altLang="zh-CN" sz="8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DEB66FB-73C8-4921-8F35-371F210C4EF4}"/>
              </a:ext>
            </a:extLst>
          </p:cNvPr>
          <p:cNvSpPr txBox="1"/>
          <p:nvPr/>
        </p:nvSpPr>
        <p:spPr>
          <a:xfrm>
            <a:off x="1344396" y="2312216"/>
            <a:ext cx="870431" cy="186013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11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11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05E81AD-CFCB-4EF7-B2A0-3CD2DC6874F5}"/>
              </a:ext>
            </a:extLst>
          </p:cNvPr>
          <p:cNvSpPr txBox="1"/>
          <p:nvPr/>
        </p:nvSpPr>
        <p:spPr>
          <a:xfrm>
            <a:off x="1673012" y="2179107"/>
            <a:ext cx="541815" cy="84575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5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5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233826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:a16="http://schemas.microsoft.com/office/drawing/2014/main" id="{17C4D5C0-8339-4141-B312-9532D487915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sz="11500" dirty="0"/>
              <a:t>贰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42EDA740-65CE-4786-A920-5208515FB0F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宋瓷的 </a:t>
            </a:r>
            <a:r>
              <a:rPr lang="zh-CN" altLang="en-US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486622B-E24F-40BA-AFFC-773255B3E55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用最严谨最复杂的过程，展现出一个最简约的美。</a:t>
            </a:r>
          </a:p>
        </p:txBody>
      </p:sp>
    </p:spTree>
    <p:extLst>
      <p:ext uri="{BB962C8B-B14F-4D97-AF65-F5344CB8AC3E}">
        <p14:creationId xmlns:p14="http://schemas.microsoft.com/office/powerpoint/2010/main" val="21741428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任意多边形: 形状 318">
            <a:extLst>
              <a:ext uri="{FF2B5EF4-FFF2-40B4-BE49-F238E27FC236}">
                <a16:creationId xmlns:a16="http://schemas.microsoft.com/office/drawing/2014/main" id="{9340F5C5-B01B-46D0-903A-1C831E0BDD80}"/>
              </a:ext>
            </a:extLst>
          </p:cNvPr>
          <p:cNvSpPr/>
          <p:nvPr/>
        </p:nvSpPr>
        <p:spPr>
          <a:xfrm>
            <a:off x="911224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6" name="任意多边形: 形状 325">
            <a:extLst>
              <a:ext uri="{FF2B5EF4-FFF2-40B4-BE49-F238E27FC236}">
                <a16:creationId xmlns:a16="http://schemas.microsoft.com/office/drawing/2014/main" id="{AC925F18-674C-4895-A239-48E9F72D4BF3}"/>
              </a:ext>
            </a:extLst>
          </p:cNvPr>
          <p:cNvSpPr/>
          <p:nvPr/>
        </p:nvSpPr>
        <p:spPr>
          <a:xfrm>
            <a:off x="3113003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2" name="任意多边形: 形状 351">
            <a:extLst>
              <a:ext uri="{FF2B5EF4-FFF2-40B4-BE49-F238E27FC236}">
                <a16:creationId xmlns:a16="http://schemas.microsoft.com/office/drawing/2014/main" id="{E1700D16-A204-4B74-9562-C1AAFE25ACF5}"/>
              </a:ext>
            </a:extLst>
          </p:cNvPr>
          <p:cNvSpPr/>
          <p:nvPr/>
        </p:nvSpPr>
        <p:spPr>
          <a:xfrm>
            <a:off x="5314782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071B5868-5C9A-4C32-86D5-CBD41FC1E548}"/>
              </a:ext>
            </a:extLst>
          </p:cNvPr>
          <p:cNvSpPr/>
          <p:nvPr/>
        </p:nvSpPr>
        <p:spPr>
          <a:xfrm>
            <a:off x="7516561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4" name="任意多边形: 形状 403">
            <a:extLst>
              <a:ext uri="{FF2B5EF4-FFF2-40B4-BE49-F238E27FC236}">
                <a16:creationId xmlns:a16="http://schemas.microsoft.com/office/drawing/2014/main" id="{DE99920B-53BD-4135-A68B-3FFA923377CB}"/>
              </a:ext>
            </a:extLst>
          </p:cNvPr>
          <p:cNvSpPr/>
          <p:nvPr/>
        </p:nvSpPr>
        <p:spPr>
          <a:xfrm>
            <a:off x="9718340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81C5F0B6-5B74-4E6B-A20D-495ADA30ABD2}"/>
              </a:ext>
            </a:extLst>
          </p:cNvPr>
          <p:cNvSpPr/>
          <p:nvPr/>
        </p:nvSpPr>
        <p:spPr>
          <a:xfrm>
            <a:off x="3113003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B76198D7-718F-49B4-AAC6-FAB001623C56}"/>
              </a:ext>
            </a:extLst>
          </p:cNvPr>
          <p:cNvSpPr/>
          <p:nvPr/>
        </p:nvSpPr>
        <p:spPr>
          <a:xfrm>
            <a:off x="5314782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3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0ECEBB92-74C6-4919-8FE5-7D7E1B1CE831}"/>
              </a:ext>
            </a:extLst>
          </p:cNvPr>
          <p:cNvSpPr/>
          <p:nvPr/>
        </p:nvSpPr>
        <p:spPr>
          <a:xfrm>
            <a:off x="7516561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4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F695C848-8649-4CDF-A47D-022F277579F5}"/>
              </a:ext>
            </a:extLst>
          </p:cNvPr>
          <p:cNvSpPr/>
          <p:nvPr/>
        </p:nvSpPr>
        <p:spPr>
          <a:xfrm>
            <a:off x="9718340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5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A10D82F0-B31D-4501-9E24-29682C096BF2}"/>
              </a:ext>
            </a:extLst>
          </p:cNvPr>
          <p:cNvSpPr/>
          <p:nvPr/>
        </p:nvSpPr>
        <p:spPr>
          <a:xfrm>
            <a:off x="911224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6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B611A3-DA1B-4E28-8DF0-88AD61DADF91}"/>
              </a:ext>
            </a:extLst>
          </p:cNvPr>
          <p:cNvGrpSpPr/>
          <p:nvPr/>
        </p:nvGrpSpPr>
        <p:grpSpPr>
          <a:xfrm>
            <a:off x="1447301" y="2499703"/>
            <a:ext cx="615441" cy="585257"/>
            <a:chOff x="1447301" y="2499703"/>
            <a:chExt cx="615441" cy="585257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41BBE099-C52A-45F8-ACC7-F586F7394BD6}"/>
                </a:ext>
              </a:extLst>
            </p:cNvPr>
            <p:cNvGrpSpPr/>
            <p:nvPr/>
          </p:nvGrpSpPr>
          <p:grpSpPr>
            <a:xfrm>
              <a:off x="1447301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3D30208D-A443-4FCE-B47F-E20DC6E5C77B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B7B81541-62F8-405E-9304-625FDDAA5F80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373400DD-5A23-4AE9-8D07-92039CD94AA5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BE5AF830-2A08-49E1-B036-F17BDDBCBE2D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D701AA73-5707-49FE-8649-3AD23AD6B47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F4DDEB23-F719-4769-8E19-6DABB0ECECE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394D9C1E-CA7A-4DA5-B3F7-1613E99E3E27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6D57E8DD-A22D-4E03-9A1F-B37BFC5CECB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AF87DB29-510B-4030-8029-BCC2F07BFA2C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0122A259-BB36-485A-B612-AFE151AF857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 14">
                <a:extLst>
                  <a:ext uri="{FF2B5EF4-FFF2-40B4-BE49-F238E27FC236}">
                    <a16:creationId xmlns:a16="http://schemas.microsoft.com/office/drawing/2014/main" id="{0B8248AE-F093-458F-82C3-386EB1F83781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9" name="任意多边形 15">
                <a:extLst>
                  <a:ext uri="{FF2B5EF4-FFF2-40B4-BE49-F238E27FC236}">
                    <a16:creationId xmlns:a16="http://schemas.microsoft.com/office/drawing/2014/main" id="{81243B74-1DE3-47A4-9F26-DA9DA0AE98B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0" name="任意多边形 16">
                <a:extLst>
                  <a:ext uri="{FF2B5EF4-FFF2-40B4-BE49-F238E27FC236}">
                    <a16:creationId xmlns:a16="http://schemas.microsoft.com/office/drawing/2014/main" id="{3BEAE3E3-B880-460D-96A7-8DA6E0335562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1" name="任意多边形 17">
                <a:extLst>
                  <a:ext uri="{FF2B5EF4-FFF2-40B4-BE49-F238E27FC236}">
                    <a16:creationId xmlns:a16="http://schemas.microsoft.com/office/drawing/2014/main" id="{E898427C-E4EE-4AEE-A670-7FC1820B908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2" name="任意多边形 18">
                <a:extLst>
                  <a:ext uri="{FF2B5EF4-FFF2-40B4-BE49-F238E27FC236}">
                    <a16:creationId xmlns:a16="http://schemas.microsoft.com/office/drawing/2014/main" id="{B261F90D-C08B-4734-95C7-93EFAE1BB1C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任意多边形 19">
                <a:extLst>
                  <a:ext uri="{FF2B5EF4-FFF2-40B4-BE49-F238E27FC236}">
                    <a16:creationId xmlns:a16="http://schemas.microsoft.com/office/drawing/2014/main" id="{E753E0D3-80EB-4F58-A406-2D7FA43AE6D4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" name="任意多边形 20">
                <a:extLst>
                  <a:ext uri="{FF2B5EF4-FFF2-40B4-BE49-F238E27FC236}">
                    <a16:creationId xmlns:a16="http://schemas.microsoft.com/office/drawing/2014/main" id="{DE16B281-45AD-4DAF-9A9D-4C495CDF589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" name="任意多边形 21">
                <a:extLst>
                  <a:ext uri="{FF2B5EF4-FFF2-40B4-BE49-F238E27FC236}">
                    <a16:creationId xmlns:a16="http://schemas.microsoft.com/office/drawing/2014/main" id="{742E0774-D217-4507-8AFF-09C29C15EA3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任意多边形 22">
                <a:extLst>
                  <a:ext uri="{FF2B5EF4-FFF2-40B4-BE49-F238E27FC236}">
                    <a16:creationId xmlns:a16="http://schemas.microsoft.com/office/drawing/2014/main" id="{607A2514-2769-4F60-86EA-64FF7F86753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" name="任意多边形 23">
                <a:extLst>
                  <a:ext uri="{FF2B5EF4-FFF2-40B4-BE49-F238E27FC236}">
                    <a16:creationId xmlns:a16="http://schemas.microsoft.com/office/drawing/2014/main" id="{DEC9A52C-F231-49F3-9BCC-7968E23A017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F09ACDA6-0B0A-4EAB-A1D0-4997368D97BD}"/>
                </a:ext>
              </a:extLst>
            </p:cNvPr>
            <p:cNvSpPr txBox="1"/>
            <p:nvPr/>
          </p:nvSpPr>
          <p:spPr>
            <a:xfrm>
              <a:off x="1559493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汝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F2C27C5-6652-48E0-937A-69B8A528CB22}"/>
              </a:ext>
            </a:extLst>
          </p:cNvPr>
          <p:cNvGrpSpPr/>
          <p:nvPr/>
        </p:nvGrpSpPr>
        <p:grpSpPr>
          <a:xfrm>
            <a:off x="3649080" y="2499703"/>
            <a:ext cx="615441" cy="585257"/>
            <a:chOff x="3649080" y="2499703"/>
            <a:chExt cx="615441" cy="585257"/>
          </a:xfrm>
        </p:grpSpPr>
        <p:grpSp>
          <p:nvGrpSpPr>
            <p:cNvPr id="329" name="组合 328">
              <a:extLst>
                <a:ext uri="{FF2B5EF4-FFF2-40B4-BE49-F238E27FC236}">
                  <a16:creationId xmlns:a16="http://schemas.microsoft.com/office/drawing/2014/main" id="{9943A9DE-7D88-456C-B35C-27A5A7247405}"/>
                </a:ext>
              </a:extLst>
            </p:cNvPr>
            <p:cNvGrpSpPr/>
            <p:nvPr/>
          </p:nvGrpSpPr>
          <p:grpSpPr>
            <a:xfrm>
              <a:off x="3649080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31" name="任意多边形 4">
                <a:extLst>
                  <a:ext uri="{FF2B5EF4-FFF2-40B4-BE49-F238E27FC236}">
                    <a16:creationId xmlns:a16="http://schemas.microsoft.com/office/drawing/2014/main" id="{EC12B568-8797-4AA5-B448-BE750637EE36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2" name="任意多边形 5">
                <a:extLst>
                  <a:ext uri="{FF2B5EF4-FFF2-40B4-BE49-F238E27FC236}">
                    <a16:creationId xmlns:a16="http://schemas.microsoft.com/office/drawing/2014/main" id="{E58700FC-A8EA-4BCF-B5A3-C359DA41943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3" name="任意多边形 6">
                <a:extLst>
                  <a:ext uri="{FF2B5EF4-FFF2-40B4-BE49-F238E27FC236}">
                    <a16:creationId xmlns:a16="http://schemas.microsoft.com/office/drawing/2014/main" id="{F97148CD-9195-467C-A425-93F1C59B0B63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4" name="任意多边形 7">
                <a:extLst>
                  <a:ext uri="{FF2B5EF4-FFF2-40B4-BE49-F238E27FC236}">
                    <a16:creationId xmlns:a16="http://schemas.microsoft.com/office/drawing/2014/main" id="{B8658901-C3ED-4653-96CF-872206A68C82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5" name="任意多边形 8">
                <a:extLst>
                  <a:ext uri="{FF2B5EF4-FFF2-40B4-BE49-F238E27FC236}">
                    <a16:creationId xmlns:a16="http://schemas.microsoft.com/office/drawing/2014/main" id="{3F3EC659-8846-40CD-8903-3254B64382E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6" name="任意多边形 9">
                <a:extLst>
                  <a:ext uri="{FF2B5EF4-FFF2-40B4-BE49-F238E27FC236}">
                    <a16:creationId xmlns:a16="http://schemas.microsoft.com/office/drawing/2014/main" id="{CBA424F9-E31F-4848-A564-99CB17D7DBD8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7" name="任意多边形 10">
                <a:extLst>
                  <a:ext uri="{FF2B5EF4-FFF2-40B4-BE49-F238E27FC236}">
                    <a16:creationId xmlns:a16="http://schemas.microsoft.com/office/drawing/2014/main" id="{734B4D34-6899-4BDA-9ABE-B05AA976C86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8" name="任意多边形 11">
                <a:extLst>
                  <a:ext uri="{FF2B5EF4-FFF2-40B4-BE49-F238E27FC236}">
                    <a16:creationId xmlns:a16="http://schemas.microsoft.com/office/drawing/2014/main" id="{C095E880-BFEB-4693-A359-D0470E55B3D7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9" name="任意多边形 12">
                <a:extLst>
                  <a:ext uri="{FF2B5EF4-FFF2-40B4-BE49-F238E27FC236}">
                    <a16:creationId xmlns:a16="http://schemas.microsoft.com/office/drawing/2014/main" id="{42C25CAA-240C-4E1E-A68C-F3594DA884F8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0" name="任意多边形 13">
                <a:extLst>
                  <a:ext uri="{FF2B5EF4-FFF2-40B4-BE49-F238E27FC236}">
                    <a16:creationId xmlns:a16="http://schemas.microsoft.com/office/drawing/2014/main" id="{20F4ADB7-FD32-40C7-8877-5050FEC86C9A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1" name="任意多边形 14">
                <a:extLst>
                  <a:ext uri="{FF2B5EF4-FFF2-40B4-BE49-F238E27FC236}">
                    <a16:creationId xmlns:a16="http://schemas.microsoft.com/office/drawing/2014/main" id="{D33E4C04-AC2D-4209-82AD-A072FAC6F1D0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2" name="任意多边形 15">
                <a:extLst>
                  <a:ext uri="{FF2B5EF4-FFF2-40B4-BE49-F238E27FC236}">
                    <a16:creationId xmlns:a16="http://schemas.microsoft.com/office/drawing/2014/main" id="{8AC42BAB-F31A-4BB7-AF56-0B834A283180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3" name="任意多边形 16">
                <a:extLst>
                  <a:ext uri="{FF2B5EF4-FFF2-40B4-BE49-F238E27FC236}">
                    <a16:creationId xmlns:a16="http://schemas.microsoft.com/office/drawing/2014/main" id="{0E2144BF-A950-4D62-9EA3-0FA5D4044105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4" name="任意多边形 17">
                <a:extLst>
                  <a:ext uri="{FF2B5EF4-FFF2-40B4-BE49-F238E27FC236}">
                    <a16:creationId xmlns:a16="http://schemas.microsoft.com/office/drawing/2014/main" id="{D26E3994-688C-40D3-8891-66A5A6247DBA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5" name="任意多边形 18">
                <a:extLst>
                  <a:ext uri="{FF2B5EF4-FFF2-40B4-BE49-F238E27FC236}">
                    <a16:creationId xmlns:a16="http://schemas.microsoft.com/office/drawing/2014/main" id="{D797C955-0E22-4A02-9E9E-DBCBDF4959A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6" name="任意多边形 19">
                <a:extLst>
                  <a:ext uri="{FF2B5EF4-FFF2-40B4-BE49-F238E27FC236}">
                    <a16:creationId xmlns:a16="http://schemas.microsoft.com/office/drawing/2014/main" id="{A439550C-888E-48DF-AA1C-72385A38D14F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7" name="任意多边形 20">
                <a:extLst>
                  <a:ext uri="{FF2B5EF4-FFF2-40B4-BE49-F238E27FC236}">
                    <a16:creationId xmlns:a16="http://schemas.microsoft.com/office/drawing/2014/main" id="{63D0F3D9-AAA1-44B4-96C2-C47E47B82BA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8" name="任意多边形 21">
                <a:extLst>
                  <a:ext uri="{FF2B5EF4-FFF2-40B4-BE49-F238E27FC236}">
                    <a16:creationId xmlns:a16="http://schemas.microsoft.com/office/drawing/2014/main" id="{79E33E3F-8613-46AB-B73D-091E46AB0A85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9" name="任意多边形 22">
                <a:extLst>
                  <a:ext uri="{FF2B5EF4-FFF2-40B4-BE49-F238E27FC236}">
                    <a16:creationId xmlns:a16="http://schemas.microsoft.com/office/drawing/2014/main" id="{6BF9F376-CA3F-4D93-BF67-5E8A3B73FCB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0" name="任意多边形 23">
                <a:extLst>
                  <a:ext uri="{FF2B5EF4-FFF2-40B4-BE49-F238E27FC236}">
                    <a16:creationId xmlns:a16="http://schemas.microsoft.com/office/drawing/2014/main" id="{9D3000C0-2487-4B54-949B-A065EED13B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30" name="文本框 329">
              <a:extLst>
                <a:ext uri="{FF2B5EF4-FFF2-40B4-BE49-F238E27FC236}">
                  <a16:creationId xmlns:a16="http://schemas.microsoft.com/office/drawing/2014/main" id="{59F86EA7-AB5A-42D1-ADC3-B48FCBFD5AA5}"/>
                </a:ext>
              </a:extLst>
            </p:cNvPr>
            <p:cNvSpPr txBox="1"/>
            <p:nvPr/>
          </p:nvSpPr>
          <p:spPr>
            <a:xfrm>
              <a:off x="3761272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009A1A3C-0BBF-4443-9ED7-F63159266D8F}"/>
              </a:ext>
            </a:extLst>
          </p:cNvPr>
          <p:cNvGrpSpPr/>
          <p:nvPr/>
        </p:nvGrpSpPr>
        <p:grpSpPr>
          <a:xfrm>
            <a:off x="5850859" y="2499703"/>
            <a:ext cx="615441" cy="585257"/>
            <a:chOff x="5850859" y="2499703"/>
            <a:chExt cx="615441" cy="585257"/>
          </a:xfrm>
        </p:grpSpPr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id="{DC0B15D9-2E4F-4A17-B57D-DA43744710C7}"/>
                </a:ext>
              </a:extLst>
            </p:cNvPr>
            <p:cNvGrpSpPr/>
            <p:nvPr/>
          </p:nvGrpSpPr>
          <p:grpSpPr>
            <a:xfrm>
              <a:off x="5850859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57" name="任意多边形 4">
                <a:extLst>
                  <a:ext uri="{FF2B5EF4-FFF2-40B4-BE49-F238E27FC236}">
                    <a16:creationId xmlns:a16="http://schemas.microsoft.com/office/drawing/2014/main" id="{28AF7FB7-243C-4B9F-9BF7-3C10921B774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8" name="任意多边形 5">
                <a:extLst>
                  <a:ext uri="{FF2B5EF4-FFF2-40B4-BE49-F238E27FC236}">
                    <a16:creationId xmlns:a16="http://schemas.microsoft.com/office/drawing/2014/main" id="{52212CE6-1A1F-4CF9-97FA-F400F709BE29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9" name="任意多边形 6">
                <a:extLst>
                  <a:ext uri="{FF2B5EF4-FFF2-40B4-BE49-F238E27FC236}">
                    <a16:creationId xmlns:a16="http://schemas.microsoft.com/office/drawing/2014/main" id="{6C4949FC-E206-488C-AB12-4F276B4597AA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0" name="任意多边形 7">
                <a:extLst>
                  <a:ext uri="{FF2B5EF4-FFF2-40B4-BE49-F238E27FC236}">
                    <a16:creationId xmlns:a16="http://schemas.microsoft.com/office/drawing/2014/main" id="{EE7B21CC-18FA-4B4A-BDDA-2F1CB511C19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1" name="任意多边形 8">
                <a:extLst>
                  <a:ext uri="{FF2B5EF4-FFF2-40B4-BE49-F238E27FC236}">
                    <a16:creationId xmlns:a16="http://schemas.microsoft.com/office/drawing/2014/main" id="{85CE8B88-C0B1-4D89-8230-7FC3CD2F81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2" name="任意多边形 9">
                <a:extLst>
                  <a:ext uri="{FF2B5EF4-FFF2-40B4-BE49-F238E27FC236}">
                    <a16:creationId xmlns:a16="http://schemas.microsoft.com/office/drawing/2014/main" id="{835B1607-5610-4DD3-BF6B-F5C6BB4783E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3" name="任意多边形 10">
                <a:extLst>
                  <a:ext uri="{FF2B5EF4-FFF2-40B4-BE49-F238E27FC236}">
                    <a16:creationId xmlns:a16="http://schemas.microsoft.com/office/drawing/2014/main" id="{89AA1939-6D24-4A4A-BF91-047FC349B10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4" name="任意多边形 11">
                <a:extLst>
                  <a:ext uri="{FF2B5EF4-FFF2-40B4-BE49-F238E27FC236}">
                    <a16:creationId xmlns:a16="http://schemas.microsoft.com/office/drawing/2014/main" id="{B3D1E3B1-36DA-4047-9265-F43CAB788CA1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5" name="任意多边形 12">
                <a:extLst>
                  <a:ext uri="{FF2B5EF4-FFF2-40B4-BE49-F238E27FC236}">
                    <a16:creationId xmlns:a16="http://schemas.microsoft.com/office/drawing/2014/main" id="{D6402F27-384C-41D8-ACD0-5266AB9013F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6" name="任意多边形 13">
                <a:extLst>
                  <a:ext uri="{FF2B5EF4-FFF2-40B4-BE49-F238E27FC236}">
                    <a16:creationId xmlns:a16="http://schemas.microsoft.com/office/drawing/2014/main" id="{B1E77DDE-0069-427F-8280-DD28FB19B886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7" name="任意多边形 14">
                <a:extLst>
                  <a:ext uri="{FF2B5EF4-FFF2-40B4-BE49-F238E27FC236}">
                    <a16:creationId xmlns:a16="http://schemas.microsoft.com/office/drawing/2014/main" id="{A404993D-CCF8-4640-8CF3-1E7B9B20A915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8" name="任意多边形 15">
                <a:extLst>
                  <a:ext uri="{FF2B5EF4-FFF2-40B4-BE49-F238E27FC236}">
                    <a16:creationId xmlns:a16="http://schemas.microsoft.com/office/drawing/2014/main" id="{35A343C7-91BC-4836-98D3-24C9B742C467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9" name="任意多边形 16">
                <a:extLst>
                  <a:ext uri="{FF2B5EF4-FFF2-40B4-BE49-F238E27FC236}">
                    <a16:creationId xmlns:a16="http://schemas.microsoft.com/office/drawing/2014/main" id="{C01A5D2A-641B-4990-AB1F-7B38BC4D30A9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0" name="任意多边形 17">
                <a:extLst>
                  <a:ext uri="{FF2B5EF4-FFF2-40B4-BE49-F238E27FC236}">
                    <a16:creationId xmlns:a16="http://schemas.microsoft.com/office/drawing/2014/main" id="{1B007EA2-1A5B-4727-A0E0-53D3E02FCFD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1" name="任意多边形 18">
                <a:extLst>
                  <a:ext uri="{FF2B5EF4-FFF2-40B4-BE49-F238E27FC236}">
                    <a16:creationId xmlns:a16="http://schemas.microsoft.com/office/drawing/2014/main" id="{8F1C2CC2-89DC-47F4-8488-91A0BC5D853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2" name="任意多边形 19">
                <a:extLst>
                  <a:ext uri="{FF2B5EF4-FFF2-40B4-BE49-F238E27FC236}">
                    <a16:creationId xmlns:a16="http://schemas.microsoft.com/office/drawing/2014/main" id="{9D56D666-522B-4EE8-B413-1AE27DCF7DE8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3" name="任意多边形 20">
                <a:extLst>
                  <a:ext uri="{FF2B5EF4-FFF2-40B4-BE49-F238E27FC236}">
                    <a16:creationId xmlns:a16="http://schemas.microsoft.com/office/drawing/2014/main" id="{543970A4-092F-4F66-9722-E4BA11318A3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4" name="任意多边形 21">
                <a:extLst>
                  <a:ext uri="{FF2B5EF4-FFF2-40B4-BE49-F238E27FC236}">
                    <a16:creationId xmlns:a16="http://schemas.microsoft.com/office/drawing/2014/main" id="{15269603-8170-41E0-B468-78D77F7F7C3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5" name="任意多边形 22">
                <a:extLst>
                  <a:ext uri="{FF2B5EF4-FFF2-40B4-BE49-F238E27FC236}">
                    <a16:creationId xmlns:a16="http://schemas.microsoft.com/office/drawing/2014/main" id="{1165F44B-5393-4B99-BE86-3E05F89ED4E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6" name="任意多边形 23">
                <a:extLst>
                  <a:ext uri="{FF2B5EF4-FFF2-40B4-BE49-F238E27FC236}">
                    <a16:creationId xmlns:a16="http://schemas.microsoft.com/office/drawing/2014/main" id="{4F3AACC4-B4F8-4421-8726-5097DFB522F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id="{7AC4370A-B7D1-4941-BD8A-4E992B8CD8CB}"/>
                </a:ext>
              </a:extLst>
            </p:cNvPr>
            <p:cNvSpPr txBox="1"/>
            <p:nvPr/>
          </p:nvSpPr>
          <p:spPr>
            <a:xfrm>
              <a:off x="5963051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哥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D42DDFD9-2D1D-4F43-8424-1CA8CE83366F}"/>
              </a:ext>
            </a:extLst>
          </p:cNvPr>
          <p:cNvGrpSpPr/>
          <p:nvPr/>
        </p:nvGrpSpPr>
        <p:grpSpPr>
          <a:xfrm>
            <a:off x="8052638" y="2499703"/>
            <a:ext cx="615441" cy="585257"/>
            <a:chOff x="8052638" y="2499703"/>
            <a:chExt cx="615441" cy="585257"/>
          </a:xfrm>
        </p:grpSpPr>
        <p:grpSp>
          <p:nvGrpSpPr>
            <p:cNvPr id="381" name="组合 380">
              <a:extLst>
                <a:ext uri="{FF2B5EF4-FFF2-40B4-BE49-F238E27FC236}">
                  <a16:creationId xmlns:a16="http://schemas.microsoft.com/office/drawing/2014/main" id="{E5B162E3-FBFF-45F2-B322-49689740149B}"/>
                </a:ext>
              </a:extLst>
            </p:cNvPr>
            <p:cNvGrpSpPr/>
            <p:nvPr/>
          </p:nvGrpSpPr>
          <p:grpSpPr>
            <a:xfrm>
              <a:off x="8052638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83" name="任意多边形 4">
                <a:extLst>
                  <a:ext uri="{FF2B5EF4-FFF2-40B4-BE49-F238E27FC236}">
                    <a16:creationId xmlns:a16="http://schemas.microsoft.com/office/drawing/2014/main" id="{BC4595C5-D972-41A6-9198-03FEE56E693D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4" name="任意多边形 5">
                <a:extLst>
                  <a:ext uri="{FF2B5EF4-FFF2-40B4-BE49-F238E27FC236}">
                    <a16:creationId xmlns:a16="http://schemas.microsoft.com/office/drawing/2014/main" id="{C2FEFCC2-154D-4B48-9605-058C767EAB7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5" name="任意多边形 6">
                <a:extLst>
                  <a:ext uri="{FF2B5EF4-FFF2-40B4-BE49-F238E27FC236}">
                    <a16:creationId xmlns:a16="http://schemas.microsoft.com/office/drawing/2014/main" id="{F27A0C53-1D90-4B6A-8EF4-D05C6205EA5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6" name="任意多边形 7">
                <a:extLst>
                  <a:ext uri="{FF2B5EF4-FFF2-40B4-BE49-F238E27FC236}">
                    <a16:creationId xmlns:a16="http://schemas.microsoft.com/office/drawing/2014/main" id="{2A9F599A-49B8-4433-94FA-A82C534A9B5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7" name="任意多边形 8">
                <a:extLst>
                  <a:ext uri="{FF2B5EF4-FFF2-40B4-BE49-F238E27FC236}">
                    <a16:creationId xmlns:a16="http://schemas.microsoft.com/office/drawing/2014/main" id="{10F9C979-D5E4-4478-A5D5-3EBE4C0AA077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8" name="任意多边形 9">
                <a:extLst>
                  <a:ext uri="{FF2B5EF4-FFF2-40B4-BE49-F238E27FC236}">
                    <a16:creationId xmlns:a16="http://schemas.microsoft.com/office/drawing/2014/main" id="{8247E639-672D-49A3-B011-2CC40562F3F9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9" name="任意多边形 10">
                <a:extLst>
                  <a:ext uri="{FF2B5EF4-FFF2-40B4-BE49-F238E27FC236}">
                    <a16:creationId xmlns:a16="http://schemas.microsoft.com/office/drawing/2014/main" id="{5ED93EAD-F99D-40DA-8313-87FC33EBF0F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0" name="任意多边形 11">
                <a:extLst>
                  <a:ext uri="{FF2B5EF4-FFF2-40B4-BE49-F238E27FC236}">
                    <a16:creationId xmlns:a16="http://schemas.microsoft.com/office/drawing/2014/main" id="{49F32770-FD8E-46C2-AC72-D5CD78226708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1" name="任意多边形 12">
                <a:extLst>
                  <a:ext uri="{FF2B5EF4-FFF2-40B4-BE49-F238E27FC236}">
                    <a16:creationId xmlns:a16="http://schemas.microsoft.com/office/drawing/2014/main" id="{33011B9E-3FDD-47DD-A8AA-B74E0000382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2" name="任意多边形 13">
                <a:extLst>
                  <a:ext uri="{FF2B5EF4-FFF2-40B4-BE49-F238E27FC236}">
                    <a16:creationId xmlns:a16="http://schemas.microsoft.com/office/drawing/2014/main" id="{881826D5-7BAD-4B04-976B-3BF880DFC6F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3" name="任意多边形 14">
                <a:extLst>
                  <a:ext uri="{FF2B5EF4-FFF2-40B4-BE49-F238E27FC236}">
                    <a16:creationId xmlns:a16="http://schemas.microsoft.com/office/drawing/2014/main" id="{916F2377-3FC2-4569-8360-234444BD4D7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4" name="任意多边形 15">
                <a:extLst>
                  <a:ext uri="{FF2B5EF4-FFF2-40B4-BE49-F238E27FC236}">
                    <a16:creationId xmlns:a16="http://schemas.microsoft.com/office/drawing/2014/main" id="{DE0CE83A-494E-4C90-BB6C-A5E4BE8974E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5" name="任意多边形 16">
                <a:extLst>
                  <a:ext uri="{FF2B5EF4-FFF2-40B4-BE49-F238E27FC236}">
                    <a16:creationId xmlns:a16="http://schemas.microsoft.com/office/drawing/2014/main" id="{13F30FBE-6CBB-4B33-AA30-287375BFFA18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6" name="任意多边形 17">
                <a:extLst>
                  <a:ext uri="{FF2B5EF4-FFF2-40B4-BE49-F238E27FC236}">
                    <a16:creationId xmlns:a16="http://schemas.microsoft.com/office/drawing/2014/main" id="{08C20E6C-624D-409F-9D64-6163F1B3696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7" name="任意多边形 18">
                <a:extLst>
                  <a:ext uri="{FF2B5EF4-FFF2-40B4-BE49-F238E27FC236}">
                    <a16:creationId xmlns:a16="http://schemas.microsoft.com/office/drawing/2014/main" id="{581EE7F7-A307-4C1F-AF0E-B8453C4EE1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8" name="任意多边形 19">
                <a:extLst>
                  <a:ext uri="{FF2B5EF4-FFF2-40B4-BE49-F238E27FC236}">
                    <a16:creationId xmlns:a16="http://schemas.microsoft.com/office/drawing/2014/main" id="{702517BF-D573-418D-A96C-0B95BC0CDB8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9" name="任意多边形 20">
                <a:extLst>
                  <a:ext uri="{FF2B5EF4-FFF2-40B4-BE49-F238E27FC236}">
                    <a16:creationId xmlns:a16="http://schemas.microsoft.com/office/drawing/2014/main" id="{5D110B22-596A-4D4D-8D04-68C1E5F104C0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0" name="任意多边形 21">
                <a:extLst>
                  <a:ext uri="{FF2B5EF4-FFF2-40B4-BE49-F238E27FC236}">
                    <a16:creationId xmlns:a16="http://schemas.microsoft.com/office/drawing/2014/main" id="{CB83C47F-0ECF-4F36-B9E8-F951993402C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1" name="任意多边形 22">
                <a:extLst>
                  <a:ext uri="{FF2B5EF4-FFF2-40B4-BE49-F238E27FC236}">
                    <a16:creationId xmlns:a16="http://schemas.microsoft.com/office/drawing/2014/main" id="{2D45B82C-B9E6-4391-95D0-1294C63395B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2" name="任意多边形 23">
                <a:extLst>
                  <a:ext uri="{FF2B5EF4-FFF2-40B4-BE49-F238E27FC236}">
                    <a16:creationId xmlns:a16="http://schemas.microsoft.com/office/drawing/2014/main" id="{4AB95DE2-9B7D-4138-8773-D2CE722E0CE4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2" name="文本框 381">
              <a:extLst>
                <a:ext uri="{FF2B5EF4-FFF2-40B4-BE49-F238E27FC236}">
                  <a16:creationId xmlns:a16="http://schemas.microsoft.com/office/drawing/2014/main" id="{A038B903-FBB5-4CF5-898E-0F44B6FE7DAC}"/>
                </a:ext>
              </a:extLst>
            </p:cNvPr>
            <p:cNvSpPr txBox="1"/>
            <p:nvPr/>
          </p:nvSpPr>
          <p:spPr>
            <a:xfrm>
              <a:off x="8164830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钧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677A038A-F342-4181-95FF-E115B86ADD2D}"/>
              </a:ext>
            </a:extLst>
          </p:cNvPr>
          <p:cNvGrpSpPr/>
          <p:nvPr/>
        </p:nvGrpSpPr>
        <p:grpSpPr>
          <a:xfrm>
            <a:off x="10254417" y="2499703"/>
            <a:ext cx="615441" cy="585257"/>
            <a:chOff x="10254417" y="2499703"/>
            <a:chExt cx="615441" cy="585257"/>
          </a:xfrm>
        </p:grpSpPr>
        <p:grpSp>
          <p:nvGrpSpPr>
            <p:cNvPr id="407" name="组合 406">
              <a:extLst>
                <a:ext uri="{FF2B5EF4-FFF2-40B4-BE49-F238E27FC236}">
                  <a16:creationId xmlns:a16="http://schemas.microsoft.com/office/drawing/2014/main" id="{35D55E84-C5AE-4552-B896-2045FA26C779}"/>
                </a:ext>
              </a:extLst>
            </p:cNvPr>
            <p:cNvGrpSpPr/>
            <p:nvPr/>
          </p:nvGrpSpPr>
          <p:grpSpPr>
            <a:xfrm>
              <a:off x="10254417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09" name="任意多边形 4">
                <a:extLst>
                  <a:ext uri="{FF2B5EF4-FFF2-40B4-BE49-F238E27FC236}">
                    <a16:creationId xmlns:a16="http://schemas.microsoft.com/office/drawing/2014/main" id="{83846672-EAC2-4604-90A8-DA7A95F769F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0" name="任意多边形 5">
                <a:extLst>
                  <a:ext uri="{FF2B5EF4-FFF2-40B4-BE49-F238E27FC236}">
                    <a16:creationId xmlns:a16="http://schemas.microsoft.com/office/drawing/2014/main" id="{F3867378-7ACB-4F9C-9E1F-B2D176A5955D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1" name="任意多边形 6">
                <a:extLst>
                  <a:ext uri="{FF2B5EF4-FFF2-40B4-BE49-F238E27FC236}">
                    <a16:creationId xmlns:a16="http://schemas.microsoft.com/office/drawing/2014/main" id="{C065091A-A317-41E0-B3A4-113ABA06400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2" name="任意多边形 7">
                <a:extLst>
                  <a:ext uri="{FF2B5EF4-FFF2-40B4-BE49-F238E27FC236}">
                    <a16:creationId xmlns:a16="http://schemas.microsoft.com/office/drawing/2014/main" id="{634B88C3-9572-4B73-B655-4CF63CE0EEF4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3" name="任意多边形 8">
                <a:extLst>
                  <a:ext uri="{FF2B5EF4-FFF2-40B4-BE49-F238E27FC236}">
                    <a16:creationId xmlns:a16="http://schemas.microsoft.com/office/drawing/2014/main" id="{1651D82C-0B1E-42D6-96E3-9E48864C6468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4" name="任意多边形 9">
                <a:extLst>
                  <a:ext uri="{FF2B5EF4-FFF2-40B4-BE49-F238E27FC236}">
                    <a16:creationId xmlns:a16="http://schemas.microsoft.com/office/drawing/2014/main" id="{B7E1EE09-CE7A-4383-841B-59AB9E043DB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5" name="任意多边形 10">
                <a:extLst>
                  <a:ext uri="{FF2B5EF4-FFF2-40B4-BE49-F238E27FC236}">
                    <a16:creationId xmlns:a16="http://schemas.microsoft.com/office/drawing/2014/main" id="{7BDAF9D4-CB95-4F94-B4A1-191F072D24A3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6" name="任意多边形 11">
                <a:extLst>
                  <a:ext uri="{FF2B5EF4-FFF2-40B4-BE49-F238E27FC236}">
                    <a16:creationId xmlns:a16="http://schemas.microsoft.com/office/drawing/2014/main" id="{CF7EE966-F30E-422A-878E-AF5CBAC507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7" name="任意多边形 12">
                <a:extLst>
                  <a:ext uri="{FF2B5EF4-FFF2-40B4-BE49-F238E27FC236}">
                    <a16:creationId xmlns:a16="http://schemas.microsoft.com/office/drawing/2014/main" id="{CB77AFE5-2BE0-4A2E-BE71-51983578A90A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8" name="任意多边形 13">
                <a:extLst>
                  <a:ext uri="{FF2B5EF4-FFF2-40B4-BE49-F238E27FC236}">
                    <a16:creationId xmlns:a16="http://schemas.microsoft.com/office/drawing/2014/main" id="{C6FDD8D0-FAF7-4497-9025-0CB52E8DBD0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9" name="任意多边形 14">
                <a:extLst>
                  <a:ext uri="{FF2B5EF4-FFF2-40B4-BE49-F238E27FC236}">
                    <a16:creationId xmlns:a16="http://schemas.microsoft.com/office/drawing/2014/main" id="{E7603A99-6168-45AB-BB66-AD6D054FC92A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0" name="任意多边形 15">
                <a:extLst>
                  <a:ext uri="{FF2B5EF4-FFF2-40B4-BE49-F238E27FC236}">
                    <a16:creationId xmlns:a16="http://schemas.microsoft.com/office/drawing/2014/main" id="{9C3C47BB-D0F6-4304-804B-33799D229A4F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1" name="任意多边形 16">
                <a:extLst>
                  <a:ext uri="{FF2B5EF4-FFF2-40B4-BE49-F238E27FC236}">
                    <a16:creationId xmlns:a16="http://schemas.microsoft.com/office/drawing/2014/main" id="{A1AF7C1D-2865-493B-B489-72E207A30193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2" name="任意多边形 17">
                <a:extLst>
                  <a:ext uri="{FF2B5EF4-FFF2-40B4-BE49-F238E27FC236}">
                    <a16:creationId xmlns:a16="http://schemas.microsoft.com/office/drawing/2014/main" id="{9549EC3E-B534-4459-AD9D-1A7D2F0D46F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3" name="任意多边形 18">
                <a:extLst>
                  <a:ext uri="{FF2B5EF4-FFF2-40B4-BE49-F238E27FC236}">
                    <a16:creationId xmlns:a16="http://schemas.microsoft.com/office/drawing/2014/main" id="{C93C2BEB-28F8-4846-A6EA-66CF71F23AA2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4" name="任意多边形 19">
                <a:extLst>
                  <a:ext uri="{FF2B5EF4-FFF2-40B4-BE49-F238E27FC236}">
                    <a16:creationId xmlns:a16="http://schemas.microsoft.com/office/drawing/2014/main" id="{50B30F46-0A5D-4359-A0DF-A592CA97D02D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5" name="任意多边形 20">
                <a:extLst>
                  <a:ext uri="{FF2B5EF4-FFF2-40B4-BE49-F238E27FC236}">
                    <a16:creationId xmlns:a16="http://schemas.microsoft.com/office/drawing/2014/main" id="{5AAFC525-60C1-4331-B16F-3A5C3AA6EBD1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6" name="任意多边形 21">
                <a:extLst>
                  <a:ext uri="{FF2B5EF4-FFF2-40B4-BE49-F238E27FC236}">
                    <a16:creationId xmlns:a16="http://schemas.microsoft.com/office/drawing/2014/main" id="{A8052539-ED16-4761-89C1-628FDA825BB7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7" name="任意多边形 22">
                <a:extLst>
                  <a:ext uri="{FF2B5EF4-FFF2-40B4-BE49-F238E27FC236}">
                    <a16:creationId xmlns:a16="http://schemas.microsoft.com/office/drawing/2014/main" id="{1BF8D49D-F407-4C5D-AFE5-3A839EF9A7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8" name="任意多边形 23">
                <a:extLst>
                  <a:ext uri="{FF2B5EF4-FFF2-40B4-BE49-F238E27FC236}">
                    <a16:creationId xmlns:a16="http://schemas.microsoft.com/office/drawing/2014/main" id="{9C078ADA-2532-48E0-AE8B-1C699801D09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408" name="文本框 407">
              <a:extLst>
                <a:ext uri="{FF2B5EF4-FFF2-40B4-BE49-F238E27FC236}">
                  <a16:creationId xmlns:a16="http://schemas.microsoft.com/office/drawing/2014/main" id="{185DF31A-A98A-47CD-9CE2-CF3AAE6146B6}"/>
                </a:ext>
              </a:extLst>
            </p:cNvPr>
            <p:cNvSpPr txBox="1"/>
            <p:nvPr/>
          </p:nvSpPr>
          <p:spPr>
            <a:xfrm>
              <a:off x="10366609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定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3EC510D8-2A41-4D91-99DB-B88C0278609C}"/>
              </a:ext>
            </a:extLst>
          </p:cNvPr>
          <p:cNvSpPr txBox="1"/>
          <p:nvPr/>
        </p:nvSpPr>
        <p:spPr>
          <a:xfrm>
            <a:off x="5095726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五大名窑</a:t>
            </a:r>
          </a:p>
        </p:txBody>
      </p:sp>
      <p:cxnSp>
        <p:nvCxnSpPr>
          <p:cNvPr id="142" name="直接连接符 141">
            <a:extLst>
              <a:ext uri="{FF2B5EF4-FFF2-40B4-BE49-F238E27FC236}">
                <a16:creationId xmlns:a16="http://schemas.microsoft.com/office/drawing/2014/main" id="{AA6BD262-F0C1-4DF8-9D5A-AC0A9D8AFC38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94453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C78D4DA-813E-45F3-8CE1-F7041BEB2FAE}"/>
              </a:ext>
            </a:extLst>
          </p:cNvPr>
          <p:cNvGrpSpPr/>
          <p:nvPr/>
        </p:nvGrpSpPr>
        <p:grpSpPr>
          <a:xfrm>
            <a:off x="1040555" y="5536166"/>
            <a:ext cx="2984120" cy="561350"/>
            <a:chOff x="1040555" y="5536166"/>
            <a:chExt cx="2984120" cy="561350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490B33D-B1CE-4690-A73D-053F11F83963}"/>
                </a:ext>
              </a:extLst>
            </p:cNvPr>
            <p:cNvSpPr/>
            <p:nvPr/>
          </p:nvSpPr>
          <p:spPr>
            <a:xfrm rot="16200000">
              <a:off x="2251940" y="4324781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C99B1E23-909C-403B-AAF5-428DF3DE9729}"/>
                </a:ext>
              </a:extLst>
            </p:cNvPr>
            <p:cNvSpPr txBox="1"/>
            <p:nvPr/>
          </p:nvSpPr>
          <p:spPr>
            <a:xfrm>
              <a:off x="1994005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青瓷系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4243486-D42B-468E-B2CD-4120E584EDB2}"/>
              </a:ext>
            </a:extLst>
          </p:cNvPr>
          <p:cNvGrpSpPr/>
          <p:nvPr/>
        </p:nvGrpSpPr>
        <p:grpSpPr>
          <a:xfrm>
            <a:off x="4699657" y="5536167"/>
            <a:ext cx="2984120" cy="561350"/>
            <a:chOff x="4699657" y="5536167"/>
            <a:chExt cx="2984120" cy="561350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64ED450-9C15-4CB1-88B9-296216A49719}"/>
                </a:ext>
              </a:extLst>
            </p:cNvPr>
            <p:cNvSpPr/>
            <p:nvPr/>
          </p:nvSpPr>
          <p:spPr>
            <a:xfrm rot="16200000">
              <a:off x="5911042" y="4324782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470BCA7D-E06E-49DF-A473-6674342F5C95}"/>
                </a:ext>
              </a:extLst>
            </p:cNvPr>
            <p:cNvSpPr txBox="1"/>
            <p:nvPr/>
          </p:nvSpPr>
          <p:spPr>
            <a:xfrm>
              <a:off x="5653107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白瓷系</a:t>
              </a: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B1B9F39C-81D6-47C8-821B-B4F6E092E71B}"/>
              </a:ext>
            </a:extLst>
          </p:cNvPr>
          <p:cNvSpPr txBox="1"/>
          <p:nvPr/>
        </p:nvSpPr>
        <p:spPr>
          <a:xfrm>
            <a:off x="5524865" y="4216262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定窑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49B0542-6957-4E17-BCEB-5AE82A08D4F6}"/>
              </a:ext>
            </a:extLst>
          </p:cNvPr>
          <p:cNvSpPr txBox="1"/>
          <p:nvPr/>
        </p:nvSpPr>
        <p:spPr>
          <a:xfrm>
            <a:off x="6401965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磁州窑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64529CC-7CA1-4035-893D-1A54E6C07145}"/>
              </a:ext>
            </a:extLst>
          </p:cNvPr>
          <p:cNvGrpSpPr/>
          <p:nvPr/>
        </p:nvGrpSpPr>
        <p:grpSpPr>
          <a:xfrm>
            <a:off x="8358759" y="5536165"/>
            <a:ext cx="2984120" cy="561352"/>
            <a:chOff x="8358759" y="5536165"/>
            <a:chExt cx="2984120" cy="561352"/>
          </a:xfrm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8A7D4778-9CFF-4310-892E-EDB891D0C96B}"/>
                </a:ext>
              </a:extLst>
            </p:cNvPr>
            <p:cNvSpPr/>
            <p:nvPr/>
          </p:nvSpPr>
          <p:spPr>
            <a:xfrm rot="16200000">
              <a:off x="9570143" y="4324781"/>
              <a:ext cx="561352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62C4A46-F3F3-43EB-866E-A2296F65452F}"/>
                </a:ext>
              </a:extLst>
            </p:cNvPr>
            <p:cNvSpPr txBox="1"/>
            <p:nvPr/>
          </p:nvSpPr>
          <p:spPr>
            <a:xfrm>
              <a:off x="9312209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黑瓷系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F1372436-F119-4D75-AA87-BE1D3FEEF6F2}"/>
              </a:ext>
            </a:extLst>
          </p:cNvPr>
          <p:cNvSpPr txBox="1"/>
          <p:nvPr/>
        </p:nvSpPr>
        <p:spPr>
          <a:xfrm>
            <a:off x="9184749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建窑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24F55F0-72F6-49A7-A0E9-2BD9F59B0EA4}"/>
              </a:ext>
            </a:extLst>
          </p:cNvPr>
          <p:cNvSpPr txBox="1"/>
          <p:nvPr/>
        </p:nvSpPr>
        <p:spPr>
          <a:xfrm>
            <a:off x="9986394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吉州窑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40" name="íšlídè">
            <a:extLst>
              <a:ext uri="{FF2B5EF4-FFF2-40B4-BE49-F238E27FC236}">
                <a16:creationId xmlns:a16="http://schemas.microsoft.com/office/drawing/2014/main" id="{3D5E846D-FDD9-42DD-BDCE-86E459747BF9}"/>
              </a:ext>
            </a:extLst>
          </p:cNvPr>
          <p:cNvSpPr/>
          <p:nvPr/>
        </p:nvSpPr>
        <p:spPr bwMode="auto">
          <a:xfrm>
            <a:off x="1134807" y="2032916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2" name="íšlídè">
            <a:extLst>
              <a:ext uri="{FF2B5EF4-FFF2-40B4-BE49-F238E27FC236}">
                <a16:creationId xmlns:a16="http://schemas.microsoft.com/office/drawing/2014/main" id="{D8287596-66EE-4313-8BD9-C6C05DDF4CAA}"/>
              </a:ext>
            </a:extLst>
          </p:cNvPr>
          <p:cNvSpPr/>
          <p:nvPr/>
        </p:nvSpPr>
        <p:spPr bwMode="auto">
          <a:xfrm>
            <a:off x="4793912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5" name="íšlídè">
            <a:extLst>
              <a:ext uri="{FF2B5EF4-FFF2-40B4-BE49-F238E27FC236}">
                <a16:creationId xmlns:a16="http://schemas.microsoft.com/office/drawing/2014/main" id="{EC0C14FC-3EEF-4623-931D-0C48C564365C}"/>
              </a:ext>
            </a:extLst>
          </p:cNvPr>
          <p:cNvSpPr/>
          <p:nvPr/>
        </p:nvSpPr>
        <p:spPr bwMode="auto">
          <a:xfrm>
            <a:off x="8453014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36AA3DA-8FC1-43EC-972E-D917EF9A97D5}"/>
              </a:ext>
            </a:extLst>
          </p:cNvPr>
          <p:cNvSpPr txBox="1"/>
          <p:nvPr/>
        </p:nvSpPr>
        <p:spPr>
          <a:xfrm>
            <a:off x="4845659" y="667663"/>
            <a:ext cx="2500685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宋瓷的分类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AA0EC970-3E45-45F4-975E-5DE6C4182C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>
            <a:extLst>
              <a:ext uri="{FF2B5EF4-FFF2-40B4-BE49-F238E27FC236}">
                <a16:creationId xmlns:a16="http://schemas.microsoft.com/office/drawing/2014/main" id="{5E67848F-4653-40DD-A4E8-6430A84FEA8A}"/>
              </a:ext>
            </a:extLst>
          </p:cNvPr>
          <p:cNvSpPr txBox="1"/>
          <p:nvPr/>
        </p:nvSpPr>
        <p:spPr>
          <a:xfrm>
            <a:off x="1551581" y="4210061"/>
            <a:ext cx="461665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4D34ED9-5832-4298-B402-D963D02FB031}"/>
              </a:ext>
            </a:extLst>
          </p:cNvPr>
          <p:cNvSpPr txBox="1"/>
          <p:nvPr/>
        </p:nvSpPr>
        <p:spPr>
          <a:xfrm>
            <a:off x="2327427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64A6632-BFDB-4F27-B462-A1D8AEAB160F}"/>
              </a:ext>
            </a:extLst>
          </p:cNvPr>
          <p:cNvSpPr txBox="1"/>
          <p:nvPr/>
        </p:nvSpPr>
        <p:spPr>
          <a:xfrm>
            <a:off x="3077625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钧窑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C293545-0E64-460E-89D3-B5CFEE98586C}"/>
              </a:ext>
            </a:extLst>
          </p:cNvPr>
          <p:cNvSpPr txBox="1"/>
          <p:nvPr/>
        </p:nvSpPr>
        <p:spPr>
          <a:xfrm>
            <a:off x="1927227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哥窑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CF95BDE-1F27-4049-A165-83BE5A6CDC41}"/>
              </a:ext>
            </a:extLst>
          </p:cNvPr>
          <p:cNvSpPr txBox="1"/>
          <p:nvPr/>
        </p:nvSpPr>
        <p:spPr>
          <a:xfrm>
            <a:off x="2677425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弟窑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C8360440-6BE2-4FD8-A19C-26E664136D25}"/>
              </a:ext>
            </a:extLst>
          </p:cNvPr>
          <p:cNvSpPr/>
          <p:nvPr/>
        </p:nvSpPr>
        <p:spPr>
          <a:xfrm>
            <a:off x="1551581" y="2438400"/>
            <a:ext cx="1962061" cy="1441565"/>
          </a:xfrm>
          <a:prstGeom prst="rect">
            <a:avLst/>
          </a:prstGeom>
          <a:blipFill>
            <a:blip r:embed="rId2"/>
            <a:stretch>
              <a:fillRect l="83" t="-16541" r="83" b="-1332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9B1F6CEA-BE28-4F86-95D8-71D0A286FA13}"/>
              </a:ext>
            </a:extLst>
          </p:cNvPr>
          <p:cNvSpPr/>
          <p:nvPr/>
        </p:nvSpPr>
        <p:spPr>
          <a:xfrm>
            <a:off x="5210686" y="2438400"/>
            <a:ext cx="1962061" cy="1441565"/>
          </a:xfrm>
          <a:prstGeom prst="rect">
            <a:avLst/>
          </a:prstGeom>
          <a:blipFill>
            <a:blip r:embed="rId3"/>
            <a:stretch>
              <a:fillRect l="-16895" t="-26508" r="-16895" b="-1758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07909B09-8903-43E8-ADD5-5A9E96888BC6}"/>
              </a:ext>
            </a:extLst>
          </p:cNvPr>
          <p:cNvSpPr/>
          <p:nvPr/>
        </p:nvSpPr>
        <p:spPr>
          <a:xfrm>
            <a:off x="8869787" y="2438400"/>
            <a:ext cx="1962061" cy="1441565"/>
          </a:xfrm>
          <a:prstGeom prst="rect">
            <a:avLst/>
          </a:prstGeom>
          <a:blipFill>
            <a:blip r:embed="rId4"/>
            <a:stretch>
              <a:fillRect l="-15151" t="-29073" r="-15151" b="-150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406108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EC74B8D0-6A3A-4538-8FC0-0FC18A2834CD}"/>
              </a:ext>
            </a:extLst>
          </p:cNvPr>
          <p:cNvGrpSpPr/>
          <p:nvPr/>
        </p:nvGrpSpPr>
        <p:grpSpPr>
          <a:xfrm>
            <a:off x="874713" y="1675265"/>
            <a:ext cx="4546120" cy="3507471"/>
            <a:chOff x="874713" y="1675265"/>
            <a:chExt cx="4546120" cy="3507471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39395477-185F-4A5D-8F85-19496FAA1F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874713" y="1675265"/>
              <a:ext cx="358684" cy="399188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0D97296C-D6AB-4600-9EA4-28204F7C6CB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5062149" y="4783548"/>
              <a:ext cx="358684" cy="399188"/>
            </a:xfrm>
            <a:prstGeom prst="rect">
              <a:avLst/>
            </a:prstGeom>
          </p:spPr>
        </p:pic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857D1EF4-29D1-4DCA-83C6-B2343BC7D0E2}"/>
              </a:ext>
            </a:extLst>
          </p:cNvPr>
          <p:cNvSpPr txBox="1"/>
          <p:nvPr/>
        </p:nvSpPr>
        <p:spPr>
          <a:xfrm>
            <a:off x="6036655" y="3010755"/>
            <a:ext cx="5418150" cy="188974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以青瓷为主，釉色有粉青、豆青、卵青、虾青等；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瓷胎体较薄，釉层较厚，有玉石般的质感；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采用支钉支烧法，瓷器底部留下细小的支钉痕迹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器形多仿造古代青铜器式样，以洗、炉、尊、盘等为主；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汝窑传世作品不足百件，非常珍贵。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77450A0-4AFE-46C9-87C2-413CCE87BA6F}"/>
              </a:ext>
            </a:extLst>
          </p:cNvPr>
          <p:cNvSpPr txBox="1"/>
          <p:nvPr/>
        </p:nvSpPr>
        <p:spPr>
          <a:xfrm>
            <a:off x="6043437" y="2314430"/>
            <a:ext cx="246221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五大名窑之首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en-US" altLang="zh-CN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1D93A226-A928-4A14-8485-D2D2AC046B0E}"/>
              </a:ext>
            </a:extLst>
          </p:cNvPr>
          <p:cNvSpPr/>
          <p:nvPr/>
        </p:nvSpPr>
        <p:spPr>
          <a:xfrm>
            <a:off x="1069645" y="1896935"/>
            <a:ext cx="4151064" cy="3065425"/>
          </a:xfrm>
          <a:prstGeom prst="rect">
            <a:avLst/>
          </a:prstGeom>
          <a:blipFill>
            <a:blip r:embed="rId3"/>
            <a:stretch>
              <a:fillRect l="-17506" t="-17447" r="-9200" b="-925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84371D2-1104-46E2-B4ED-8B3342EE0D36}"/>
              </a:ext>
            </a:extLst>
          </p:cNvPr>
          <p:cNvGrpSpPr/>
          <p:nvPr/>
        </p:nvGrpSpPr>
        <p:grpSpPr>
          <a:xfrm>
            <a:off x="2399292" y="2683762"/>
            <a:ext cx="1491770" cy="1491770"/>
            <a:chOff x="2399292" y="2683762"/>
            <a:chExt cx="1491770" cy="1491770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D81867E2-7160-4ECE-B45D-A4064D2B52AD}"/>
                </a:ext>
              </a:extLst>
            </p:cNvPr>
            <p:cNvSpPr/>
            <p:nvPr/>
          </p:nvSpPr>
          <p:spPr>
            <a:xfrm>
              <a:off x="2399292" y="2683762"/>
              <a:ext cx="1491770" cy="1491770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84EA2178-7C60-4409-B30E-7BDCD8066308}"/>
                </a:ext>
              </a:extLst>
            </p:cNvPr>
            <p:cNvSpPr/>
            <p:nvPr/>
          </p:nvSpPr>
          <p:spPr>
            <a:xfrm>
              <a:off x="2837401" y="2896168"/>
              <a:ext cx="615553" cy="1066959"/>
            </a:xfrm>
            <a:prstGeom prst="rect">
              <a:avLst/>
            </a:prstGeom>
          </p:spPr>
          <p:txBody>
            <a:bodyPr vert="eaVert" wrap="non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16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汝窑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51384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>
            <a:extLst>
              <a:ext uri="{FF2B5EF4-FFF2-40B4-BE49-F238E27FC236}">
                <a16:creationId xmlns:a16="http://schemas.microsoft.com/office/drawing/2014/main" id="{0E8E26B5-3CA4-4C86-A3FD-76DCBE6EB62E}"/>
              </a:ext>
            </a:extLst>
          </p:cNvPr>
          <p:cNvSpPr/>
          <p:nvPr/>
        </p:nvSpPr>
        <p:spPr>
          <a:xfrm>
            <a:off x="1336431" y="1068450"/>
            <a:ext cx="2903716" cy="2214012"/>
          </a:xfrm>
          <a:prstGeom prst="rect">
            <a:avLst/>
          </a:prstGeom>
          <a:blipFill>
            <a:blip r:embed="rId2"/>
            <a:stretch>
              <a:fillRect t="59" b="-59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A74F3116-6AA3-4828-9F8A-067818AA0E08}"/>
              </a:ext>
            </a:extLst>
          </p:cNvPr>
          <p:cNvSpPr/>
          <p:nvPr/>
        </p:nvSpPr>
        <p:spPr>
          <a:xfrm>
            <a:off x="1336431" y="3575539"/>
            <a:ext cx="2903716" cy="2214012"/>
          </a:xfrm>
          <a:prstGeom prst="rect">
            <a:avLst/>
          </a:prstGeom>
          <a:blipFill>
            <a:blip r:embed="rId3"/>
            <a:stretch>
              <a:fillRect t="-13249" b="-672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CFFA265C-7D08-44B6-A199-95D800E9E35A}"/>
              </a:ext>
            </a:extLst>
          </p:cNvPr>
          <p:cNvSpPr/>
          <p:nvPr/>
        </p:nvSpPr>
        <p:spPr>
          <a:xfrm>
            <a:off x="4644142" y="1068450"/>
            <a:ext cx="2903716" cy="2214012"/>
          </a:xfrm>
          <a:prstGeom prst="rect">
            <a:avLst/>
          </a:prstGeom>
          <a:blipFill>
            <a:blip r:embed="rId4"/>
            <a:stretch>
              <a:fillRect l="-12065" t="-12006" r="-12065" b="-1212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B9247B41-696C-4220-9B47-23FF033BA542}"/>
              </a:ext>
            </a:extLst>
          </p:cNvPr>
          <p:cNvSpPr/>
          <p:nvPr/>
        </p:nvSpPr>
        <p:spPr>
          <a:xfrm>
            <a:off x="4644142" y="3575539"/>
            <a:ext cx="2903716" cy="2214012"/>
          </a:xfrm>
          <a:prstGeom prst="rect">
            <a:avLst/>
          </a:prstGeo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66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tretch>
              <a:fillRect l="-8258" t="-8199" r="-8258" b="-83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7F82FC7F-9764-4E19-A7B0-6F338D37B659}"/>
              </a:ext>
            </a:extLst>
          </p:cNvPr>
          <p:cNvSpPr/>
          <p:nvPr/>
        </p:nvSpPr>
        <p:spPr>
          <a:xfrm>
            <a:off x="7951853" y="1068450"/>
            <a:ext cx="2903716" cy="2214012"/>
          </a:xfrm>
          <a:prstGeom prst="rect">
            <a:avLst/>
          </a:prstGeom>
          <a:blipFill>
            <a:blip r:embed="rId7"/>
            <a:stretch>
              <a:fillRect l="-12044" t="-11982" r="-4866" b="-4930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1A47ECC2-5A0E-4046-B14C-B4CAB3A77F51}"/>
              </a:ext>
            </a:extLst>
          </p:cNvPr>
          <p:cNvSpPr/>
          <p:nvPr/>
        </p:nvSpPr>
        <p:spPr>
          <a:xfrm>
            <a:off x="7951853" y="3575539"/>
            <a:ext cx="2903716" cy="2214012"/>
          </a:xfrm>
          <a:prstGeom prst="rect">
            <a:avLst/>
          </a:prstGeom>
          <a:blipFill>
            <a:blip r:embed="rId8"/>
            <a:stretch>
              <a:fillRect l="-7128" t="-2" r="-7128" b="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5" name="825">
            <a:extLst>
              <a:ext uri="{FF2B5EF4-FFF2-40B4-BE49-F238E27FC236}">
                <a16:creationId xmlns:a16="http://schemas.microsoft.com/office/drawing/2014/main" id="{24B9CA85-5C09-428F-8C3F-336716ECB18D}"/>
              </a:ext>
            </a:extLst>
          </p:cNvPr>
          <p:cNvSpPr/>
          <p:nvPr/>
        </p:nvSpPr>
        <p:spPr bwMode="auto">
          <a:xfrm>
            <a:off x="875342" y="746660"/>
            <a:ext cx="10506931" cy="5364680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8663 w 8663"/>
              <a:gd name="connsiteY0" fmla="*/ 182 h 4063"/>
              <a:gd name="connsiteX1" fmla="*/ 3966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8584 w 8663"/>
              <a:gd name="connsiteY397" fmla="*/ 575 h 406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3411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4793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3468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4850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3550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4871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3597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4979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3809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5191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3882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5264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4063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4871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11761 w 11761"/>
              <a:gd name="connsiteY0" fmla="*/ 182 h 5445"/>
              <a:gd name="connsiteX1" fmla="*/ 8663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11682 w 11761"/>
              <a:gd name="connsiteY397" fmla="*/ 575 h 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1761" h="5445">
                <a:moveTo>
                  <a:pt x="11761" y="182"/>
                </a:moveTo>
                <a:lnTo>
                  <a:pt x="11761" y="0"/>
                </a:lnTo>
                <a:lnTo>
                  <a:pt x="11578" y="0"/>
                </a:lnTo>
                <a:lnTo>
                  <a:pt x="11578" y="82"/>
                </a:lnTo>
                <a:lnTo>
                  <a:pt x="11522" y="82"/>
                </a:lnTo>
                <a:lnTo>
                  <a:pt x="11522" y="0"/>
                </a:lnTo>
                <a:lnTo>
                  <a:pt x="11310" y="0"/>
                </a:lnTo>
                <a:lnTo>
                  <a:pt x="11310" y="130"/>
                </a:lnTo>
                <a:lnTo>
                  <a:pt x="11200" y="130"/>
                </a:lnTo>
                <a:lnTo>
                  <a:pt x="11200" y="100"/>
                </a:lnTo>
                <a:lnTo>
                  <a:pt x="11263" y="100"/>
                </a:lnTo>
                <a:lnTo>
                  <a:pt x="11263" y="15"/>
                </a:lnTo>
                <a:lnTo>
                  <a:pt x="11179" y="15"/>
                </a:lnTo>
                <a:lnTo>
                  <a:pt x="11179" y="78"/>
                </a:lnTo>
                <a:lnTo>
                  <a:pt x="11125" y="78"/>
                </a:lnTo>
                <a:lnTo>
                  <a:pt x="11125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4793"/>
                </a:lnTo>
                <a:lnTo>
                  <a:pt x="80" y="4793"/>
                </a:lnTo>
                <a:lnTo>
                  <a:pt x="80" y="4850"/>
                </a:lnTo>
                <a:lnTo>
                  <a:pt x="17" y="4850"/>
                </a:lnTo>
                <a:lnTo>
                  <a:pt x="17" y="4932"/>
                </a:lnTo>
                <a:lnTo>
                  <a:pt x="102" y="4932"/>
                </a:lnTo>
                <a:lnTo>
                  <a:pt x="102" y="4871"/>
                </a:lnTo>
                <a:lnTo>
                  <a:pt x="132" y="4871"/>
                </a:lnTo>
                <a:lnTo>
                  <a:pt x="132" y="4979"/>
                </a:lnTo>
                <a:lnTo>
                  <a:pt x="2" y="4979"/>
                </a:lnTo>
                <a:lnTo>
                  <a:pt x="2" y="5191"/>
                </a:lnTo>
                <a:lnTo>
                  <a:pt x="82" y="5191"/>
                </a:lnTo>
                <a:lnTo>
                  <a:pt x="82" y="5264"/>
                </a:lnTo>
                <a:lnTo>
                  <a:pt x="0" y="5264"/>
                </a:lnTo>
                <a:lnTo>
                  <a:pt x="0" y="5445"/>
                </a:lnTo>
                <a:lnTo>
                  <a:pt x="184" y="5445"/>
                </a:lnTo>
                <a:lnTo>
                  <a:pt x="184" y="5363"/>
                </a:lnTo>
                <a:lnTo>
                  <a:pt x="240" y="5363"/>
                </a:lnTo>
                <a:lnTo>
                  <a:pt x="240" y="5445"/>
                </a:lnTo>
                <a:lnTo>
                  <a:pt x="451" y="5445"/>
                </a:lnTo>
                <a:lnTo>
                  <a:pt x="451" y="5316"/>
                </a:lnTo>
                <a:lnTo>
                  <a:pt x="561" y="5316"/>
                </a:lnTo>
                <a:lnTo>
                  <a:pt x="561" y="5346"/>
                </a:lnTo>
                <a:lnTo>
                  <a:pt x="499" y="5346"/>
                </a:lnTo>
                <a:lnTo>
                  <a:pt x="499" y="5430"/>
                </a:lnTo>
                <a:lnTo>
                  <a:pt x="583" y="5430"/>
                </a:lnTo>
                <a:lnTo>
                  <a:pt x="583" y="5368"/>
                </a:lnTo>
                <a:lnTo>
                  <a:pt x="637" y="5368"/>
                </a:lnTo>
                <a:lnTo>
                  <a:pt x="637" y="5428"/>
                </a:lnTo>
                <a:lnTo>
                  <a:pt x="11125" y="5428"/>
                </a:lnTo>
                <a:lnTo>
                  <a:pt x="11125" y="5368"/>
                </a:lnTo>
                <a:lnTo>
                  <a:pt x="11179" y="5368"/>
                </a:lnTo>
                <a:lnTo>
                  <a:pt x="11179" y="5430"/>
                </a:lnTo>
                <a:lnTo>
                  <a:pt x="11263" y="5430"/>
                </a:lnTo>
                <a:lnTo>
                  <a:pt x="11263" y="5346"/>
                </a:lnTo>
                <a:lnTo>
                  <a:pt x="11200" y="5346"/>
                </a:lnTo>
                <a:lnTo>
                  <a:pt x="11200" y="5316"/>
                </a:lnTo>
                <a:lnTo>
                  <a:pt x="11310" y="5316"/>
                </a:lnTo>
                <a:lnTo>
                  <a:pt x="11310" y="5445"/>
                </a:lnTo>
                <a:lnTo>
                  <a:pt x="11522" y="5445"/>
                </a:lnTo>
                <a:lnTo>
                  <a:pt x="11522" y="5363"/>
                </a:lnTo>
                <a:lnTo>
                  <a:pt x="11578" y="5363"/>
                </a:lnTo>
                <a:lnTo>
                  <a:pt x="11578" y="5445"/>
                </a:lnTo>
                <a:lnTo>
                  <a:pt x="11761" y="5445"/>
                </a:lnTo>
                <a:lnTo>
                  <a:pt x="11761" y="5264"/>
                </a:lnTo>
                <a:lnTo>
                  <a:pt x="11679" y="5264"/>
                </a:lnTo>
                <a:lnTo>
                  <a:pt x="11679" y="5191"/>
                </a:lnTo>
                <a:lnTo>
                  <a:pt x="11759" y="5191"/>
                </a:lnTo>
                <a:lnTo>
                  <a:pt x="11759" y="4979"/>
                </a:lnTo>
                <a:lnTo>
                  <a:pt x="11630" y="4979"/>
                </a:lnTo>
                <a:lnTo>
                  <a:pt x="11630" y="4871"/>
                </a:lnTo>
                <a:lnTo>
                  <a:pt x="11660" y="4871"/>
                </a:lnTo>
                <a:lnTo>
                  <a:pt x="11660" y="4932"/>
                </a:lnTo>
                <a:lnTo>
                  <a:pt x="11744" y="4932"/>
                </a:lnTo>
                <a:lnTo>
                  <a:pt x="11744" y="4850"/>
                </a:lnTo>
                <a:lnTo>
                  <a:pt x="11682" y="4850"/>
                </a:lnTo>
                <a:lnTo>
                  <a:pt x="11682" y="4793"/>
                </a:lnTo>
                <a:lnTo>
                  <a:pt x="11742" y="4793"/>
                </a:lnTo>
                <a:lnTo>
                  <a:pt x="11742" y="652"/>
                </a:lnTo>
                <a:lnTo>
                  <a:pt x="11682" y="652"/>
                </a:lnTo>
                <a:lnTo>
                  <a:pt x="11682" y="596"/>
                </a:lnTo>
                <a:lnTo>
                  <a:pt x="11744" y="596"/>
                </a:lnTo>
                <a:lnTo>
                  <a:pt x="11744" y="514"/>
                </a:lnTo>
                <a:lnTo>
                  <a:pt x="11660" y="514"/>
                </a:lnTo>
                <a:lnTo>
                  <a:pt x="11660" y="575"/>
                </a:lnTo>
                <a:lnTo>
                  <a:pt x="11630" y="575"/>
                </a:lnTo>
                <a:lnTo>
                  <a:pt x="11630" y="467"/>
                </a:lnTo>
                <a:lnTo>
                  <a:pt x="11759" y="467"/>
                </a:lnTo>
                <a:lnTo>
                  <a:pt x="11759" y="255"/>
                </a:lnTo>
                <a:lnTo>
                  <a:pt x="11679" y="255"/>
                </a:lnTo>
                <a:lnTo>
                  <a:pt x="11679" y="182"/>
                </a:lnTo>
                <a:lnTo>
                  <a:pt x="11761" y="182"/>
                </a:lnTo>
                <a:close/>
                <a:moveTo>
                  <a:pt x="561" y="5368"/>
                </a:moveTo>
                <a:lnTo>
                  <a:pt x="561" y="5409"/>
                </a:lnTo>
                <a:lnTo>
                  <a:pt x="520" y="5409"/>
                </a:lnTo>
                <a:lnTo>
                  <a:pt x="520" y="5368"/>
                </a:lnTo>
                <a:lnTo>
                  <a:pt x="561" y="5368"/>
                </a:lnTo>
                <a:close/>
                <a:moveTo>
                  <a:pt x="11200" y="78"/>
                </a:moveTo>
                <a:lnTo>
                  <a:pt x="11200" y="37"/>
                </a:lnTo>
                <a:lnTo>
                  <a:pt x="11241" y="37"/>
                </a:lnTo>
                <a:lnTo>
                  <a:pt x="11241" y="78"/>
                </a:lnTo>
                <a:lnTo>
                  <a:pt x="11200" y="78"/>
                </a:lnTo>
                <a:close/>
                <a:moveTo>
                  <a:pt x="11682" y="4910"/>
                </a:moveTo>
                <a:lnTo>
                  <a:pt x="11682" y="4871"/>
                </a:lnTo>
                <a:lnTo>
                  <a:pt x="11723" y="4871"/>
                </a:lnTo>
                <a:lnTo>
                  <a:pt x="11723" y="4910"/>
                </a:lnTo>
                <a:lnTo>
                  <a:pt x="11682" y="4910"/>
                </a:lnTo>
                <a:close/>
                <a:moveTo>
                  <a:pt x="11600" y="5424"/>
                </a:moveTo>
                <a:lnTo>
                  <a:pt x="11600" y="5363"/>
                </a:lnTo>
                <a:lnTo>
                  <a:pt x="11679" y="5363"/>
                </a:lnTo>
                <a:lnTo>
                  <a:pt x="11679" y="5286"/>
                </a:lnTo>
                <a:lnTo>
                  <a:pt x="11738" y="5286"/>
                </a:lnTo>
                <a:lnTo>
                  <a:pt x="11738" y="5424"/>
                </a:lnTo>
                <a:lnTo>
                  <a:pt x="11600" y="5424"/>
                </a:lnTo>
                <a:close/>
                <a:moveTo>
                  <a:pt x="11600" y="5344"/>
                </a:moveTo>
                <a:lnTo>
                  <a:pt x="11600" y="5286"/>
                </a:lnTo>
                <a:lnTo>
                  <a:pt x="11660" y="5286"/>
                </a:lnTo>
                <a:lnTo>
                  <a:pt x="11660" y="5344"/>
                </a:lnTo>
                <a:lnTo>
                  <a:pt x="11600" y="5344"/>
                </a:lnTo>
                <a:close/>
                <a:moveTo>
                  <a:pt x="11595" y="5169"/>
                </a:moveTo>
                <a:lnTo>
                  <a:pt x="11595" y="5106"/>
                </a:lnTo>
                <a:lnTo>
                  <a:pt x="11660" y="5106"/>
                </a:lnTo>
                <a:lnTo>
                  <a:pt x="11660" y="5169"/>
                </a:lnTo>
                <a:lnTo>
                  <a:pt x="11595" y="5169"/>
                </a:lnTo>
                <a:close/>
                <a:moveTo>
                  <a:pt x="11660" y="5191"/>
                </a:moveTo>
                <a:lnTo>
                  <a:pt x="11660" y="5262"/>
                </a:lnTo>
                <a:lnTo>
                  <a:pt x="11595" y="5262"/>
                </a:lnTo>
                <a:lnTo>
                  <a:pt x="11595" y="5191"/>
                </a:lnTo>
                <a:lnTo>
                  <a:pt x="11660" y="5191"/>
                </a:lnTo>
                <a:close/>
                <a:moveTo>
                  <a:pt x="11578" y="5281"/>
                </a:moveTo>
                <a:lnTo>
                  <a:pt x="11578" y="5344"/>
                </a:lnTo>
                <a:lnTo>
                  <a:pt x="11522" y="5344"/>
                </a:lnTo>
                <a:lnTo>
                  <a:pt x="11522" y="5281"/>
                </a:lnTo>
                <a:lnTo>
                  <a:pt x="11578" y="5281"/>
                </a:lnTo>
                <a:close/>
                <a:moveTo>
                  <a:pt x="11578" y="5191"/>
                </a:moveTo>
                <a:lnTo>
                  <a:pt x="11578" y="5262"/>
                </a:lnTo>
                <a:lnTo>
                  <a:pt x="11522" y="5262"/>
                </a:lnTo>
                <a:lnTo>
                  <a:pt x="11522" y="5191"/>
                </a:lnTo>
                <a:lnTo>
                  <a:pt x="11578" y="5191"/>
                </a:lnTo>
                <a:close/>
                <a:moveTo>
                  <a:pt x="11200" y="5409"/>
                </a:moveTo>
                <a:lnTo>
                  <a:pt x="11200" y="5368"/>
                </a:lnTo>
                <a:lnTo>
                  <a:pt x="11241" y="5368"/>
                </a:lnTo>
                <a:lnTo>
                  <a:pt x="11241" y="5409"/>
                </a:lnTo>
                <a:lnTo>
                  <a:pt x="11200" y="5409"/>
                </a:lnTo>
                <a:close/>
                <a:moveTo>
                  <a:pt x="240" y="5281"/>
                </a:moveTo>
                <a:lnTo>
                  <a:pt x="240" y="5344"/>
                </a:lnTo>
                <a:lnTo>
                  <a:pt x="184" y="5344"/>
                </a:lnTo>
                <a:lnTo>
                  <a:pt x="184" y="5281"/>
                </a:lnTo>
                <a:lnTo>
                  <a:pt x="240" y="5281"/>
                </a:lnTo>
                <a:close/>
                <a:moveTo>
                  <a:pt x="240" y="5191"/>
                </a:moveTo>
                <a:lnTo>
                  <a:pt x="240" y="5262"/>
                </a:lnTo>
                <a:lnTo>
                  <a:pt x="184" y="5262"/>
                </a:lnTo>
                <a:lnTo>
                  <a:pt x="184" y="5191"/>
                </a:lnTo>
                <a:lnTo>
                  <a:pt x="240" y="5191"/>
                </a:lnTo>
                <a:close/>
                <a:moveTo>
                  <a:pt x="102" y="5169"/>
                </a:moveTo>
                <a:lnTo>
                  <a:pt x="102" y="5106"/>
                </a:lnTo>
                <a:lnTo>
                  <a:pt x="166" y="5106"/>
                </a:lnTo>
                <a:lnTo>
                  <a:pt x="166" y="5169"/>
                </a:lnTo>
                <a:lnTo>
                  <a:pt x="102" y="5169"/>
                </a:lnTo>
                <a:close/>
                <a:moveTo>
                  <a:pt x="102" y="5262"/>
                </a:moveTo>
                <a:lnTo>
                  <a:pt x="102" y="5191"/>
                </a:lnTo>
                <a:lnTo>
                  <a:pt x="166" y="5191"/>
                </a:lnTo>
                <a:lnTo>
                  <a:pt x="166" y="5262"/>
                </a:lnTo>
                <a:lnTo>
                  <a:pt x="102" y="5262"/>
                </a:lnTo>
                <a:close/>
                <a:moveTo>
                  <a:pt x="102" y="5344"/>
                </a:moveTo>
                <a:lnTo>
                  <a:pt x="102" y="5286"/>
                </a:lnTo>
                <a:lnTo>
                  <a:pt x="162" y="5286"/>
                </a:lnTo>
                <a:lnTo>
                  <a:pt x="162" y="5344"/>
                </a:lnTo>
                <a:lnTo>
                  <a:pt x="102" y="5344"/>
                </a:lnTo>
                <a:close/>
                <a:moveTo>
                  <a:pt x="162" y="5363"/>
                </a:moveTo>
                <a:lnTo>
                  <a:pt x="162" y="5424"/>
                </a:lnTo>
                <a:lnTo>
                  <a:pt x="24" y="5424"/>
                </a:lnTo>
                <a:lnTo>
                  <a:pt x="24" y="5286"/>
                </a:lnTo>
                <a:lnTo>
                  <a:pt x="82" y="5286"/>
                </a:lnTo>
                <a:lnTo>
                  <a:pt x="82" y="5363"/>
                </a:lnTo>
                <a:lnTo>
                  <a:pt x="162" y="5363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1522" y="164"/>
                </a:moveTo>
                <a:lnTo>
                  <a:pt x="11522" y="102"/>
                </a:lnTo>
                <a:lnTo>
                  <a:pt x="11578" y="102"/>
                </a:lnTo>
                <a:lnTo>
                  <a:pt x="11578" y="164"/>
                </a:lnTo>
                <a:lnTo>
                  <a:pt x="11522" y="164"/>
                </a:lnTo>
                <a:close/>
                <a:moveTo>
                  <a:pt x="11522" y="255"/>
                </a:moveTo>
                <a:lnTo>
                  <a:pt x="11522" y="184"/>
                </a:lnTo>
                <a:lnTo>
                  <a:pt x="11578" y="184"/>
                </a:lnTo>
                <a:lnTo>
                  <a:pt x="11578" y="255"/>
                </a:lnTo>
                <a:lnTo>
                  <a:pt x="11522" y="255"/>
                </a:lnTo>
                <a:close/>
                <a:moveTo>
                  <a:pt x="11660" y="596"/>
                </a:moveTo>
                <a:lnTo>
                  <a:pt x="11660" y="674"/>
                </a:lnTo>
                <a:lnTo>
                  <a:pt x="11720" y="674"/>
                </a:lnTo>
                <a:lnTo>
                  <a:pt x="11720" y="4772"/>
                </a:lnTo>
                <a:lnTo>
                  <a:pt x="11660" y="4772"/>
                </a:lnTo>
                <a:lnTo>
                  <a:pt x="11660" y="4850"/>
                </a:lnTo>
                <a:lnTo>
                  <a:pt x="11608" y="4850"/>
                </a:lnTo>
                <a:lnTo>
                  <a:pt x="11608" y="5001"/>
                </a:lnTo>
                <a:lnTo>
                  <a:pt x="11736" y="5001"/>
                </a:lnTo>
                <a:lnTo>
                  <a:pt x="11736" y="5169"/>
                </a:lnTo>
                <a:lnTo>
                  <a:pt x="11679" y="5169"/>
                </a:lnTo>
                <a:lnTo>
                  <a:pt x="11679" y="5087"/>
                </a:lnTo>
                <a:lnTo>
                  <a:pt x="11578" y="5087"/>
                </a:lnTo>
                <a:lnTo>
                  <a:pt x="11578" y="5169"/>
                </a:lnTo>
                <a:lnTo>
                  <a:pt x="11500" y="5169"/>
                </a:lnTo>
                <a:lnTo>
                  <a:pt x="11500" y="5262"/>
                </a:lnTo>
                <a:lnTo>
                  <a:pt x="11408" y="5262"/>
                </a:lnTo>
                <a:lnTo>
                  <a:pt x="11408" y="5363"/>
                </a:lnTo>
                <a:lnTo>
                  <a:pt x="11500" y="5363"/>
                </a:lnTo>
                <a:lnTo>
                  <a:pt x="11500" y="5422"/>
                </a:lnTo>
                <a:lnTo>
                  <a:pt x="11332" y="5422"/>
                </a:lnTo>
                <a:lnTo>
                  <a:pt x="11332" y="5294"/>
                </a:lnTo>
                <a:lnTo>
                  <a:pt x="11179" y="5294"/>
                </a:lnTo>
                <a:lnTo>
                  <a:pt x="11179" y="5346"/>
                </a:lnTo>
                <a:lnTo>
                  <a:pt x="11103" y="5346"/>
                </a:lnTo>
                <a:lnTo>
                  <a:pt x="11103" y="5407"/>
                </a:lnTo>
                <a:lnTo>
                  <a:pt x="658" y="5407"/>
                </a:lnTo>
                <a:lnTo>
                  <a:pt x="658" y="5346"/>
                </a:lnTo>
                <a:lnTo>
                  <a:pt x="583" y="5346"/>
                </a:lnTo>
                <a:lnTo>
                  <a:pt x="583" y="5294"/>
                </a:lnTo>
                <a:lnTo>
                  <a:pt x="430" y="5294"/>
                </a:lnTo>
                <a:lnTo>
                  <a:pt x="430" y="5422"/>
                </a:lnTo>
                <a:lnTo>
                  <a:pt x="261" y="5422"/>
                </a:lnTo>
                <a:lnTo>
                  <a:pt x="261" y="5363"/>
                </a:lnTo>
                <a:lnTo>
                  <a:pt x="354" y="5363"/>
                </a:lnTo>
                <a:lnTo>
                  <a:pt x="354" y="5262"/>
                </a:lnTo>
                <a:lnTo>
                  <a:pt x="261" y="5262"/>
                </a:lnTo>
                <a:lnTo>
                  <a:pt x="261" y="5169"/>
                </a:lnTo>
                <a:lnTo>
                  <a:pt x="184" y="5169"/>
                </a:lnTo>
                <a:lnTo>
                  <a:pt x="184" y="5087"/>
                </a:lnTo>
                <a:lnTo>
                  <a:pt x="82" y="5087"/>
                </a:lnTo>
                <a:lnTo>
                  <a:pt x="82" y="5169"/>
                </a:lnTo>
                <a:lnTo>
                  <a:pt x="26" y="5169"/>
                </a:lnTo>
                <a:lnTo>
                  <a:pt x="26" y="5001"/>
                </a:lnTo>
                <a:lnTo>
                  <a:pt x="153" y="5001"/>
                </a:lnTo>
                <a:lnTo>
                  <a:pt x="153" y="4850"/>
                </a:lnTo>
                <a:lnTo>
                  <a:pt x="102" y="4850"/>
                </a:lnTo>
                <a:lnTo>
                  <a:pt x="102" y="4772"/>
                </a:lnTo>
                <a:lnTo>
                  <a:pt x="41" y="4772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103" y="39"/>
                </a:lnTo>
                <a:lnTo>
                  <a:pt x="11103" y="100"/>
                </a:lnTo>
                <a:lnTo>
                  <a:pt x="11179" y="100"/>
                </a:lnTo>
                <a:lnTo>
                  <a:pt x="11179" y="151"/>
                </a:lnTo>
                <a:lnTo>
                  <a:pt x="11332" y="151"/>
                </a:lnTo>
                <a:lnTo>
                  <a:pt x="11332" y="24"/>
                </a:lnTo>
                <a:lnTo>
                  <a:pt x="11500" y="24"/>
                </a:lnTo>
                <a:lnTo>
                  <a:pt x="11500" y="82"/>
                </a:lnTo>
                <a:lnTo>
                  <a:pt x="11408" y="82"/>
                </a:lnTo>
                <a:lnTo>
                  <a:pt x="11408" y="184"/>
                </a:lnTo>
                <a:lnTo>
                  <a:pt x="11500" y="184"/>
                </a:lnTo>
                <a:lnTo>
                  <a:pt x="11500" y="277"/>
                </a:lnTo>
                <a:lnTo>
                  <a:pt x="11578" y="277"/>
                </a:lnTo>
                <a:lnTo>
                  <a:pt x="11578" y="359"/>
                </a:lnTo>
                <a:lnTo>
                  <a:pt x="11679" y="359"/>
                </a:lnTo>
                <a:lnTo>
                  <a:pt x="11679" y="277"/>
                </a:lnTo>
                <a:lnTo>
                  <a:pt x="11736" y="277"/>
                </a:lnTo>
                <a:lnTo>
                  <a:pt x="11736" y="445"/>
                </a:lnTo>
                <a:lnTo>
                  <a:pt x="11608" y="445"/>
                </a:lnTo>
                <a:lnTo>
                  <a:pt x="11608" y="596"/>
                </a:lnTo>
                <a:lnTo>
                  <a:pt x="11660" y="596"/>
                </a:lnTo>
                <a:close/>
                <a:moveTo>
                  <a:pt x="261" y="5344"/>
                </a:moveTo>
                <a:lnTo>
                  <a:pt x="261" y="5281"/>
                </a:lnTo>
                <a:lnTo>
                  <a:pt x="335" y="5281"/>
                </a:lnTo>
                <a:lnTo>
                  <a:pt x="335" y="5344"/>
                </a:lnTo>
                <a:lnTo>
                  <a:pt x="261" y="5344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1500" y="102"/>
                </a:moveTo>
                <a:lnTo>
                  <a:pt x="11500" y="164"/>
                </a:lnTo>
                <a:lnTo>
                  <a:pt x="11427" y="164"/>
                </a:lnTo>
                <a:lnTo>
                  <a:pt x="11427" y="102"/>
                </a:lnTo>
                <a:lnTo>
                  <a:pt x="11500" y="102"/>
                </a:lnTo>
                <a:close/>
                <a:moveTo>
                  <a:pt x="11500" y="5281"/>
                </a:moveTo>
                <a:lnTo>
                  <a:pt x="11500" y="5344"/>
                </a:lnTo>
                <a:lnTo>
                  <a:pt x="11427" y="5344"/>
                </a:lnTo>
                <a:lnTo>
                  <a:pt x="11427" y="5281"/>
                </a:lnTo>
                <a:lnTo>
                  <a:pt x="11500" y="5281"/>
                </a:lnTo>
                <a:close/>
                <a:moveTo>
                  <a:pt x="11660" y="277"/>
                </a:moveTo>
                <a:lnTo>
                  <a:pt x="11660" y="339"/>
                </a:lnTo>
                <a:lnTo>
                  <a:pt x="11595" y="339"/>
                </a:lnTo>
                <a:lnTo>
                  <a:pt x="11595" y="277"/>
                </a:lnTo>
                <a:lnTo>
                  <a:pt x="11660" y="277"/>
                </a:lnTo>
                <a:close/>
                <a:moveTo>
                  <a:pt x="11660" y="184"/>
                </a:moveTo>
                <a:lnTo>
                  <a:pt x="11660" y="255"/>
                </a:lnTo>
                <a:lnTo>
                  <a:pt x="11595" y="255"/>
                </a:lnTo>
                <a:lnTo>
                  <a:pt x="11595" y="184"/>
                </a:lnTo>
                <a:lnTo>
                  <a:pt x="11660" y="184"/>
                </a:lnTo>
                <a:close/>
                <a:moveTo>
                  <a:pt x="11660" y="102"/>
                </a:moveTo>
                <a:lnTo>
                  <a:pt x="11660" y="160"/>
                </a:lnTo>
                <a:lnTo>
                  <a:pt x="11600" y="160"/>
                </a:lnTo>
                <a:lnTo>
                  <a:pt x="11600" y="102"/>
                </a:lnTo>
                <a:lnTo>
                  <a:pt x="11660" y="102"/>
                </a:lnTo>
                <a:close/>
                <a:moveTo>
                  <a:pt x="11600" y="82"/>
                </a:moveTo>
                <a:lnTo>
                  <a:pt x="11600" y="22"/>
                </a:lnTo>
                <a:lnTo>
                  <a:pt x="11738" y="22"/>
                </a:lnTo>
                <a:lnTo>
                  <a:pt x="11738" y="160"/>
                </a:lnTo>
                <a:lnTo>
                  <a:pt x="11679" y="160"/>
                </a:lnTo>
                <a:lnTo>
                  <a:pt x="11679" y="82"/>
                </a:lnTo>
                <a:lnTo>
                  <a:pt x="11600" y="82"/>
                </a:lnTo>
                <a:close/>
                <a:moveTo>
                  <a:pt x="80" y="4871"/>
                </a:moveTo>
                <a:lnTo>
                  <a:pt x="80" y="4910"/>
                </a:lnTo>
                <a:lnTo>
                  <a:pt x="39" y="4910"/>
                </a:lnTo>
                <a:lnTo>
                  <a:pt x="39" y="4871"/>
                </a:lnTo>
                <a:lnTo>
                  <a:pt x="80" y="4871"/>
                </a:lnTo>
                <a:close/>
                <a:moveTo>
                  <a:pt x="11682" y="575"/>
                </a:moveTo>
                <a:lnTo>
                  <a:pt x="11682" y="536"/>
                </a:lnTo>
                <a:lnTo>
                  <a:pt x="11723" y="536"/>
                </a:lnTo>
                <a:lnTo>
                  <a:pt x="11723" y="575"/>
                </a:lnTo>
                <a:lnTo>
                  <a:pt x="11682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2987768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5181504-E123-4F37-8C9D-4F7480687D89}"/>
              </a:ext>
            </a:extLst>
          </p:cNvPr>
          <p:cNvGrpSpPr/>
          <p:nvPr/>
        </p:nvGrpSpPr>
        <p:grpSpPr>
          <a:xfrm>
            <a:off x="895073" y="2084096"/>
            <a:ext cx="2066568" cy="374172"/>
            <a:chOff x="895073" y="2084096"/>
            <a:chExt cx="2066568" cy="374172"/>
          </a:xfrm>
        </p:grpSpPr>
        <p:sp>
          <p:nvSpPr>
            <p:cNvPr id="83" name="矩形: 圆角 82">
              <a:extLst>
                <a:ext uri="{FF2B5EF4-FFF2-40B4-BE49-F238E27FC236}">
                  <a16:creationId xmlns:a16="http://schemas.microsoft.com/office/drawing/2014/main" id="{A996D4AC-2460-4CB4-8D24-37B398FC324A}"/>
                </a:ext>
              </a:extLst>
            </p:cNvPr>
            <p:cNvSpPr/>
            <p:nvPr/>
          </p:nvSpPr>
          <p:spPr>
            <a:xfrm>
              <a:off x="895073" y="2084096"/>
              <a:ext cx="2066568" cy="374172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D768553C-8114-4988-B0A9-C77BD021DA32}"/>
                </a:ext>
              </a:extLst>
            </p:cNvPr>
            <p:cNvSpPr txBox="1"/>
            <p:nvPr/>
          </p:nvSpPr>
          <p:spPr>
            <a:xfrm>
              <a:off x="1005028" y="2168392"/>
              <a:ext cx="1846659" cy="246221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分为北宋和南宋官窑</a:t>
              </a:r>
              <a:endParaRPr lang="en-US" altLang="zh-CN" sz="1600" dirty="0">
                <a:solidFill>
                  <a:schemeClr val="accent1"/>
                </a:solidFill>
                <a:latin typeface="+mn-ea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D6449062-21C6-46C1-BE7D-5D94CD415C8B}"/>
              </a:ext>
            </a:extLst>
          </p:cNvPr>
          <p:cNvSpPr txBox="1"/>
          <p:nvPr/>
        </p:nvSpPr>
        <p:spPr>
          <a:xfrm>
            <a:off x="912813" y="877552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官窑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AA296E94-204E-43C2-98DF-3ECD9B710447}"/>
              </a:ext>
            </a:extLst>
          </p:cNvPr>
          <p:cNvCxnSpPr>
            <a:cxnSpLocks/>
          </p:cNvCxnSpPr>
          <p:nvPr/>
        </p:nvCxnSpPr>
        <p:spPr>
          <a:xfrm>
            <a:off x="912813" y="1513246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4E03FF05-6E4D-41BF-9A85-A3F5699D8544}"/>
              </a:ext>
            </a:extLst>
          </p:cNvPr>
          <p:cNvSpPr txBox="1"/>
          <p:nvPr/>
        </p:nvSpPr>
        <p:spPr>
          <a:xfrm>
            <a:off x="912694" y="2682487"/>
            <a:ext cx="3904615" cy="245297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主要烧制青瓷，大观年间，釉色以月色、粉青、大绿三种颜色最为流行。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官瓷胎体较厚，天青色釉略带粉红颜色，釉面开大纹片。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瓷器足部无釉，烧成后是铁黑色，口部釉薄，微显胎骨，即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紫口铁足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北宋官窑瓷器传世很少，十分珍稀名贵。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FE28E927-44FC-45EE-8FFC-24C85DC0723F}"/>
              </a:ext>
            </a:extLst>
          </p:cNvPr>
          <p:cNvSpPr>
            <a:spLocks/>
          </p:cNvSpPr>
          <p:nvPr/>
        </p:nvSpPr>
        <p:spPr>
          <a:xfrm>
            <a:off x="6613073" y="877552"/>
            <a:ext cx="2038364" cy="1863569"/>
          </a:xfrm>
          <a:prstGeom prst="rect">
            <a:avLst/>
          </a:prstGeom>
          <a:blipFill>
            <a:blip r:embed="rId2"/>
            <a:stretch>
              <a:fillRect l="-16586" t="-15646" r="-4726" b="-1921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2A125848-F1BD-40E6-A117-6442CDE53EEE}"/>
              </a:ext>
            </a:extLst>
          </p:cNvPr>
          <p:cNvSpPr/>
          <p:nvPr/>
        </p:nvSpPr>
        <p:spPr>
          <a:xfrm>
            <a:off x="6613073" y="2935992"/>
            <a:ext cx="2038364" cy="1863569"/>
          </a:xfrm>
          <a:prstGeom prst="rect">
            <a:avLst/>
          </a:prstGeom>
          <a:blipFill>
            <a:blip r:embed="rId3"/>
            <a:stretch>
              <a:fillRect l="-5078" t="-6093" r="-5078" b="-5331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55238BA-2982-464F-913E-2A8A592B8538}"/>
              </a:ext>
            </a:extLst>
          </p:cNvPr>
          <p:cNvSpPr>
            <a:spLocks/>
          </p:cNvSpPr>
          <p:nvPr/>
        </p:nvSpPr>
        <p:spPr>
          <a:xfrm>
            <a:off x="6613073" y="4994432"/>
            <a:ext cx="2038364" cy="1863569"/>
          </a:xfrm>
          <a:prstGeom prst="rect">
            <a:avLst/>
          </a:prstGeom>
          <a:blipFill>
            <a:blip r:embed="rId4"/>
            <a:stretch>
              <a:fillRect l="-12588" t="-11219" r="-7704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F4D923C5-90EF-4375-A471-371ABC77900D}"/>
              </a:ext>
            </a:extLst>
          </p:cNvPr>
          <p:cNvSpPr/>
          <p:nvPr/>
        </p:nvSpPr>
        <p:spPr>
          <a:xfrm>
            <a:off x="9023790" y="-21779"/>
            <a:ext cx="2038364" cy="1863569"/>
          </a:xfrm>
          <a:prstGeom prst="rect">
            <a:avLst/>
          </a:prstGeom>
          <a:blipFill>
            <a:blip r:embed="rId5"/>
            <a:stretch>
              <a:fillRect l="-401" t="-11219" r="-401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CEC30CAE-A6BE-47BA-A412-6D6C2D326753}"/>
              </a:ext>
            </a:extLst>
          </p:cNvPr>
          <p:cNvSpPr/>
          <p:nvPr/>
        </p:nvSpPr>
        <p:spPr>
          <a:xfrm>
            <a:off x="9023790" y="2063655"/>
            <a:ext cx="2038364" cy="1863569"/>
          </a:xfrm>
          <a:prstGeom prst="rect">
            <a:avLst/>
          </a:prstGeom>
          <a:blipFill>
            <a:blip r:embed="rId6"/>
            <a:stretch>
              <a:fillRect l="-4289" t="-5295" r="-4289" b="-4533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E6EB0E6F-EBDD-4815-BA4D-2E4B1D609CF6}"/>
              </a:ext>
            </a:extLst>
          </p:cNvPr>
          <p:cNvSpPr/>
          <p:nvPr/>
        </p:nvSpPr>
        <p:spPr>
          <a:xfrm>
            <a:off x="9023790" y="4149087"/>
            <a:ext cx="2038364" cy="1863569"/>
          </a:xfrm>
          <a:prstGeom prst="rect">
            <a:avLst/>
          </a:prstGeom>
          <a:blipFill>
            <a:blip r:embed="rId7"/>
            <a:stretch>
              <a:fillRect l="-18267" t="-555" r="-20183" b="55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82" name="图片 81">
            <a:extLst>
              <a:ext uri="{FF2B5EF4-FFF2-40B4-BE49-F238E27FC236}">
                <a16:creationId xmlns:a16="http://schemas.microsoft.com/office/drawing/2014/main" id="{1E30E666-B246-4A56-B5A0-37D19096A88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>
            <a:off x="6378660" y="613951"/>
            <a:ext cx="358684" cy="399188"/>
          </a:xfrm>
          <a:prstGeom prst="rect">
            <a:avLst/>
          </a:prstGeom>
        </p:spPr>
      </p:pic>
      <p:pic>
        <p:nvPicPr>
          <p:cNvPr id="86" name="图片 85">
            <a:extLst>
              <a:ext uri="{FF2B5EF4-FFF2-40B4-BE49-F238E27FC236}">
                <a16:creationId xmlns:a16="http://schemas.microsoft.com/office/drawing/2014/main" id="{35C5D2AA-ABE5-4214-AA07-094509595A4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 flipH="1" flipV="1">
            <a:off x="10942972" y="5907523"/>
            <a:ext cx="358684" cy="399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9131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EC2694E9-B374-4471-850C-16D0DD5197CB}"/>
              </a:ext>
            </a:extLst>
          </p:cNvPr>
          <p:cNvSpPr txBox="1"/>
          <p:nvPr/>
        </p:nvSpPr>
        <p:spPr>
          <a:xfrm>
            <a:off x="8062638" y="2896912"/>
            <a:ext cx="3179848" cy="237603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定窑以烧白瓷为主，瓷质细腻，质薄有光，釉色润泽如玉。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花纹千姿百态，有刀刻的划花，有针剔的绣花，特技制成的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竹丝刷纹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泪痕纹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黑釉、酱釉称为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、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紫定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，也别具特色，制作精巧，造型典雅。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C7C452B-0F19-482C-A65D-AF2C5189306C}"/>
              </a:ext>
            </a:extLst>
          </p:cNvPr>
          <p:cNvSpPr txBox="1"/>
          <p:nvPr/>
        </p:nvSpPr>
        <p:spPr>
          <a:xfrm>
            <a:off x="8062637" y="1752223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定窑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F1F67765-4F20-49EA-BDCC-28930C1BC8ED}"/>
              </a:ext>
            </a:extLst>
          </p:cNvPr>
          <p:cNvCxnSpPr>
            <a:cxnSpLocks/>
          </p:cNvCxnSpPr>
          <p:nvPr/>
        </p:nvCxnSpPr>
        <p:spPr>
          <a:xfrm>
            <a:off x="8062637" y="2387917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矩形 4">
            <a:extLst>
              <a:ext uri="{FF2B5EF4-FFF2-40B4-BE49-F238E27FC236}">
                <a16:creationId xmlns:a16="http://schemas.microsoft.com/office/drawing/2014/main" id="{6F23147F-4E35-4A39-9F2E-01B85AA6D41C}"/>
              </a:ext>
            </a:extLst>
          </p:cNvPr>
          <p:cNvSpPr/>
          <p:nvPr/>
        </p:nvSpPr>
        <p:spPr>
          <a:xfrm>
            <a:off x="1057336" y="1279604"/>
            <a:ext cx="1922098" cy="2061005"/>
          </a:xfrm>
          <a:prstGeom prst="rect">
            <a:avLst/>
          </a:prstGeom>
          <a:blipFill>
            <a:blip r:embed="rId2"/>
            <a:stretch>
              <a:fillRect l="-5971" r="-5971" b="-898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ED06829-DD15-4B8B-9C48-6A4E31A7EF95}"/>
              </a:ext>
            </a:extLst>
          </p:cNvPr>
          <p:cNvSpPr/>
          <p:nvPr/>
        </p:nvSpPr>
        <p:spPr>
          <a:xfrm>
            <a:off x="3162594" y="1279604"/>
            <a:ext cx="1922098" cy="2061005"/>
          </a:xfrm>
          <a:prstGeom prst="rect">
            <a:avLst/>
          </a:prstGeom>
          <a:blipFill>
            <a:blip r:embed="rId3"/>
            <a:stretch>
              <a:fillRect l="-20700" r="-20700" b="-5986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AC9CF57-4B2A-427A-B15A-CDD4DFE19003}"/>
              </a:ext>
            </a:extLst>
          </p:cNvPr>
          <p:cNvSpPr/>
          <p:nvPr/>
        </p:nvSpPr>
        <p:spPr>
          <a:xfrm>
            <a:off x="5267853" y="1279604"/>
            <a:ext cx="1922098" cy="2061005"/>
          </a:xfrm>
          <a:prstGeom prst="rect">
            <a:avLst/>
          </a:prstGeom>
          <a:blipFill>
            <a:blip r:embed="rId4"/>
            <a:stretch>
              <a:fillRect l="-4936" t="-580" r="-4936" b="182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8063DD9-22F7-4596-9776-D4704AF20B24}"/>
              </a:ext>
            </a:extLst>
          </p:cNvPr>
          <p:cNvSpPr/>
          <p:nvPr/>
        </p:nvSpPr>
        <p:spPr>
          <a:xfrm>
            <a:off x="1057336" y="3501981"/>
            <a:ext cx="1922098" cy="2061005"/>
          </a:xfrm>
          <a:prstGeom prst="rect">
            <a:avLst/>
          </a:prstGeom>
          <a:blipFill>
            <a:blip r:embed="rId5"/>
            <a:stretch>
              <a:fillRect l="-26469" t="-5623" r="-26469" b="-4997"/>
            </a:stretch>
          </a:blipFill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1A3ACD5-708C-4EF7-BC90-A2A4E478DB6E}"/>
              </a:ext>
            </a:extLst>
          </p:cNvPr>
          <p:cNvSpPr/>
          <p:nvPr/>
        </p:nvSpPr>
        <p:spPr>
          <a:xfrm>
            <a:off x="3162594" y="3501981"/>
            <a:ext cx="1922098" cy="2061005"/>
          </a:xfrm>
          <a:prstGeom prst="rect">
            <a:avLst/>
          </a:prstGeom>
          <a:blipFill>
            <a:blip r:embed="rId6"/>
            <a:stretch>
              <a:fillRect l="-26395" t="-5258" r="-26395" b="-5258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2D9516E9-3C93-4A1B-969C-6D0CF022A91C}"/>
              </a:ext>
            </a:extLst>
          </p:cNvPr>
          <p:cNvSpPr/>
          <p:nvPr/>
        </p:nvSpPr>
        <p:spPr>
          <a:xfrm>
            <a:off x="5267853" y="3501981"/>
            <a:ext cx="1922098" cy="2061005"/>
          </a:xfrm>
          <a:prstGeom prst="rect">
            <a:avLst/>
          </a:prstGeom>
          <a:blipFill>
            <a:blip r:embed="rId7"/>
            <a:stretch>
              <a:fillRect l="-20022" t="-104" r="-12344" b="1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B118FCB0-EF05-4E7E-B7D3-51AEF7B72DE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>
            <a:off x="874713" y="1096446"/>
            <a:ext cx="274373" cy="305356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20F2B0E3-F265-4EC9-A077-5BE1E94354C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 flipH="1" flipV="1">
            <a:off x="7113724" y="5456198"/>
            <a:ext cx="274373" cy="305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3306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13">
            <a:extLst>
              <a:ext uri="{FF2B5EF4-FFF2-40B4-BE49-F238E27FC236}">
                <a16:creationId xmlns:a16="http://schemas.microsoft.com/office/drawing/2014/main" id="{DB883DB8-C192-49E4-B4F6-A5302CC31F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34229" y="1518386"/>
            <a:ext cx="487313" cy="443198"/>
          </a:xfrm>
        </p:spPr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:a16="http://schemas.microsoft.com/office/drawing/2014/main" id="{A84F4872-489D-4078-9194-25CF74939C3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贰</a:t>
            </a:r>
          </a:p>
        </p:txBody>
      </p:sp>
      <p:sp>
        <p:nvSpPr>
          <p:cNvPr id="16" name="文本占位符 15">
            <a:extLst>
              <a:ext uri="{FF2B5EF4-FFF2-40B4-BE49-F238E27FC236}">
                <a16:creationId xmlns:a16="http://schemas.microsoft.com/office/drawing/2014/main" id="{A3725FF9-AE05-40F7-AED0-611A1E39655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02F4EA8-30F0-4E84-9BBF-DED3CE673E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目录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426E7C74-96C3-402C-9FBB-642A16D30CC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303697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魅力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:a16="http://schemas.microsoft.com/office/drawing/2014/main" id="{5A811DBA-E487-41A2-AF17-2307B003D7A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80321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:a16="http://schemas.microsoft.com/office/drawing/2014/main" id="{E6CB49E7-DBB0-4E61-8247-4163B62EDB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93353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价值</a:t>
            </a:r>
          </a:p>
        </p:txBody>
      </p:sp>
    </p:spTree>
    <p:extLst>
      <p:ext uri="{BB962C8B-B14F-4D97-AF65-F5344CB8AC3E}">
        <p14:creationId xmlns:p14="http://schemas.microsoft.com/office/powerpoint/2010/main" val="1458054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流程图: 资料带 6">
            <a:extLst>
              <a:ext uri="{FF2B5EF4-FFF2-40B4-BE49-F238E27FC236}">
                <a16:creationId xmlns:a16="http://schemas.microsoft.com/office/drawing/2014/main" id="{5E23C21B-7682-4B08-9484-3E0269C5BCBE}"/>
              </a:ext>
            </a:extLst>
          </p:cNvPr>
          <p:cNvSpPr/>
          <p:nvPr/>
        </p:nvSpPr>
        <p:spPr>
          <a:xfrm>
            <a:off x="0" y="467028"/>
            <a:ext cx="12192000" cy="3518005"/>
          </a:xfrm>
          <a:custGeom>
            <a:avLst/>
            <a:gdLst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5000 w 10000"/>
              <a:gd name="connsiteY2" fmla="*/ 1000 h 10000"/>
              <a:gd name="connsiteX3" fmla="*/ 7500 w 10000"/>
              <a:gd name="connsiteY3" fmla="*/ 0 h 10000"/>
              <a:gd name="connsiteX4" fmla="*/ 10000 w 10000"/>
              <a:gd name="connsiteY4" fmla="*/ 1000 h 10000"/>
              <a:gd name="connsiteX5" fmla="*/ 10000 w 10000"/>
              <a:gd name="connsiteY5" fmla="*/ 9000 h 10000"/>
              <a:gd name="connsiteX6" fmla="*/ 7500 w 10000"/>
              <a:gd name="connsiteY6" fmla="*/ 8000 h 10000"/>
              <a:gd name="connsiteX7" fmla="*/ 5000 w 10000"/>
              <a:gd name="connsiteY7" fmla="*/ 9000 h 10000"/>
              <a:gd name="connsiteX8" fmla="*/ 2500 w 10000"/>
              <a:gd name="connsiteY8" fmla="*/ 10000 h 10000"/>
              <a:gd name="connsiteX9" fmla="*/ 0 w 10000"/>
              <a:gd name="connsiteY9" fmla="*/ 9000 h 10000"/>
              <a:gd name="connsiteX10" fmla="*/ 0 w 10000"/>
              <a:gd name="connsiteY10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5000 w 10000"/>
              <a:gd name="connsiteY6" fmla="*/ 9000 h 10000"/>
              <a:gd name="connsiteX7" fmla="*/ 2500 w 10000"/>
              <a:gd name="connsiteY7" fmla="*/ 10000 h 10000"/>
              <a:gd name="connsiteX8" fmla="*/ 0 w 10000"/>
              <a:gd name="connsiteY8" fmla="*/ 9000 h 10000"/>
              <a:gd name="connsiteX9" fmla="*/ 0 w 10000"/>
              <a:gd name="connsiteY9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2500 w 10000"/>
              <a:gd name="connsiteY6" fmla="*/ 10000 h 10000"/>
              <a:gd name="connsiteX7" fmla="*/ 0 w 10000"/>
              <a:gd name="connsiteY7" fmla="*/ 9000 h 10000"/>
              <a:gd name="connsiteX8" fmla="*/ 0 w 10000"/>
              <a:gd name="connsiteY8" fmla="*/ 1000 h 10000"/>
              <a:gd name="connsiteX0" fmla="*/ 0 w 10000"/>
              <a:gd name="connsiteY0" fmla="*/ 1000 h 10557"/>
              <a:gd name="connsiteX1" fmla="*/ 2500 w 10000"/>
              <a:gd name="connsiteY1" fmla="*/ 2000 h 10557"/>
              <a:gd name="connsiteX2" fmla="*/ 7500 w 10000"/>
              <a:gd name="connsiteY2" fmla="*/ 0 h 10557"/>
              <a:gd name="connsiteX3" fmla="*/ 10000 w 10000"/>
              <a:gd name="connsiteY3" fmla="*/ 1000 h 10557"/>
              <a:gd name="connsiteX4" fmla="*/ 10000 w 10000"/>
              <a:gd name="connsiteY4" fmla="*/ 9000 h 10557"/>
              <a:gd name="connsiteX5" fmla="*/ 7500 w 10000"/>
              <a:gd name="connsiteY5" fmla="*/ 8000 h 10557"/>
              <a:gd name="connsiteX6" fmla="*/ 2484 w 10000"/>
              <a:gd name="connsiteY6" fmla="*/ 10557 h 10557"/>
              <a:gd name="connsiteX7" fmla="*/ 0 w 10000"/>
              <a:gd name="connsiteY7" fmla="*/ 9000 h 10557"/>
              <a:gd name="connsiteX8" fmla="*/ 0 w 10000"/>
              <a:gd name="connsiteY8" fmla="*/ 1000 h 10557"/>
              <a:gd name="connsiteX0" fmla="*/ 0 w 10000"/>
              <a:gd name="connsiteY0" fmla="*/ 1030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1030 h 10587"/>
              <a:gd name="connsiteX0" fmla="*/ 0 w 10000"/>
              <a:gd name="connsiteY0" fmla="*/ 751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751 h 10587"/>
              <a:gd name="connsiteX0" fmla="*/ 0 w 10000"/>
              <a:gd name="connsiteY0" fmla="*/ 744 h 10580"/>
              <a:gd name="connsiteX1" fmla="*/ 2531 w 10000"/>
              <a:gd name="connsiteY1" fmla="*/ 1912 h 10580"/>
              <a:gd name="connsiteX2" fmla="*/ 7500 w 10000"/>
              <a:gd name="connsiteY2" fmla="*/ 23 h 10580"/>
              <a:gd name="connsiteX3" fmla="*/ 10000 w 10000"/>
              <a:gd name="connsiteY3" fmla="*/ 1023 h 10580"/>
              <a:gd name="connsiteX4" fmla="*/ 10000 w 10000"/>
              <a:gd name="connsiteY4" fmla="*/ 9023 h 10580"/>
              <a:gd name="connsiteX5" fmla="*/ 7500 w 10000"/>
              <a:gd name="connsiteY5" fmla="*/ 8023 h 10580"/>
              <a:gd name="connsiteX6" fmla="*/ 2484 w 10000"/>
              <a:gd name="connsiteY6" fmla="*/ 10580 h 10580"/>
              <a:gd name="connsiteX7" fmla="*/ 0 w 10000"/>
              <a:gd name="connsiteY7" fmla="*/ 9023 h 10580"/>
              <a:gd name="connsiteX8" fmla="*/ 0 w 10000"/>
              <a:gd name="connsiteY8" fmla="*/ 744 h 1058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7863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197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484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703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703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334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9258"/>
              <a:gd name="connsiteX1" fmla="*/ 2531 w 10000"/>
              <a:gd name="connsiteY1" fmla="*/ 1752 h 9258"/>
              <a:gd name="connsiteX2" fmla="*/ 7547 w 10000"/>
              <a:gd name="connsiteY2" fmla="*/ 30 h 9258"/>
              <a:gd name="connsiteX3" fmla="*/ 10000 w 10000"/>
              <a:gd name="connsiteY3" fmla="*/ 863 h 9258"/>
              <a:gd name="connsiteX4" fmla="*/ 10000 w 10000"/>
              <a:gd name="connsiteY4" fmla="*/ 8863 h 9258"/>
              <a:gd name="connsiteX5" fmla="*/ 7500 w 10000"/>
              <a:gd name="connsiteY5" fmla="*/ 8030 h 9258"/>
              <a:gd name="connsiteX6" fmla="*/ 0 w 10000"/>
              <a:gd name="connsiteY6" fmla="*/ 8863 h 9258"/>
              <a:gd name="connsiteX7" fmla="*/ 0 w 10000"/>
              <a:gd name="connsiteY7" fmla="*/ 584 h 9258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0" h="11111">
                <a:moveTo>
                  <a:pt x="0" y="631"/>
                </a:moveTo>
                <a:cubicBezTo>
                  <a:pt x="0" y="1227"/>
                  <a:pt x="1273" y="1992"/>
                  <a:pt x="2531" y="1892"/>
                </a:cubicBezTo>
                <a:cubicBezTo>
                  <a:pt x="3789" y="1793"/>
                  <a:pt x="6302" y="192"/>
                  <a:pt x="7547" y="32"/>
                </a:cubicBezTo>
                <a:cubicBezTo>
                  <a:pt x="8792" y="-127"/>
                  <a:pt x="10000" y="336"/>
                  <a:pt x="10000" y="932"/>
                </a:cubicBezTo>
                <a:lnTo>
                  <a:pt x="10000" y="9573"/>
                </a:lnTo>
                <a:cubicBezTo>
                  <a:pt x="10000" y="8977"/>
                  <a:pt x="8635" y="8426"/>
                  <a:pt x="7500" y="8674"/>
                </a:cubicBezTo>
                <a:cubicBezTo>
                  <a:pt x="6365" y="8922"/>
                  <a:pt x="4532" y="10912"/>
                  <a:pt x="3188" y="11062"/>
                </a:cubicBezTo>
                <a:cubicBezTo>
                  <a:pt x="1844" y="11212"/>
                  <a:pt x="531" y="11101"/>
                  <a:pt x="0" y="9573"/>
                </a:cubicBezTo>
                <a:lnTo>
                  <a:pt x="0" y="631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20000"/>
                </a:schemeClr>
              </a:gs>
              <a:gs pos="0">
                <a:schemeClr val="accent1"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 Light"/>
              <a:cs typeface="+mn-cs"/>
            </a:endParaRPr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98A234D5-F006-42EE-A96F-AB2BADF6EB1B}"/>
              </a:ext>
            </a:extLst>
          </p:cNvPr>
          <p:cNvCxnSpPr>
            <a:cxnSpLocks/>
          </p:cNvCxnSpPr>
          <p:nvPr/>
        </p:nvCxnSpPr>
        <p:spPr>
          <a:xfrm>
            <a:off x="8910638" y="4976702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404A02B5-F9D1-4027-9CC0-F430A0AFDA4F}"/>
              </a:ext>
            </a:extLst>
          </p:cNvPr>
          <p:cNvSpPr/>
          <p:nvPr/>
        </p:nvSpPr>
        <p:spPr>
          <a:xfrm>
            <a:off x="9150743" y="539650"/>
            <a:ext cx="3041257" cy="2804690"/>
          </a:xfrm>
          <a:custGeom>
            <a:avLst/>
            <a:gdLst>
              <a:gd name="connsiteX0" fmla="*/ 273625 w 3041257"/>
              <a:gd name="connsiteY0" fmla="*/ 65 h 2804755"/>
              <a:gd name="connsiteX1" fmla="*/ 489152 w 3041257"/>
              <a:gd name="connsiteY1" fmla="*/ 1220 h 2804755"/>
              <a:gd name="connsiteX2" fmla="*/ 2355457 w 3041257"/>
              <a:gd name="connsiteY2" fmla="*/ 158740 h 2804755"/>
              <a:gd name="connsiteX3" fmla="*/ 2999347 w 3041257"/>
              <a:gd name="connsiteY3" fmla="*/ 151120 h 2804755"/>
              <a:gd name="connsiteX4" fmla="*/ 3041257 w 3041257"/>
              <a:gd name="connsiteY4" fmla="*/ 154319 h 2804755"/>
              <a:gd name="connsiteX5" fmla="*/ 3041257 w 3041257"/>
              <a:gd name="connsiteY5" fmla="*/ 2804755 h 2804755"/>
              <a:gd name="connsiteX6" fmla="*/ 2942078 w 3041257"/>
              <a:gd name="connsiteY6" fmla="*/ 2770019 h 2804755"/>
              <a:gd name="connsiteX7" fmla="*/ 1425817 w 3041257"/>
              <a:gd name="connsiteY7" fmla="*/ 2551420 h 2804755"/>
              <a:gd name="connsiteX8" fmla="*/ 125655 w 3041257"/>
              <a:gd name="connsiteY8" fmla="*/ 2551420 h 2804755"/>
              <a:gd name="connsiteX9" fmla="*/ 0 w 3041257"/>
              <a:gd name="connsiteY9" fmla="*/ 2557236 h 2804755"/>
              <a:gd name="connsiteX10" fmla="*/ 0 w 3041257"/>
              <a:gd name="connsiteY10" fmla="*/ 4124 h 2804755"/>
              <a:gd name="connsiteX11" fmla="*/ 45897 w 3041257"/>
              <a:gd name="connsiteY11" fmla="*/ 2783 h 2804755"/>
              <a:gd name="connsiteX12" fmla="*/ 273625 w 3041257"/>
              <a:gd name="connsiteY12" fmla="*/ 65 h 2804755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852027 w 3041257"/>
              <a:gd name="connsiteY3" fmla="*/ 1764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41257" h="2804690">
                <a:moveTo>
                  <a:pt x="273625" y="0"/>
                </a:moveTo>
                <a:lnTo>
                  <a:pt x="489152" y="1155"/>
                </a:lnTo>
                <a:cubicBezTo>
                  <a:pt x="1327709" y="12943"/>
                  <a:pt x="1961644" y="129458"/>
                  <a:pt x="2355457" y="158675"/>
                </a:cubicBezTo>
                <a:cubicBezTo>
                  <a:pt x="2749270" y="187892"/>
                  <a:pt x="2838057" y="175389"/>
                  <a:pt x="2852027" y="176455"/>
                </a:cubicBezTo>
                <a:lnTo>
                  <a:pt x="3041257" y="154254"/>
                </a:lnTo>
                <a:lnTo>
                  <a:pt x="3041257" y="2804690"/>
                </a:lnTo>
                <a:lnTo>
                  <a:pt x="2942078" y="2769954"/>
                </a:lnTo>
                <a:cubicBezTo>
                  <a:pt x="2583104" y="2661369"/>
                  <a:pt x="2014462" y="2579930"/>
                  <a:pt x="1425817" y="2551355"/>
                </a:cubicBezTo>
                <a:cubicBezTo>
                  <a:pt x="1033387" y="2532305"/>
                  <a:pt x="605397" y="2532940"/>
                  <a:pt x="125655" y="2551355"/>
                </a:cubicBezTo>
                <a:lnTo>
                  <a:pt x="0" y="2557171"/>
                </a:lnTo>
                <a:lnTo>
                  <a:pt x="0" y="4059"/>
                </a:lnTo>
                <a:lnTo>
                  <a:pt x="45897" y="2718"/>
                </a:lnTo>
                <a:lnTo>
                  <a:pt x="273625" y="0"/>
                </a:lnTo>
                <a:close/>
              </a:path>
            </a:pathLst>
          </a:custGeom>
          <a:blipFill>
            <a:blip r:embed="rId2"/>
            <a:stretch>
              <a:fillRect l="-355" t="-13970" r="-1281" b="-90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7034AEFF-F0D6-42BC-834A-8327257B12D8}"/>
              </a:ext>
            </a:extLst>
          </p:cNvPr>
          <p:cNvSpPr/>
          <p:nvPr/>
        </p:nvSpPr>
        <p:spPr>
          <a:xfrm>
            <a:off x="6079883" y="544023"/>
            <a:ext cx="3060061" cy="2850443"/>
          </a:xfrm>
          <a:custGeom>
            <a:avLst/>
            <a:gdLst>
              <a:gd name="connsiteX0" fmla="*/ 3060061 w 3060061"/>
              <a:gd name="connsiteY0" fmla="*/ 0 h 2850443"/>
              <a:gd name="connsiteX1" fmla="*/ 3060061 w 3060061"/>
              <a:gd name="connsiteY1" fmla="*/ 2553297 h 2850443"/>
              <a:gd name="connsiteX2" fmla="*/ 2826752 w 3060061"/>
              <a:gd name="connsiteY2" fmla="*/ 2564096 h 2850443"/>
              <a:gd name="connsiteX3" fmla="*/ 1585838 w 3060061"/>
              <a:gd name="connsiteY3" fmla="*/ 2653661 h 2850443"/>
              <a:gd name="connsiteX4" fmla="*/ 22116 w 3060061"/>
              <a:gd name="connsiteY4" fmla="*/ 2847301 h 2850443"/>
              <a:gd name="connsiteX5" fmla="*/ 0 w 3060061"/>
              <a:gd name="connsiteY5" fmla="*/ 2850443 h 2850443"/>
              <a:gd name="connsiteX6" fmla="*/ 0 w 3060061"/>
              <a:gd name="connsiteY6" fmla="*/ 285675 h 2850443"/>
              <a:gd name="connsiteX7" fmla="*/ 211127 w 3060061"/>
              <a:gd name="connsiteY7" fmla="*/ 260179 h 2850443"/>
              <a:gd name="connsiteX8" fmla="*/ 2622158 w 3060061"/>
              <a:gd name="connsiteY8" fmla="*/ 17141 h 2850443"/>
              <a:gd name="connsiteX9" fmla="*/ 2876195 w 3060061"/>
              <a:gd name="connsiteY9" fmla="*/ 5371 h 2850443"/>
              <a:gd name="connsiteX10" fmla="*/ 3060061 w 3060061"/>
              <a:gd name="connsiteY10" fmla="*/ 0 h 285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0061" h="2850443">
                <a:moveTo>
                  <a:pt x="3060061" y="0"/>
                </a:moveTo>
                <a:lnTo>
                  <a:pt x="3060061" y="2553297"/>
                </a:lnTo>
                <a:lnTo>
                  <a:pt x="2826752" y="2564096"/>
                </a:lnTo>
                <a:cubicBezTo>
                  <a:pt x="2446779" y="2584486"/>
                  <a:pt x="2035418" y="2614609"/>
                  <a:pt x="1585838" y="2653661"/>
                </a:cubicBezTo>
                <a:cubicBezTo>
                  <a:pt x="1136258" y="2692714"/>
                  <a:pt x="591309" y="2766771"/>
                  <a:pt x="22116" y="2847301"/>
                </a:cubicBezTo>
                <a:lnTo>
                  <a:pt x="0" y="2850443"/>
                </a:lnTo>
                <a:lnTo>
                  <a:pt x="0" y="285675"/>
                </a:lnTo>
                <a:lnTo>
                  <a:pt x="211127" y="260179"/>
                </a:lnTo>
                <a:cubicBezTo>
                  <a:pt x="1126138" y="150422"/>
                  <a:pt x="2013193" y="50479"/>
                  <a:pt x="2622158" y="17141"/>
                </a:cubicBezTo>
                <a:cubicBezTo>
                  <a:pt x="2709153" y="12379"/>
                  <a:pt x="2793796" y="8479"/>
                  <a:pt x="2876195" y="5371"/>
                </a:cubicBezTo>
                <a:lnTo>
                  <a:pt x="3060061" y="0"/>
                </a:lnTo>
                <a:close/>
              </a:path>
            </a:pathLst>
          </a:custGeom>
          <a:blipFill>
            <a:blip r:embed="rId3"/>
            <a:stretch>
              <a:fillRect l="-28332" t="-967" r="-30706" b="-1390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A234277D-8FF8-4889-89BE-C43F2CD448B2}"/>
              </a:ext>
            </a:extLst>
          </p:cNvPr>
          <p:cNvSpPr/>
          <p:nvPr/>
        </p:nvSpPr>
        <p:spPr>
          <a:xfrm>
            <a:off x="3009023" y="831003"/>
            <a:ext cx="3060060" cy="2898721"/>
          </a:xfrm>
          <a:custGeom>
            <a:avLst/>
            <a:gdLst>
              <a:gd name="connsiteX0" fmla="*/ 3060060 w 3060060"/>
              <a:gd name="connsiteY0" fmla="*/ 0 h 2898721"/>
              <a:gd name="connsiteX1" fmla="*/ 3060060 w 3060060"/>
              <a:gd name="connsiteY1" fmla="*/ 2564998 h 2898721"/>
              <a:gd name="connsiteX2" fmla="*/ 2518336 w 3060060"/>
              <a:gd name="connsiteY2" fmla="*/ 2641955 h 2898721"/>
              <a:gd name="connsiteX3" fmla="*/ 374258 w 3060060"/>
              <a:gd name="connsiteY3" fmla="*/ 2884842 h 2898721"/>
              <a:gd name="connsiteX4" fmla="*/ 0 w 3060060"/>
              <a:gd name="connsiteY4" fmla="*/ 2898721 h 2898721"/>
              <a:gd name="connsiteX5" fmla="*/ 0 w 3060060"/>
              <a:gd name="connsiteY5" fmla="*/ 334110 h 2898721"/>
              <a:gd name="connsiteX6" fmla="*/ 145658 w 3060060"/>
              <a:gd name="connsiteY6" fmla="*/ 324522 h 2898721"/>
              <a:gd name="connsiteX7" fmla="*/ 2888858 w 3060060"/>
              <a:gd name="connsiteY7" fmla="*/ 20675 h 2898721"/>
              <a:gd name="connsiteX8" fmla="*/ 3060060 w 3060060"/>
              <a:gd name="connsiteY8" fmla="*/ 0 h 289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60060" h="2898721">
                <a:moveTo>
                  <a:pt x="3060060" y="0"/>
                </a:moveTo>
                <a:lnTo>
                  <a:pt x="3060060" y="2564998"/>
                </a:lnTo>
                <a:lnTo>
                  <a:pt x="2518336" y="2641955"/>
                </a:lnTo>
                <a:cubicBezTo>
                  <a:pt x="1748398" y="2750857"/>
                  <a:pt x="977508" y="2854362"/>
                  <a:pt x="374258" y="2884842"/>
                </a:cubicBezTo>
                <a:lnTo>
                  <a:pt x="0" y="2898721"/>
                </a:lnTo>
                <a:lnTo>
                  <a:pt x="0" y="334110"/>
                </a:lnTo>
                <a:lnTo>
                  <a:pt x="145658" y="324522"/>
                </a:lnTo>
                <a:cubicBezTo>
                  <a:pt x="800978" y="277532"/>
                  <a:pt x="1839838" y="147992"/>
                  <a:pt x="2888858" y="20675"/>
                </a:cubicBezTo>
                <a:lnTo>
                  <a:pt x="3060060" y="0"/>
                </a:lnTo>
                <a:close/>
              </a:path>
            </a:pathLst>
          </a:custGeom>
          <a:blipFill>
            <a:blip r:embed="rId4"/>
            <a:stretch>
              <a:fillRect l="-32766" t="-11703" r="-40264" b="-132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0F3EB39B-7BEA-439C-91DD-3F6A39116D65}"/>
              </a:ext>
            </a:extLst>
          </p:cNvPr>
          <p:cNvSpPr/>
          <p:nvPr/>
        </p:nvSpPr>
        <p:spPr>
          <a:xfrm>
            <a:off x="-5080" y="910686"/>
            <a:ext cx="3003302" cy="2827885"/>
          </a:xfrm>
          <a:custGeom>
            <a:avLst/>
            <a:gdLst>
              <a:gd name="connsiteX0" fmla="*/ 0 w 2998222"/>
              <a:gd name="connsiteY0" fmla="*/ 0 h 2816455"/>
              <a:gd name="connsiteX1" fmla="*/ 77986 w 2998222"/>
              <a:gd name="connsiteY1" fmla="*/ 20906 h 2816455"/>
              <a:gd name="connsiteX2" fmla="*/ 838200 w 2998222"/>
              <a:gd name="connsiteY2" fmla="*/ 204411 h 2816455"/>
              <a:gd name="connsiteX3" fmla="*/ 2918650 w 2998222"/>
              <a:gd name="connsiteY3" fmla="*/ 250427 h 2816455"/>
              <a:gd name="connsiteX4" fmla="*/ 2998222 w 2998222"/>
              <a:gd name="connsiteY4" fmla="*/ 245189 h 2816455"/>
              <a:gd name="connsiteX5" fmla="*/ 2998222 w 2998222"/>
              <a:gd name="connsiteY5" fmla="*/ 2809490 h 2816455"/>
              <a:gd name="connsiteX6" fmla="*/ 2936200 w 2998222"/>
              <a:gd name="connsiteY6" fmla="*/ 2811790 h 2816455"/>
              <a:gd name="connsiteX7" fmla="*/ 426720 w 2998222"/>
              <a:gd name="connsiteY7" fmla="*/ 2642811 h 2816455"/>
              <a:gd name="connsiteX8" fmla="*/ 27623 w 2998222"/>
              <a:gd name="connsiteY8" fmla="*/ 2541608 h 2816455"/>
              <a:gd name="connsiteX9" fmla="*/ 0 w 2998222"/>
              <a:gd name="connsiteY9" fmla="*/ 2530884 h 2816455"/>
              <a:gd name="connsiteX10" fmla="*/ 0 w 2998222"/>
              <a:gd name="connsiteY10" fmla="*/ 0 h 2816455"/>
              <a:gd name="connsiteX0" fmla="*/ 0 w 2998222"/>
              <a:gd name="connsiteY0" fmla="*/ 0 h 2858365"/>
              <a:gd name="connsiteX1" fmla="*/ 77986 w 2998222"/>
              <a:gd name="connsiteY1" fmla="*/ 62816 h 2858365"/>
              <a:gd name="connsiteX2" fmla="*/ 838200 w 2998222"/>
              <a:gd name="connsiteY2" fmla="*/ 246321 h 2858365"/>
              <a:gd name="connsiteX3" fmla="*/ 2918650 w 2998222"/>
              <a:gd name="connsiteY3" fmla="*/ 292337 h 2858365"/>
              <a:gd name="connsiteX4" fmla="*/ 2998222 w 2998222"/>
              <a:gd name="connsiteY4" fmla="*/ 287099 h 2858365"/>
              <a:gd name="connsiteX5" fmla="*/ 2998222 w 2998222"/>
              <a:gd name="connsiteY5" fmla="*/ 2851400 h 2858365"/>
              <a:gd name="connsiteX6" fmla="*/ 2936200 w 2998222"/>
              <a:gd name="connsiteY6" fmla="*/ 2853700 h 2858365"/>
              <a:gd name="connsiteX7" fmla="*/ 426720 w 2998222"/>
              <a:gd name="connsiteY7" fmla="*/ 2684721 h 2858365"/>
              <a:gd name="connsiteX8" fmla="*/ 27623 w 2998222"/>
              <a:gd name="connsiteY8" fmla="*/ 2583518 h 2858365"/>
              <a:gd name="connsiteX9" fmla="*/ 0 w 2998222"/>
              <a:gd name="connsiteY9" fmla="*/ 2572794 h 2858365"/>
              <a:gd name="connsiteX10" fmla="*/ 0 w 2998222"/>
              <a:gd name="connsiteY10" fmla="*/ 0 h 2858365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17148 w 3015370"/>
              <a:gd name="connsiteY0" fmla="*/ 185114 h 3028239"/>
              <a:gd name="connsiteX1" fmla="*/ 95134 w 3015370"/>
              <a:gd name="connsiteY1" fmla="*/ 232690 h 3028239"/>
              <a:gd name="connsiteX2" fmla="*/ 855348 w 3015370"/>
              <a:gd name="connsiteY2" fmla="*/ 416195 h 3028239"/>
              <a:gd name="connsiteX3" fmla="*/ 2935798 w 3015370"/>
              <a:gd name="connsiteY3" fmla="*/ 462211 h 3028239"/>
              <a:gd name="connsiteX4" fmla="*/ 3015370 w 3015370"/>
              <a:gd name="connsiteY4" fmla="*/ 456973 h 3028239"/>
              <a:gd name="connsiteX5" fmla="*/ 3015370 w 3015370"/>
              <a:gd name="connsiteY5" fmla="*/ 3021274 h 3028239"/>
              <a:gd name="connsiteX6" fmla="*/ 2953348 w 3015370"/>
              <a:gd name="connsiteY6" fmla="*/ 3023574 h 3028239"/>
              <a:gd name="connsiteX7" fmla="*/ 443868 w 3015370"/>
              <a:gd name="connsiteY7" fmla="*/ 2854595 h 3028239"/>
              <a:gd name="connsiteX8" fmla="*/ 44771 w 3015370"/>
              <a:gd name="connsiteY8" fmla="*/ 2753392 h 3028239"/>
              <a:gd name="connsiteX9" fmla="*/ 17148 w 3015370"/>
              <a:gd name="connsiteY9" fmla="*/ 2742668 h 3028239"/>
              <a:gd name="connsiteX10" fmla="*/ 17148 w 3015370"/>
              <a:gd name="connsiteY10" fmla="*/ 185114 h 3028239"/>
              <a:gd name="connsiteX0" fmla="*/ 0 w 2998222"/>
              <a:gd name="connsiteY0" fmla="*/ 177089 h 3020214"/>
              <a:gd name="connsiteX1" fmla="*/ 77986 w 2998222"/>
              <a:gd name="connsiteY1" fmla="*/ 224665 h 3020214"/>
              <a:gd name="connsiteX2" fmla="*/ 838200 w 2998222"/>
              <a:gd name="connsiteY2" fmla="*/ 408170 h 3020214"/>
              <a:gd name="connsiteX3" fmla="*/ 2918650 w 2998222"/>
              <a:gd name="connsiteY3" fmla="*/ 454186 h 3020214"/>
              <a:gd name="connsiteX4" fmla="*/ 2998222 w 2998222"/>
              <a:gd name="connsiteY4" fmla="*/ 448948 h 3020214"/>
              <a:gd name="connsiteX5" fmla="*/ 2998222 w 2998222"/>
              <a:gd name="connsiteY5" fmla="*/ 3013249 h 3020214"/>
              <a:gd name="connsiteX6" fmla="*/ 2936200 w 2998222"/>
              <a:gd name="connsiteY6" fmla="*/ 3015549 h 3020214"/>
              <a:gd name="connsiteX7" fmla="*/ 426720 w 2998222"/>
              <a:gd name="connsiteY7" fmla="*/ 2846570 h 3020214"/>
              <a:gd name="connsiteX8" fmla="*/ 27623 w 2998222"/>
              <a:gd name="connsiteY8" fmla="*/ 2745367 h 3020214"/>
              <a:gd name="connsiteX9" fmla="*/ 0 w 2998222"/>
              <a:gd name="connsiteY9" fmla="*/ 2734643 h 3020214"/>
              <a:gd name="connsiteX10" fmla="*/ 0 w 2998222"/>
              <a:gd name="connsiteY10" fmla="*/ 177089 h 3020214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3003302"/>
              <a:gd name="connsiteY0" fmla="*/ 0 h 2827885"/>
              <a:gd name="connsiteX1" fmla="*/ 334526 w 3003302"/>
              <a:gd name="connsiteY1" fmla="*/ 113616 h 2827885"/>
              <a:gd name="connsiteX2" fmla="*/ 965200 w 3003302"/>
              <a:gd name="connsiteY2" fmla="*/ 234891 h 2827885"/>
              <a:gd name="connsiteX3" fmla="*/ 2923730 w 3003302"/>
              <a:gd name="connsiteY3" fmla="*/ 261857 h 2827885"/>
              <a:gd name="connsiteX4" fmla="*/ 3003302 w 3003302"/>
              <a:gd name="connsiteY4" fmla="*/ 256619 h 2827885"/>
              <a:gd name="connsiteX5" fmla="*/ 3003302 w 3003302"/>
              <a:gd name="connsiteY5" fmla="*/ 2820920 h 2827885"/>
              <a:gd name="connsiteX6" fmla="*/ 2941280 w 3003302"/>
              <a:gd name="connsiteY6" fmla="*/ 2823220 h 2827885"/>
              <a:gd name="connsiteX7" fmla="*/ 431800 w 3003302"/>
              <a:gd name="connsiteY7" fmla="*/ 2654241 h 2827885"/>
              <a:gd name="connsiteX8" fmla="*/ 32703 w 3003302"/>
              <a:gd name="connsiteY8" fmla="*/ 2553038 h 2827885"/>
              <a:gd name="connsiteX9" fmla="*/ 5080 w 3003302"/>
              <a:gd name="connsiteY9" fmla="*/ 2542314 h 2827885"/>
              <a:gd name="connsiteX10" fmla="*/ 0 w 3003302"/>
              <a:gd name="connsiteY10" fmla="*/ 0 h 282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3302" h="2827885">
                <a:moveTo>
                  <a:pt x="0" y="0"/>
                </a:moveTo>
                <a:cubicBezTo>
                  <a:pt x="32048" y="19820"/>
                  <a:pt x="173659" y="74468"/>
                  <a:pt x="334526" y="113616"/>
                </a:cubicBezTo>
                <a:cubicBezTo>
                  <a:pt x="495393" y="152764"/>
                  <a:pt x="741946" y="220344"/>
                  <a:pt x="965200" y="234891"/>
                </a:cubicBezTo>
                <a:cubicBezTo>
                  <a:pt x="1188454" y="249438"/>
                  <a:pt x="1791018" y="329397"/>
                  <a:pt x="2923730" y="261857"/>
                </a:cubicBezTo>
                <a:lnTo>
                  <a:pt x="3003302" y="256619"/>
                </a:lnTo>
                <a:lnTo>
                  <a:pt x="3003302" y="2820920"/>
                </a:lnTo>
                <a:lnTo>
                  <a:pt x="2941280" y="2823220"/>
                </a:lnTo>
                <a:cubicBezTo>
                  <a:pt x="1912263" y="2847599"/>
                  <a:pt x="994093" y="2774256"/>
                  <a:pt x="431800" y="2654241"/>
                </a:cubicBezTo>
                <a:cubicBezTo>
                  <a:pt x="271145" y="2619951"/>
                  <a:pt x="140176" y="2588201"/>
                  <a:pt x="32703" y="2553038"/>
                </a:cubicBezTo>
                <a:lnTo>
                  <a:pt x="5080" y="2542314"/>
                </a:lnTo>
                <a:cubicBezTo>
                  <a:pt x="3387" y="1694876"/>
                  <a:pt x="1693" y="847438"/>
                  <a:pt x="0" y="0"/>
                </a:cubicBezTo>
                <a:close/>
              </a:path>
            </a:pathLst>
          </a:custGeom>
          <a:blipFill>
            <a:blip r:embed="rId5"/>
            <a:stretch>
              <a:fillRect l="-17597" t="-650" r="-26059" b="-311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EE5C172-EC5E-4DD2-91AB-E27D81FFFC23}"/>
              </a:ext>
            </a:extLst>
          </p:cNvPr>
          <p:cNvSpPr txBox="1"/>
          <p:nvPr/>
        </p:nvSpPr>
        <p:spPr>
          <a:xfrm>
            <a:off x="1122170" y="4627665"/>
            <a:ext cx="5960374" cy="149271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釉面有大小不规则的开裂纹片，俗称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开片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或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文武片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小纹片纹理呈金黄色，大纹片呈铁黑色，有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金丝铁线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之说。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胎体有厚有薄，釉色有粉青、月白、米黄数种，釉面光泽如肤。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器形以洗、炉、盘、碗为多。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5FDE8827-6A71-46AF-B5CC-085079E82A62}"/>
              </a:ext>
            </a:extLst>
          </p:cNvPr>
          <p:cNvSpPr txBox="1"/>
          <p:nvPr/>
        </p:nvSpPr>
        <p:spPr>
          <a:xfrm>
            <a:off x="10351939" y="4341008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哥窑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2B199010-299E-4998-B090-836B5B0B25A3}"/>
              </a:ext>
            </a:extLst>
          </p:cNvPr>
          <p:cNvSpPr/>
          <p:nvPr/>
        </p:nvSpPr>
        <p:spPr>
          <a:xfrm>
            <a:off x="9139943" y="543707"/>
            <a:ext cx="10800" cy="2553612"/>
          </a:xfrm>
          <a:custGeom>
            <a:avLst/>
            <a:gdLst>
              <a:gd name="connsiteX0" fmla="*/ 10800 w 10800"/>
              <a:gd name="connsiteY0" fmla="*/ 0 h 2553612"/>
              <a:gd name="connsiteX1" fmla="*/ 10800 w 10800"/>
              <a:gd name="connsiteY1" fmla="*/ 2553112 h 2553612"/>
              <a:gd name="connsiteX2" fmla="*/ 0 w 10800"/>
              <a:gd name="connsiteY2" fmla="*/ 2553612 h 2553612"/>
              <a:gd name="connsiteX3" fmla="*/ 0 w 10800"/>
              <a:gd name="connsiteY3" fmla="*/ 315 h 2553612"/>
              <a:gd name="connsiteX4" fmla="*/ 10800 w 10800"/>
              <a:gd name="connsiteY4" fmla="*/ 0 h 255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53612">
                <a:moveTo>
                  <a:pt x="10800" y="0"/>
                </a:moveTo>
                <a:lnTo>
                  <a:pt x="10800" y="2553112"/>
                </a:lnTo>
                <a:lnTo>
                  <a:pt x="0" y="2553612"/>
                </a:lnTo>
                <a:lnTo>
                  <a:pt x="0" y="315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4AFF4F0E-6746-441F-B597-EFA6F9BA47A8}"/>
              </a:ext>
            </a:extLst>
          </p:cNvPr>
          <p:cNvSpPr/>
          <p:nvPr/>
        </p:nvSpPr>
        <p:spPr>
          <a:xfrm>
            <a:off x="6069083" y="829698"/>
            <a:ext cx="10800" cy="2566302"/>
          </a:xfrm>
          <a:custGeom>
            <a:avLst/>
            <a:gdLst>
              <a:gd name="connsiteX0" fmla="*/ 10800 w 10800"/>
              <a:gd name="connsiteY0" fmla="*/ 0 h 2566302"/>
              <a:gd name="connsiteX1" fmla="*/ 10800 w 10800"/>
              <a:gd name="connsiteY1" fmla="*/ 2564768 h 2566302"/>
              <a:gd name="connsiteX2" fmla="*/ 0 w 10800"/>
              <a:gd name="connsiteY2" fmla="*/ 2566302 h 2566302"/>
              <a:gd name="connsiteX3" fmla="*/ 0 w 10800"/>
              <a:gd name="connsiteY3" fmla="*/ 1304 h 2566302"/>
              <a:gd name="connsiteX4" fmla="*/ 10800 w 10800"/>
              <a:gd name="connsiteY4" fmla="*/ 0 h 256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6302">
                <a:moveTo>
                  <a:pt x="10800" y="0"/>
                </a:moveTo>
                <a:lnTo>
                  <a:pt x="10800" y="2564768"/>
                </a:lnTo>
                <a:lnTo>
                  <a:pt x="0" y="2566302"/>
                </a:lnTo>
                <a:lnTo>
                  <a:pt x="0" y="1304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F7B10560-79AE-47C2-9112-403E62401C70}"/>
              </a:ext>
            </a:extLst>
          </p:cNvPr>
          <p:cNvSpPr/>
          <p:nvPr/>
        </p:nvSpPr>
        <p:spPr>
          <a:xfrm>
            <a:off x="2998223" y="1165113"/>
            <a:ext cx="10800" cy="2565011"/>
          </a:xfrm>
          <a:custGeom>
            <a:avLst/>
            <a:gdLst>
              <a:gd name="connsiteX0" fmla="*/ 10800 w 10800"/>
              <a:gd name="connsiteY0" fmla="*/ 0 h 2565011"/>
              <a:gd name="connsiteX1" fmla="*/ 10800 w 10800"/>
              <a:gd name="connsiteY1" fmla="*/ 2564611 h 2565011"/>
              <a:gd name="connsiteX2" fmla="*/ 0 w 10800"/>
              <a:gd name="connsiteY2" fmla="*/ 2565011 h 2565011"/>
              <a:gd name="connsiteX3" fmla="*/ 0 w 10800"/>
              <a:gd name="connsiteY3" fmla="*/ 710 h 2565011"/>
              <a:gd name="connsiteX4" fmla="*/ 10800 w 10800"/>
              <a:gd name="connsiteY4" fmla="*/ 0 h 256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5011">
                <a:moveTo>
                  <a:pt x="10800" y="0"/>
                </a:moveTo>
                <a:lnTo>
                  <a:pt x="10800" y="2564611"/>
                </a:lnTo>
                <a:lnTo>
                  <a:pt x="0" y="2565011"/>
                </a:lnTo>
                <a:lnTo>
                  <a:pt x="0" y="71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67" name="图片 66">
            <a:extLst>
              <a:ext uri="{FF2B5EF4-FFF2-40B4-BE49-F238E27FC236}">
                <a16:creationId xmlns:a16="http://schemas.microsoft.com/office/drawing/2014/main" id="{067AD110-82B0-4603-B028-443BD530F92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>
            <a:off x="874713" y="4440407"/>
            <a:ext cx="274373" cy="305356"/>
          </a:xfrm>
          <a:prstGeom prst="rect">
            <a:avLst/>
          </a:prstGeom>
        </p:spPr>
      </p:pic>
      <p:pic>
        <p:nvPicPr>
          <p:cNvPr id="68" name="图片 67">
            <a:extLst>
              <a:ext uri="{FF2B5EF4-FFF2-40B4-BE49-F238E27FC236}">
                <a16:creationId xmlns:a16="http://schemas.microsoft.com/office/drawing/2014/main" id="{EAF4D52C-9E5D-4200-8135-98945859873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 flipH="1" flipV="1">
            <a:off x="6930118" y="5931932"/>
            <a:ext cx="274373" cy="305356"/>
          </a:xfrm>
          <a:prstGeom prst="rect">
            <a:avLst/>
          </a:prstGeom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771D9FAB-4FB8-47DE-96FD-94998E362D1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21490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>
            <a:extLst>
              <a:ext uri="{FF2B5EF4-FFF2-40B4-BE49-F238E27FC236}">
                <a16:creationId xmlns:a16="http://schemas.microsoft.com/office/drawing/2014/main" id="{7E198FF8-3E0C-4D53-AE17-60879A6A4C6C}"/>
              </a:ext>
            </a:extLst>
          </p:cNvPr>
          <p:cNvGrpSpPr/>
          <p:nvPr/>
        </p:nvGrpSpPr>
        <p:grpSpPr>
          <a:xfrm>
            <a:off x="7268075" y="1726095"/>
            <a:ext cx="3457850" cy="3393546"/>
            <a:chOff x="7876721" y="2199357"/>
            <a:chExt cx="3143384" cy="308493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00867F58-F3DB-4EAF-9B3B-F03F5A1B39DB}"/>
                </a:ext>
              </a:extLst>
            </p:cNvPr>
            <p:cNvGrpSpPr/>
            <p:nvPr/>
          </p:nvGrpSpPr>
          <p:grpSpPr>
            <a:xfrm flipH="1" flipV="1">
              <a:off x="7876721" y="2199357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8" name="任意多边形 4">
                <a:extLst>
                  <a:ext uri="{FF2B5EF4-FFF2-40B4-BE49-F238E27FC236}">
                    <a16:creationId xmlns:a16="http://schemas.microsoft.com/office/drawing/2014/main" id="{3685A42C-1EA7-47B0-9760-AC48B0635A27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5">
                <a:extLst>
                  <a:ext uri="{FF2B5EF4-FFF2-40B4-BE49-F238E27FC236}">
                    <a16:creationId xmlns:a16="http://schemas.microsoft.com/office/drawing/2014/main" id="{A54B5744-25A5-4334-8385-ED2B1150E2A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6">
                <a:extLst>
                  <a:ext uri="{FF2B5EF4-FFF2-40B4-BE49-F238E27FC236}">
                    <a16:creationId xmlns:a16="http://schemas.microsoft.com/office/drawing/2014/main" id="{5FCD5CF8-AD87-4189-8452-ED8A7D80343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7">
                <a:extLst>
                  <a:ext uri="{FF2B5EF4-FFF2-40B4-BE49-F238E27FC236}">
                    <a16:creationId xmlns:a16="http://schemas.microsoft.com/office/drawing/2014/main" id="{4C7BA108-78F8-4E6B-8322-855D21EAEFCB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8">
                <a:extLst>
                  <a:ext uri="{FF2B5EF4-FFF2-40B4-BE49-F238E27FC236}">
                    <a16:creationId xmlns:a16="http://schemas.microsoft.com/office/drawing/2014/main" id="{F0F0FCC2-468D-4970-9731-8BA24A9DA601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9">
                <a:extLst>
                  <a:ext uri="{FF2B5EF4-FFF2-40B4-BE49-F238E27FC236}">
                    <a16:creationId xmlns:a16="http://schemas.microsoft.com/office/drawing/2014/main" id="{5DBA8967-8892-4133-B1A8-3B15948FCD4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0">
                <a:extLst>
                  <a:ext uri="{FF2B5EF4-FFF2-40B4-BE49-F238E27FC236}">
                    <a16:creationId xmlns:a16="http://schemas.microsoft.com/office/drawing/2014/main" id="{73618D44-8DE1-4675-9A98-4CF26CA42DE3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11">
                <a:extLst>
                  <a:ext uri="{FF2B5EF4-FFF2-40B4-BE49-F238E27FC236}">
                    <a16:creationId xmlns:a16="http://schemas.microsoft.com/office/drawing/2014/main" id="{1AFB19A6-E212-4B44-AB53-9F1D93C8568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12">
                <a:extLst>
                  <a:ext uri="{FF2B5EF4-FFF2-40B4-BE49-F238E27FC236}">
                    <a16:creationId xmlns:a16="http://schemas.microsoft.com/office/drawing/2014/main" id="{4842598B-A4DE-4E2F-A8FF-6A9857A4EEF1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13">
                <a:extLst>
                  <a:ext uri="{FF2B5EF4-FFF2-40B4-BE49-F238E27FC236}">
                    <a16:creationId xmlns:a16="http://schemas.microsoft.com/office/drawing/2014/main" id="{A9CF50B7-289D-412B-BD59-F30E3AD1A87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4D12229C-68A2-46F2-AD46-FA33B78F303B}"/>
                </a:ext>
              </a:extLst>
            </p:cNvPr>
            <p:cNvSpPr/>
            <p:nvPr/>
          </p:nvSpPr>
          <p:spPr>
            <a:xfrm>
              <a:off x="8081165" y="2374574"/>
              <a:ext cx="2734494" cy="2734494"/>
            </a:xfrm>
            <a:prstGeom prst="ellipse">
              <a:avLst/>
            </a:prstGeom>
            <a:blipFill dpi="0" rotWithShape="1">
              <a:blip r:embed="rId2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94A725C7-C9B6-4ABD-9AAC-3E67E1D2EAF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D3003ADA-AE4A-4787-8435-C65B6B654D83}"/>
              </a:ext>
            </a:extLst>
          </p:cNvPr>
          <p:cNvSpPr txBox="1"/>
          <p:nvPr/>
        </p:nvSpPr>
        <p:spPr>
          <a:xfrm>
            <a:off x="1684215" y="1691369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7FACB55D-DC67-430E-9384-6505D9C58034}"/>
              </a:ext>
            </a:extLst>
          </p:cNvPr>
          <p:cNvCxnSpPr>
            <a:cxnSpLocks/>
          </p:cNvCxnSpPr>
          <p:nvPr/>
        </p:nvCxnSpPr>
        <p:spPr>
          <a:xfrm>
            <a:off x="1684215" y="2327063"/>
            <a:ext cx="337546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框 22">
            <a:extLst>
              <a:ext uri="{FF2B5EF4-FFF2-40B4-BE49-F238E27FC236}">
                <a16:creationId xmlns:a16="http://schemas.microsoft.com/office/drawing/2014/main" id="{D4D56D4C-4C84-43FF-82DC-CB22D1494578}"/>
              </a:ext>
            </a:extLst>
          </p:cNvPr>
          <p:cNvSpPr txBox="1"/>
          <p:nvPr/>
        </p:nvSpPr>
        <p:spPr>
          <a:xfrm>
            <a:off x="1690975" y="2819336"/>
            <a:ext cx="3613698" cy="205594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钧瓷的釉色千变万化，红、蓝、青、白、紫交相融汇，灿若云霞。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钧瓷釉层厚，出窑后有规则的流动线条，称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蚯蚓走泥纹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钧窑瓷主要是供北宋末年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花石纲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需，以花盆最为出色。</a:t>
            </a: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5D8B5EDF-CBED-4E3C-A4F0-BD6C3D82F20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9791" t="56044" r="59955" b="12870"/>
          <a:stretch>
            <a:fillRect/>
          </a:stretch>
        </p:blipFill>
        <p:spPr>
          <a:xfrm flipH="1">
            <a:off x="6128201" y="4560775"/>
            <a:ext cx="419389" cy="320727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7552200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0A2385EF-C480-4DE0-9DBF-F7E065016A18}"/>
              </a:ext>
            </a:extLst>
          </p:cNvPr>
          <p:cNvGrpSpPr/>
          <p:nvPr/>
        </p:nvGrpSpPr>
        <p:grpSpPr>
          <a:xfrm>
            <a:off x="1019946" y="1771383"/>
            <a:ext cx="10130442" cy="4173491"/>
            <a:chOff x="1019946" y="1588390"/>
            <a:chExt cx="10130442" cy="4173491"/>
          </a:xfrm>
          <a:effectLst>
            <a:reflection blurRad="25400" stA="61000" endPos="7000" dist="12700" dir="5400000" sy="-100000" algn="bl" rotWithShape="0"/>
          </a:effectLst>
        </p:grpSpPr>
        <p:sp>
          <p:nvSpPr>
            <p:cNvPr id="89" name="矩形: 圆角 88">
              <a:extLst>
                <a:ext uri="{FF2B5EF4-FFF2-40B4-BE49-F238E27FC236}">
                  <a16:creationId xmlns:a16="http://schemas.microsoft.com/office/drawing/2014/main" id="{5C16B881-0AF6-40F6-91D5-265F927AFDA5}"/>
                </a:ext>
              </a:extLst>
            </p:cNvPr>
            <p:cNvSpPr/>
            <p:nvPr/>
          </p:nvSpPr>
          <p:spPr>
            <a:xfrm>
              <a:off x="1019946" y="1588390"/>
              <a:ext cx="10130442" cy="417349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BFBC0006-1E1A-4E4B-AB58-1EEE6EDB81EE}"/>
                </a:ext>
              </a:extLst>
            </p:cNvPr>
            <p:cNvGrpSpPr/>
            <p:nvPr/>
          </p:nvGrpSpPr>
          <p:grpSpPr>
            <a:xfrm>
              <a:off x="1124669" y="1719009"/>
              <a:ext cx="9942662" cy="3952190"/>
              <a:chOff x="1124669" y="1763884"/>
              <a:chExt cx="9942662" cy="3952190"/>
            </a:xfrm>
          </p:grpSpPr>
          <p:pic>
            <p:nvPicPr>
              <p:cNvPr id="86" name="图片 85">
                <a:extLst>
                  <a:ext uri="{FF2B5EF4-FFF2-40B4-BE49-F238E27FC236}">
                    <a16:creationId xmlns:a16="http://schemas.microsoft.com/office/drawing/2014/main" id="{978C78A2-A425-4917-8625-0E2F81E2C04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 flipV="1">
                <a:off x="10720912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99" name="图片 98">
                <a:extLst>
                  <a:ext uri="{FF2B5EF4-FFF2-40B4-BE49-F238E27FC236}">
                    <a16:creationId xmlns:a16="http://schemas.microsoft.com/office/drawing/2014/main" id="{B4FCB7FE-A6CB-43D4-8B5A-F05F850AD6F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V="1">
                <a:off x="1124669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2" name="图片 101">
                <a:extLst>
                  <a:ext uri="{FF2B5EF4-FFF2-40B4-BE49-F238E27FC236}">
                    <a16:creationId xmlns:a16="http://schemas.microsoft.com/office/drawing/2014/main" id="{678D1869-6ED3-42B3-AF36-5BFB81CE83B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>
                <a:off x="10720912" y="1763884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3" name="图片 102">
                <a:extLst>
                  <a:ext uri="{FF2B5EF4-FFF2-40B4-BE49-F238E27FC236}">
                    <a16:creationId xmlns:a16="http://schemas.microsoft.com/office/drawing/2014/main" id="{446EA67F-1397-4AEB-B7C4-B2841A93C99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>
                <a:off x="1124669" y="1763884"/>
                <a:ext cx="346419" cy="385538"/>
              </a:xfrm>
              <a:prstGeom prst="rect">
                <a:avLst/>
              </a:prstGeom>
            </p:spPr>
          </p:pic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124F2B38-C6D1-4F8F-8392-9F3CA602B3CC}"/>
              </a:ext>
            </a:extLst>
          </p:cNvPr>
          <p:cNvGrpSpPr/>
          <p:nvPr/>
        </p:nvGrpSpPr>
        <p:grpSpPr>
          <a:xfrm>
            <a:off x="1735900" y="2255852"/>
            <a:ext cx="1768002" cy="1735122"/>
            <a:chOff x="878405" y="1588500"/>
            <a:chExt cx="2340505" cy="229698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723C6FE9-BECF-4D4D-9AFC-FE2A9EA3AE64}"/>
                </a:ext>
              </a:extLst>
            </p:cNvPr>
            <p:cNvGrpSpPr/>
            <p:nvPr/>
          </p:nvGrpSpPr>
          <p:grpSpPr>
            <a:xfrm flipH="1" flipV="1">
              <a:off x="87840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" name="任意多边形 4">
                <a:extLst>
                  <a:ext uri="{FF2B5EF4-FFF2-40B4-BE49-F238E27FC236}">
                    <a16:creationId xmlns:a16="http://schemas.microsoft.com/office/drawing/2014/main" id="{C21DF2C2-BEDC-40D1-9ED9-5841E58CA65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任意多边形 5">
                <a:extLst>
                  <a:ext uri="{FF2B5EF4-FFF2-40B4-BE49-F238E27FC236}">
                    <a16:creationId xmlns:a16="http://schemas.microsoft.com/office/drawing/2014/main" id="{8F9189D7-3F27-493B-9FE7-15B760B2120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>
                <a:extLst>
                  <a:ext uri="{FF2B5EF4-FFF2-40B4-BE49-F238E27FC236}">
                    <a16:creationId xmlns:a16="http://schemas.microsoft.com/office/drawing/2014/main" id="{16603E17-1362-4886-865E-C6D4AA477156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任意多边形 7">
                <a:extLst>
                  <a:ext uri="{FF2B5EF4-FFF2-40B4-BE49-F238E27FC236}">
                    <a16:creationId xmlns:a16="http://schemas.microsoft.com/office/drawing/2014/main" id="{D4DC4DA3-DFBB-40E3-9BC4-7D8B4335388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8">
                <a:extLst>
                  <a:ext uri="{FF2B5EF4-FFF2-40B4-BE49-F238E27FC236}">
                    <a16:creationId xmlns:a16="http://schemas.microsoft.com/office/drawing/2014/main" id="{B489DBF3-FA43-46D7-A6D8-89639B13EF35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9">
                <a:extLst>
                  <a:ext uri="{FF2B5EF4-FFF2-40B4-BE49-F238E27FC236}">
                    <a16:creationId xmlns:a16="http://schemas.microsoft.com/office/drawing/2014/main" id="{07534F33-06D7-44B6-ABBE-DA2FA45EAE7C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10">
                <a:extLst>
                  <a:ext uri="{FF2B5EF4-FFF2-40B4-BE49-F238E27FC236}">
                    <a16:creationId xmlns:a16="http://schemas.microsoft.com/office/drawing/2014/main" id="{1D680D5B-6513-48D2-8A5B-0FC5925999E7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11">
                <a:extLst>
                  <a:ext uri="{FF2B5EF4-FFF2-40B4-BE49-F238E27FC236}">
                    <a16:creationId xmlns:a16="http://schemas.microsoft.com/office/drawing/2014/main" id="{59FF83C0-DC90-47FD-83BE-CA89BFF7080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12">
                <a:extLst>
                  <a:ext uri="{FF2B5EF4-FFF2-40B4-BE49-F238E27FC236}">
                    <a16:creationId xmlns:a16="http://schemas.microsoft.com/office/drawing/2014/main" id="{9791E7E8-9463-4756-98B7-4CEE28AFC71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>
                <a:extLst>
                  <a:ext uri="{FF2B5EF4-FFF2-40B4-BE49-F238E27FC236}">
                    <a16:creationId xmlns:a16="http://schemas.microsoft.com/office/drawing/2014/main" id="{8DA91D9C-A068-4654-88D5-4965C7C2497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0F5BE774-1946-4192-8A5E-E6FF5EBCC837}"/>
                </a:ext>
              </a:extLst>
            </p:cNvPr>
            <p:cNvSpPr/>
            <p:nvPr/>
          </p:nvSpPr>
          <p:spPr>
            <a:xfrm>
              <a:off x="1030630" y="1718963"/>
              <a:ext cx="2036054" cy="2036052"/>
            </a:xfrm>
            <a:prstGeom prst="ellipse">
              <a:avLst/>
            </a:prstGeom>
            <a:blipFill dpi="0" rotWithShape="1">
              <a:blip r:embed="rId3"/>
              <a:srcRect/>
              <a:stretch>
                <a:fillRect l="-28951" t="-20490" r="-28951" b="-2078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70D45AC8-EA68-46E1-B93B-9B1F24B78091}"/>
              </a:ext>
            </a:extLst>
          </p:cNvPr>
          <p:cNvGrpSpPr/>
          <p:nvPr/>
        </p:nvGrpSpPr>
        <p:grpSpPr>
          <a:xfrm>
            <a:off x="3492831" y="3629955"/>
            <a:ext cx="1768002" cy="1735122"/>
            <a:chOff x="2824497" y="3499995"/>
            <a:chExt cx="2340505" cy="229698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5D52F85E-C8F5-49F2-B7C2-9F546E989E2B}"/>
                </a:ext>
              </a:extLst>
            </p:cNvPr>
            <p:cNvGrpSpPr/>
            <p:nvPr/>
          </p:nvGrpSpPr>
          <p:grpSpPr>
            <a:xfrm flipH="1" flipV="1">
              <a:off x="2824497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11CE2478-85CE-40E7-9F6F-9DCD047BC4D5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E1D9748F-66D2-46A8-93E8-E58CD37B89D9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B4848C13-7CC2-4BAB-97CA-F9817B9EE9C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6A0F9030-D5D7-4F37-A409-393E93DA14C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C36FB108-39F3-4B95-9A2B-66452080DF2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16FF0B49-035B-46A7-9B84-20938F178A09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AF266887-D341-4995-B8A0-5B99917E88E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F973793C-E2A4-4CF8-BCE0-76748774DDD6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9BA9469E-C044-49D3-A4A3-9915CE10FD9D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9C5C5429-F127-49D0-8695-3BD5AFE80293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E860D02E-5833-4799-B527-A216DE06EFA4}"/>
                </a:ext>
              </a:extLst>
            </p:cNvPr>
            <p:cNvSpPr/>
            <p:nvPr/>
          </p:nvSpPr>
          <p:spPr>
            <a:xfrm>
              <a:off x="2976722" y="3630458"/>
              <a:ext cx="2036054" cy="2036052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 l="-10946" t="-626" r="-10946" b="-51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1E0C25DA-DEE1-476D-BC1D-E4AF5D85CE10}"/>
              </a:ext>
            </a:extLst>
          </p:cNvPr>
          <p:cNvGrpSpPr/>
          <p:nvPr/>
        </p:nvGrpSpPr>
        <p:grpSpPr>
          <a:xfrm>
            <a:off x="5249762" y="2255852"/>
            <a:ext cx="1768002" cy="1735122"/>
            <a:chOff x="4770590" y="1588500"/>
            <a:chExt cx="2340505" cy="2296980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3AE624CA-9141-4C41-ACD4-D34CE3FBFC0F}"/>
                </a:ext>
              </a:extLst>
            </p:cNvPr>
            <p:cNvGrpSpPr/>
            <p:nvPr/>
          </p:nvGrpSpPr>
          <p:grpSpPr>
            <a:xfrm flipH="1" flipV="1">
              <a:off x="4770590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31" name="任意多边形 4">
                <a:extLst>
                  <a:ext uri="{FF2B5EF4-FFF2-40B4-BE49-F238E27FC236}">
                    <a16:creationId xmlns:a16="http://schemas.microsoft.com/office/drawing/2014/main" id="{A11A0C26-30B7-4A0E-9A9D-B76D766ADEB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任意多边形 5">
                <a:extLst>
                  <a:ext uri="{FF2B5EF4-FFF2-40B4-BE49-F238E27FC236}">
                    <a16:creationId xmlns:a16="http://schemas.microsoft.com/office/drawing/2014/main" id="{8EECF935-56D6-45E5-98A4-00B7131E5AA3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任意多边形 6">
                <a:extLst>
                  <a:ext uri="{FF2B5EF4-FFF2-40B4-BE49-F238E27FC236}">
                    <a16:creationId xmlns:a16="http://schemas.microsoft.com/office/drawing/2014/main" id="{2F8E2E6C-6731-4C9D-BFF7-B12AB6A9AC21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任意多边形 7">
                <a:extLst>
                  <a:ext uri="{FF2B5EF4-FFF2-40B4-BE49-F238E27FC236}">
                    <a16:creationId xmlns:a16="http://schemas.microsoft.com/office/drawing/2014/main" id="{2057B9FC-6117-4B91-A593-C3101CB03C97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任意多边形 8">
                <a:extLst>
                  <a:ext uri="{FF2B5EF4-FFF2-40B4-BE49-F238E27FC236}">
                    <a16:creationId xmlns:a16="http://schemas.microsoft.com/office/drawing/2014/main" id="{16CC577E-0F0D-41DE-B6B5-3EDBD43B34F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任意多边形 9">
                <a:extLst>
                  <a:ext uri="{FF2B5EF4-FFF2-40B4-BE49-F238E27FC236}">
                    <a16:creationId xmlns:a16="http://schemas.microsoft.com/office/drawing/2014/main" id="{E2FF963A-697B-4299-87DF-A9D3AF8B4AFA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任意多边形 10">
                <a:extLst>
                  <a:ext uri="{FF2B5EF4-FFF2-40B4-BE49-F238E27FC236}">
                    <a16:creationId xmlns:a16="http://schemas.microsoft.com/office/drawing/2014/main" id="{A021F6CB-7DDC-467D-AD46-AFC4F82B7132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任意多边形 11">
                <a:extLst>
                  <a:ext uri="{FF2B5EF4-FFF2-40B4-BE49-F238E27FC236}">
                    <a16:creationId xmlns:a16="http://schemas.microsoft.com/office/drawing/2014/main" id="{590AD78A-9D8A-4A91-A8B2-DD54A90A089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任意多边形 12">
                <a:extLst>
                  <a:ext uri="{FF2B5EF4-FFF2-40B4-BE49-F238E27FC236}">
                    <a16:creationId xmlns:a16="http://schemas.microsoft.com/office/drawing/2014/main" id="{54BE0A02-4C1A-4C45-90E2-2C4FD926C8A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任意多边形 13">
                <a:extLst>
                  <a:ext uri="{FF2B5EF4-FFF2-40B4-BE49-F238E27FC236}">
                    <a16:creationId xmlns:a16="http://schemas.microsoft.com/office/drawing/2014/main" id="{8729A0A9-56DE-48BC-B164-346B8B52B41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6FE755EA-D286-46D3-93FC-FDA4D81F7307}"/>
                </a:ext>
              </a:extLst>
            </p:cNvPr>
            <p:cNvSpPr/>
            <p:nvPr/>
          </p:nvSpPr>
          <p:spPr>
            <a:xfrm>
              <a:off x="4922815" y="1718963"/>
              <a:ext cx="2036054" cy="2036052"/>
            </a:xfrm>
            <a:prstGeom prst="ellipse">
              <a:avLst/>
            </a:prstGeom>
            <a:blipFill dpi="0" rotWithShape="1">
              <a:blip r:embed="rId5"/>
              <a:srcRect/>
              <a:stretch>
                <a:fillRect l="-19969" t="-15092" r="-23797" b="-1172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2DD61431-07C9-41BE-9078-4A04A26FF47C}"/>
              </a:ext>
            </a:extLst>
          </p:cNvPr>
          <p:cNvGrpSpPr/>
          <p:nvPr/>
        </p:nvGrpSpPr>
        <p:grpSpPr>
          <a:xfrm>
            <a:off x="7006694" y="3629955"/>
            <a:ext cx="1768002" cy="1735122"/>
            <a:chOff x="6716683" y="3499995"/>
            <a:chExt cx="2340505" cy="2296980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F20C26E0-1391-4748-833E-47869D4F9FAC}"/>
                </a:ext>
              </a:extLst>
            </p:cNvPr>
            <p:cNvGrpSpPr/>
            <p:nvPr/>
          </p:nvGrpSpPr>
          <p:grpSpPr>
            <a:xfrm flipH="1" flipV="1">
              <a:off x="6716683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44" name="任意多边形 4">
                <a:extLst>
                  <a:ext uri="{FF2B5EF4-FFF2-40B4-BE49-F238E27FC236}">
                    <a16:creationId xmlns:a16="http://schemas.microsoft.com/office/drawing/2014/main" id="{BF33B262-03A9-400E-8B78-110DDCEC84CD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任意多边形 5">
                <a:extLst>
                  <a:ext uri="{FF2B5EF4-FFF2-40B4-BE49-F238E27FC236}">
                    <a16:creationId xmlns:a16="http://schemas.microsoft.com/office/drawing/2014/main" id="{B032295D-2195-45DD-93B2-2026530E92B4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任意多边形 6">
                <a:extLst>
                  <a:ext uri="{FF2B5EF4-FFF2-40B4-BE49-F238E27FC236}">
                    <a16:creationId xmlns:a16="http://schemas.microsoft.com/office/drawing/2014/main" id="{C02D0651-D5DB-4DA5-8E5A-2A45D4157197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任意多边形 7">
                <a:extLst>
                  <a:ext uri="{FF2B5EF4-FFF2-40B4-BE49-F238E27FC236}">
                    <a16:creationId xmlns:a16="http://schemas.microsoft.com/office/drawing/2014/main" id="{8031A78D-BBF4-4B27-A24F-B2EEFD8C542D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任意多边形 8">
                <a:extLst>
                  <a:ext uri="{FF2B5EF4-FFF2-40B4-BE49-F238E27FC236}">
                    <a16:creationId xmlns:a16="http://schemas.microsoft.com/office/drawing/2014/main" id="{E7936B24-BB16-46C6-9866-B82B2B39F5C2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任意多边形 9">
                <a:extLst>
                  <a:ext uri="{FF2B5EF4-FFF2-40B4-BE49-F238E27FC236}">
                    <a16:creationId xmlns:a16="http://schemas.microsoft.com/office/drawing/2014/main" id="{CDDEBC0B-E3E8-4495-82AB-ECBC90BA6F1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任意多边形 10">
                <a:extLst>
                  <a:ext uri="{FF2B5EF4-FFF2-40B4-BE49-F238E27FC236}">
                    <a16:creationId xmlns:a16="http://schemas.microsoft.com/office/drawing/2014/main" id="{2D271D79-29F0-4592-B5DC-15A929B37756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任意多边形 11">
                <a:extLst>
                  <a:ext uri="{FF2B5EF4-FFF2-40B4-BE49-F238E27FC236}">
                    <a16:creationId xmlns:a16="http://schemas.microsoft.com/office/drawing/2014/main" id="{D1AB3B44-5DDB-4DBC-90CA-A2CAFF027679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任意多边形 12">
                <a:extLst>
                  <a:ext uri="{FF2B5EF4-FFF2-40B4-BE49-F238E27FC236}">
                    <a16:creationId xmlns:a16="http://schemas.microsoft.com/office/drawing/2014/main" id="{2C14D306-28CE-40B5-84E9-AC4FAECD22E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任意多边形 13">
                <a:extLst>
                  <a:ext uri="{FF2B5EF4-FFF2-40B4-BE49-F238E27FC236}">
                    <a16:creationId xmlns:a16="http://schemas.microsoft.com/office/drawing/2014/main" id="{DA517DEE-EC75-4114-88F2-DB47760D326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A0BF0A16-0B38-49EC-BCE9-DFC41DAE273E}"/>
                </a:ext>
              </a:extLst>
            </p:cNvPr>
            <p:cNvSpPr/>
            <p:nvPr/>
          </p:nvSpPr>
          <p:spPr>
            <a:xfrm>
              <a:off x="6868908" y="3630458"/>
              <a:ext cx="2036054" cy="2036052"/>
            </a:xfrm>
            <a:prstGeom prst="ellipse">
              <a:avLst/>
            </a:prstGeom>
            <a:blipFill dpi="0" rotWithShape="1">
              <a:blip r:embed="rId6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A4B15C19-6ECE-4921-AC59-9FC3FC954267}"/>
              </a:ext>
            </a:extLst>
          </p:cNvPr>
          <p:cNvGrpSpPr/>
          <p:nvPr/>
        </p:nvGrpSpPr>
        <p:grpSpPr>
          <a:xfrm>
            <a:off x="8688098" y="2255852"/>
            <a:ext cx="1768002" cy="1735122"/>
            <a:chOff x="8662775" y="1588500"/>
            <a:chExt cx="2340505" cy="2296980"/>
          </a:xfrm>
        </p:grpSpPr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27B713F6-E757-449C-A77D-3979A8B0590C}"/>
                </a:ext>
              </a:extLst>
            </p:cNvPr>
            <p:cNvGrpSpPr/>
            <p:nvPr/>
          </p:nvGrpSpPr>
          <p:grpSpPr>
            <a:xfrm flipH="1" flipV="1">
              <a:off x="866277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7" name="任意多边形 4">
                <a:extLst>
                  <a:ext uri="{FF2B5EF4-FFF2-40B4-BE49-F238E27FC236}">
                    <a16:creationId xmlns:a16="http://schemas.microsoft.com/office/drawing/2014/main" id="{0763768A-8683-45B0-B5FC-99DDC13B4589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任意多边形 5">
                <a:extLst>
                  <a:ext uri="{FF2B5EF4-FFF2-40B4-BE49-F238E27FC236}">
                    <a16:creationId xmlns:a16="http://schemas.microsoft.com/office/drawing/2014/main" id="{04BA08FC-EBD6-44E1-8DA5-6447CB32FA2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任意多边形 6">
                <a:extLst>
                  <a:ext uri="{FF2B5EF4-FFF2-40B4-BE49-F238E27FC236}">
                    <a16:creationId xmlns:a16="http://schemas.microsoft.com/office/drawing/2014/main" id="{C36E06B9-EA33-4CDD-8880-A691C69E924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任意多边形 7">
                <a:extLst>
                  <a:ext uri="{FF2B5EF4-FFF2-40B4-BE49-F238E27FC236}">
                    <a16:creationId xmlns:a16="http://schemas.microsoft.com/office/drawing/2014/main" id="{39AC21AF-50FD-4E78-ACBD-CE528D5766D5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任意多边形 8">
                <a:extLst>
                  <a:ext uri="{FF2B5EF4-FFF2-40B4-BE49-F238E27FC236}">
                    <a16:creationId xmlns:a16="http://schemas.microsoft.com/office/drawing/2014/main" id="{0921992C-2D89-4F85-AE6C-10C2BE417F99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任意多边形 9">
                <a:extLst>
                  <a:ext uri="{FF2B5EF4-FFF2-40B4-BE49-F238E27FC236}">
                    <a16:creationId xmlns:a16="http://schemas.microsoft.com/office/drawing/2014/main" id="{6D203B9C-D406-4ECA-8591-58806358DA65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任意多边形 10">
                <a:extLst>
                  <a:ext uri="{FF2B5EF4-FFF2-40B4-BE49-F238E27FC236}">
                    <a16:creationId xmlns:a16="http://schemas.microsoft.com/office/drawing/2014/main" id="{25D29805-60C5-465A-8DCC-04E38EE3010F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11">
                <a:extLst>
                  <a:ext uri="{FF2B5EF4-FFF2-40B4-BE49-F238E27FC236}">
                    <a16:creationId xmlns:a16="http://schemas.microsoft.com/office/drawing/2014/main" id="{1E73DE9B-E2A8-4039-AC0D-0C9993E16FCA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12">
                <a:extLst>
                  <a:ext uri="{FF2B5EF4-FFF2-40B4-BE49-F238E27FC236}">
                    <a16:creationId xmlns:a16="http://schemas.microsoft.com/office/drawing/2014/main" id="{163AF13F-EAEA-47B2-84EE-2C60CFA12C7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13">
                <a:extLst>
                  <a:ext uri="{FF2B5EF4-FFF2-40B4-BE49-F238E27FC236}">
                    <a16:creationId xmlns:a16="http://schemas.microsoft.com/office/drawing/2014/main" id="{B706DC9F-4BF7-475B-834B-EA34BEB356ED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C111E78A-D646-4F8A-A662-FBB7F61E74F4}"/>
                </a:ext>
              </a:extLst>
            </p:cNvPr>
            <p:cNvSpPr/>
            <p:nvPr/>
          </p:nvSpPr>
          <p:spPr>
            <a:xfrm>
              <a:off x="8815000" y="1718963"/>
              <a:ext cx="2036054" cy="2036052"/>
            </a:xfrm>
            <a:prstGeom prst="ellipse">
              <a:avLst/>
            </a:prstGeom>
            <a:blipFill dpi="0" rotWithShape="1">
              <a:blip r:embed="rId7"/>
              <a:srcRect/>
              <a:stretch>
                <a:fillRect l="-12665" t="127" r="-8679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97" name="图片 96">
            <a:extLst>
              <a:ext uri="{FF2B5EF4-FFF2-40B4-BE49-F238E27FC236}">
                <a16:creationId xmlns:a16="http://schemas.microsoft.com/office/drawing/2014/main" id="{2BD4AEFF-9FFD-47E0-9142-0A463012591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489758" y="5663551"/>
            <a:ext cx="2911773" cy="1647121"/>
          </a:xfrm>
          <a:prstGeom prst="rect">
            <a:avLst/>
          </a:prstGeom>
        </p:spPr>
      </p:pic>
      <p:sp>
        <p:nvSpPr>
          <p:cNvPr id="110" name="文本框 109">
            <a:extLst>
              <a:ext uri="{FF2B5EF4-FFF2-40B4-BE49-F238E27FC236}">
                <a16:creationId xmlns:a16="http://schemas.microsoft.com/office/drawing/2014/main" id="{126C02F6-97A9-40BA-859E-665485DF1445}"/>
              </a:ext>
            </a:extLst>
          </p:cNvPr>
          <p:cNvSpPr txBox="1"/>
          <p:nvPr/>
        </p:nvSpPr>
        <p:spPr>
          <a:xfrm>
            <a:off x="4845657" y="632804"/>
            <a:ext cx="2500686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钧窑展示图</a:t>
            </a:r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D4591A68-B4F9-44EB-B7AF-2B377A7CD3F1}"/>
              </a:ext>
            </a:extLst>
          </p:cNvPr>
          <p:cNvSpPr txBox="1"/>
          <p:nvPr/>
        </p:nvSpPr>
        <p:spPr>
          <a:xfrm>
            <a:off x="2065514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F8AE0AB4-4A85-4C34-8D78-EB78DFE80EB0}"/>
              </a:ext>
            </a:extLst>
          </p:cNvPr>
          <p:cNvSpPr txBox="1"/>
          <p:nvPr/>
        </p:nvSpPr>
        <p:spPr>
          <a:xfrm>
            <a:off x="3828396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id="{52822F13-56D2-4CE8-9F2F-4296737EA195}"/>
              </a:ext>
            </a:extLst>
          </p:cNvPr>
          <p:cNvSpPr txBox="1"/>
          <p:nvPr/>
        </p:nvSpPr>
        <p:spPr>
          <a:xfrm>
            <a:off x="5607367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90432DFE-2289-4BEB-8F6F-A605439FA4D4}"/>
              </a:ext>
            </a:extLst>
          </p:cNvPr>
          <p:cNvSpPr txBox="1"/>
          <p:nvPr/>
        </p:nvSpPr>
        <p:spPr>
          <a:xfrm>
            <a:off x="7370249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4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3ADDAB16-44E0-466D-AB1D-A073C3906480}"/>
              </a:ext>
            </a:extLst>
          </p:cNvPr>
          <p:cNvSpPr txBox="1"/>
          <p:nvPr/>
        </p:nvSpPr>
        <p:spPr>
          <a:xfrm>
            <a:off x="9023663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5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123" name="直接连接符 122">
            <a:extLst>
              <a:ext uri="{FF2B5EF4-FFF2-40B4-BE49-F238E27FC236}">
                <a16:creationId xmlns:a16="http://schemas.microsoft.com/office/drawing/2014/main" id="{87A11B50-6657-4B1D-A504-7454C881E4E3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88168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4064097-496F-4ABD-83E2-E2439A52672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079800" y="736105"/>
            <a:ext cx="1551707" cy="1592744"/>
          </a:xfrm>
        </p:spPr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ABCB353-EB6A-47A9-BF7E-5A6739A5AE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</p:spPr>
        <p:txBody>
          <a:bodyPr/>
          <a:lstStyle/>
          <a:p>
            <a:r>
              <a:rPr lang="zh-CN" altLang="en-US" sz="4000" dirty="0"/>
              <a:t>宋瓷的 </a:t>
            </a:r>
            <a:r>
              <a:rPr lang="zh-CN" altLang="en-US" sz="4000" dirty="0">
                <a:solidFill>
                  <a:schemeClr val="accent1"/>
                </a:solidFill>
              </a:rPr>
              <a:t>价值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6A0A0C9E-9643-447C-85C9-B9086DAB66B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264532" y="1569853"/>
            <a:ext cx="670953" cy="2293917"/>
          </a:xfr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宋瓷的地位与数量使它成为收藏时可遇不可求的绝品。</a:t>
            </a:r>
          </a:p>
        </p:txBody>
      </p:sp>
    </p:spTree>
    <p:extLst>
      <p:ext uri="{BB962C8B-B14F-4D97-AF65-F5344CB8AC3E}">
        <p14:creationId xmlns:p14="http://schemas.microsoft.com/office/powerpoint/2010/main" val="20992285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ïṣľiḓe">
            <a:extLst>
              <a:ext uri="{FF2B5EF4-FFF2-40B4-BE49-F238E27FC236}">
                <a16:creationId xmlns:a16="http://schemas.microsoft.com/office/drawing/2014/main" id="{96CF34C9-FD78-40AB-AECE-2981311B40FA}"/>
              </a:ext>
            </a:extLst>
          </p:cNvPr>
          <p:cNvSpPr/>
          <p:nvPr/>
        </p:nvSpPr>
        <p:spPr>
          <a:xfrm>
            <a:off x="0" y="4583325"/>
            <a:ext cx="12192000" cy="2274675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399FC6F-65E9-4ECC-B73D-6FAACA410D91}"/>
              </a:ext>
            </a:extLst>
          </p:cNvPr>
          <p:cNvGrpSpPr/>
          <p:nvPr/>
        </p:nvGrpSpPr>
        <p:grpSpPr>
          <a:xfrm>
            <a:off x="874713" y="1913767"/>
            <a:ext cx="10477500" cy="4286599"/>
            <a:chOff x="796257" y="1913767"/>
            <a:chExt cx="10597305" cy="4286599"/>
          </a:xfrm>
        </p:grpSpPr>
        <p:sp>
          <p:nvSpPr>
            <p:cNvPr id="49" name="işľiḍé">
              <a:extLst>
                <a:ext uri="{FF2B5EF4-FFF2-40B4-BE49-F238E27FC236}">
                  <a16:creationId xmlns:a16="http://schemas.microsoft.com/office/drawing/2014/main" id="{6E1FB1A1-181D-4429-9F96-5F5189F7D18B}"/>
                </a:ext>
              </a:extLst>
            </p:cNvPr>
            <p:cNvSpPr/>
            <p:nvPr/>
          </p:nvSpPr>
          <p:spPr>
            <a:xfrm>
              <a:off x="796257" y="1913767"/>
              <a:ext cx="10597305" cy="4286599"/>
            </a:xfrm>
            <a:prstGeom prst="roundRect">
              <a:avLst>
                <a:gd name="adj" fmla="val 6544"/>
              </a:avLst>
            </a:prstGeom>
            <a:solidFill>
              <a:schemeClr val="bg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50" name="i$ḻïḋè">
              <a:extLst>
                <a:ext uri="{FF2B5EF4-FFF2-40B4-BE49-F238E27FC236}">
                  <a16:creationId xmlns:a16="http://schemas.microsoft.com/office/drawing/2014/main" id="{A7648C48-82C9-433B-9AC6-58D8EA423BAF}"/>
                </a:ext>
              </a:extLst>
            </p:cNvPr>
            <p:cNvPicPr>
              <a:picLocks/>
            </p:cNvPicPr>
            <p:nvPr/>
          </p:nvPicPr>
          <p:blipFill>
            <a:blip r:embed="rId2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6257" y="1913767"/>
              <a:ext cx="10595766" cy="4286599"/>
            </a:xfrm>
            <a:prstGeom prst="rect">
              <a:avLst/>
            </a:prstGeom>
          </p:spPr>
        </p:pic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2B68FF7F-8C9A-4004-8F73-4B08A486C6DC}"/>
              </a:ext>
            </a:extLst>
          </p:cNvPr>
          <p:cNvSpPr txBox="1"/>
          <p:nvPr/>
        </p:nvSpPr>
        <p:spPr>
          <a:xfrm>
            <a:off x="5541900" y="4469630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烧制难度高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501146C1-DD40-4726-82B4-9E2363BEF17E}"/>
              </a:ext>
            </a:extLst>
          </p:cNvPr>
          <p:cNvSpPr txBox="1"/>
          <p:nvPr/>
        </p:nvSpPr>
        <p:spPr>
          <a:xfrm>
            <a:off x="5541900" y="4840123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往往烧十窑只能成一窑，只有在空气湿度、柴的湿度、摆放位置等都达到完美，才能烧制出一口好窑。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0556009-8B22-4AA2-B29E-8B0046A09A56}"/>
              </a:ext>
            </a:extLst>
          </p:cNvPr>
          <p:cNvGrpSpPr/>
          <p:nvPr/>
        </p:nvGrpSpPr>
        <p:grpSpPr>
          <a:xfrm>
            <a:off x="1465048" y="2443754"/>
            <a:ext cx="3143384" cy="3084930"/>
            <a:chOff x="1465048" y="2443754"/>
            <a:chExt cx="3143384" cy="3084930"/>
          </a:xfrm>
        </p:grpSpPr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9BA8CA48-5ED7-4DD3-892F-850A1A45B2B7}"/>
                </a:ext>
              </a:extLst>
            </p:cNvPr>
            <p:cNvGrpSpPr/>
            <p:nvPr/>
          </p:nvGrpSpPr>
          <p:grpSpPr>
            <a:xfrm>
              <a:off x="1465048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63" name="任意多边形 4">
                <a:extLst>
                  <a:ext uri="{FF2B5EF4-FFF2-40B4-BE49-F238E27FC236}">
                    <a16:creationId xmlns:a16="http://schemas.microsoft.com/office/drawing/2014/main" id="{EFEC8CBA-6CA6-4934-AC19-A24AFF5667B3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5">
                <a:extLst>
                  <a:ext uri="{FF2B5EF4-FFF2-40B4-BE49-F238E27FC236}">
                    <a16:creationId xmlns:a16="http://schemas.microsoft.com/office/drawing/2014/main" id="{0AC9FDCA-595A-4E6E-9036-A3827D44CCAA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6">
                <a:extLst>
                  <a:ext uri="{FF2B5EF4-FFF2-40B4-BE49-F238E27FC236}">
                    <a16:creationId xmlns:a16="http://schemas.microsoft.com/office/drawing/2014/main" id="{8B925174-2739-447A-A245-D5456042C74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7">
                <a:extLst>
                  <a:ext uri="{FF2B5EF4-FFF2-40B4-BE49-F238E27FC236}">
                    <a16:creationId xmlns:a16="http://schemas.microsoft.com/office/drawing/2014/main" id="{BB23FB39-0280-4DE8-B10E-5E10191FF3E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任意多边形 8">
                <a:extLst>
                  <a:ext uri="{FF2B5EF4-FFF2-40B4-BE49-F238E27FC236}">
                    <a16:creationId xmlns:a16="http://schemas.microsoft.com/office/drawing/2014/main" id="{8D3A9DF6-2D4D-491D-A549-E7650A405DC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任意多边形 9">
                <a:extLst>
                  <a:ext uri="{FF2B5EF4-FFF2-40B4-BE49-F238E27FC236}">
                    <a16:creationId xmlns:a16="http://schemas.microsoft.com/office/drawing/2014/main" id="{EBF53D2E-B05E-4AAE-83F4-96E1DFDE29DE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任意多边形 10">
                <a:extLst>
                  <a:ext uri="{FF2B5EF4-FFF2-40B4-BE49-F238E27FC236}">
                    <a16:creationId xmlns:a16="http://schemas.microsoft.com/office/drawing/2014/main" id="{CDC26BF1-6D0E-4D78-8259-0093E579FE3C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任意多边形 11">
                <a:extLst>
                  <a:ext uri="{FF2B5EF4-FFF2-40B4-BE49-F238E27FC236}">
                    <a16:creationId xmlns:a16="http://schemas.microsoft.com/office/drawing/2014/main" id="{6DE735AE-F999-4B6A-8017-F11503D7976C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任意多边形 12">
                <a:extLst>
                  <a:ext uri="{FF2B5EF4-FFF2-40B4-BE49-F238E27FC236}">
                    <a16:creationId xmlns:a16="http://schemas.microsoft.com/office/drawing/2014/main" id="{F9932CF4-5828-4090-91C9-A93F12F2C54E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任意多边形 13">
                <a:extLst>
                  <a:ext uri="{FF2B5EF4-FFF2-40B4-BE49-F238E27FC236}">
                    <a16:creationId xmlns:a16="http://schemas.microsoft.com/office/drawing/2014/main" id="{0A5E1C1D-66D9-4A30-BDEA-C360AA4F2FF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718D186C-078E-458A-B179-65BC3C555B45}"/>
                </a:ext>
              </a:extLst>
            </p:cNvPr>
            <p:cNvSpPr/>
            <p:nvPr/>
          </p:nvSpPr>
          <p:spPr>
            <a:xfrm>
              <a:off x="1669493" y="2618972"/>
              <a:ext cx="2734494" cy="2734494"/>
            </a:xfrm>
            <a:prstGeom prst="ellipse">
              <a:avLst/>
            </a:prstGeom>
            <a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3" name="73">
            <a:extLst>
              <a:ext uri="{FF2B5EF4-FFF2-40B4-BE49-F238E27FC236}">
                <a16:creationId xmlns:a16="http://schemas.microsoft.com/office/drawing/2014/main" id="{36529ADC-EB56-47A6-A101-AC452EECF830}"/>
              </a:ext>
            </a:extLst>
          </p:cNvPr>
          <p:cNvSpPr/>
          <p:nvPr/>
        </p:nvSpPr>
        <p:spPr bwMode="auto">
          <a:xfrm>
            <a:off x="5170277" y="2408461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C6739073-B27D-43E0-AA91-87393F8470E5}"/>
              </a:ext>
            </a:extLst>
          </p:cNvPr>
          <p:cNvSpPr txBox="1"/>
          <p:nvPr/>
        </p:nvSpPr>
        <p:spPr>
          <a:xfrm>
            <a:off x="5541900" y="2629208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瓷器外销多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1DA6A7BC-19FA-4340-808F-77D9520AB6BE}"/>
              </a:ext>
            </a:extLst>
          </p:cNvPr>
          <p:cNvSpPr txBox="1"/>
          <p:nvPr/>
        </p:nvSpPr>
        <p:spPr>
          <a:xfrm>
            <a:off x="5541900" y="3014514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隋唐到宋代流行瓷器外销，瓷器出口遍及亚洲的东南西部和非洲东海岸地区，国内存留数量有限。</a:t>
            </a:r>
          </a:p>
        </p:txBody>
      </p:sp>
      <p:sp>
        <p:nvSpPr>
          <p:cNvPr id="473" name="73">
            <a:extLst>
              <a:ext uri="{FF2B5EF4-FFF2-40B4-BE49-F238E27FC236}">
                <a16:creationId xmlns:a16="http://schemas.microsoft.com/office/drawing/2014/main" id="{E664C247-1215-4CDD-B494-998965097440}"/>
              </a:ext>
            </a:extLst>
          </p:cNvPr>
          <p:cNvSpPr/>
          <p:nvPr/>
        </p:nvSpPr>
        <p:spPr bwMode="auto">
          <a:xfrm>
            <a:off x="5170277" y="4241476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78BE466-8D27-48F5-8206-F1CE23149F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498598"/>
          </a:xfrm>
        </p:spPr>
        <p:txBody>
          <a:bodyPr/>
          <a:lstStyle/>
          <a:p>
            <a:r>
              <a:rPr lang="zh-CN" altLang="en-US" dirty="0"/>
              <a:t>存世极少</a:t>
            </a:r>
          </a:p>
        </p:txBody>
      </p:sp>
    </p:spTree>
    <p:extLst>
      <p:ext uri="{BB962C8B-B14F-4D97-AF65-F5344CB8AC3E}">
        <p14:creationId xmlns:p14="http://schemas.microsoft.com/office/powerpoint/2010/main" val="15211552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>
            <a:extLst>
              <a:ext uri="{FF2B5EF4-FFF2-40B4-BE49-F238E27FC236}">
                <a16:creationId xmlns:a16="http://schemas.microsoft.com/office/drawing/2014/main" id="{2861A446-F4E2-423E-AFD7-57206C72516C}"/>
              </a:ext>
            </a:extLst>
          </p:cNvPr>
          <p:cNvSpPr txBox="1"/>
          <p:nvPr/>
        </p:nvSpPr>
        <p:spPr>
          <a:xfrm>
            <a:off x="1878739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en-US" altLang="zh-CN" sz="3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1EE9561D-79F3-4E3E-9C44-6D4A12A5A560}"/>
              </a:ext>
            </a:extLst>
          </p:cNvPr>
          <p:cNvSpPr txBox="1"/>
          <p:nvPr/>
        </p:nvSpPr>
        <p:spPr>
          <a:xfrm>
            <a:off x="1417075" y="4538667"/>
            <a:ext cx="1846659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（尚未发现窑址）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C6DC258A-7B0A-4BCE-A7A0-3611943D60DF}"/>
              </a:ext>
            </a:extLst>
          </p:cNvPr>
          <p:cNvCxnSpPr>
            <a:cxnSpLocks/>
          </p:cNvCxnSpPr>
          <p:nvPr/>
        </p:nvCxnSpPr>
        <p:spPr>
          <a:xfrm>
            <a:off x="1018248" y="3680436"/>
            <a:ext cx="28596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8423B2B3-3AFD-48F5-8323-BB8A24EF627C}"/>
              </a:ext>
            </a:extLst>
          </p:cNvPr>
          <p:cNvSpPr txBox="1"/>
          <p:nvPr/>
        </p:nvSpPr>
        <p:spPr>
          <a:xfrm>
            <a:off x="3435726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C1DF94C-2BB7-4216-8A6B-89DF35FCD8A4}"/>
              </a:ext>
            </a:extLst>
          </p:cNvPr>
          <p:cNvGrpSpPr/>
          <p:nvPr/>
        </p:nvGrpSpPr>
        <p:grpSpPr>
          <a:xfrm>
            <a:off x="1089619" y="2401808"/>
            <a:ext cx="2198179" cy="1477328"/>
            <a:chOff x="1089619" y="2401808"/>
            <a:chExt cx="2198179" cy="147732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93FF62D-72C7-483E-B4CE-FC698F0941F2}"/>
                </a:ext>
              </a:extLst>
            </p:cNvPr>
            <p:cNvSpPr txBox="1"/>
            <p:nvPr/>
          </p:nvSpPr>
          <p:spPr>
            <a:xfrm>
              <a:off x="1226336" y="2401808"/>
              <a:ext cx="206146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300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5">
              <a:extLst>
                <a:ext uri="{FF2B5EF4-FFF2-40B4-BE49-F238E27FC236}">
                  <a16:creationId xmlns:a16="http://schemas.microsoft.com/office/drawing/2014/main" id="{F2AEDACD-FBC7-441B-9E59-66E96DFD37F2}"/>
                </a:ext>
              </a:extLst>
            </p:cNvPr>
            <p:cNvSpPr/>
            <p:nvPr/>
          </p:nvSpPr>
          <p:spPr bwMode="auto">
            <a:xfrm rot="20822867">
              <a:off x="1089619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sp>
        <p:nvSpPr>
          <p:cNvPr id="45" name="文本框 44">
            <a:extLst>
              <a:ext uri="{FF2B5EF4-FFF2-40B4-BE49-F238E27FC236}">
                <a16:creationId xmlns:a16="http://schemas.microsoft.com/office/drawing/2014/main" id="{F7D85259-7DD8-4ED5-996B-7055BAC2E941}"/>
              </a:ext>
            </a:extLst>
          </p:cNvPr>
          <p:cNvSpPr txBox="1"/>
          <p:nvPr/>
        </p:nvSpPr>
        <p:spPr>
          <a:xfrm>
            <a:off x="9019205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238BB379-E825-43B8-922B-F5EC90F56F86}"/>
              </a:ext>
            </a:extLst>
          </p:cNvPr>
          <p:cNvSpPr txBox="1"/>
          <p:nvPr/>
        </p:nvSpPr>
        <p:spPr>
          <a:xfrm>
            <a:off x="8546320" y="4538667"/>
            <a:ext cx="1869101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（建窑不足</a:t>
            </a: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20</a:t>
            </a: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年）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BAAD6FD4-A15E-48A7-9651-14A642F3E800}"/>
              </a:ext>
            </a:extLst>
          </p:cNvPr>
          <p:cNvCxnSpPr>
            <a:cxnSpLocks/>
          </p:cNvCxnSpPr>
          <p:nvPr/>
        </p:nvCxnSpPr>
        <p:spPr>
          <a:xfrm>
            <a:off x="8418017" y="3680436"/>
            <a:ext cx="212570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文本框 48">
            <a:extLst>
              <a:ext uri="{FF2B5EF4-FFF2-40B4-BE49-F238E27FC236}">
                <a16:creationId xmlns:a16="http://schemas.microsoft.com/office/drawing/2014/main" id="{9BD75134-10B2-4D28-BFD7-FD6CBB06E713}"/>
              </a:ext>
            </a:extLst>
          </p:cNvPr>
          <p:cNvSpPr txBox="1"/>
          <p:nvPr/>
        </p:nvSpPr>
        <p:spPr>
          <a:xfrm>
            <a:off x="10116595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63F0868-6939-4D12-893B-BFA350E40475}"/>
              </a:ext>
            </a:extLst>
          </p:cNvPr>
          <p:cNvGrpSpPr/>
          <p:nvPr/>
        </p:nvGrpSpPr>
        <p:grpSpPr>
          <a:xfrm>
            <a:off x="8489388" y="2401808"/>
            <a:ext cx="1419119" cy="1477328"/>
            <a:chOff x="8489388" y="2401808"/>
            <a:chExt cx="1419119" cy="1477328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01FF77E-ADAB-4BD2-8C6F-DCC8F15DD23E}"/>
                </a:ext>
              </a:extLst>
            </p:cNvPr>
            <p:cNvSpPr txBox="1"/>
            <p:nvPr/>
          </p:nvSpPr>
          <p:spPr>
            <a:xfrm>
              <a:off x="8626105" y="2401808"/>
              <a:ext cx="128240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93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5">
              <a:extLst>
                <a:ext uri="{FF2B5EF4-FFF2-40B4-BE49-F238E27FC236}">
                  <a16:creationId xmlns:a16="http://schemas.microsoft.com/office/drawing/2014/main" id="{7FB362FF-F98A-4EB6-B262-D1A420456FC4}"/>
                </a:ext>
              </a:extLst>
            </p:cNvPr>
            <p:cNvSpPr/>
            <p:nvPr/>
          </p:nvSpPr>
          <p:spPr bwMode="auto">
            <a:xfrm rot="20822867">
              <a:off x="8489388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04310F6-F057-49F6-B958-C39E1FAA8938}"/>
              </a:ext>
            </a:extLst>
          </p:cNvPr>
          <p:cNvGrpSpPr/>
          <p:nvPr/>
        </p:nvGrpSpPr>
        <p:grpSpPr>
          <a:xfrm>
            <a:off x="4509068" y="2066272"/>
            <a:ext cx="3143384" cy="3084930"/>
            <a:chOff x="4268249" y="2443754"/>
            <a:chExt cx="3143384" cy="3084930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2670A88F-B5FC-450A-9AD2-C72B89910681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9" name="任意多边形 4">
                <a:extLst>
                  <a:ext uri="{FF2B5EF4-FFF2-40B4-BE49-F238E27FC236}">
                    <a16:creationId xmlns:a16="http://schemas.microsoft.com/office/drawing/2014/main" id="{4862640E-7ABC-4D67-919D-4F61CB8446DB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5">
                <a:extLst>
                  <a:ext uri="{FF2B5EF4-FFF2-40B4-BE49-F238E27FC236}">
                    <a16:creationId xmlns:a16="http://schemas.microsoft.com/office/drawing/2014/main" id="{B3C14507-4CFD-43F8-BE00-9708C02DF42C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6">
                <a:extLst>
                  <a:ext uri="{FF2B5EF4-FFF2-40B4-BE49-F238E27FC236}">
                    <a16:creationId xmlns:a16="http://schemas.microsoft.com/office/drawing/2014/main" id="{0A440D9C-186A-48EC-8A61-8D1EC209A9E4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7">
                <a:extLst>
                  <a:ext uri="{FF2B5EF4-FFF2-40B4-BE49-F238E27FC236}">
                    <a16:creationId xmlns:a16="http://schemas.microsoft.com/office/drawing/2014/main" id="{6EED418D-34FF-49F1-B503-8ED5A0AD8056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8">
                <a:extLst>
                  <a:ext uri="{FF2B5EF4-FFF2-40B4-BE49-F238E27FC236}">
                    <a16:creationId xmlns:a16="http://schemas.microsoft.com/office/drawing/2014/main" id="{6B0E3D61-BF5A-4244-BE74-2280351D181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9">
                <a:extLst>
                  <a:ext uri="{FF2B5EF4-FFF2-40B4-BE49-F238E27FC236}">
                    <a16:creationId xmlns:a16="http://schemas.microsoft.com/office/drawing/2014/main" id="{5854529F-A435-4727-B970-2DFBAC1153F6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0">
                <a:extLst>
                  <a:ext uri="{FF2B5EF4-FFF2-40B4-BE49-F238E27FC236}">
                    <a16:creationId xmlns:a16="http://schemas.microsoft.com/office/drawing/2014/main" id="{658EADE6-4C57-44D8-8B0A-6A76D2EDAE29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任意多边形 11">
                <a:extLst>
                  <a:ext uri="{FF2B5EF4-FFF2-40B4-BE49-F238E27FC236}">
                    <a16:creationId xmlns:a16="http://schemas.microsoft.com/office/drawing/2014/main" id="{30E17976-7679-474C-84F5-C51855280885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6F1903F4-1250-4998-ABA1-77E309539CB6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47EF737-C263-4876-8DBD-6215768D4930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F61257F0-10E0-4384-94C3-AD76176A3753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F0DB48B-84B6-4867-B705-7B3F455A5E5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存世极少</a:t>
            </a: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58B24A4A-27A7-4EEC-A784-3B397F9D49A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517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9791494" y="1967089"/>
            <a:ext cx="146947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单位：</a:t>
            </a:r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30" name="表格 30">
            <a:extLst>
              <a:ext uri="{FF2B5EF4-FFF2-40B4-BE49-F238E27FC236}">
                <a16:creationId xmlns:a16="http://schemas.microsoft.com/office/drawing/2014/main" id="{E90C71A3-F0F1-4C89-9272-721D7CC40C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9932829"/>
              </p:ext>
            </p:extLst>
          </p:nvPr>
        </p:nvGraphicFramePr>
        <p:xfrm>
          <a:off x="931031" y="2453986"/>
          <a:ext cx="10329938" cy="2440708"/>
        </p:xfrm>
        <a:graphic>
          <a:graphicData uri="http://schemas.openxmlformats.org/drawingml/2006/table">
            <a:tbl>
              <a:tblPr firstRow="1" bandRow="1">
                <a:tableStyleId>{6E25E649-3F16-4E02-A733-19D2CDBF48F0}</a:tableStyleId>
              </a:tblPr>
              <a:tblGrid>
                <a:gridCol w="1329938">
                  <a:extLst>
                    <a:ext uri="{9D8B030D-6E8A-4147-A177-3AD203B41FA5}">
                      <a16:colId xmlns:a16="http://schemas.microsoft.com/office/drawing/2014/main" val="103416244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714573178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498179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1116783649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83521578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172882598"/>
                    </a:ext>
                  </a:extLst>
                </a:gridCol>
              </a:tblGrid>
              <a:tr h="856708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endParaRPr lang="zh-CN" altLang="en-US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汝瓷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天青釉葵花洗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定窑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划花八棱大盌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官窑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八方弦纹盘口瓶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建窑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油滴天目茶盏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374249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成交时间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9525005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成交价格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2.44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1.69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1.18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9190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7807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3599766"/>
                  </a:ext>
                </a:extLst>
              </a:tr>
            </a:tbl>
          </a:graphicData>
        </a:graphic>
      </p:graphicFrame>
      <p:pic>
        <p:nvPicPr>
          <p:cNvPr id="33" name="图片 32">
            <a:extLst>
              <a:ext uri="{FF2B5EF4-FFF2-40B4-BE49-F238E27FC236}">
                <a16:creationId xmlns:a16="http://schemas.microsoft.com/office/drawing/2014/main" id="{8C9D4591-48B1-4A6C-B333-39A94A26571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</p:spTree>
    <p:extLst>
      <p:ext uri="{BB962C8B-B14F-4D97-AF65-F5344CB8AC3E}">
        <p14:creationId xmlns:p14="http://schemas.microsoft.com/office/powerpoint/2010/main" val="31078555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883C96BB-2544-4DB5-922E-4C0B75D53D03}"/>
              </a:ext>
            </a:extLst>
          </p:cNvPr>
          <p:cNvGrpSpPr/>
          <p:nvPr/>
        </p:nvGrpSpPr>
        <p:grpSpPr>
          <a:xfrm>
            <a:off x="9190299" y="1882567"/>
            <a:ext cx="2634708" cy="3870051"/>
            <a:chOff x="9190299" y="1882567"/>
            <a:chExt cx="2634708" cy="3870051"/>
          </a:xfrm>
        </p:grpSpPr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id="{9FB8E148-DB23-4019-B751-05ED00B863A3}"/>
                </a:ext>
              </a:extLst>
            </p:cNvPr>
            <p:cNvSpPr/>
            <p:nvPr/>
          </p:nvSpPr>
          <p:spPr>
            <a:xfrm>
              <a:off x="9190299" y="1882567"/>
              <a:ext cx="2634708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2F6C1D3F-6EDB-4CB2-AC67-733BFB30151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11429507" y="5333599"/>
              <a:ext cx="276599" cy="307834"/>
            </a:xfrm>
            <a:prstGeom prst="rect">
              <a:avLst/>
            </a:prstGeom>
          </p:spPr>
        </p:pic>
        <p:pic>
          <p:nvPicPr>
            <p:cNvPr id="31" name="图片 30">
              <a:extLst>
                <a:ext uri="{FF2B5EF4-FFF2-40B4-BE49-F238E27FC236}">
                  <a16:creationId xmlns:a16="http://schemas.microsoft.com/office/drawing/2014/main" id="{5E5091BE-7FB9-422A-A4C2-1ABD69EEB2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9309200" y="5333599"/>
              <a:ext cx="276599" cy="307834"/>
            </a:xfrm>
            <a:prstGeom prst="rect">
              <a:avLst/>
            </a:prstGeom>
          </p:spPr>
        </p:pic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D44623EE-0CD7-4A8D-AB8A-AA880793BD3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11429507" y="1999683"/>
              <a:ext cx="276599" cy="307834"/>
            </a:xfrm>
            <a:prstGeom prst="rect">
              <a:avLst/>
            </a:prstGeom>
          </p:spPr>
        </p:pic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BFAA4AB1-0E29-4144-ACE5-2E1FA18474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9309200" y="1999683"/>
              <a:ext cx="276599" cy="307834"/>
            </a:xfrm>
            <a:prstGeom prst="rect">
              <a:avLst/>
            </a:prstGeom>
          </p:spPr>
        </p:pic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D0B6D78-E531-4FD5-8A9A-39D614B24E47}"/>
              </a:ext>
            </a:extLst>
          </p:cNvPr>
          <p:cNvGrpSpPr/>
          <p:nvPr/>
        </p:nvGrpSpPr>
        <p:grpSpPr>
          <a:xfrm>
            <a:off x="899470" y="1882567"/>
            <a:ext cx="7908864" cy="3870051"/>
            <a:chOff x="899470" y="1882567"/>
            <a:chExt cx="7908864" cy="3870051"/>
          </a:xfrm>
        </p:grpSpPr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9BAD51DC-F6A4-46F1-B065-89AF2AF159DA}"/>
                </a:ext>
              </a:extLst>
            </p:cNvPr>
            <p:cNvSpPr/>
            <p:nvPr/>
          </p:nvSpPr>
          <p:spPr>
            <a:xfrm>
              <a:off x="899470" y="1882567"/>
              <a:ext cx="7908864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34360E64-6E62-422F-8200-DE65E66F51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8357192" y="5281696"/>
              <a:ext cx="346419" cy="385538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8929CAC7-A0D5-46D9-9C00-3E47ABC801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1004193" y="5281696"/>
              <a:ext cx="346419" cy="385538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F8375880-ADF5-4EA1-BE94-BE8A36EECA2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8357192" y="2019118"/>
              <a:ext cx="346419" cy="385538"/>
            </a:xfrm>
            <a:prstGeom prst="rect">
              <a:avLst/>
            </a:prstGeom>
          </p:spPr>
        </p:pic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E6F9ABB7-3C0D-4D23-9E57-A39B84D354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1004193" y="2019118"/>
              <a:ext cx="346419" cy="385538"/>
            </a:xfrm>
            <a:prstGeom prst="rect">
              <a:avLst/>
            </a:prstGeom>
          </p:spPr>
        </p:pic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4134839" y="2635457"/>
            <a:ext cx="143812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（单位：</a:t>
            </a: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 </a:t>
            </a:r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）</a:t>
            </a:r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  <p:graphicFrame>
        <p:nvGraphicFramePr>
          <p:cNvPr id="6" name="图表 5">
            <a:extLst>
              <a:ext uri="{FF2B5EF4-FFF2-40B4-BE49-F238E27FC236}">
                <a16:creationId xmlns:a16="http://schemas.microsoft.com/office/drawing/2014/main" id="{759F4682-F950-4FF7-9A28-AB6C417BA6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2869738"/>
              </p:ext>
            </p:extLst>
          </p:nvPr>
        </p:nvGraphicFramePr>
        <p:xfrm>
          <a:off x="1431909" y="2887384"/>
          <a:ext cx="7098636" cy="2647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id="{F3F50954-E61F-4332-ACBB-B409E8A743A9}"/>
              </a:ext>
            </a:extLst>
          </p:cNvPr>
          <p:cNvSpPr txBox="1"/>
          <p:nvPr/>
        </p:nvSpPr>
        <p:spPr>
          <a:xfrm>
            <a:off x="7599329" y="3732890"/>
            <a:ext cx="398571" cy="184666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TOP1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A2A78C4-2088-4DB2-AC93-617D3FEE38AE}"/>
              </a:ext>
            </a:extLst>
          </p:cNvPr>
          <p:cNvGrpSpPr/>
          <p:nvPr/>
        </p:nvGrpSpPr>
        <p:grpSpPr>
          <a:xfrm>
            <a:off x="9568133" y="2753468"/>
            <a:ext cx="1932987" cy="1808721"/>
            <a:chOff x="9568133" y="2762260"/>
            <a:chExt cx="1932987" cy="180872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F59F318-D723-4AD4-9055-16AE90AED7C8}"/>
                </a:ext>
              </a:extLst>
            </p:cNvPr>
            <p:cNvSpPr txBox="1"/>
            <p:nvPr/>
          </p:nvSpPr>
          <p:spPr>
            <a:xfrm>
              <a:off x="9611438" y="2762260"/>
              <a:ext cx="1401345" cy="83099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accent1"/>
                  </a:solidFill>
                  <a:latin typeface="+mn-ea"/>
                </a:rPr>
                <a:t>2.44</a:t>
              </a:r>
              <a:endParaRPr lang="zh-CN" altLang="en-US" sz="4800" dirty="0">
                <a:solidFill>
                  <a:schemeClr val="accent1"/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45F3FA7A-4610-4821-B091-64D4A69996A8}"/>
                </a:ext>
              </a:extLst>
            </p:cNvPr>
            <p:cNvSpPr txBox="1"/>
            <p:nvPr/>
          </p:nvSpPr>
          <p:spPr>
            <a:xfrm>
              <a:off x="11025607" y="3106035"/>
              <a:ext cx="389850" cy="3385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亿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7AD5AD4-4DEF-482B-84B7-03ED809C953C}"/>
                </a:ext>
              </a:extLst>
            </p:cNvPr>
            <p:cNvGrpSpPr/>
            <p:nvPr/>
          </p:nvGrpSpPr>
          <p:grpSpPr>
            <a:xfrm>
              <a:off x="9575878" y="3674342"/>
              <a:ext cx="1925242" cy="479079"/>
              <a:chOff x="895073" y="2084095"/>
              <a:chExt cx="1925242" cy="479079"/>
            </a:xfrm>
          </p:grpSpPr>
          <p:sp>
            <p:nvSpPr>
              <p:cNvPr id="41" name="矩形: 圆角 40">
                <a:extLst>
                  <a:ext uri="{FF2B5EF4-FFF2-40B4-BE49-F238E27FC236}">
                    <a16:creationId xmlns:a16="http://schemas.microsoft.com/office/drawing/2014/main" id="{353DB4A7-027C-46A8-9F71-A48EFF28993C}"/>
                  </a:ext>
                </a:extLst>
              </p:cNvPr>
              <p:cNvSpPr/>
              <p:nvPr/>
            </p:nvSpPr>
            <p:spPr>
              <a:xfrm>
                <a:off x="895073" y="2084095"/>
                <a:ext cx="1925242" cy="479079"/>
              </a:xfrm>
              <a:prstGeom prst="roundRect">
                <a:avLst/>
              </a:pr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800">
                  <a:latin typeface="+mn-ea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8C3780B3-223D-4400-AB44-EB20CA415437}"/>
                  </a:ext>
                </a:extLst>
              </p:cNvPr>
              <p:cNvSpPr txBox="1"/>
              <p:nvPr/>
            </p:nvSpPr>
            <p:spPr>
              <a:xfrm>
                <a:off x="1459124" y="2168392"/>
                <a:ext cx="797141" cy="369332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r>
                  <a:rPr kumimoji="0" lang="en-US" altLang="zh-C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TOP1</a:t>
                </a:r>
              </a:p>
            </p:txBody>
          </p:sp>
        </p:grp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85F25FC-FC95-41F0-A088-B23DE60BD58D}"/>
                </a:ext>
              </a:extLst>
            </p:cNvPr>
            <p:cNvSpPr txBox="1"/>
            <p:nvPr/>
          </p:nvSpPr>
          <p:spPr>
            <a:xfrm>
              <a:off x="9568133" y="4177027"/>
              <a:ext cx="1879041" cy="3939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300"/>
                </a:spcAft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北宋 汝窑天青釉洗</a:t>
              </a:r>
            </a:p>
          </p:txBody>
        </p:sp>
      </p:grpSp>
      <p:pic>
        <p:nvPicPr>
          <p:cNvPr id="43" name="图片 42">
            <a:extLst>
              <a:ext uri="{FF2B5EF4-FFF2-40B4-BE49-F238E27FC236}">
                <a16:creationId xmlns:a16="http://schemas.microsoft.com/office/drawing/2014/main" id="{B3DECA66-4425-415B-9640-04B42B6AB9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577181"/>
            <a:ext cx="2911773" cy="1647121"/>
          </a:xfrm>
          <a:prstGeom prst="rect">
            <a:avLst/>
          </a:prstGeom>
        </p:spPr>
      </p:pic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031E635F-DA46-44A4-A44C-0E09AA3341A8}"/>
              </a:ext>
            </a:extLst>
          </p:cNvPr>
          <p:cNvSpPr/>
          <p:nvPr/>
        </p:nvSpPr>
        <p:spPr>
          <a:xfrm>
            <a:off x="2849804" y="2125980"/>
            <a:ext cx="4008196" cy="450974"/>
          </a:xfrm>
          <a:prstGeom prst="round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36E03E6C-6F69-404C-BF99-E3A3DEB39405}"/>
              </a:ext>
            </a:extLst>
          </p:cNvPr>
          <p:cNvSpPr txBox="1"/>
          <p:nvPr/>
        </p:nvSpPr>
        <p:spPr>
          <a:xfrm>
            <a:off x="3495036" y="2230194"/>
            <a:ext cx="2717732" cy="307777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成交价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TOP5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的趋势走向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59675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>
            <a:extLst>
              <a:ext uri="{FF2B5EF4-FFF2-40B4-BE49-F238E27FC236}">
                <a16:creationId xmlns:a16="http://schemas.microsoft.com/office/drawing/2014/main" id="{AFE71FAA-3B4E-4585-BFD6-CCAB15EA2A65}"/>
              </a:ext>
            </a:extLst>
          </p:cNvPr>
          <p:cNvSpPr txBox="1"/>
          <p:nvPr/>
        </p:nvSpPr>
        <p:spPr>
          <a:xfrm>
            <a:off x="6228178" y="2462832"/>
            <a:ext cx="3886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陶瓷博物馆馆长于先生说</a:t>
            </a:r>
          </a:p>
        </p:txBody>
      </p:sp>
      <p:sp>
        <p:nvSpPr>
          <p:cNvPr id="6" name="ïṩḻïḓè">
            <a:extLst>
              <a:ext uri="{FF2B5EF4-FFF2-40B4-BE49-F238E27FC236}">
                <a16:creationId xmlns:a16="http://schemas.microsoft.com/office/drawing/2014/main" id="{12154FC4-D0EE-440F-B13D-ABD32F62874F}"/>
              </a:ext>
            </a:extLst>
          </p:cNvPr>
          <p:cNvSpPr/>
          <p:nvPr/>
        </p:nvSpPr>
        <p:spPr>
          <a:xfrm>
            <a:off x="0" y="0"/>
            <a:ext cx="7497146" cy="6858000"/>
          </a:xfrm>
          <a:custGeom>
            <a:avLst/>
            <a:gdLst>
              <a:gd name="connsiteX0" fmla="*/ 0 w 7497146"/>
              <a:gd name="connsiteY0" fmla="*/ 0 h 6858000"/>
              <a:gd name="connsiteX1" fmla="*/ 7497146 w 7497146"/>
              <a:gd name="connsiteY1" fmla="*/ 0 h 6858000"/>
              <a:gd name="connsiteX2" fmla="*/ 4068146 w 7497146"/>
              <a:gd name="connsiteY2" fmla="*/ 3429000 h 6858000"/>
              <a:gd name="connsiteX3" fmla="*/ 7497146 w 7497146"/>
              <a:gd name="connsiteY3" fmla="*/ 6858000 h 6858000"/>
              <a:gd name="connsiteX4" fmla="*/ 0 w 7497146"/>
              <a:gd name="connsiteY4" fmla="*/ 6858000 h 6858000"/>
              <a:gd name="connsiteX5" fmla="*/ 0 w 749714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7146" h="6858000">
                <a:moveTo>
                  <a:pt x="0" y="0"/>
                </a:moveTo>
                <a:lnTo>
                  <a:pt x="7497146" y="0"/>
                </a:lnTo>
                <a:cubicBezTo>
                  <a:pt x="5603362" y="0"/>
                  <a:pt x="4068146" y="1535216"/>
                  <a:pt x="4068146" y="3429000"/>
                </a:cubicBezTo>
                <a:cubicBezTo>
                  <a:pt x="4068146" y="5322784"/>
                  <a:pt x="5603362" y="6858000"/>
                  <a:pt x="7497146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alphaModFix amt="8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l="-20206" r="4494"/>
            </a:stretch>
          </a:blipFill>
          <a:ln w="38100">
            <a:noFill/>
            <a:round/>
            <a:headEnd/>
            <a:tailEnd/>
          </a:ln>
          <a:effectLst>
            <a:innerShdw blurRad="177800" dist="76200">
              <a:schemeClr val="accent1">
                <a:lumMod val="50000"/>
                <a:alpha val="34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7E9F7B1A-0AB3-4FCC-8325-F884776EE75F}"/>
              </a:ext>
            </a:extLst>
          </p:cNvPr>
          <p:cNvSpPr txBox="1"/>
          <p:nvPr/>
        </p:nvSpPr>
        <p:spPr>
          <a:xfrm>
            <a:off x="6206404" y="3343288"/>
            <a:ext cx="4985851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无论从质量还是品种来说，宋瓷都属于中国瓷器中最顶尖的代表，同时它还是老窑口瓷器里的经典。</a:t>
            </a:r>
          </a:p>
        </p:txBody>
      </p:sp>
      <p:sp>
        <p:nvSpPr>
          <p:cNvPr id="17" name="left-quote_56937">
            <a:extLst>
              <a:ext uri="{FF2B5EF4-FFF2-40B4-BE49-F238E27FC236}">
                <a16:creationId xmlns:a16="http://schemas.microsoft.com/office/drawing/2014/main" id="{A10CD1F3-1A38-4AEF-8627-C4AECF1C2B5C}"/>
              </a:ext>
            </a:extLst>
          </p:cNvPr>
          <p:cNvSpPr/>
          <p:nvPr/>
        </p:nvSpPr>
        <p:spPr>
          <a:xfrm>
            <a:off x="6304937" y="2053267"/>
            <a:ext cx="972163" cy="856072"/>
          </a:xfrm>
          <a:custGeom>
            <a:avLst/>
            <a:gdLst>
              <a:gd name="connsiteX0" fmla="*/ 566457 w 609553"/>
              <a:gd name="connsiteY0" fmla="*/ 2407 h 536763"/>
              <a:gd name="connsiteX1" fmla="*/ 582730 w 609553"/>
              <a:gd name="connsiteY1" fmla="*/ 17137 h 536763"/>
              <a:gd name="connsiteX2" fmla="*/ 606700 w 609553"/>
              <a:gd name="connsiteY2" fmla="*/ 67222 h 536763"/>
              <a:gd name="connsiteX3" fmla="*/ 591949 w 609553"/>
              <a:gd name="connsiteY3" fmla="*/ 106626 h 536763"/>
              <a:gd name="connsiteX4" fmla="*/ 511924 w 609553"/>
              <a:gd name="connsiteY4" fmla="*/ 165549 h 536763"/>
              <a:gd name="connsiteX5" fmla="*/ 477627 w 609553"/>
              <a:gd name="connsiteY5" fmla="*/ 284868 h 536763"/>
              <a:gd name="connsiteX6" fmla="*/ 570560 w 609553"/>
              <a:gd name="connsiteY6" fmla="*/ 284868 h 536763"/>
              <a:gd name="connsiteX7" fmla="*/ 600062 w 609553"/>
              <a:gd name="connsiteY7" fmla="*/ 314329 h 536763"/>
              <a:gd name="connsiteX8" fmla="*/ 600062 w 609553"/>
              <a:gd name="connsiteY8" fmla="*/ 507302 h 536763"/>
              <a:gd name="connsiteX9" fmla="*/ 570560 w 609553"/>
              <a:gd name="connsiteY9" fmla="*/ 536763 h 536763"/>
              <a:gd name="connsiteX10" fmla="*/ 377319 w 609553"/>
              <a:gd name="connsiteY10" fmla="*/ 536763 h 536763"/>
              <a:gd name="connsiteX11" fmla="*/ 347817 w 609553"/>
              <a:gd name="connsiteY11" fmla="*/ 507302 h 536763"/>
              <a:gd name="connsiteX12" fmla="*/ 347817 w 609553"/>
              <a:gd name="connsiteY12" fmla="*/ 356680 h 536763"/>
              <a:gd name="connsiteX13" fmla="*/ 366994 w 609553"/>
              <a:gd name="connsiteY13" fmla="*/ 184331 h 536763"/>
              <a:gd name="connsiteX14" fmla="*/ 438537 w 609553"/>
              <a:gd name="connsiteY14" fmla="*/ 71273 h 536763"/>
              <a:gd name="connsiteX15" fmla="*/ 544376 w 609553"/>
              <a:gd name="connsiteY15" fmla="*/ 3143 h 536763"/>
              <a:gd name="connsiteX16" fmla="*/ 566457 w 609553"/>
              <a:gd name="connsiteY16" fmla="*/ 2407 h 536763"/>
              <a:gd name="connsiteX17" fmla="*/ 219410 w 609553"/>
              <a:gd name="connsiteY17" fmla="*/ 1869 h 536763"/>
              <a:gd name="connsiteX18" fmla="*/ 235685 w 609553"/>
              <a:gd name="connsiteY18" fmla="*/ 16784 h 536763"/>
              <a:gd name="connsiteX19" fmla="*/ 259659 w 609553"/>
              <a:gd name="connsiteY19" fmla="*/ 67235 h 536763"/>
              <a:gd name="connsiteX20" fmla="*/ 244906 w 609553"/>
              <a:gd name="connsiteY20" fmla="*/ 106638 h 536763"/>
              <a:gd name="connsiteX21" fmla="*/ 164869 w 609553"/>
              <a:gd name="connsiteY21" fmla="*/ 165560 h 536763"/>
              <a:gd name="connsiteX22" fmla="*/ 130198 w 609553"/>
              <a:gd name="connsiteY22" fmla="*/ 284875 h 536763"/>
              <a:gd name="connsiteX23" fmla="*/ 222776 w 609553"/>
              <a:gd name="connsiteY23" fmla="*/ 284875 h 536763"/>
              <a:gd name="connsiteX24" fmla="*/ 252282 w 609553"/>
              <a:gd name="connsiteY24" fmla="*/ 314336 h 536763"/>
              <a:gd name="connsiteX25" fmla="*/ 252282 w 609553"/>
              <a:gd name="connsiteY25" fmla="*/ 507303 h 536763"/>
              <a:gd name="connsiteX26" fmla="*/ 222776 w 609553"/>
              <a:gd name="connsiteY26" fmla="*/ 536763 h 536763"/>
              <a:gd name="connsiteX27" fmla="*/ 29507 w 609553"/>
              <a:gd name="connsiteY27" fmla="*/ 536763 h 536763"/>
              <a:gd name="connsiteX28" fmla="*/ 0 w 609553"/>
              <a:gd name="connsiteY28" fmla="*/ 507303 h 536763"/>
              <a:gd name="connsiteX29" fmla="*/ 0 w 609553"/>
              <a:gd name="connsiteY29" fmla="*/ 356685 h 536763"/>
              <a:gd name="connsiteX30" fmla="*/ 19548 w 609553"/>
              <a:gd name="connsiteY30" fmla="*/ 183604 h 536763"/>
              <a:gd name="connsiteX31" fmla="*/ 91102 w 609553"/>
              <a:gd name="connsiteY31" fmla="*/ 71286 h 536763"/>
              <a:gd name="connsiteX32" fmla="*/ 197326 w 609553"/>
              <a:gd name="connsiteY32" fmla="*/ 2422 h 536763"/>
              <a:gd name="connsiteX33" fmla="*/ 219410 w 609553"/>
              <a:gd name="connsiteY33" fmla="*/ 1869 h 53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9553" h="536763">
                <a:moveTo>
                  <a:pt x="566457" y="2407"/>
                </a:moveTo>
                <a:cubicBezTo>
                  <a:pt x="573326" y="4985"/>
                  <a:pt x="579226" y="10140"/>
                  <a:pt x="582730" y="17137"/>
                </a:cubicBezTo>
                <a:lnTo>
                  <a:pt x="606700" y="67222"/>
                </a:lnTo>
                <a:cubicBezTo>
                  <a:pt x="613707" y="81952"/>
                  <a:pt x="607438" y="100366"/>
                  <a:pt x="591949" y="106626"/>
                </a:cubicBezTo>
                <a:cubicBezTo>
                  <a:pt x="556177" y="121725"/>
                  <a:pt x="529625" y="141612"/>
                  <a:pt x="511924" y="165549"/>
                </a:cubicBezTo>
                <a:cubicBezTo>
                  <a:pt x="490166" y="195379"/>
                  <a:pt x="478365" y="235152"/>
                  <a:pt x="477627" y="284868"/>
                </a:cubicBezTo>
                <a:lnTo>
                  <a:pt x="570560" y="284868"/>
                </a:lnTo>
                <a:cubicBezTo>
                  <a:pt x="586786" y="284868"/>
                  <a:pt x="600062" y="298126"/>
                  <a:pt x="600062" y="314329"/>
                </a:cubicBezTo>
                <a:lnTo>
                  <a:pt x="600062" y="507302"/>
                </a:lnTo>
                <a:cubicBezTo>
                  <a:pt x="600062" y="523506"/>
                  <a:pt x="586786" y="536763"/>
                  <a:pt x="570560" y="536763"/>
                </a:cubicBezTo>
                <a:lnTo>
                  <a:pt x="377319" y="536763"/>
                </a:lnTo>
                <a:cubicBezTo>
                  <a:pt x="361093" y="536763"/>
                  <a:pt x="347817" y="523506"/>
                  <a:pt x="347817" y="507302"/>
                </a:cubicBezTo>
                <a:lnTo>
                  <a:pt x="347817" y="356680"/>
                </a:lnTo>
                <a:cubicBezTo>
                  <a:pt x="347817" y="283027"/>
                  <a:pt x="354086" y="225577"/>
                  <a:pt x="366994" y="184331"/>
                </a:cubicBezTo>
                <a:cubicBezTo>
                  <a:pt x="379532" y="142348"/>
                  <a:pt x="403871" y="104785"/>
                  <a:pt x="438537" y="71273"/>
                </a:cubicBezTo>
                <a:cubicBezTo>
                  <a:pt x="467670" y="43653"/>
                  <a:pt x="503073" y="20820"/>
                  <a:pt x="544376" y="3143"/>
                </a:cubicBezTo>
                <a:cubicBezTo>
                  <a:pt x="551752" y="-171"/>
                  <a:pt x="559589" y="-171"/>
                  <a:pt x="566457" y="2407"/>
                </a:cubicBezTo>
                <a:close/>
                <a:moveTo>
                  <a:pt x="219410" y="1869"/>
                </a:moveTo>
                <a:cubicBezTo>
                  <a:pt x="226280" y="4447"/>
                  <a:pt x="232181" y="9603"/>
                  <a:pt x="235685" y="16784"/>
                </a:cubicBezTo>
                <a:lnTo>
                  <a:pt x="259659" y="67235"/>
                </a:lnTo>
                <a:cubicBezTo>
                  <a:pt x="266667" y="81965"/>
                  <a:pt x="260028" y="100378"/>
                  <a:pt x="244906" y="106638"/>
                </a:cubicBezTo>
                <a:cubicBezTo>
                  <a:pt x="209129" y="121737"/>
                  <a:pt x="182573" y="141623"/>
                  <a:pt x="164869" y="165560"/>
                </a:cubicBezTo>
                <a:cubicBezTo>
                  <a:pt x="143108" y="195389"/>
                  <a:pt x="131305" y="235160"/>
                  <a:pt x="130198" y="284875"/>
                </a:cubicBezTo>
                <a:lnTo>
                  <a:pt x="222776" y="284875"/>
                </a:lnTo>
                <a:cubicBezTo>
                  <a:pt x="239004" y="284875"/>
                  <a:pt x="252282" y="298132"/>
                  <a:pt x="252282" y="314336"/>
                </a:cubicBezTo>
                <a:lnTo>
                  <a:pt x="252282" y="507303"/>
                </a:lnTo>
                <a:cubicBezTo>
                  <a:pt x="252282" y="523506"/>
                  <a:pt x="239004" y="536763"/>
                  <a:pt x="222776" y="536763"/>
                </a:cubicBezTo>
                <a:lnTo>
                  <a:pt x="29507" y="536763"/>
                </a:lnTo>
                <a:cubicBezTo>
                  <a:pt x="13278" y="536763"/>
                  <a:pt x="0" y="523506"/>
                  <a:pt x="0" y="507303"/>
                </a:cubicBezTo>
                <a:lnTo>
                  <a:pt x="0" y="356685"/>
                </a:lnTo>
                <a:cubicBezTo>
                  <a:pt x="0" y="283402"/>
                  <a:pt x="7008" y="225954"/>
                  <a:pt x="19548" y="183604"/>
                </a:cubicBezTo>
                <a:cubicBezTo>
                  <a:pt x="32457" y="141991"/>
                  <a:pt x="56063" y="104061"/>
                  <a:pt x="91102" y="71286"/>
                </a:cubicBezTo>
                <a:cubicBezTo>
                  <a:pt x="119502" y="43298"/>
                  <a:pt x="155279" y="20098"/>
                  <a:pt x="197326" y="2422"/>
                </a:cubicBezTo>
                <a:cubicBezTo>
                  <a:pt x="204703" y="-708"/>
                  <a:pt x="212541" y="-708"/>
                  <a:pt x="219410" y="18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80C1356B-56A5-45E2-999C-5B378E1356D3}"/>
              </a:ext>
            </a:extLst>
          </p:cNvPr>
          <p:cNvSpPr txBox="1"/>
          <p:nvPr/>
        </p:nvSpPr>
        <p:spPr>
          <a:xfrm>
            <a:off x="6206404" y="4115365"/>
            <a:ext cx="4985851" cy="3939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宋瓷的地位与数量使它成为收藏时可遇不可求的绝品。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2407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1">
            <a:extLst>
              <a:ext uri="{FF2B5EF4-FFF2-40B4-BE49-F238E27FC236}">
                <a16:creationId xmlns:a16="http://schemas.microsoft.com/office/drawing/2014/main" id="{3FEFCD8E-63E3-4418-A87C-B16B7E30A46A}"/>
              </a:ext>
            </a:extLst>
          </p:cNvPr>
          <p:cNvSpPr txBox="1">
            <a:spLocks/>
          </p:cNvSpPr>
          <p:nvPr/>
        </p:nvSpPr>
        <p:spPr>
          <a:xfrm>
            <a:off x="899470" y="4394987"/>
            <a:ext cx="3000821" cy="1139286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2pPr>
            <a:lvl3pPr marL="6858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3pPr>
            <a:lvl4pPr marL="11430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4pPr>
            <a:lvl5pPr marL="16002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zh-CN" altLang="en-US" dirty="0"/>
              <a:t>宋瓷</a:t>
            </a:r>
            <a:endParaRPr lang="en-US" altLang="zh-CN" dirty="0"/>
          </a:p>
          <a:p>
            <a:r>
              <a:rPr lang="zh-CN" altLang="en-US" dirty="0"/>
              <a:t>在现代的影响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9FC779E-3A38-4F00-AF64-71221E8188A0}"/>
              </a:ext>
            </a:extLst>
          </p:cNvPr>
          <p:cNvCxnSpPr>
            <a:cxnSpLocks/>
          </p:cNvCxnSpPr>
          <p:nvPr/>
        </p:nvCxnSpPr>
        <p:spPr>
          <a:xfrm>
            <a:off x="911225" y="5691111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ABAFED33-6389-4BEF-81E8-2A07F344FD9E}"/>
              </a:ext>
            </a:extLst>
          </p:cNvPr>
          <p:cNvSpPr txBox="1"/>
          <p:nvPr/>
        </p:nvSpPr>
        <p:spPr>
          <a:xfrm>
            <a:off x="6504687" y="1606770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现在的瓷器大多是仿宋瓷器，但宋瓷的颜色是现代技术也无法复制的。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0AF4623-B104-4275-B3B5-1E9BB39EC97D}"/>
              </a:ext>
            </a:extLst>
          </p:cNvPr>
          <p:cNvSpPr txBox="1"/>
          <p:nvPr/>
        </p:nvSpPr>
        <p:spPr>
          <a:xfrm>
            <a:off x="6504687" y="1122640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不可复制性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FE3ECE6D-E46E-4806-B8E0-D661D3FB1258}"/>
              </a:ext>
            </a:extLst>
          </p:cNvPr>
          <p:cNvSpPr txBox="1"/>
          <p:nvPr/>
        </p:nvSpPr>
        <p:spPr>
          <a:xfrm>
            <a:off x="6504687" y="3200667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宋代瓷器的贸易，不仅对中国经济有很大影响，它还将中国文明历史带到了世界的每个角落。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603FA0-78CA-467A-A427-EF3DFFA8FDF8}"/>
              </a:ext>
            </a:extLst>
          </p:cNvPr>
          <p:cNvSpPr txBox="1"/>
          <p:nvPr/>
        </p:nvSpPr>
        <p:spPr>
          <a:xfrm>
            <a:off x="6504687" y="2716537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文明传播深远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BDACAC0-67B3-4C33-93E2-5425EF9156D5}"/>
              </a:ext>
            </a:extLst>
          </p:cNvPr>
          <p:cNvSpPr txBox="1"/>
          <p:nvPr/>
        </p:nvSpPr>
        <p:spPr>
          <a:xfrm>
            <a:off x="6504687" y="4794565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宋瓷也是世界各国古玩收藏家的最爱，“可遇而不可求” 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A98F1AB-EA85-48EC-938E-670DB148F2B5}"/>
              </a:ext>
            </a:extLst>
          </p:cNvPr>
          <p:cNvSpPr txBox="1"/>
          <p:nvPr/>
        </p:nvSpPr>
        <p:spPr>
          <a:xfrm>
            <a:off x="6504687" y="4310435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收藏界的最爱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E823B2A2-3135-43CB-83C5-231819F38A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9791" t="56044" r="59955" b="12870"/>
          <a:stretch>
            <a:fillRect/>
          </a:stretch>
        </p:blipFill>
        <p:spPr>
          <a:xfrm flipH="1">
            <a:off x="3053944" y="1937710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grpSp>
        <p:nvGrpSpPr>
          <p:cNvPr id="42" name="组合 41">
            <a:extLst>
              <a:ext uri="{FF2B5EF4-FFF2-40B4-BE49-F238E27FC236}">
                <a16:creationId xmlns:a16="http://schemas.microsoft.com/office/drawing/2014/main" id="{01F16FBA-EF00-40C7-A2F4-D25E85FD2DD0}"/>
              </a:ext>
            </a:extLst>
          </p:cNvPr>
          <p:cNvGrpSpPr/>
          <p:nvPr/>
        </p:nvGrpSpPr>
        <p:grpSpPr>
          <a:xfrm>
            <a:off x="5908380" y="1142282"/>
            <a:ext cx="554481" cy="464488"/>
            <a:chOff x="5908380" y="1142282"/>
            <a:chExt cx="554481" cy="46448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AA29ECF-436D-44E1-BEE3-F0F7DBC45D66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01</a:t>
              </a: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AED70F2-22F9-4E11-8FFB-335A89739B16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22" name="任意多边形 4">
                <a:extLst>
                  <a:ext uri="{FF2B5EF4-FFF2-40B4-BE49-F238E27FC236}">
                    <a16:creationId xmlns:a16="http://schemas.microsoft.com/office/drawing/2014/main" id="{6E1EE753-9946-49DE-9AE4-73DAB0A4669A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3" name="任意多边形 5">
                <a:extLst>
                  <a:ext uri="{FF2B5EF4-FFF2-40B4-BE49-F238E27FC236}">
                    <a16:creationId xmlns:a16="http://schemas.microsoft.com/office/drawing/2014/main" id="{485312D7-50E7-46D1-8A2C-6C00CF3BEEDE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4" name="任意多边形 6">
                <a:extLst>
                  <a:ext uri="{FF2B5EF4-FFF2-40B4-BE49-F238E27FC236}">
                    <a16:creationId xmlns:a16="http://schemas.microsoft.com/office/drawing/2014/main" id="{07028B78-D629-4FBA-9929-0A8DA6CC4EA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5" name="任意多边形 7">
                <a:extLst>
                  <a:ext uri="{FF2B5EF4-FFF2-40B4-BE49-F238E27FC236}">
                    <a16:creationId xmlns:a16="http://schemas.microsoft.com/office/drawing/2014/main" id="{B97E953D-649A-4523-9A55-93AAD5035846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6" name="任意多边形 8">
                <a:extLst>
                  <a:ext uri="{FF2B5EF4-FFF2-40B4-BE49-F238E27FC236}">
                    <a16:creationId xmlns:a16="http://schemas.microsoft.com/office/drawing/2014/main" id="{78EE2A51-5138-49EC-85E5-4BE1BA2611C0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7" name="任意多边形 9">
                <a:extLst>
                  <a:ext uri="{FF2B5EF4-FFF2-40B4-BE49-F238E27FC236}">
                    <a16:creationId xmlns:a16="http://schemas.microsoft.com/office/drawing/2014/main" id="{DE77EC6D-64F1-46E7-9E5C-7EC6C54EBC5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8" name="任意多边形 10">
                <a:extLst>
                  <a:ext uri="{FF2B5EF4-FFF2-40B4-BE49-F238E27FC236}">
                    <a16:creationId xmlns:a16="http://schemas.microsoft.com/office/drawing/2014/main" id="{338541EC-2CA5-4FD7-9578-C1307417AA9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9" name="任意多边形 11">
                <a:extLst>
                  <a:ext uri="{FF2B5EF4-FFF2-40B4-BE49-F238E27FC236}">
                    <a16:creationId xmlns:a16="http://schemas.microsoft.com/office/drawing/2014/main" id="{F53CF52C-6519-4EB3-96FE-0AFCE275B7FD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91E0507F-16B3-4EB4-89F9-2FEBD5EE40A1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536A6B8-6B1D-4B79-9551-4AFB681E0DF8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2" name="任意多边形 14">
                <a:extLst>
                  <a:ext uri="{FF2B5EF4-FFF2-40B4-BE49-F238E27FC236}">
                    <a16:creationId xmlns:a16="http://schemas.microsoft.com/office/drawing/2014/main" id="{D7053097-67AC-4F29-828B-BD2C5DBE263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3" name="任意多边形 15">
                <a:extLst>
                  <a:ext uri="{FF2B5EF4-FFF2-40B4-BE49-F238E27FC236}">
                    <a16:creationId xmlns:a16="http://schemas.microsoft.com/office/drawing/2014/main" id="{5D5757B4-F3C7-4204-B95F-9D34C4A960C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4" name="任意多边形 16">
                <a:extLst>
                  <a:ext uri="{FF2B5EF4-FFF2-40B4-BE49-F238E27FC236}">
                    <a16:creationId xmlns:a16="http://schemas.microsoft.com/office/drawing/2014/main" id="{B4E4AA0D-7B96-45A3-8B66-1A581A4C5F9F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5" name="任意多边形 17">
                <a:extLst>
                  <a:ext uri="{FF2B5EF4-FFF2-40B4-BE49-F238E27FC236}">
                    <a16:creationId xmlns:a16="http://schemas.microsoft.com/office/drawing/2014/main" id="{0ADC22FB-E95F-45C7-A086-5A2BE3C04DF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6" name="任意多边形 18">
                <a:extLst>
                  <a:ext uri="{FF2B5EF4-FFF2-40B4-BE49-F238E27FC236}">
                    <a16:creationId xmlns:a16="http://schemas.microsoft.com/office/drawing/2014/main" id="{F5DFFFBA-3069-42BD-A7FD-0FDEEB6205A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7" name="任意多边形 19">
                <a:extLst>
                  <a:ext uri="{FF2B5EF4-FFF2-40B4-BE49-F238E27FC236}">
                    <a16:creationId xmlns:a16="http://schemas.microsoft.com/office/drawing/2014/main" id="{585A2BC1-D4AB-4EBD-B8F7-A0DFBEFF75C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8" name="任意多边形 20">
                <a:extLst>
                  <a:ext uri="{FF2B5EF4-FFF2-40B4-BE49-F238E27FC236}">
                    <a16:creationId xmlns:a16="http://schemas.microsoft.com/office/drawing/2014/main" id="{2F43179F-6285-4E31-BF21-734431156FEF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9" name="任意多边形 21">
                <a:extLst>
                  <a:ext uri="{FF2B5EF4-FFF2-40B4-BE49-F238E27FC236}">
                    <a16:creationId xmlns:a16="http://schemas.microsoft.com/office/drawing/2014/main" id="{FF554593-2399-4C22-BEDE-95AA74CE0D4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0" name="任意多边形 22">
                <a:extLst>
                  <a:ext uri="{FF2B5EF4-FFF2-40B4-BE49-F238E27FC236}">
                    <a16:creationId xmlns:a16="http://schemas.microsoft.com/office/drawing/2014/main" id="{9DE044C2-38C5-4A19-961F-06BE9A0986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1" name="任意多边形 23">
                <a:extLst>
                  <a:ext uri="{FF2B5EF4-FFF2-40B4-BE49-F238E27FC236}">
                    <a16:creationId xmlns:a16="http://schemas.microsoft.com/office/drawing/2014/main" id="{E59EB4E8-AC3A-4BDC-A964-310F760D1DEE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0DDFE918-8095-467B-9FE5-E0CF3565A69E}"/>
              </a:ext>
            </a:extLst>
          </p:cNvPr>
          <p:cNvGrpSpPr/>
          <p:nvPr/>
        </p:nvGrpSpPr>
        <p:grpSpPr>
          <a:xfrm>
            <a:off x="5908380" y="2751163"/>
            <a:ext cx="554481" cy="464488"/>
            <a:chOff x="5908380" y="1142282"/>
            <a:chExt cx="554481" cy="464488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1FCEEFB-C832-4358-960F-BFD037FD1DA5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02</a:t>
              </a:r>
            </a:p>
          </p:txBody>
        </p: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550B1C53-5C68-4D0C-857D-3A7DDB72B948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46" name="任意多边形 4">
                <a:extLst>
                  <a:ext uri="{FF2B5EF4-FFF2-40B4-BE49-F238E27FC236}">
                    <a16:creationId xmlns:a16="http://schemas.microsoft.com/office/drawing/2014/main" id="{C1AA039A-24BD-45E5-B5E0-4A129325F0A5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7" name="任意多边形 5">
                <a:extLst>
                  <a:ext uri="{FF2B5EF4-FFF2-40B4-BE49-F238E27FC236}">
                    <a16:creationId xmlns:a16="http://schemas.microsoft.com/office/drawing/2014/main" id="{163C7E25-8337-4883-B6A9-444E65313E9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8" name="任意多边形 6">
                <a:extLst>
                  <a:ext uri="{FF2B5EF4-FFF2-40B4-BE49-F238E27FC236}">
                    <a16:creationId xmlns:a16="http://schemas.microsoft.com/office/drawing/2014/main" id="{C1EFAE49-A027-42CD-9F36-141E88CF749D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9" name="任意多边形 7">
                <a:extLst>
                  <a:ext uri="{FF2B5EF4-FFF2-40B4-BE49-F238E27FC236}">
                    <a16:creationId xmlns:a16="http://schemas.microsoft.com/office/drawing/2014/main" id="{364D4950-AC57-4B27-BD8B-C537821F8ED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0" name="任意多边形 8">
                <a:extLst>
                  <a:ext uri="{FF2B5EF4-FFF2-40B4-BE49-F238E27FC236}">
                    <a16:creationId xmlns:a16="http://schemas.microsoft.com/office/drawing/2014/main" id="{12C17401-1ADF-4FF1-97EB-CC6572C33035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1" name="任意多边形 9">
                <a:extLst>
                  <a:ext uri="{FF2B5EF4-FFF2-40B4-BE49-F238E27FC236}">
                    <a16:creationId xmlns:a16="http://schemas.microsoft.com/office/drawing/2014/main" id="{E9B93280-1017-425A-8167-AA36502D1F8B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2" name="任意多边形 10">
                <a:extLst>
                  <a:ext uri="{FF2B5EF4-FFF2-40B4-BE49-F238E27FC236}">
                    <a16:creationId xmlns:a16="http://schemas.microsoft.com/office/drawing/2014/main" id="{8CB2223A-42DC-4153-ADD3-522AC3CB66D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3" name="任意多边形 11">
                <a:extLst>
                  <a:ext uri="{FF2B5EF4-FFF2-40B4-BE49-F238E27FC236}">
                    <a16:creationId xmlns:a16="http://schemas.microsoft.com/office/drawing/2014/main" id="{54FA922D-7752-494A-9A8D-B78356EAE0D0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4" name="任意多边形 12">
                <a:extLst>
                  <a:ext uri="{FF2B5EF4-FFF2-40B4-BE49-F238E27FC236}">
                    <a16:creationId xmlns:a16="http://schemas.microsoft.com/office/drawing/2014/main" id="{D1F86349-63DB-4F50-B5C1-15E5EE27251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5" name="任意多边形 13">
                <a:extLst>
                  <a:ext uri="{FF2B5EF4-FFF2-40B4-BE49-F238E27FC236}">
                    <a16:creationId xmlns:a16="http://schemas.microsoft.com/office/drawing/2014/main" id="{2727E079-D755-4E32-921F-F67386596684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6" name="任意多边形 14">
                <a:extLst>
                  <a:ext uri="{FF2B5EF4-FFF2-40B4-BE49-F238E27FC236}">
                    <a16:creationId xmlns:a16="http://schemas.microsoft.com/office/drawing/2014/main" id="{A7005764-528B-4C5F-BD0E-46AA6925000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7" name="任意多边形 15">
                <a:extLst>
                  <a:ext uri="{FF2B5EF4-FFF2-40B4-BE49-F238E27FC236}">
                    <a16:creationId xmlns:a16="http://schemas.microsoft.com/office/drawing/2014/main" id="{F43DDAA6-7212-444C-BC81-A59023D0195C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8" name="任意多边形 16">
                <a:extLst>
                  <a:ext uri="{FF2B5EF4-FFF2-40B4-BE49-F238E27FC236}">
                    <a16:creationId xmlns:a16="http://schemas.microsoft.com/office/drawing/2014/main" id="{968901EA-B260-4D95-BF68-6CE13851E79D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9" name="任意多边形 17">
                <a:extLst>
                  <a:ext uri="{FF2B5EF4-FFF2-40B4-BE49-F238E27FC236}">
                    <a16:creationId xmlns:a16="http://schemas.microsoft.com/office/drawing/2014/main" id="{5E6B4E0D-6624-4960-AA72-4A42CB8E85B2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0" name="任意多边形 18">
                <a:extLst>
                  <a:ext uri="{FF2B5EF4-FFF2-40B4-BE49-F238E27FC236}">
                    <a16:creationId xmlns:a16="http://schemas.microsoft.com/office/drawing/2014/main" id="{6F3B33DF-EC90-40D3-8356-1C3E6A9AB7DD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1" name="任意多边形 19">
                <a:extLst>
                  <a:ext uri="{FF2B5EF4-FFF2-40B4-BE49-F238E27FC236}">
                    <a16:creationId xmlns:a16="http://schemas.microsoft.com/office/drawing/2014/main" id="{68778578-842E-42F6-A959-65F9D0F5197E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2" name="任意多边形 20">
                <a:extLst>
                  <a:ext uri="{FF2B5EF4-FFF2-40B4-BE49-F238E27FC236}">
                    <a16:creationId xmlns:a16="http://schemas.microsoft.com/office/drawing/2014/main" id="{3CA53A67-2783-4096-8E87-B1E8909769A2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3" name="任意多边形 21">
                <a:extLst>
                  <a:ext uri="{FF2B5EF4-FFF2-40B4-BE49-F238E27FC236}">
                    <a16:creationId xmlns:a16="http://schemas.microsoft.com/office/drawing/2014/main" id="{E4ECC444-E827-4B81-BDD6-82989AD35C0F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4" name="任意多边形 22">
                <a:extLst>
                  <a:ext uri="{FF2B5EF4-FFF2-40B4-BE49-F238E27FC236}">
                    <a16:creationId xmlns:a16="http://schemas.microsoft.com/office/drawing/2014/main" id="{48E21D3C-90D0-44C9-9EBC-E040FEFE066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5" name="任意多边形 23">
                <a:extLst>
                  <a:ext uri="{FF2B5EF4-FFF2-40B4-BE49-F238E27FC236}">
                    <a16:creationId xmlns:a16="http://schemas.microsoft.com/office/drawing/2014/main" id="{A7EF2FBE-3E8A-4526-BF3D-5EB35A12684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DF10763C-24FD-43F7-8BCF-E4E929022C1D}"/>
              </a:ext>
            </a:extLst>
          </p:cNvPr>
          <p:cNvGrpSpPr/>
          <p:nvPr/>
        </p:nvGrpSpPr>
        <p:grpSpPr>
          <a:xfrm>
            <a:off x="5908380" y="4346900"/>
            <a:ext cx="554481" cy="464488"/>
            <a:chOff x="5908380" y="1142282"/>
            <a:chExt cx="554481" cy="464488"/>
          </a:xfrm>
        </p:grpSpPr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345BD433-0697-44AF-8DCA-35B6A3FBFE62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03</a:t>
              </a:r>
            </a:p>
          </p:txBody>
        </p: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923383EF-F4AE-400A-9794-89F912151C80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69" name="任意多边形 4">
                <a:extLst>
                  <a:ext uri="{FF2B5EF4-FFF2-40B4-BE49-F238E27FC236}">
                    <a16:creationId xmlns:a16="http://schemas.microsoft.com/office/drawing/2014/main" id="{148A834E-9771-4B64-A2CE-235BEA01250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0" name="任意多边形 5">
                <a:extLst>
                  <a:ext uri="{FF2B5EF4-FFF2-40B4-BE49-F238E27FC236}">
                    <a16:creationId xmlns:a16="http://schemas.microsoft.com/office/drawing/2014/main" id="{79CFEEBA-2E87-4442-AAC2-1972C5478FC6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1" name="任意多边形 6">
                <a:extLst>
                  <a:ext uri="{FF2B5EF4-FFF2-40B4-BE49-F238E27FC236}">
                    <a16:creationId xmlns:a16="http://schemas.microsoft.com/office/drawing/2014/main" id="{3657894D-D1E7-42AC-957E-DE3C3FF60AC1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2" name="任意多边形 7">
                <a:extLst>
                  <a:ext uri="{FF2B5EF4-FFF2-40B4-BE49-F238E27FC236}">
                    <a16:creationId xmlns:a16="http://schemas.microsoft.com/office/drawing/2014/main" id="{DA7FD407-A4B3-4822-A941-4D576F21F9FF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3" name="任意多边形 8">
                <a:extLst>
                  <a:ext uri="{FF2B5EF4-FFF2-40B4-BE49-F238E27FC236}">
                    <a16:creationId xmlns:a16="http://schemas.microsoft.com/office/drawing/2014/main" id="{3C27F48B-BD3B-4271-B3FF-D15EC05948C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4" name="任意多边形 9">
                <a:extLst>
                  <a:ext uri="{FF2B5EF4-FFF2-40B4-BE49-F238E27FC236}">
                    <a16:creationId xmlns:a16="http://schemas.microsoft.com/office/drawing/2014/main" id="{157A71C3-8826-434E-8E8F-7AAB35DB8E0F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5" name="任意多边形 10">
                <a:extLst>
                  <a:ext uri="{FF2B5EF4-FFF2-40B4-BE49-F238E27FC236}">
                    <a16:creationId xmlns:a16="http://schemas.microsoft.com/office/drawing/2014/main" id="{748DAE96-C93F-4EE3-9A8C-F485252252F9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6" name="任意多边形 11">
                <a:extLst>
                  <a:ext uri="{FF2B5EF4-FFF2-40B4-BE49-F238E27FC236}">
                    <a16:creationId xmlns:a16="http://schemas.microsoft.com/office/drawing/2014/main" id="{EAB26959-0A5E-44B2-AB07-8721D70B124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7" name="任意多边形 12">
                <a:extLst>
                  <a:ext uri="{FF2B5EF4-FFF2-40B4-BE49-F238E27FC236}">
                    <a16:creationId xmlns:a16="http://schemas.microsoft.com/office/drawing/2014/main" id="{1F23D7E0-ADCB-4928-8CE1-21EAFB97C7F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8" name="任意多边形 13">
                <a:extLst>
                  <a:ext uri="{FF2B5EF4-FFF2-40B4-BE49-F238E27FC236}">
                    <a16:creationId xmlns:a16="http://schemas.microsoft.com/office/drawing/2014/main" id="{B07F1732-3B8B-4206-BA4E-C56AF3461E2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9" name="任意多边形 14">
                <a:extLst>
                  <a:ext uri="{FF2B5EF4-FFF2-40B4-BE49-F238E27FC236}">
                    <a16:creationId xmlns:a16="http://schemas.microsoft.com/office/drawing/2014/main" id="{4EB74312-BC30-4909-8C69-E985B06D4507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0" name="任意多边形 15">
                <a:extLst>
                  <a:ext uri="{FF2B5EF4-FFF2-40B4-BE49-F238E27FC236}">
                    <a16:creationId xmlns:a16="http://schemas.microsoft.com/office/drawing/2014/main" id="{11B08F56-E0B1-48DE-AD8A-92663A87A974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1" name="任意多边形 16">
                <a:extLst>
                  <a:ext uri="{FF2B5EF4-FFF2-40B4-BE49-F238E27FC236}">
                    <a16:creationId xmlns:a16="http://schemas.microsoft.com/office/drawing/2014/main" id="{6FDF1146-6896-44B2-B662-3FBC987E7D70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2" name="任意多边形 17">
                <a:extLst>
                  <a:ext uri="{FF2B5EF4-FFF2-40B4-BE49-F238E27FC236}">
                    <a16:creationId xmlns:a16="http://schemas.microsoft.com/office/drawing/2014/main" id="{2FEB901A-6614-4922-9A99-C87A1F95B047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3" name="任意多边形 18">
                <a:extLst>
                  <a:ext uri="{FF2B5EF4-FFF2-40B4-BE49-F238E27FC236}">
                    <a16:creationId xmlns:a16="http://schemas.microsoft.com/office/drawing/2014/main" id="{85842174-0869-4592-9AE6-5628E8DFCC5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4" name="任意多边形 19">
                <a:extLst>
                  <a:ext uri="{FF2B5EF4-FFF2-40B4-BE49-F238E27FC236}">
                    <a16:creationId xmlns:a16="http://schemas.microsoft.com/office/drawing/2014/main" id="{B7F3F44E-9141-41A9-BECC-5AD411082CB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5" name="任意多边形 20">
                <a:extLst>
                  <a:ext uri="{FF2B5EF4-FFF2-40B4-BE49-F238E27FC236}">
                    <a16:creationId xmlns:a16="http://schemas.microsoft.com/office/drawing/2014/main" id="{0D599576-BC0B-40C4-B7C8-2D7C723F63A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6" name="任意多边形 21">
                <a:extLst>
                  <a:ext uri="{FF2B5EF4-FFF2-40B4-BE49-F238E27FC236}">
                    <a16:creationId xmlns:a16="http://schemas.microsoft.com/office/drawing/2014/main" id="{D0D87C97-3DEF-40A4-A880-319B7CEAAE33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7" name="任意多边形 22">
                <a:extLst>
                  <a:ext uri="{FF2B5EF4-FFF2-40B4-BE49-F238E27FC236}">
                    <a16:creationId xmlns:a16="http://schemas.microsoft.com/office/drawing/2014/main" id="{5C2BE14F-B26F-4531-9E23-4C9AD89EB6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8" name="任意多边形 23">
                <a:extLst>
                  <a:ext uri="{FF2B5EF4-FFF2-40B4-BE49-F238E27FC236}">
                    <a16:creationId xmlns:a16="http://schemas.microsoft.com/office/drawing/2014/main" id="{AF2BB439-0599-46DD-B572-B219D877B50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89973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D8429FEA-B67D-4607-8C3C-7C19DB08A6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8800536-4ACB-4F5F-9226-01DCC435F56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sz="4000" dirty="0">
                <a:latin typeface="+mn-ea"/>
                <a:ea typeface="+mn-ea"/>
              </a:rPr>
              <a:t>宋瓷的 </a:t>
            </a:r>
            <a:r>
              <a:rPr lang="zh-CN" altLang="en-US" sz="4000" dirty="0">
                <a:solidFill>
                  <a:schemeClr val="accent1"/>
                </a:solidFill>
                <a:latin typeface="+mn-ea"/>
                <a:ea typeface="+mn-ea"/>
              </a:rPr>
              <a:t>魅力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15F050-E85C-4858-B954-5D385E895D8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spc="3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始于泥土，成与火焰，宋瓷为人类谱写了一首最美的诗。</a:t>
            </a:r>
          </a:p>
        </p:txBody>
      </p:sp>
    </p:spTree>
    <p:extLst>
      <p:ext uri="{BB962C8B-B14F-4D97-AF65-F5344CB8AC3E}">
        <p14:creationId xmlns:p14="http://schemas.microsoft.com/office/powerpoint/2010/main" val="6848248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2C1D6EA4-1F45-4CF9-A669-E7ECF5E53B31}"/>
              </a:ext>
            </a:extLst>
          </p:cNvPr>
          <p:cNvCxnSpPr>
            <a:cxnSpLocks/>
          </p:cNvCxnSpPr>
          <p:nvPr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>
            <a:hlinkClick r:id="rId2"/>
            <a:extLst>
              <a:ext uri="{FF2B5EF4-FFF2-40B4-BE49-F238E27FC236}">
                <a16:creationId xmlns:a16="http://schemas.microsoft.com/office/drawing/2014/main" id="{578B7267-2E48-4346-8A36-03900873D6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25" y="519290"/>
            <a:ext cx="1020722" cy="136096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2E1305F-C4A2-4DFC-914D-5263DCA7A6D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95781" y="2093392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昙花一现</a:t>
            </a:r>
            <a:endParaRPr lang="zh-CN" altLang="en-US" sz="4000" spc="600" dirty="0">
              <a:latin typeface="+mn-ea"/>
            </a:endParaRP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9015F6-B918-4FA4-BC81-2A70E0220BC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91099" y="3138495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绝美千年</a:t>
            </a:r>
            <a:endParaRPr lang="zh-CN" altLang="en-US" sz="4000" spc="6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30708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1BC5BABB-46D2-49E9-AD5F-EEAF565CF85A}"/>
              </a:ext>
            </a:extLst>
          </p:cNvPr>
          <p:cNvCxnSpPr>
            <a:cxnSpLocks/>
          </p:cNvCxnSpPr>
          <p:nvPr/>
        </p:nvCxnSpPr>
        <p:spPr>
          <a:xfrm>
            <a:off x="3494088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CEFCB667-A301-4290-AADF-9576BC3AE138}"/>
              </a:ext>
            </a:extLst>
          </p:cNvPr>
          <p:cNvCxnSpPr>
            <a:cxnSpLocks/>
          </p:cNvCxnSpPr>
          <p:nvPr/>
        </p:nvCxnSpPr>
        <p:spPr>
          <a:xfrm>
            <a:off x="6113463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D4A72808-07C6-464A-8F4D-54384326D3C4}"/>
              </a:ext>
            </a:extLst>
          </p:cNvPr>
          <p:cNvCxnSpPr>
            <a:cxnSpLocks/>
          </p:cNvCxnSpPr>
          <p:nvPr/>
        </p:nvCxnSpPr>
        <p:spPr>
          <a:xfrm>
            <a:off x="8732838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BD4A0C76-1384-4194-B3F9-B52C81BA80AC}"/>
              </a:ext>
            </a:extLst>
          </p:cNvPr>
          <p:cNvCxnSpPr>
            <a:cxnSpLocks/>
          </p:cNvCxnSpPr>
          <p:nvPr/>
        </p:nvCxnSpPr>
        <p:spPr>
          <a:xfrm>
            <a:off x="857250" y="3922448"/>
            <a:ext cx="104775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C3F528A4-E15F-4572-BFC4-0F23086A528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5400000" flipV="1">
            <a:off x="1442042" y="4349420"/>
            <a:ext cx="1530490" cy="1160998"/>
          </a:xfrm>
          <a:custGeom>
            <a:avLst/>
            <a:gdLst>
              <a:gd name="connsiteX0" fmla="*/ 0 w 1530490"/>
              <a:gd name="connsiteY0" fmla="*/ 580499 h 1160998"/>
              <a:gd name="connsiteX1" fmla="*/ 32341 w 1530490"/>
              <a:gd name="connsiteY1" fmla="*/ 842212 h 1160998"/>
              <a:gd name="connsiteX2" fmla="*/ 35265 w 1530490"/>
              <a:gd name="connsiteY2" fmla="*/ 875019 h 1160998"/>
              <a:gd name="connsiteX3" fmla="*/ 35265 w 1530490"/>
              <a:gd name="connsiteY3" fmla="*/ 1051539 h 1160998"/>
              <a:gd name="connsiteX4" fmla="*/ 70315 w 1530490"/>
              <a:gd name="connsiteY4" fmla="*/ 1104417 h 1160998"/>
              <a:gd name="connsiteX5" fmla="*/ 92571 w 1530490"/>
              <a:gd name="connsiteY5" fmla="*/ 1108910 h 1160998"/>
              <a:gd name="connsiteX6" fmla="*/ 92571 w 1530490"/>
              <a:gd name="connsiteY6" fmla="*/ 1112433 h 1160998"/>
              <a:gd name="connsiteX7" fmla="*/ 141136 w 1530490"/>
              <a:gd name="connsiteY7" fmla="*/ 1160998 h 1160998"/>
              <a:gd name="connsiteX8" fmla="*/ 1386289 w 1530490"/>
              <a:gd name="connsiteY8" fmla="*/ 1160998 h 1160998"/>
              <a:gd name="connsiteX9" fmla="*/ 1434854 w 1530490"/>
              <a:gd name="connsiteY9" fmla="*/ 1112433 h 1160998"/>
              <a:gd name="connsiteX10" fmla="*/ 1434854 w 1530490"/>
              <a:gd name="connsiteY10" fmla="*/ 1108910 h 1160998"/>
              <a:gd name="connsiteX11" fmla="*/ 1457111 w 1530490"/>
              <a:gd name="connsiteY11" fmla="*/ 1104417 h 1160998"/>
              <a:gd name="connsiteX12" fmla="*/ 1492161 w 1530490"/>
              <a:gd name="connsiteY12" fmla="*/ 1051539 h 1160998"/>
              <a:gd name="connsiteX13" fmla="*/ 1492161 w 1530490"/>
              <a:gd name="connsiteY13" fmla="*/ 952694 h 1160998"/>
              <a:gd name="connsiteX14" fmla="*/ 1493807 w 1530490"/>
              <a:gd name="connsiteY14" fmla="*/ 890920 h 1160998"/>
              <a:gd name="connsiteX15" fmla="*/ 1530490 w 1530490"/>
              <a:gd name="connsiteY15" fmla="*/ 580499 h 1160998"/>
              <a:gd name="connsiteX16" fmla="*/ 1493807 w 1530490"/>
              <a:gd name="connsiteY16" fmla="*/ 270079 h 1160998"/>
              <a:gd name="connsiteX17" fmla="*/ 1492161 w 1530490"/>
              <a:gd name="connsiteY17" fmla="*/ 208305 h 1160998"/>
              <a:gd name="connsiteX18" fmla="*/ 1492161 w 1530490"/>
              <a:gd name="connsiteY18" fmla="*/ 109458 h 1160998"/>
              <a:gd name="connsiteX19" fmla="*/ 1457111 w 1530490"/>
              <a:gd name="connsiteY19" fmla="*/ 56581 h 1160998"/>
              <a:gd name="connsiteX20" fmla="*/ 1434854 w 1530490"/>
              <a:gd name="connsiteY20" fmla="*/ 52088 h 1160998"/>
              <a:gd name="connsiteX21" fmla="*/ 1434854 w 1530490"/>
              <a:gd name="connsiteY21" fmla="*/ 48565 h 1160998"/>
              <a:gd name="connsiteX22" fmla="*/ 1386289 w 1530490"/>
              <a:gd name="connsiteY22" fmla="*/ 0 h 1160998"/>
              <a:gd name="connsiteX23" fmla="*/ 141136 w 1530490"/>
              <a:gd name="connsiteY23" fmla="*/ 0 h 1160998"/>
              <a:gd name="connsiteX24" fmla="*/ 92571 w 1530490"/>
              <a:gd name="connsiteY24" fmla="*/ 48565 h 1160998"/>
              <a:gd name="connsiteX25" fmla="*/ 92571 w 1530490"/>
              <a:gd name="connsiteY25" fmla="*/ 52088 h 1160998"/>
              <a:gd name="connsiteX26" fmla="*/ 70315 w 1530490"/>
              <a:gd name="connsiteY26" fmla="*/ 56581 h 1160998"/>
              <a:gd name="connsiteX27" fmla="*/ 35265 w 1530490"/>
              <a:gd name="connsiteY27" fmla="*/ 109458 h 1160998"/>
              <a:gd name="connsiteX28" fmla="*/ 35265 w 1530490"/>
              <a:gd name="connsiteY28" fmla="*/ 285980 h 1160998"/>
              <a:gd name="connsiteX29" fmla="*/ 32341 w 1530490"/>
              <a:gd name="connsiteY29" fmla="*/ 318787 h 1160998"/>
              <a:gd name="connsiteX30" fmla="*/ 0 w 1530490"/>
              <a:gd name="connsiteY30" fmla="*/ 580499 h 1160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30490" h="1160998">
                <a:moveTo>
                  <a:pt x="0" y="580499"/>
                </a:moveTo>
                <a:cubicBezTo>
                  <a:pt x="0" y="720079"/>
                  <a:pt x="21561" y="754974"/>
                  <a:pt x="32341" y="842212"/>
                </a:cubicBezTo>
                <a:lnTo>
                  <a:pt x="35265" y="875019"/>
                </a:lnTo>
                <a:lnTo>
                  <a:pt x="35265" y="1051539"/>
                </a:lnTo>
                <a:cubicBezTo>
                  <a:pt x="35265" y="1075310"/>
                  <a:pt x="49718" y="1095705"/>
                  <a:pt x="70315" y="1104417"/>
                </a:cubicBezTo>
                <a:lnTo>
                  <a:pt x="92571" y="1108910"/>
                </a:lnTo>
                <a:lnTo>
                  <a:pt x="92571" y="1112433"/>
                </a:lnTo>
                <a:cubicBezTo>
                  <a:pt x="92571" y="1139255"/>
                  <a:pt x="114314" y="1160998"/>
                  <a:pt x="141136" y="1160998"/>
                </a:cubicBezTo>
                <a:lnTo>
                  <a:pt x="1386289" y="1160998"/>
                </a:lnTo>
                <a:cubicBezTo>
                  <a:pt x="1413111" y="1160998"/>
                  <a:pt x="1434854" y="1139255"/>
                  <a:pt x="1434854" y="1112433"/>
                </a:cubicBezTo>
                <a:lnTo>
                  <a:pt x="1434854" y="1108910"/>
                </a:lnTo>
                <a:lnTo>
                  <a:pt x="1457111" y="1104417"/>
                </a:lnTo>
                <a:cubicBezTo>
                  <a:pt x="1477708" y="1095705"/>
                  <a:pt x="1492161" y="1075310"/>
                  <a:pt x="1492161" y="1051539"/>
                </a:cubicBezTo>
                <a:lnTo>
                  <a:pt x="1492161" y="952694"/>
                </a:lnTo>
                <a:lnTo>
                  <a:pt x="1493807" y="890920"/>
                </a:lnTo>
                <a:cubicBezTo>
                  <a:pt x="1501144" y="763698"/>
                  <a:pt x="1530490" y="743343"/>
                  <a:pt x="1530490" y="580499"/>
                </a:cubicBezTo>
                <a:cubicBezTo>
                  <a:pt x="1530490" y="417656"/>
                  <a:pt x="1501144" y="397301"/>
                  <a:pt x="1493807" y="270079"/>
                </a:cubicBezTo>
                <a:lnTo>
                  <a:pt x="1492161" y="208305"/>
                </a:lnTo>
                <a:lnTo>
                  <a:pt x="1492161" y="109458"/>
                </a:lnTo>
                <a:cubicBezTo>
                  <a:pt x="1492161" y="85688"/>
                  <a:pt x="1477708" y="65293"/>
                  <a:pt x="1457111" y="56581"/>
                </a:cubicBezTo>
                <a:lnTo>
                  <a:pt x="1434854" y="52088"/>
                </a:lnTo>
                <a:lnTo>
                  <a:pt x="1434854" y="48565"/>
                </a:lnTo>
                <a:cubicBezTo>
                  <a:pt x="1434854" y="21743"/>
                  <a:pt x="1413111" y="0"/>
                  <a:pt x="1386289" y="0"/>
                </a:cubicBezTo>
                <a:lnTo>
                  <a:pt x="141136" y="0"/>
                </a:lnTo>
                <a:cubicBezTo>
                  <a:pt x="114314" y="0"/>
                  <a:pt x="92571" y="21743"/>
                  <a:pt x="92571" y="48565"/>
                </a:cubicBezTo>
                <a:lnTo>
                  <a:pt x="92571" y="52088"/>
                </a:lnTo>
                <a:lnTo>
                  <a:pt x="70315" y="56581"/>
                </a:lnTo>
                <a:cubicBezTo>
                  <a:pt x="49718" y="65293"/>
                  <a:pt x="35265" y="85688"/>
                  <a:pt x="35265" y="109458"/>
                </a:cubicBezTo>
                <a:lnTo>
                  <a:pt x="35265" y="285980"/>
                </a:lnTo>
                <a:lnTo>
                  <a:pt x="32341" y="318787"/>
                </a:lnTo>
                <a:cubicBezTo>
                  <a:pt x="21561" y="406025"/>
                  <a:pt x="0" y="440920"/>
                  <a:pt x="0" y="580499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" name="íšlídè">
            <a:extLst>
              <a:ext uri="{FF2B5EF4-FFF2-40B4-BE49-F238E27FC236}">
                <a16:creationId xmlns:a16="http://schemas.microsoft.com/office/drawing/2014/main" id="{6A88684B-D49F-4019-AF08-E6FD40BAFCBF}"/>
              </a:ext>
            </a:extLst>
          </p:cNvPr>
          <p:cNvSpPr/>
          <p:nvPr/>
        </p:nvSpPr>
        <p:spPr bwMode="auto">
          <a:xfrm>
            <a:off x="4171333" y="4248913"/>
            <a:ext cx="1258015" cy="1288784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BB912D52-7400-4128-B1A0-7DF0999F5FE5}"/>
              </a:ext>
            </a:extLst>
          </p:cNvPr>
          <p:cNvGrpSpPr/>
          <p:nvPr/>
        </p:nvGrpSpPr>
        <p:grpSpPr>
          <a:xfrm>
            <a:off x="6777283" y="2424100"/>
            <a:ext cx="1150194" cy="1093784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24" name="任意多边形 4">
              <a:extLst>
                <a:ext uri="{FF2B5EF4-FFF2-40B4-BE49-F238E27FC236}">
                  <a16:creationId xmlns:a16="http://schemas.microsoft.com/office/drawing/2014/main" id="{A8568F20-E905-4AB1-8CD1-BCD95D1B0034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5" name="任意多边形 5">
              <a:extLst>
                <a:ext uri="{FF2B5EF4-FFF2-40B4-BE49-F238E27FC236}">
                  <a16:creationId xmlns:a16="http://schemas.microsoft.com/office/drawing/2014/main" id="{EEAB41AD-EDD8-46DA-A134-FB0DB5103D2A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6" name="任意多边形 6">
              <a:extLst>
                <a:ext uri="{FF2B5EF4-FFF2-40B4-BE49-F238E27FC236}">
                  <a16:creationId xmlns:a16="http://schemas.microsoft.com/office/drawing/2014/main" id="{14886027-76AB-494C-8F37-4A3B2E7354D8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7" name="任意多边形 7">
              <a:extLst>
                <a:ext uri="{FF2B5EF4-FFF2-40B4-BE49-F238E27FC236}">
                  <a16:creationId xmlns:a16="http://schemas.microsoft.com/office/drawing/2014/main" id="{46DC2A08-233A-41B6-8C87-167730EDF2D1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8" name="任意多边形 8">
              <a:extLst>
                <a:ext uri="{FF2B5EF4-FFF2-40B4-BE49-F238E27FC236}">
                  <a16:creationId xmlns:a16="http://schemas.microsoft.com/office/drawing/2014/main" id="{EA89F37D-49BA-4763-827B-214BDC2C9583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9" name="任意多边形 9">
              <a:extLst>
                <a:ext uri="{FF2B5EF4-FFF2-40B4-BE49-F238E27FC236}">
                  <a16:creationId xmlns:a16="http://schemas.microsoft.com/office/drawing/2014/main" id="{0EEF2E1E-1E75-4D0D-B50E-970E28ABEC0A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0" name="任意多边形 10">
              <a:extLst>
                <a:ext uri="{FF2B5EF4-FFF2-40B4-BE49-F238E27FC236}">
                  <a16:creationId xmlns:a16="http://schemas.microsoft.com/office/drawing/2014/main" id="{66D92085-262C-402D-AC7E-F3D15C2224E7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1" name="任意多边形 11">
              <a:extLst>
                <a:ext uri="{FF2B5EF4-FFF2-40B4-BE49-F238E27FC236}">
                  <a16:creationId xmlns:a16="http://schemas.microsoft.com/office/drawing/2014/main" id="{F41C6553-6B25-4CE1-9BF9-D5C58D57A55E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 12">
              <a:extLst>
                <a:ext uri="{FF2B5EF4-FFF2-40B4-BE49-F238E27FC236}">
                  <a16:creationId xmlns:a16="http://schemas.microsoft.com/office/drawing/2014/main" id="{CDC595DB-12A4-4568-B9DD-D82AAE4C7532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任意多边形 13">
              <a:extLst>
                <a:ext uri="{FF2B5EF4-FFF2-40B4-BE49-F238E27FC236}">
                  <a16:creationId xmlns:a16="http://schemas.microsoft.com/office/drawing/2014/main" id="{6688875E-5EAF-4594-99E4-289F6A662E4D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4" name="任意多边形 14">
              <a:extLst>
                <a:ext uri="{FF2B5EF4-FFF2-40B4-BE49-F238E27FC236}">
                  <a16:creationId xmlns:a16="http://schemas.microsoft.com/office/drawing/2014/main" id="{D88A5362-29B3-4ED4-98A3-C7F8A1FC6E32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5" name="任意多边形 15">
              <a:extLst>
                <a:ext uri="{FF2B5EF4-FFF2-40B4-BE49-F238E27FC236}">
                  <a16:creationId xmlns:a16="http://schemas.microsoft.com/office/drawing/2014/main" id="{2F99874C-4289-483D-B659-07F0705BF3EA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6" name="任意多边形 16">
              <a:extLst>
                <a:ext uri="{FF2B5EF4-FFF2-40B4-BE49-F238E27FC236}">
                  <a16:creationId xmlns:a16="http://schemas.microsoft.com/office/drawing/2014/main" id="{78A9A8B3-F5CA-429D-9711-041FA4FC6B80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7" name="任意多边形 17">
              <a:extLst>
                <a:ext uri="{FF2B5EF4-FFF2-40B4-BE49-F238E27FC236}">
                  <a16:creationId xmlns:a16="http://schemas.microsoft.com/office/drawing/2014/main" id="{3CDFA883-B087-4BD0-8C3E-DAB0CFC3A473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8" name="任意多边形 18">
              <a:extLst>
                <a:ext uri="{FF2B5EF4-FFF2-40B4-BE49-F238E27FC236}">
                  <a16:creationId xmlns:a16="http://schemas.microsoft.com/office/drawing/2014/main" id="{2A4FDAB2-0F2F-4396-A4D1-83EA1CB61585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9" name="任意多边形 19">
              <a:extLst>
                <a:ext uri="{FF2B5EF4-FFF2-40B4-BE49-F238E27FC236}">
                  <a16:creationId xmlns:a16="http://schemas.microsoft.com/office/drawing/2014/main" id="{EE498623-B635-4512-8560-3B58452EC0DA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0" name="任意多边形 20">
              <a:extLst>
                <a:ext uri="{FF2B5EF4-FFF2-40B4-BE49-F238E27FC236}">
                  <a16:creationId xmlns:a16="http://schemas.microsoft.com/office/drawing/2014/main" id="{8CAB2396-9418-4906-9C3C-1DAFCB3909D6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1" name="任意多边形 21">
              <a:extLst>
                <a:ext uri="{FF2B5EF4-FFF2-40B4-BE49-F238E27FC236}">
                  <a16:creationId xmlns:a16="http://schemas.microsoft.com/office/drawing/2014/main" id="{2962D7D6-6505-4E8D-B4DF-0A0F9C831524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2" name="任意多边形 22">
              <a:extLst>
                <a:ext uri="{FF2B5EF4-FFF2-40B4-BE49-F238E27FC236}">
                  <a16:creationId xmlns:a16="http://schemas.microsoft.com/office/drawing/2014/main" id="{12E894FA-E1D9-42FE-AB56-58527527494C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3" name="任意多边形 23">
              <a:extLst>
                <a:ext uri="{FF2B5EF4-FFF2-40B4-BE49-F238E27FC236}">
                  <a16:creationId xmlns:a16="http://schemas.microsoft.com/office/drawing/2014/main" id="{10E2E405-38DF-4159-AC21-177D374A4B29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45" name="任意多边形 5">
            <a:extLst>
              <a:ext uri="{FF2B5EF4-FFF2-40B4-BE49-F238E27FC236}">
                <a16:creationId xmlns:a16="http://schemas.microsoft.com/office/drawing/2014/main" id="{AA7242C9-F817-4734-BBF1-3FD4552BD14F}"/>
              </a:ext>
            </a:extLst>
          </p:cNvPr>
          <p:cNvSpPr/>
          <p:nvPr/>
        </p:nvSpPr>
        <p:spPr bwMode="auto">
          <a:xfrm>
            <a:off x="4237188" y="2450333"/>
            <a:ext cx="1200122" cy="1041318"/>
          </a:xfrm>
          <a:custGeom>
            <a:avLst/>
            <a:gdLst>
              <a:gd name="T0" fmla="*/ 230 w 1319"/>
              <a:gd name="T1" fmla="*/ 1110 h 1145"/>
              <a:gd name="T2" fmla="*/ 207 w 1319"/>
              <a:gd name="T3" fmla="*/ 1105 h 1145"/>
              <a:gd name="T4" fmla="*/ 203 w 1319"/>
              <a:gd name="T5" fmla="*/ 1081 h 1145"/>
              <a:gd name="T6" fmla="*/ 210 w 1319"/>
              <a:gd name="T7" fmla="*/ 1054 h 1145"/>
              <a:gd name="T8" fmla="*/ 165 w 1319"/>
              <a:gd name="T9" fmla="*/ 943 h 1145"/>
              <a:gd name="T10" fmla="*/ 138 w 1319"/>
              <a:gd name="T11" fmla="*/ 659 h 1145"/>
              <a:gd name="T12" fmla="*/ 203 w 1319"/>
              <a:gd name="T13" fmla="*/ 469 h 1145"/>
              <a:gd name="T14" fmla="*/ 247 w 1319"/>
              <a:gd name="T15" fmla="*/ 379 h 1145"/>
              <a:gd name="T16" fmla="*/ 220 w 1319"/>
              <a:gd name="T17" fmla="*/ 336 h 1145"/>
              <a:gd name="T18" fmla="*/ 186 w 1319"/>
              <a:gd name="T19" fmla="*/ 349 h 1145"/>
              <a:gd name="T20" fmla="*/ 209 w 1319"/>
              <a:gd name="T21" fmla="*/ 294 h 1145"/>
              <a:gd name="T22" fmla="*/ 298 w 1319"/>
              <a:gd name="T23" fmla="*/ 231 h 1145"/>
              <a:gd name="T24" fmla="*/ 287 w 1319"/>
              <a:gd name="T25" fmla="*/ 247 h 1145"/>
              <a:gd name="T26" fmla="*/ 294 w 1319"/>
              <a:gd name="T27" fmla="*/ 260 h 1145"/>
              <a:gd name="T28" fmla="*/ 414 w 1319"/>
              <a:gd name="T29" fmla="*/ 226 h 1145"/>
              <a:gd name="T30" fmla="*/ 628 w 1319"/>
              <a:gd name="T31" fmla="*/ 154 h 1145"/>
              <a:gd name="T32" fmla="*/ 747 w 1319"/>
              <a:gd name="T33" fmla="*/ 151 h 1145"/>
              <a:gd name="T34" fmla="*/ 949 w 1319"/>
              <a:gd name="T35" fmla="*/ 226 h 1145"/>
              <a:gd name="T36" fmla="*/ 1171 w 1319"/>
              <a:gd name="T37" fmla="*/ 371 h 1145"/>
              <a:gd name="T38" fmla="*/ 1255 w 1319"/>
              <a:gd name="T39" fmla="*/ 459 h 1145"/>
              <a:gd name="T40" fmla="*/ 1297 w 1319"/>
              <a:gd name="T41" fmla="*/ 557 h 1145"/>
              <a:gd name="T42" fmla="*/ 1316 w 1319"/>
              <a:gd name="T43" fmla="*/ 697 h 1145"/>
              <a:gd name="T44" fmla="*/ 1296 w 1319"/>
              <a:gd name="T45" fmla="*/ 519 h 1145"/>
              <a:gd name="T46" fmla="*/ 1207 w 1319"/>
              <a:gd name="T47" fmla="*/ 320 h 1145"/>
              <a:gd name="T48" fmla="*/ 1219 w 1319"/>
              <a:gd name="T49" fmla="*/ 308 h 1145"/>
              <a:gd name="T50" fmla="*/ 1230 w 1319"/>
              <a:gd name="T51" fmla="*/ 298 h 1145"/>
              <a:gd name="T52" fmla="*/ 1111 w 1319"/>
              <a:gd name="T53" fmla="*/ 147 h 1145"/>
              <a:gd name="T54" fmla="*/ 961 w 1319"/>
              <a:gd name="T55" fmla="*/ 51 h 1145"/>
              <a:gd name="T56" fmla="*/ 605 w 1319"/>
              <a:gd name="T57" fmla="*/ 12 h 1145"/>
              <a:gd name="T58" fmla="*/ 363 w 1319"/>
              <a:gd name="T59" fmla="*/ 104 h 1145"/>
              <a:gd name="T60" fmla="*/ 362 w 1319"/>
              <a:gd name="T61" fmla="*/ 125 h 1145"/>
              <a:gd name="T62" fmla="*/ 361 w 1319"/>
              <a:gd name="T63" fmla="*/ 145 h 1145"/>
              <a:gd name="T64" fmla="*/ 291 w 1319"/>
              <a:gd name="T65" fmla="*/ 187 h 1145"/>
              <a:gd name="T66" fmla="*/ 206 w 1319"/>
              <a:gd name="T67" fmla="*/ 276 h 1145"/>
              <a:gd name="T68" fmla="*/ 173 w 1319"/>
              <a:gd name="T69" fmla="*/ 320 h 1145"/>
              <a:gd name="T70" fmla="*/ 153 w 1319"/>
              <a:gd name="T71" fmla="*/ 373 h 1145"/>
              <a:gd name="T72" fmla="*/ 68 w 1319"/>
              <a:gd name="T73" fmla="*/ 544 h 1145"/>
              <a:gd name="T74" fmla="*/ 59 w 1319"/>
              <a:gd name="T75" fmla="*/ 545 h 1145"/>
              <a:gd name="T76" fmla="*/ 7 w 1319"/>
              <a:gd name="T77" fmla="*/ 641 h 1145"/>
              <a:gd name="T78" fmla="*/ 36 w 1319"/>
              <a:gd name="T79" fmla="*/ 814 h 1145"/>
              <a:gd name="T80" fmla="*/ 61 w 1319"/>
              <a:gd name="T81" fmla="*/ 820 h 1145"/>
              <a:gd name="T82" fmla="*/ 49 w 1319"/>
              <a:gd name="T83" fmla="*/ 842 h 1145"/>
              <a:gd name="T84" fmla="*/ 67 w 1319"/>
              <a:gd name="T85" fmla="*/ 857 h 1145"/>
              <a:gd name="T86" fmla="*/ 104 w 1319"/>
              <a:gd name="T87" fmla="*/ 950 h 1145"/>
              <a:gd name="T88" fmla="*/ 156 w 1319"/>
              <a:gd name="T89" fmla="*/ 1075 h 1145"/>
              <a:gd name="T90" fmla="*/ 245 w 1319"/>
              <a:gd name="T91" fmla="*/ 1145 h 1145"/>
              <a:gd name="T92" fmla="*/ 180 w 1319"/>
              <a:gd name="T93" fmla="*/ 1062 h 1145"/>
              <a:gd name="T94" fmla="*/ 187 w 1319"/>
              <a:gd name="T95" fmla="*/ 1036 h 1145"/>
              <a:gd name="T96" fmla="*/ 180 w 1319"/>
              <a:gd name="T97" fmla="*/ 1062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19" h="1145">
                <a:moveTo>
                  <a:pt x="221" y="1121"/>
                </a:moveTo>
                <a:cubicBezTo>
                  <a:pt x="230" y="1122"/>
                  <a:pt x="236" y="1119"/>
                  <a:pt x="230" y="1110"/>
                </a:cubicBezTo>
                <a:cubicBezTo>
                  <a:pt x="227" y="1104"/>
                  <a:pt x="224" y="1098"/>
                  <a:pt x="217" y="1108"/>
                </a:cubicBezTo>
                <a:cubicBezTo>
                  <a:pt x="213" y="1114"/>
                  <a:pt x="210" y="1107"/>
                  <a:pt x="207" y="1105"/>
                </a:cubicBezTo>
                <a:cubicBezTo>
                  <a:pt x="203" y="1102"/>
                  <a:pt x="198" y="1096"/>
                  <a:pt x="203" y="1093"/>
                </a:cubicBezTo>
                <a:cubicBezTo>
                  <a:pt x="211" y="1088"/>
                  <a:pt x="208" y="1087"/>
                  <a:pt x="203" y="1081"/>
                </a:cubicBezTo>
                <a:cubicBezTo>
                  <a:pt x="200" y="1075"/>
                  <a:pt x="179" y="1059"/>
                  <a:pt x="209" y="1058"/>
                </a:cubicBezTo>
                <a:cubicBezTo>
                  <a:pt x="209" y="1058"/>
                  <a:pt x="210" y="1056"/>
                  <a:pt x="210" y="1054"/>
                </a:cubicBezTo>
                <a:cubicBezTo>
                  <a:pt x="212" y="1042"/>
                  <a:pt x="210" y="1030"/>
                  <a:pt x="204" y="1021"/>
                </a:cubicBezTo>
                <a:cubicBezTo>
                  <a:pt x="190" y="995"/>
                  <a:pt x="177" y="969"/>
                  <a:pt x="165" y="943"/>
                </a:cubicBezTo>
                <a:cubicBezTo>
                  <a:pt x="147" y="902"/>
                  <a:pt x="135" y="860"/>
                  <a:pt x="131" y="817"/>
                </a:cubicBezTo>
                <a:cubicBezTo>
                  <a:pt x="126" y="764"/>
                  <a:pt x="132" y="711"/>
                  <a:pt x="138" y="659"/>
                </a:cubicBezTo>
                <a:cubicBezTo>
                  <a:pt x="142" y="629"/>
                  <a:pt x="148" y="599"/>
                  <a:pt x="157" y="571"/>
                </a:cubicBezTo>
                <a:cubicBezTo>
                  <a:pt x="168" y="535"/>
                  <a:pt x="178" y="499"/>
                  <a:pt x="203" y="469"/>
                </a:cubicBezTo>
                <a:cubicBezTo>
                  <a:pt x="220" y="447"/>
                  <a:pt x="239" y="426"/>
                  <a:pt x="249" y="399"/>
                </a:cubicBezTo>
                <a:cubicBezTo>
                  <a:pt x="251" y="391"/>
                  <a:pt x="252" y="384"/>
                  <a:pt x="247" y="379"/>
                </a:cubicBezTo>
                <a:cubicBezTo>
                  <a:pt x="236" y="369"/>
                  <a:pt x="237" y="357"/>
                  <a:pt x="237" y="345"/>
                </a:cubicBezTo>
                <a:cubicBezTo>
                  <a:pt x="237" y="330"/>
                  <a:pt x="233" y="327"/>
                  <a:pt x="220" y="336"/>
                </a:cubicBezTo>
                <a:cubicBezTo>
                  <a:pt x="213" y="340"/>
                  <a:pt x="207" y="346"/>
                  <a:pt x="198" y="347"/>
                </a:cubicBezTo>
                <a:cubicBezTo>
                  <a:pt x="194" y="348"/>
                  <a:pt x="191" y="355"/>
                  <a:pt x="186" y="349"/>
                </a:cubicBezTo>
                <a:cubicBezTo>
                  <a:pt x="181" y="344"/>
                  <a:pt x="181" y="339"/>
                  <a:pt x="183" y="333"/>
                </a:cubicBezTo>
                <a:cubicBezTo>
                  <a:pt x="189" y="318"/>
                  <a:pt x="196" y="303"/>
                  <a:pt x="209" y="294"/>
                </a:cubicBezTo>
                <a:cubicBezTo>
                  <a:pt x="233" y="278"/>
                  <a:pt x="247" y="254"/>
                  <a:pt x="264" y="232"/>
                </a:cubicBezTo>
                <a:cubicBezTo>
                  <a:pt x="276" y="214"/>
                  <a:pt x="285" y="214"/>
                  <a:pt x="298" y="231"/>
                </a:cubicBezTo>
                <a:cubicBezTo>
                  <a:pt x="302" y="236"/>
                  <a:pt x="302" y="238"/>
                  <a:pt x="297" y="240"/>
                </a:cubicBezTo>
                <a:cubicBezTo>
                  <a:pt x="294" y="243"/>
                  <a:pt x="289" y="244"/>
                  <a:pt x="287" y="247"/>
                </a:cubicBezTo>
                <a:cubicBezTo>
                  <a:pt x="283" y="251"/>
                  <a:pt x="277" y="255"/>
                  <a:pt x="281" y="260"/>
                </a:cubicBezTo>
                <a:cubicBezTo>
                  <a:pt x="284" y="266"/>
                  <a:pt x="289" y="261"/>
                  <a:pt x="294" y="260"/>
                </a:cubicBezTo>
                <a:cubicBezTo>
                  <a:pt x="313" y="256"/>
                  <a:pt x="328" y="239"/>
                  <a:pt x="349" y="242"/>
                </a:cubicBezTo>
                <a:cubicBezTo>
                  <a:pt x="373" y="245"/>
                  <a:pt x="394" y="235"/>
                  <a:pt x="414" y="226"/>
                </a:cubicBezTo>
                <a:cubicBezTo>
                  <a:pt x="456" y="205"/>
                  <a:pt x="500" y="188"/>
                  <a:pt x="543" y="171"/>
                </a:cubicBezTo>
                <a:cubicBezTo>
                  <a:pt x="570" y="160"/>
                  <a:pt x="599" y="158"/>
                  <a:pt x="628" y="154"/>
                </a:cubicBezTo>
                <a:cubicBezTo>
                  <a:pt x="650" y="150"/>
                  <a:pt x="673" y="148"/>
                  <a:pt x="696" y="147"/>
                </a:cubicBezTo>
                <a:cubicBezTo>
                  <a:pt x="714" y="146"/>
                  <a:pt x="730" y="151"/>
                  <a:pt x="747" y="151"/>
                </a:cubicBezTo>
                <a:cubicBezTo>
                  <a:pt x="807" y="150"/>
                  <a:pt x="862" y="167"/>
                  <a:pt x="909" y="204"/>
                </a:cubicBezTo>
                <a:cubicBezTo>
                  <a:pt x="922" y="214"/>
                  <a:pt x="934" y="221"/>
                  <a:pt x="949" y="226"/>
                </a:cubicBezTo>
                <a:cubicBezTo>
                  <a:pt x="1006" y="241"/>
                  <a:pt x="1051" y="278"/>
                  <a:pt x="1098" y="310"/>
                </a:cubicBezTo>
                <a:cubicBezTo>
                  <a:pt x="1124" y="328"/>
                  <a:pt x="1148" y="349"/>
                  <a:pt x="1171" y="371"/>
                </a:cubicBezTo>
                <a:cubicBezTo>
                  <a:pt x="1190" y="388"/>
                  <a:pt x="1214" y="402"/>
                  <a:pt x="1222" y="428"/>
                </a:cubicBezTo>
                <a:cubicBezTo>
                  <a:pt x="1228" y="446"/>
                  <a:pt x="1238" y="455"/>
                  <a:pt x="1255" y="459"/>
                </a:cubicBezTo>
                <a:cubicBezTo>
                  <a:pt x="1267" y="462"/>
                  <a:pt x="1272" y="469"/>
                  <a:pt x="1276" y="480"/>
                </a:cubicBezTo>
                <a:cubicBezTo>
                  <a:pt x="1286" y="506"/>
                  <a:pt x="1286" y="533"/>
                  <a:pt x="1297" y="557"/>
                </a:cubicBezTo>
                <a:cubicBezTo>
                  <a:pt x="1303" y="571"/>
                  <a:pt x="1306" y="587"/>
                  <a:pt x="1307" y="600"/>
                </a:cubicBezTo>
                <a:cubicBezTo>
                  <a:pt x="1307" y="633"/>
                  <a:pt x="1319" y="664"/>
                  <a:pt x="1316" y="697"/>
                </a:cubicBezTo>
                <a:cubicBezTo>
                  <a:pt x="1318" y="675"/>
                  <a:pt x="1317" y="653"/>
                  <a:pt x="1315" y="631"/>
                </a:cubicBezTo>
                <a:cubicBezTo>
                  <a:pt x="1312" y="593"/>
                  <a:pt x="1305" y="556"/>
                  <a:pt x="1296" y="519"/>
                </a:cubicBezTo>
                <a:cubicBezTo>
                  <a:pt x="1285" y="480"/>
                  <a:pt x="1268" y="443"/>
                  <a:pt x="1250" y="407"/>
                </a:cubicBezTo>
                <a:cubicBezTo>
                  <a:pt x="1235" y="378"/>
                  <a:pt x="1219" y="350"/>
                  <a:pt x="1207" y="320"/>
                </a:cubicBezTo>
                <a:cubicBezTo>
                  <a:pt x="1204" y="313"/>
                  <a:pt x="1210" y="311"/>
                  <a:pt x="1212" y="306"/>
                </a:cubicBezTo>
                <a:cubicBezTo>
                  <a:pt x="1213" y="302"/>
                  <a:pt x="1216" y="305"/>
                  <a:pt x="1219" y="308"/>
                </a:cubicBezTo>
                <a:cubicBezTo>
                  <a:pt x="1222" y="312"/>
                  <a:pt x="1226" y="310"/>
                  <a:pt x="1230" y="308"/>
                </a:cubicBezTo>
                <a:cubicBezTo>
                  <a:pt x="1236" y="304"/>
                  <a:pt x="1231" y="301"/>
                  <a:pt x="1230" y="298"/>
                </a:cubicBezTo>
                <a:cubicBezTo>
                  <a:pt x="1226" y="283"/>
                  <a:pt x="1219" y="269"/>
                  <a:pt x="1210" y="256"/>
                </a:cubicBezTo>
                <a:cubicBezTo>
                  <a:pt x="1182" y="215"/>
                  <a:pt x="1152" y="175"/>
                  <a:pt x="1111" y="147"/>
                </a:cubicBezTo>
                <a:cubicBezTo>
                  <a:pt x="1091" y="133"/>
                  <a:pt x="1071" y="119"/>
                  <a:pt x="1050" y="107"/>
                </a:cubicBezTo>
                <a:cubicBezTo>
                  <a:pt x="1020" y="88"/>
                  <a:pt x="994" y="65"/>
                  <a:pt x="961" y="51"/>
                </a:cubicBezTo>
                <a:cubicBezTo>
                  <a:pt x="902" y="25"/>
                  <a:pt x="839" y="16"/>
                  <a:pt x="776" y="8"/>
                </a:cubicBezTo>
                <a:cubicBezTo>
                  <a:pt x="719" y="0"/>
                  <a:pt x="662" y="4"/>
                  <a:pt x="605" y="12"/>
                </a:cubicBezTo>
                <a:cubicBezTo>
                  <a:pt x="540" y="21"/>
                  <a:pt x="476" y="41"/>
                  <a:pt x="417" y="72"/>
                </a:cubicBezTo>
                <a:cubicBezTo>
                  <a:pt x="399" y="82"/>
                  <a:pt x="379" y="91"/>
                  <a:pt x="363" y="104"/>
                </a:cubicBezTo>
                <a:cubicBezTo>
                  <a:pt x="353" y="112"/>
                  <a:pt x="340" y="120"/>
                  <a:pt x="335" y="133"/>
                </a:cubicBezTo>
                <a:cubicBezTo>
                  <a:pt x="344" y="131"/>
                  <a:pt x="350" y="121"/>
                  <a:pt x="362" y="125"/>
                </a:cubicBezTo>
                <a:cubicBezTo>
                  <a:pt x="365" y="127"/>
                  <a:pt x="372" y="127"/>
                  <a:pt x="369" y="131"/>
                </a:cubicBezTo>
                <a:cubicBezTo>
                  <a:pt x="367" y="135"/>
                  <a:pt x="375" y="146"/>
                  <a:pt x="361" y="145"/>
                </a:cubicBezTo>
                <a:cubicBezTo>
                  <a:pt x="356" y="144"/>
                  <a:pt x="350" y="145"/>
                  <a:pt x="345" y="144"/>
                </a:cubicBezTo>
                <a:cubicBezTo>
                  <a:pt x="332" y="165"/>
                  <a:pt x="311" y="176"/>
                  <a:pt x="291" y="187"/>
                </a:cubicBezTo>
                <a:cubicBezTo>
                  <a:pt x="271" y="199"/>
                  <a:pt x="256" y="214"/>
                  <a:pt x="243" y="233"/>
                </a:cubicBezTo>
                <a:cubicBezTo>
                  <a:pt x="232" y="248"/>
                  <a:pt x="225" y="267"/>
                  <a:pt x="206" y="276"/>
                </a:cubicBezTo>
                <a:cubicBezTo>
                  <a:pt x="200" y="278"/>
                  <a:pt x="196" y="285"/>
                  <a:pt x="193" y="292"/>
                </a:cubicBezTo>
                <a:cubicBezTo>
                  <a:pt x="188" y="303"/>
                  <a:pt x="181" y="312"/>
                  <a:pt x="173" y="320"/>
                </a:cubicBezTo>
                <a:cubicBezTo>
                  <a:pt x="166" y="328"/>
                  <a:pt x="163" y="337"/>
                  <a:pt x="163" y="346"/>
                </a:cubicBezTo>
                <a:cubicBezTo>
                  <a:pt x="163" y="357"/>
                  <a:pt x="159" y="365"/>
                  <a:pt x="153" y="373"/>
                </a:cubicBezTo>
                <a:cubicBezTo>
                  <a:pt x="138" y="397"/>
                  <a:pt x="120" y="420"/>
                  <a:pt x="110" y="446"/>
                </a:cubicBezTo>
                <a:cubicBezTo>
                  <a:pt x="97" y="479"/>
                  <a:pt x="81" y="511"/>
                  <a:pt x="68" y="544"/>
                </a:cubicBezTo>
                <a:cubicBezTo>
                  <a:pt x="67" y="547"/>
                  <a:pt x="65" y="548"/>
                  <a:pt x="63" y="547"/>
                </a:cubicBezTo>
                <a:cubicBezTo>
                  <a:pt x="61" y="547"/>
                  <a:pt x="60" y="545"/>
                  <a:pt x="59" y="545"/>
                </a:cubicBezTo>
                <a:cubicBezTo>
                  <a:pt x="66" y="536"/>
                  <a:pt x="55" y="532"/>
                  <a:pt x="55" y="525"/>
                </a:cubicBezTo>
                <a:cubicBezTo>
                  <a:pt x="21" y="558"/>
                  <a:pt x="14" y="600"/>
                  <a:pt x="7" y="641"/>
                </a:cubicBezTo>
                <a:cubicBezTo>
                  <a:pt x="0" y="681"/>
                  <a:pt x="7" y="720"/>
                  <a:pt x="17" y="759"/>
                </a:cubicBezTo>
                <a:cubicBezTo>
                  <a:pt x="21" y="778"/>
                  <a:pt x="26" y="797"/>
                  <a:pt x="36" y="814"/>
                </a:cubicBezTo>
                <a:cubicBezTo>
                  <a:pt x="40" y="822"/>
                  <a:pt x="47" y="823"/>
                  <a:pt x="53" y="828"/>
                </a:cubicBezTo>
                <a:cubicBezTo>
                  <a:pt x="58" y="831"/>
                  <a:pt x="54" y="818"/>
                  <a:pt x="61" y="820"/>
                </a:cubicBezTo>
                <a:cubicBezTo>
                  <a:pt x="64" y="832"/>
                  <a:pt x="64" y="832"/>
                  <a:pt x="54" y="834"/>
                </a:cubicBezTo>
                <a:cubicBezTo>
                  <a:pt x="48" y="835"/>
                  <a:pt x="50" y="838"/>
                  <a:pt x="49" y="842"/>
                </a:cubicBezTo>
                <a:cubicBezTo>
                  <a:pt x="49" y="855"/>
                  <a:pt x="58" y="864"/>
                  <a:pt x="61" y="876"/>
                </a:cubicBezTo>
                <a:cubicBezTo>
                  <a:pt x="69" y="871"/>
                  <a:pt x="65" y="863"/>
                  <a:pt x="67" y="857"/>
                </a:cubicBezTo>
                <a:cubicBezTo>
                  <a:pt x="74" y="871"/>
                  <a:pt x="79" y="886"/>
                  <a:pt x="85" y="900"/>
                </a:cubicBezTo>
                <a:cubicBezTo>
                  <a:pt x="91" y="916"/>
                  <a:pt x="97" y="934"/>
                  <a:pt x="104" y="950"/>
                </a:cubicBezTo>
                <a:cubicBezTo>
                  <a:pt x="114" y="971"/>
                  <a:pt x="122" y="992"/>
                  <a:pt x="126" y="1014"/>
                </a:cubicBezTo>
                <a:cubicBezTo>
                  <a:pt x="131" y="1037"/>
                  <a:pt x="138" y="1058"/>
                  <a:pt x="156" y="1075"/>
                </a:cubicBezTo>
                <a:cubicBezTo>
                  <a:pt x="176" y="1092"/>
                  <a:pt x="197" y="1108"/>
                  <a:pt x="214" y="1128"/>
                </a:cubicBezTo>
                <a:cubicBezTo>
                  <a:pt x="222" y="1137"/>
                  <a:pt x="232" y="1145"/>
                  <a:pt x="245" y="1145"/>
                </a:cubicBezTo>
                <a:cubicBezTo>
                  <a:pt x="238" y="1137"/>
                  <a:pt x="226" y="1134"/>
                  <a:pt x="221" y="1121"/>
                </a:cubicBezTo>
                <a:close/>
                <a:moveTo>
                  <a:pt x="180" y="1062"/>
                </a:moveTo>
                <a:cubicBezTo>
                  <a:pt x="172" y="1062"/>
                  <a:pt x="172" y="1056"/>
                  <a:pt x="172" y="1047"/>
                </a:cubicBezTo>
                <a:cubicBezTo>
                  <a:pt x="173" y="1041"/>
                  <a:pt x="178" y="1036"/>
                  <a:pt x="187" y="1036"/>
                </a:cubicBezTo>
                <a:cubicBezTo>
                  <a:pt x="194" y="1037"/>
                  <a:pt x="199" y="1044"/>
                  <a:pt x="197" y="1048"/>
                </a:cubicBezTo>
                <a:cubicBezTo>
                  <a:pt x="195" y="1056"/>
                  <a:pt x="188" y="1062"/>
                  <a:pt x="180" y="10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latin typeface="+mj-ea"/>
              <a:ea typeface="+mj-ea"/>
            </a:endParaRPr>
          </a:p>
        </p:txBody>
      </p:sp>
      <p:pic>
        <p:nvPicPr>
          <p:cNvPr id="46" name="图片 45">
            <a:extLst>
              <a:ext uri="{FF2B5EF4-FFF2-40B4-BE49-F238E27FC236}">
                <a16:creationId xmlns:a16="http://schemas.microsoft.com/office/drawing/2014/main" id="{F6959699-E333-46A4-861C-FCCEE5ACE91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79084" b="79492"/>
          <a:stretch/>
        </p:blipFill>
        <p:spPr>
          <a:xfrm>
            <a:off x="7264589" y="4407483"/>
            <a:ext cx="670342" cy="746040"/>
          </a:xfrm>
          <a:prstGeom prst="rect">
            <a:avLst/>
          </a:prstGeom>
        </p:spPr>
      </p:pic>
      <p:pic>
        <p:nvPicPr>
          <p:cNvPr id="57" name="图片 56">
            <a:extLst>
              <a:ext uri="{FF2B5EF4-FFF2-40B4-BE49-F238E27FC236}">
                <a16:creationId xmlns:a16="http://schemas.microsoft.com/office/drawing/2014/main" id="{5734E898-3C0E-4D22-83A9-983741750DD9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29791" t="56044" r="59955" b="12870"/>
          <a:stretch>
            <a:fillRect/>
          </a:stretch>
        </p:blipFill>
        <p:spPr>
          <a:xfrm flipH="1">
            <a:off x="9530746" y="2692165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grpSp>
        <p:nvGrpSpPr>
          <p:cNvPr id="58" name="组合 57">
            <a:extLst>
              <a:ext uri="{FF2B5EF4-FFF2-40B4-BE49-F238E27FC236}">
                <a16:creationId xmlns:a16="http://schemas.microsoft.com/office/drawing/2014/main" id="{95C26F0C-4354-4281-9BE1-D793247171D2}"/>
              </a:ext>
            </a:extLst>
          </p:cNvPr>
          <p:cNvGrpSpPr/>
          <p:nvPr/>
        </p:nvGrpSpPr>
        <p:grpSpPr>
          <a:xfrm>
            <a:off x="1682369" y="2430926"/>
            <a:ext cx="1097246" cy="1076842"/>
            <a:chOff x="4175470" y="1544184"/>
            <a:chExt cx="3841060" cy="3769633"/>
          </a:xfrm>
          <a:solidFill>
            <a:schemeClr val="accent1"/>
          </a:solidFill>
        </p:grpSpPr>
        <p:sp>
          <p:nvSpPr>
            <p:cNvPr id="59" name="任意多边形 4">
              <a:extLst>
                <a:ext uri="{FF2B5EF4-FFF2-40B4-BE49-F238E27FC236}">
                  <a16:creationId xmlns:a16="http://schemas.microsoft.com/office/drawing/2014/main" id="{0769BD5D-35A3-4954-AC7F-9062EA95380D}"/>
                </a:ext>
              </a:extLst>
            </p:cNvPr>
            <p:cNvSpPr/>
            <p:nvPr/>
          </p:nvSpPr>
          <p:spPr bwMode="auto">
            <a:xfrm>
              <a:off x="4581866" y="4524423"/>
              <a:ext cx="2656354" cy="789394"/>
            </a:xfrm>
            <a:custGeom>
              <a:avLst/>
              <a:gdLst>
                <a:gd name="T0" fmla="*/ 893 w 908"/>
                <a:gd name="T1" fmla="*/ 96 h 270"/>
                <a:gd name="T2" fmla="*/ 792 w 908"/>
                <a:gd name="T3" fmla="*/ 154 h 270"/>
                <a:gd name="T4" fmla="*/ 764 w 908"/>
                <a:gd name="T5" fmla="*/ 174 h 270"/>
                <a:gd name="T6" fmla="*/ 749 w 908"/>
                <a:gd name="T7" fmla="*/ 187 h 270"/>
                <a:gd name="T8" fmla="*/ 744 w 908"/>
                <a:gd name="T9" fmla="*/ 170 h 270"/>
                <a:gd name="T10" fmla="*/ 714 w 908"/>
                <a:gd name="T11" fmla="*/ 183 h 270"/>
                <a:gd name="T12" fmla="*/ 670 w 908"/>
                <a:gd name="T13" fmla="*/ 169 h 270"/>
                <a:gd name="T14" fmla="*/ 605 w 908"/>
                <a:gd name="T15" fmla="*/ 172 h 270"/>
                <a:gd name="T16" fmla="*/ 580 w 908"/>
                <a:gd name="T17" fmla="*/ 171 h 270"/>
                <a:gd name="T18" fmla="*/ 531 w 908"/>
                <a:gd name="T19" fmla="*/ 174 h 270"/>
                <a:gd name="T20" fmla="*/ 447 w 908"/>
                <a:gd name="T21" fmla="*/ 177 h 270"/>
                <a:gd name="T22" fmla="*/ 361 w 908"/>
                <a:gd name="T23" fmla="*/ 165 h 270"/>
                <a:gd name="T24" fmla="*/ 349 w 908"/>
                <a:gd name="T25" fmla="*/ 164 h 270"/>
                <a:gd name="T26" fmla="*/ 345 w 908"/>
                <a:gd name="T27" fmla="*/ 179 h 270"/>
                <a:gd name="T28" fmla="*/ 353 w 908"/>
                <a:gd name="T29" fmla="*/ 185 h 270"/>
                <a:gd name="T30" fmla="*/ 365 w 908"/>
                <a:gd name="T31" fmla="*/ 188 h 270"/>
                <a:gd name="T32" fmla="*/ 485 w 908"/>
                <a:gd name="T33" fmla="*/ 210 h 270"/>
                <a:gd name="T34" fmla="*/ 625 w 908"/>
                <a:gd name="T35" fmla="*/ 204 h 270"/>
                <a:gd name="T36" fmla="*/ 631 w 908"/>
                <a:gd name="T37" fmla="*/ 202 h 270"/>
                <a:gd name="T38" fmla="*/ 690 w 908"/>
                <a:gd name="T39" fmla="*/ 193 h 270"/>
                <a:gd name="T40" fmla="*/ 701 w 908"/>
                <a:gd name="T41" fmla="*/ 200 h 270"/>
                <a:gd name="T42" fmla="*/ 682 w 908"/>
                <a:gd name="T43" fmla="*/ 210 h 270"/>
                <a:gd name="T44" fmla="*/ 569 w 908"/>
                <a:gd name="T45" fmla="*/ 235 h 270"/>
                <a:gd name="T46" fmla="*/ 344 w 908"/>
                <a:gd name="T47" fmla="*/ 215 h 270"/>
                <a:gd name="T48" fmla="*/ 215 w 908"/>
                <a:gd name="T49" fmla="*/ 157 h 270"/>
                <a:gd name="T50" fmla="*/ 65 w 908"/>
                <a:gd name="T51" fmla="*/ 35 h 270"/>
                <a:gd name="T52" fmla="*/ 13 w 908"/>
                <a:gd name="T53" fmla="*/ 5 h 270"/>
                <a:gd name="T54" fmla="*/ 3 w 908"/>
                <a:gd name="T55" fmla="*/ 6 h 270"/>
                <a:gd name="T56" fmla="*/ 7 w 908"/>
                <a:gd name="T57" fmla="*/ 17 h 270"/>
                <a:gd name="T58" fmla="*/ 47 w 908"/>
                <a:gd name="T59" fmla="*/ 61 h 270"/>
                <a:gd name="T60" fmla="*/ 162 w 908"/>
                <a:gd name="T61" fmla="*/ 151 h 270"/>
                <a:gd name="T62" fmla="*/ 262 w 908"/>
                <a:gd name="T63" fmla="*/ 208 h 270"/>
                <a:gd name="T64" fmla="*/ 301 w 908"/>
                <a:gd name="T65" fmla="*/ 221 h 270"/>
                <a:gd name="T66" fmla="*/ 348 w 908"/>
                <a:gd name="T67" fmla="*/ 242 h 270"/>
                <a:gd name="T68" fmla="*/ 416 w 908"/>
                <a:gd name="T69" fmla="*/ 257 h 270"/>
                <a:gd name="T70" fmla="*/ 486 w 908"/>
                <a:gd name="T71" fmla="*/ 267 h 270"/>
                <a:gd name="T72" fmla="*/ 575 w 908"/>
                <a:gd name="T73" fmla="*/ 256 h 270"/>
                <a:gd name="T74" fmla="*/ 707 w 908"/>
                <a:gd name="T75" fmla="*/ 218 h 270"/>
                <a:gd name="T76" fmla="*/ 720 w 908"/>
                <a:gd name="T77" fmla="*/ 219 h 270"/>
                <a:gd name="T78" fmla="*/ 781 w 908"/>
                <a:gd name="T79" fmla="*/ 218 h 270"/>
                <a:gd name="T80" fmla="*/ 796 w 908"/>
                <a:gd name="T81" fmla="*/ 201 h 270"/>
                <a:gd name="T82" fmla="*/ 776 w 908"/>
                <a:gd name="T83" fmla="*/ 191 h 270"/>
                <a:gd name="T84" fmla="*/ 770 w 908"/>
                <a:gd name="T85" fmla="*/ 179 h 270"/>
                <a:gd name="T86" fmla="*/ 820 w 908"/>
                <a:gd name="T87" fmla="*/ 163 h 270"/>
                <a:gd name="T88" fmla="*/ 831 w 908"/>
                <a:gd name="T89" fmla="*/ 161 h 270"/>
                <a:gd name="T90" fmla="*/ 864 w 908"/>
                <a:gd name="T91" fmla="*/ 141 h 270"/>
                <a:gd name="T92" fmla="*/ 874 w 908"/>
                <a:gd name="T93" fmla="*/ 137 h 270"/>
                <a:gd name="T94" fmla="*/ 900 w 908"/>
                <a:gd name="T95" fmla="*/ 102 h 270"/>
                <a:gd name="T96" fmla="*/ 903 w 908"/>
                <a:gd name="T97" fmla="*/ 92 h 270"/>
                <a:gd name="T98" fmla="*/ 893 w 908"/>
                <a:gd name="T99" fmla="*/ 9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8" h="270">
                  <a:moveTo>
                    <a:pt x="893" y="96"/>
                  </a:moveTo>
                  <a:cubicBezTo>
                    <a:pt x="864" y="124"/>
                    <a:pt x="829" y="140"/>
                    <a:pt x="792" y="154"/>
                  </a:cubicBezTo>
                  <a:cubicBezTo>
                    <a:pt x="782" y="158"/>
                    <a:pt x="765" y="158"/>
                    <a:pt x="764" y="174"/>
                  </a:cubicBezTo>
                  <a:cubicBezTo>
                    <a:pt x="763" y="184"/>
                    <a:pt x="757" y="188"/>
                    <a:pt x="749" y="187"/>
                  </a:cubicBezTo>
                  <a:cubicBezTo>
                    <a:pt x="740" y="186"/>
                    <a:pt x="748" y="178"/>
                    <a:pt x="744" y="170"/>
                  </a:cubicBezTo>
                  <a:cubicBezTo>
                    <a:pt x="738" y="189"/>
                    <a:pt x="727" y="183"/>
                    <a:pt x="714" y="183"/>
                  </a:cubicBezTo>
                  <a:cubicBezTo>
                    <a:pt x="698" y="182"/>
                    <a:pt x="689" y="168"/>
                    <a:pt x="670" y="169"/>
                  </a:cubicBezTo>
                  <a:cubicBezTo>
                    <a:pt x="649" y="170"/>
                    <a:pt x="627" y="175"/>
                    <a:pt x="605" y="172"/>
                  </a:cubicBezTo>
                  <a:cubicBezTo>
                    <a:pt x="597" y="171"/>
                    <a:pt x="589" y="170"/>
                    <a:pt x="580" y="171"/>
                  </a:cubicBezTo>
                  <a:cubicBezTo>
                    <a:pt x="564" y="174"/>
                    <a:pt x="548" y="173"/>
                    <a:pt x="531" y="174"/>
                  </a:cubicBezTo>
                  <a:cubicBezTo>
                    <a:pt x="503" y="175"/>
                    <a:pt x="475" y="173"/>
                    <a:pt x="447" y="177"/>
                  </a:cubicBezTo>
                  <a:cubicBezTo>
                    <a:pt x="418" y="180"/>
                    <a:pt x="388" y="176"/>
                    <a:pt x="361" y="165"/>
                  </a:cubicBezTo>
                  <a:cubicBezTo>
                    <a:pt x="356" y="163"/>
                    <a:pt x="352" y="161"/>
                    <a:pt x="349" y="164"/>
                  </a:cubicBezTo>
                  <a:cubicBezTo>
                    <a:pt x="345" y="168"/>
                    <a:pt x="346" y="174"/>
                    <a:pt x="345" y="179"/>
                  </a:cubicBezTo>
                  <a:cubicBezTo>
                    <a:pt x="345" y="183"/>
                    <a:pt x="350" y="184"/>
                    <a:pt x="353" y="185"/>
                  </a:cubicBezTo>
                  <a:cubicBezTo>
                    <a:pt x="357" y="185"/>
                    <a:pt x="361" y="187"/>
                    <a:pt x="365" y="188"/>
                  </a:cubicBezTo>
                  <a:cubicBezTo>
                    <a:pt x="405" y="199"/>
                    <a:pt x="445" y="206"/>
                    <a:pt x="485" y="210"/>
                  </a:cubicBezTo>
                  <a:cubicBezTo>
                    <a:pt x="532" y="214"/>
                    <a:pt x="578" y="204"/>
                    <a:pt x="625" y="204"/>
                  </a:cubicBezTo>
                  <a:cubicBezTo>
                    <a:pt x="627" y="204"/>
                    <a:pt x="629" y="203"/>
                    <a:pt x="631" y="202"/>
                  </a:cubicBezTo>
                  <a:cubicBezTo>
                    <a:pt x="650" y="193"/>
                    <a:pt x="671" y="201"/>
                    <a:pt x="690" y="193"/>
                  </a:cubicBezTo>
                  <a:cubicBezTo>
                    <a:pt x="692" y="193"/>
                    <a:pt x="699" y="192"/>
                    <a:pt x="701" y="200"/>
                  </a:cubicBezTo>
                  <a:cubicBezTo>
                    <a:pt x="695" y="203"/>
                    <a:pt x="689" y="208"/>
                    <a:pt x="682" y="210"/>
                  </a:cubicBezTo>
                  <a:cubicBezTo>
                    <a:pt x="646" y="223"/>
                    <a:pt x="608" y="233"/>
                    <a:pt x="569" y="235"/>
                  </a:cubicBezTo>
                  <a:cubicBezTo>
                    <a:pt x="493" y="238"/>
                    <a:pt x="417" y="241"/>
                    <a:pt x="344" y="215"/>
                  </a:cubicBezTo>
                  <a:cubicBezTo>
                    <a:pt x="299" y="200"/>
                    <a:pt x="254" y="185"/>
                    <a:pt x="215" y="157"/>
                  </a:cubicBezTo>
                  <a:cubicBezTo>
                    <a:pt x="162" y="120"/>
                    <a:pt x="108" y="84"/>
                    <a:pt x="65" y="35"/>
                  </a:cubicBezTo>
                  <a:cubicBezTo>
                    <a:pt x="51" y="20"/>
                    <a:pt x="39" y="0"/>
                    <a:pt x="13" y="5"/>
                  </a:cubicBezTo>
                  <a:cubicBezTo>
                    <a:pt x="10" y="5"/>
                    <a:pt x="5" y="3"/>
                    <a:pt x="3" y="6"/>
                  </a:cubicBezTo>
                  <a:cubicBezTo>
                    <a:pt x="0" y="11"/>
                    <a:pt x="4" y="14"/>
                    <a:pt x="7" y="17"/>
                  </a:cubicBezTo>
                  <a:cubicBezTo>
                    <a:pt x="22" y="30"/>
                    <a:pt x="33" y="47"/>
                    <a:pt x="47" y="61"/>
                  </a:cubicBezTo>
                  <a:cubicBezTo>
                    <a:pt x="81" y="96"/>
                    <a:pt x="121" y="124"/>
                    <a:pt x="162" y="151"/>
                  </a:cubicBezTo>
                  <a:cubicBezTo>
                    <a:pt x="194" y="171"/>
                    <a:pt x="226" y="193"/>
                    <a:pt x="262" y="208"/>
                  </a:cubicBezTo>
                  <a:cubicBezTo>
                    <a:pt x="275" y="213"/>
                    <a:pt x="290" y="213"/>
                    <a:pt x="301" y="221"/>
                  </a:cubicBezTo>
                  <a:cubicBezTo>
                    <a:pt x="315" y="233"/>
                    <a:pt x="332" y="236"/>
                    <a:pt x="348" y="242"/>
                  </a:cubicBezTo>
                  <a:cubicBezTo>
                    <a:pt x="370" y="250"/>
                    <a:pt x="393" y="253"/>
                    <a:pt x="416" y="257"/>
                  </a:cubicBezTo>
                  <a:cubicBezTo>
                    <a:pt x="439" y="261"/>
                    <a:pt x="462" y="265"/>
                    <a:pt x="486" y="267"/>
                  </a:cubicBezTo>
                  <a:cubicBezTo>
                    <a:pt x="516" y="270"/>
                    <a:pt x="546" y="263"/>
                    <a:pt x="575" y="256"/>
                  </a:cubicBezTo>
                  <a:cubicBezTo>
                    <a:pt x="620" y="245"/>
                    <a:pt x="666" y="241"/>
                    <a:pt x="707" y="218"/>
                  </a:cubicBezTo>
                  <a:cubicBezTo>
                    <a:pt x="711" y="216"/>
                    <a:pt x="716" y="216"/>
                    <a:pt x="720" y="219"/>
                  </a:cubicBezTo>
                  <a:cubicBezTo>
                    <a:pt x="740" y="233"/>
                    <a:pt x="761" y="233"/>
                    <a:pt x="781" y="218"/>
                  </a:cubicBezTo>
                  <a:cubicBezTo>
                    <a:pt x="788" y="214"/>
                    <a:pt x="798" y="210"/>
                    <a:pt x="796" y="201"/>
                  </a:cubicBezTo>
                  <a:cubicBezTo>
                    <a:pt x="794" y="192"/>
                    <a:pt x="784" y="192"/>
                    <a:pt x="776" y="191"/>
                  </a:cubicBezTo>
                  <a:cubicBezTo>
                    <a:pt x="768" y="190"/>
                    <a:pt x="766" y="186"/>
                    <a:pt x="770" y="179"/>
                  </a:cubicBezTo>
                  <a:cubicBezTo>
                    <a:pt x="778" y="165"/>
                    <a:pt x="805" y="155"/>
                    <a:pt x="820" y="163"/>
                  </a:cubicBezTo>
                  <a:cubicBezTo>
                    <a:pt x="826" y="166"/>
                    <a:pt x="828" y="166"/>
                    <a:pt x="831" y="161"/>
                  </a:cubicBezTo>
                  <a:cubicBezTo>
                    <a:pt x="838" y="148"/>
                    <a:pt x="850" y="141"/>
                    <a:pt x="864" y="141"/>
                  </a:cubicBezTo>
                  <a:cubicBezTo>
                    <a:pt x="868" y="141"/>
                    <a:pt x="873" y="140"/>
                    <a:pt x="874" y="137"/>
                  </a:cubicBezTo>
                  <a:cubicBezTo>
                    <a:pt x="877" y="120"/>
                    <a:pt x="895" y="116"/>
                    <a:pt x="900" y="102"/>
                  </a:cubicBezTo>
                  <a:cubicBezTo>
                    <a:pt x="902" y="99"/>
                    <a:pt x="908" y="96"/>
                    <a:pt x="903" y="92"/>
                  </a:cubicBezTo>
                  <a:cubicBezTo>
                    <a:pt x="898" y="87"/>
                    <a:pt x="895" y="93"/>
                    <a:pt x="89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任意多边形 5">
              <a:extLst>
                <a:ext uri="{FF2B5EF4-FFF2-40B4-BE49-F238E27FC236}">
                  <a16:creationId xmlns:a16="http://schemas.microsoft.com/office/drawing/2014/main" id="{5737C481-2646-4045-9F28-92008E08C737}"/>
                </a:ext>
              </a:extLst>
            </p:cNvPr>
            <p:cNvSpPr/>
            <p:nvPr/>
          </p:nvSpPr>
          <p:spPr bwMode="auto">
            <a:xfrm>
              <a:off x="4201332" y="1699353"/>
              <a:ext cx="1208105" cy="1472878"/>
            </a:xfrm>
            <a:custGeom>
              <a:avLst/>
              <a:gdLst>
                <a:gd name="T0" fmla="*/ 28 w 413"/>
                <a:gd name="T1" fmla="*/ 498 h 503"/>
                <a:gd name="T2" fmla="*/ 48 w 413"/>
                <a:gd name="T3" fmla="*/ 499 h 503"/>
                <a:gd name="T4" fmla="*/ 47 w 413"/>
                <a:gd name="T5" fmla="*/ 474 h 503"/>
                <a:gd name="T6" fmla="*/ 92 w 413"/>
                <a:gd name="T7" fmla="*/ 339 h 503"/>
                <a:gd name="T8" fmla="*/ 157 w 413"/>
                <a:gd name="T9" fmla="*/ 223 h 503"/>
                <a:gd name="T10" fmla="*/ 268 w 413"/>
                <a:gd name="T11" fmla="*/ 111 h 503"/>
                <a:gd name="T12" fmla="*/ 357 w 413"/>
                <a:gd name="T13" fmla="*/ 56 h 503"/>
                <a:gd name="T14" fmla="*/ 387 w 413"/>
                <a:gd name="T15" fmla="*/ 39 h 503"/>
                <a:gd name="T16" fmla="*/ 405 w 413"/>
                <a:gd name="T17" fmla="*/ 0 h 503"/>
                <a:gd name="T18" fmla="*/ 380 w 413"/>
                <a:gd name="T19" fmla="*/ 24 h 503"/>
                <a:gd name="T20" fmla="*/ 349 w 413"/>
                <a:gd name="T21" fmla="*/ 20 h 503"/>
                <a:gd name="T22" fmla="*/ 355 w 413"/>
                <a:gd name="T23" fmla="*/ 13 h 503"/>
                <a:gd name="T24" fmla="*/ 323 w 413"/>
                <a:gd name="T25" fmla="*/ 24 h 503"/>
                <a:gd name="T26" fmla="*/ 214 w 413"/>
                <a:gd name="T27" fmla="*/ 90 h 503"/>
                <a:gd name="T28" fmla="*/ 138 w 413"/>
                <a:gd name="T29" fmla="*/ 166 h 503"/>
                <a:gd name="T30" fmla="*/ 80 w 413"/>
                <a:gd name="T31" fmla="*/ 237 h 503"/>
                <a:gd name="T32" fmla="*/ 18 w 413"/>
                <a:gd name="T33" fmla="*/ 336 h 503"/>
                <a:gd name="T34" fmla="*/ 7 w 413"/>
                <a:gd name="T35" fmla="*/ 478 h 503"/>
                <a:gd name="T36" fmla="*/ 28 w 413"/>
                <a:gd name="T37" fmla="*/ 498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3" h="503">
                  <a:moveTo>
                    <a:pt x="28" y="498"/>
                  </a:moveTo>
                  <a:cubicBezTo>
                    <a:pt x="36" y="492"/>
                    <a:pt x="41" y="495"/>
                    <a:pt x="48" y="499"/>
                  </a:cubicBezTo>
                  <a:cubicBezTo>
                    <a:pt x="47" y="490"/>
                    <a:pt x="45" y="482"/>
                    <a:pt x="47" y="474"/>
                  </a:cubicBezTo>
                  <a:cubicBezTo>
                    <a:pt x="59" y="428"/>
                    <a:pt x="71" y="383"/>
                    <a:pt x="92" y="339"/>
                  </a:cubicBezTo>
                  <a:cubicBezTo>
                    <a:pt x="110" y="298"/>
                    <a:pt x="129" y="258"/>
                    <a:pt x="157" y="223"/>
                  </a:cubicBezTo>
                  <a:cubicBezTo>
                    <a:pt x="190" y="182"/>
                    <a:pt x="225" y="143"/>
                    <a:pt x="268" y="111"/>
                  </a:cubicBezTo>
                  <a:cubicBezTo>
                    <a:pt x="296" y="90"/>
                    <a:pt x="325" y="70"/>
                    <a:pt x="357" y="56"/>
                  </a:cubicBezTo>
                  <a:cubicBezTo>
                    <a:pt x="368" y="51"/>
                    <a:pt x="377" y="43"/>
                    <a:pt x="387" y="39"/>
                  </a:cubicBezTo>
                  <a:cubicBezTo>
                    <a:pt x="405" y="30"/>
                    <a:pt x="413" y="22"/>
                    <a:pt x="405" y="0"/>
                  </a:cubicBezTo>
                  <a:cubicBezTo>
                    <a:pt x="406" y="21"/>
                    <a:pt x="392" y="20"/>
                    <a:pt x="380" y="24"/>
                  </a:cubicBezTo>
                  <a:cubicBezTo>
                    <a:pt x="369" y="28"/>
                    <a:pt x="358" y="31"/>
                    <a:pt x="349" y="20"/>
                  </a:cubicBezTo>
                  <a:cubicBezTo>
                    <a:pt x="350" y="17"/>
                    <a:pt x="357" y="21"/>
                    <a:pt x="355" y="13"/>
                  </a:cubicBezTo>
                  <a:cubicBezTo>
                    <a:pt x="345" y="16"/>
                    <a:pt x="334" y="20"/>
                    <a:pt x="323" y="24"/>
                  </a:cubicBezTo>
                  <a:cubicBezTo>
                    <a:pt x="283" y="40"/>
                    <a:pt x="248" y="63"/>
                    <a:pt x="214" y="90"/>
                  </a:cubicBezTo>
                  <a:cubicBezTo>
                    <a:pt x="186" y="113"/>
                    <a:pt x="162" y="140"/>
                    <a:pt x="138" y="166"/>
                  </a:cubicBezTo>
                  <a:cubicBezTo>
                    <a:pt x="117" y="188"/>
                    <a:pt x="101" y="215"/>
                    <a:pt x="80" y="237"/>
                  </a:cubicBezTo>
                  <a:cubicBezTo>
                    <a:pt x="53" y="266"/>
                    <a:pt x="29" y="298"/>
                    <a:pt x="18" y="336"/>
                  </a:cubicBezTo>
                  <a:cubicBezTo>
                    <a:pt x="4" y="382"/>
                    <a:pt x="0" y="430"/>
                    <a:pt x="7" y="478"/>
                  </a:cubicBezTo>
                  <a:cubicBezTo>
                    <a:pt x="8" y="492"/>
                    <a:pt x="21" y="503"/>
                    <a:pt x="28" y="4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任意多边形 6">
              <a:extLst>
                <a:ext uri="{FF2B5EF4-FFF2-40B4-BE49-F238E27FC236}">
                  <a16:creationId xmlns:a16="http://schemas.microsoft.com/office/drawing/2014/main" id="{1B2A5965-AF41-463F-832B-FDDDF22105C2}"/>
                </a:ext>
              </a:extLst>
            </p:cNvPr>
            <p:cNvSpPr/>
            <p:nvPr/>
          </p:nvSpPr>
          <p:spPr bwMode="auto">
            <a:xfrm>
              <a:off x="4175470" y="3180853"/>
              <a:ext cx="423637" cy="1205642"/>
            </a:xfrm>
            <a:custGeom>
              <a:avLst/>
              <a:gdLst>
                <a:gd name="T0" fmla="*/ 91 w 145"/>
                <a:gd name="T1" fmla="*/ 304 h 412"/>
                <a:gd name="T2" fmla="*/ 80 w 145"/>
                <a:gd name="T3" fmla="*/ 251 h 412"/>
                <a:gd name="T4" fmla="*/ 76 w 145"/>
                <a:gd name="T5" fmla="*/ 168 h 412"/>
                <a:gd name="T6" fmla="*/ 56 w 145"/>
                <a:gd name="T7" fmla="*/ 162 h 412"/>
                <a:gd name="T8" fmla="*/ 56 w 145"/>
                <a:gd name="T9" fmla="*/ 138 h 412"/>
                <a:gd name="T10" fmla="*/ 65 w 145"/>
                <a:gd name="T11" fmla="*/ 45 h 412"/>
                <a:gd name="T12" fmla="*/ 65 w 145"/>
                <a:gd name="T13" fmla="*/ 0 h 412"/>
                <a:gd name="T14" fmla="*/ 57 w 145"/>
                <a:gd name="T15" fmla="*/ 61 h 412"/>
                <a:gd name="T16" fmla="*/ 49 w 145"/>
                <a:gd name="T17" fmla="*/ 123 h 412"/>
                <a:gd name="T18" fmla="*/ 36 w 145"/>
                <a:gd name="T19" fmla="*/ 133 h 412"/>
                <a:gd name="T20" fmla="*/ 3 w 145"/>
                <a:gd name="T21" fmla="*/ 157 h 412"/>
                <a:gd name="T22" fmla="*/ 4 w 145"/>
                <a:gd name="T23" fmla="*/ 216 h 412"/>
                <a:gd name="T24" fmla="*/ 17 w 145"/>
                <a:gd name="T25" fmla="*/ 243 h 412"/>
                <a:gd name="T26" fmla="*/ 28 w 145"/>
                <a:gd name="T27" fmla="*/ 279 h 412"/>
                <a:gd name="T28" fmla="*/ 86 w 145"/>
                <a:gd name="T29" fmla="*/ 368 h 412"/>
                <a:gd name="T30" fmla="*/ 145 w 145"/>
                <a:gd name="T31" fmla="*/ 412 h 412"/>
                <a:gd name="T32" fmla="*/ 91 w 145"/>
                <a:gd name="T33" fmla="*/ 30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412">
                  <a:moveTo>
                    <a:pt x="91" y="304"/>
                  </a:moveTo>
                  <a:cubicBezTo>
                    <a:pt x="82" y="286"/>
                    <a:pt x="82" y="268"/>
                    <a:pt x="80" y="251"/>
                  </a:cubicBezTo>
                  <a:cubicBezTo>
                    <a:pt x="78" y="224"/>
                    <a:pt x="58" y="199"/>
                    <a:pt x="76" y="168"/>
                  </a:cubicBezTo>
                  <a:cubicBezTo>
                    <a:pt x="60" y="178"/>
                    <a:pt x="55" y="175"/>
                    <a:pt x="56" y="162"/>
                  </a:cubicBezTo>
                  <a:cubicBezTo>
                    <a:pt x="57" y="154"/>
                    <a:pt x="53" y="146"/>
                    <a:pt x="56" y="138"/>
                  </a:cubicBezTo>
                  <a:cubicBezTo>
                    <a:pt x="66" y="108"/>
                    <a:pt x="61" y="76"/>
                    <a:pt x="65" y="45"/>
                  </a:cubicBezTo>
                  <a:cubicBezTo>
                    <a:pt x="66" y="30"/>
                    <a:pt x="65" y="15"/>
                    <a:pt x="65" y="0"/>
                  </a:cubicBezTo>
                  <a:cubicBezTo>
                    <a:pt x="57" y="20"/>
                    <a:pt x="55" y="40"/>
                    <a:pt x="57" y="61"/>
                  </a:cubicBezTo>
                  <a:cubicBezTo>
                    <a:pt x="59" y="81"/>
                    <a:pt x="58" y="103"/>
                    <a:pt x="49" y="123"/>
                  </a:cubicBezTo>
                  <a:cubicBezTo>
                    <a:pt x="46" y="128"/>
                    <a:pt x="43" y="133"/>
                    <a:pt x="36" y="133"/>
                  </a:cubicBezTo>
                  <a:cubicBezTo>
                    <a:pt x="15" y="132"/>
                    <a:pt x="5" y="138"/>
                    <a:pt x="3" y="157"/>
                  </a:cubicBezTo>
                  <a:cubicBezTo>
                    <a:pt x="1" y="176"/>
                    <a:pt x="0" y="196"/>
                    <a:pt x="4" y="216"/>
                  </a:cubicBezTo>
                  <a:cubicBezTo>
                    <a:pt x="6" y="227"/>
                    <a:pt x="6" y="237"/>
                    <a:pt x="17" y="243"/>
                  </a:cubicBezTo>
                  <a:cubicBezTo>
                    <a:pt x="9" y="258"/>
                    <a:pt x="21" y="269"/>
                    <a:pt x="28" y="279"/>
                  </a:cubicBezTo>
                  <a:cubicBezTo>
                    <a:pt x="47" y="309"/>
                    <a:pt x="67" y="338"/>
                    <a:pt x="86" y="368"/>
                  </a:cubicBezTo>
                  <a:cubicBezTo>
                    <a:pt x="100" y="391"/>
                    <a:pt x="119" y="406"/>
                    <a:pt x="145" y="412"/>
                  </a:cubicBezTo>
                  <a:cubicBezTo>
                    <a:pt x="119" y="380"/>
                    <a:pt x="109" y="340"/>
                    <a:pt x="91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任意多边形 7">
              <a:extLst>
                <a:ext uri="{FF2B5EF4-FFF2-40B4-BE49-F238E27FC236}">
                  <a16:creationId xmlns:a16="http://schemas.microsoft.com/office/drawing/2014/main" id="{2C421218-76B0-4BB1-ABEC-CF1561B9AC00}"/>
                </a:ext>
              </a:extLst>
            </p:cNvPr>
            <p:cNvSpPr/>
            <p:nvPr/>
          </p:nvSpPr>
          <p:spPr bwMode="auto">
            <a:xfrm>
              <a:off x="7590430" y="2422246"/>
              <a:ext cx="426100" cy="1970406"/>
            </a:xfrm>
            <a:custGeom>
              <a:avLst/>
              <a:gdLst>
                <a:gd name="T0" fmla="*/ 136 w 146"/>
                <a:gd name="T1" fmla="*/ 275 h 673"/>
                <a:gd name="T2" fmla="*/ 127 w 146"/>
                <a:gd name="T3" fmla="*/ 253 h 673"/>
                <a:gd name="T4" fmla="*/ 119 w 146"/>
                <a:gd name="T5" fmla="*/ 213 h 673"/>
                <a:gd name="T6" fmla="*/ 56 w 146"/>
                <a:gd name="T7" fmla="*/ 71 h 673"/>
                <a:gd name="T8" fmla="*/ 20 w 146"/>
                <a:gd name="T9" fmla="*/ 23 h 673"/>
                <a:gd name="T10" fmla="*/ 18 w 146"/>
                <a:gd name="T11" fmla="*/ 16 h 673"/>
                <a:gd name="T12" fmla="*/ 0 w 146"/>
                <a:gd name="T13" fmla="*/ 0 h 673"/>
                <a:gd name="T14" fmla="*/ 11 w 146"/>
                <a:gd name="T15" fmla="*/ 22 h 673"/>
                <a:gd name="T16" fmla="*/ 45 w 146"/>
                <a:gd name="T17" fmla="*/ 75 h 673"/>
                <a:gd name="T18" fmla="*/ 89 w 146"/>
                <a:gd name="T19" fmla="*/ 195 h 673"/>
                <a:gd name="T20" fmla="*/ 97 w 146"/>
                <a:gd name="T21" fmla="*/ 268 h 673"/>
                <a:gd name="T22" fmla="*/ 94 w 146"/>
                <a:gd name="T23" fmla="*/ 322 h 673"/>
                <a:gd name="T24" fmla="*/ 102 w 146"/>
                <a:gd name="T25" fmla="*/ 392 h 673"/>
                <a:gd name="T26" fmla="*/ 105 w 146"/>
                <a:gd name="T27" fmla="*/ 431 h 673"/>
                <a:gd name="T28" fmla="*/ 14 w 146"/>
                <a:gd name="T29" fmla="*/ 650 h 673"/>
                <a:gd name="T30" fmla="*/ 5 w 146"/>
                <a:gd name="T31" fmla="*/ 673 h 673"/>
                <a:gd name="T32" fmla="*/ 33 w 146"/>
                <a:gd name="T33" fmla="*/ 640 h 673"/>
                <a:gd name="T34" fmla="*/ 91 w 146"/>
                <a:gd name="T35" fmla="*/ 524 h 673"/>
                <a:gd name="T36" fmla="*/ 128 w 146"/>
                <a:gd name="T37" fmla="*/ 379 h 673"/>
                <a:gd name="T38" fmla="*/ 133 w 146"/>
                <a:gd name="T39" fmla="*/ 351 h 673"/>
                <a:gd name="T40" fmla="*/ 139 w 146"/>
                <a:gd name="T41" fmla="*/ 321 h 673"/>
                <a:gd name="T42" fmla="*/ 136 w 146"/>
                <a:gd name="T43" fmla="*/ 275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6" h="673">
                  <a:moveTo>
                    <a:pt x="136" y="275"/>
                  </a:moveTo>
                  <a:cubicBezTo>
                    <a:pt x="132" y="268"/>
                    <a:pt x="127" y="262"/>
                    <a:pt x="127" y="253"/>
                  </a:cubicBezTo>
                  <a:cubicBezTo>
                    <a:pt x="128" y="239"/>
                    <a:pt x="122" y="227"/>
                    <a:pt x="119" y="213"/>
                  </a:cubicBezTo>
                  <a:cubicBezTo>
                    <a:pt x="107" y="162"/>
                    <a:pt x="88" y="113"/>
                    <a:pt x="56" y="71"/>
                  </a:cubicBezTo>
                  <a:cubicBezTo>
                    <a:pt x="43" y="55"/>
                    <a:pt x="39" y="34"/>
                    <a:pt x="20" y="23"/>
                  </a:cubicBezTo>
                  <a:cubicBezTo>
                    <a:pt x="19" y="22"/>
                    <a:pt x="17" y="18"/>
                    <a:pt x="18" y="16"/>
                  </a:cubicBezTo>
                  <a:cubicBezTo>
                    <a:pt x="22" y="1"/>
                    <a:pt x="10" y="4"/>
                    <a:pt x="0" y="0"/>
                  </a:cubicBezTo>
                  <a:cubicBezTo>
                    <a:pt x="5" y="9"/>
                    <a:pt x="7" y="16"/>
                    <a:pt x="11" y="22"/>
                  </a:cubicBezTo>
                  <a:cubicBezTo>
                    <a:pt x="22" y="40"/>
                    <a:pt x="36" y="56"/>
                    <a:pt x="45" y="75"/>
                  </a:cubicBezTo>
                  <a:cubicBezTo>
                    <a:pt x="62" y="114"/>
                    <a:pt x="81" y="152"/>
                    <a:pt x="89" y="195"/>
                  </a:cubicBezTo>
                  <a:cubicBezTo>
                    <a:pt x="93" y="219"/>
                    <a:pt x="100" y="243"/>
                    <a:pt x="97" y="268"/>
                  </a:cubicBezTo>
                  <a:cubicBezTo>
                    <a:pt x="96" y="286"/>
                    <a:pt x="90" y="304"/>
                    <a:pt x="94" y="322"/>
                  </a:cubicBezTo>
                  <a:cubicBezTo>
                    <a:pt x="99" y="345"/>
                    <a:pt x="101" y="369"/>
                    <a:pt x="102" y="392"/>
                  </a:cubicBezTo>
                  <a:cubicBezTo>
                    <a:pt x="103" y="405"/>
                    <a:pt x="107" y="417"/>
                    <a:pt x="105" y="431"/>
                  </a:cubicBezTo>
                  <a:cubicBezTo>
                    <a:pt x="89" y="510"/>
                    <a:pt x="59" y="583"/>
                    <a:pt x="14" y="650"/>
                  </a:cubicBezTo>
                  <a:cubicBezTo>
                    <a:pt x="9" y="657"/>
                    <a:pt x="5" y="664"/>
                    <a:pt x="5" y="673"/>
                  </a:cubicBezTo>
                  <a:cubicBezTo>
                    <a:pt x="20" y="666"/>
                    <a:pt x="25" y="652"/>
                    <a:pt x="33" y="640"/>
                  </a:cubicBezTo>
                  <a:cubicBezTo>
                    <a:pt x="56" y="603"/>
                    <a:pt x="74" y="564"/>
                    <a:pt x="91" y="524"/>
                  </a:cubicBezTo>
                  <a:cubicBezTo>
                    <a:pt x="111" y="477"/>
                    <a:pt x="120" y="428"/>
                    <a:pt x="128" y="379"/>
                  </a:cubicBezTo>
                  <a:cubicBezTo>
                    <a:pt x="130" y="369"/>
                    <a:pt x="134" y="360"/>
                    <a:pt x="133" y="351"/>
                  </a:cubicBezTo>
                  <a:cubicBezTo>
                    <a:pt x="132" y="341"/>
                    <a:pt x="134" y="331"/>
                    <a:pt x="139" y="321"/>
                  </a:cubicBezTo>
                  <a:cubicBezTo>
                    <a:pt x="146" y="306"/>
                    <a:pt x="142" y="289"/>
                    <a:pt x="136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任意多边形 8">
              <a:extLst>
                <a:ext uri="{FF2B5EF4-FFF2-40B4-BE49-F238E27FC236}">
                  <a16:creationId xmlns:a16="http://schemas.microsoft.com/office/drawing/2014/main" id="{CC801153-4E14-429C-B5AF-BDC3A6DB1234}"/>
                </a:ext>
              </a:extLst>
            </p:cNvPr>
            <p:cNvSpPr/>
            <p:nvPr/>
          </p:nvSpPr>
          <p:spPr bwMode="auto">
            <a:xfrm>
              <a:off x="4824473" y="4594619"/>
              <a:ext cx="637919" cy="417480"/>
            </a:xfrm>
            <a:custGeom>
              <a:avLst/>
              <a:gdLst>
                <a:gd name="T0" fmla="*/ 213 w 218"/>
                <a:gd name="T1" fmla="*/ 143 h 143"/>
                <a:gd name="T2" fmla="*/ 218 w 218"/>
                <a:gd name="T3" fmla="*/ 137 h 143"/>
                <a:gd name="T4" fmla="*/ 0 w 218"/>
                <a:gd name="T5" fmla="*/ 0 h 143"/>
                <a:gd name="T6" fmla="*/ 213 w 218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143">
                  <a:moveTo>
                    <a:pt x="213" y="143"/>
                  </a:moveTo>
                  <a:cubicBezTo>
                    <a:pt x="214" y="141"/>
                    <a:pt x="216" y="139"/>
                    <a:pt x="218" y="137"/>
                  </a:cubicBezTo>
                  <a:cubicBezTo>
                    <a:pt x="135" y="107"/>
                    <a:pt x="76" y="41"/>
                    <a:pt x="0" y="0"/>
                  </a:cubicBezTo>
                  <a:cubicBezTo>
                    <a:pt x="61" y="62"/>
                    <a:pt x="129" y="114"/>
                    <a:pt x="21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任意多边形 9">
              <a:extLst>
                <a:ext uri="{FF2B5EF4-FFF2-40B4-BE49-F238E27FC236}">
                  <a16:creationId xmlns:a16="http://schemas.microsoft.com/office/drawing/2014/main" id="{5388A1E0-1F69-49BF-AA4E-2BA779EE00CD}"/>
                </a:ext>
              </a:extLst>
            </p:cNvPr>
            <p:cNvSpPr/>
            <p:nvPr/>
          </p:nvSpPr>
          <p:spPr bwMode="auto">
            <a:xfrm>
              <a:off x="5711155" y="1629158"/>
              <a:ext cx="391618" cy="70196"/>
            </a:xfrm>
            <a:custGeom>
              <a:avLst/>
              <a:gdLst>
                <a:gd name="T0" fmla="*/ 10 w 134"/>
                <a:gd name="T1" fmla="*/ 23 h 24"/>
                <a:gd name="T2" fmla="*/ 69 w 134"/>
                <a:gd name="T3" fmla="*/ 20 h 24"/>
                <a:gd name="T4" fmla="*/ 134 w 134"/>
                <a:gd name="T5" fmla="*/ 6 h 24"/>
                <a:gd name="T6" fmla="*/ 52 w 134"/>
                <a:gd name="T7" fmla="*/ 8 h 24"/>
                <a:gd name="T8" fmla="*/ 10 w 134"/>
                <a:gd name="T9" fmla="*/ 16 h 24"/>
                <a:gd name="T10" fmla="*/ 1 w 134"/>
                <a:gd name="T11" fmla="*/ 17 h 24"/>
                <a:gd name="T12" fmla="*/ 10 w 134"/>
                <a:gd name="T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4">
                  <a:moveTo>
                    <a:pt x="10" y="23"/>
                  </a:moveTo>
                  <a:cubicBezTo>
                    <a:pt x="30" y="23"/>
                    <a:pt x="50" y="23"/>
                    <a:pt x="69" y="20"/>
                  </a:cubicBezTo>
                  <a:cubicBezTo>
                    <a:pt x="91" y="16"/>
                    <a:pt x="112" y="11"/>
                    <a:pt x="134" y="6"/>
                  </a:cubicBezTo>
                  <a:cubicBezTo>
                    <a:pt x="107" y="6"/>
                    <a:pt x="79" y="0"/>
                    <a:pt x="52" y="8"/>
                  </a:cubicBezTo>
                  <a:cubicBezTo>
                    <a:pt x="39" y="12"/>
                    <a:pt x="25" y="19"/>
                    <a:pt x="10" y="16"/>
                  </a:cubicBezTo>
                  <a:cubicBezTo>
                    <a:pt x="7" y="15"/>
                    <a:pt x="3" y="11"/>
                    <a:pt x="1" y="17"/>
                  </a:cubicBezTo>
                  <a:cubicBezTo>
                    <a:pt x="0" y="24"/>
                    <a:pt x="6" y="23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任意多边形 10">
              <a:extLst>
                <a:ext uri="{FF2B5EF4-FFF2-40B4-BE49-F238E27FC236}">
                  <a16:creationId xmlns:a16="http://schemas.microsoft.com/office/drawing/2014/main" id="{AAF74992-2FE5-4C8B-BAC8-5DE6D8A37F56}"/>
                </a:ext>
              </a:extLst>
            </p:cNvPr>
            <p:cNvSpPr/>
            <p:nvPr/>
          </p:nvSpPr>
          <p:spPr bwMode="auto">
            <a:xfrm>
              <a:off x="5781351" y="1544184"/>
              <a:ext cx="301719" cy="70196"/>
            </a:xfrm>
            <a:custGeom>
              <a:avLst/>
              <a:gdLst>
                <a:gd name="T0" fmla="*/ 0 w 103"/>
                <a:gd name="T1" fmla="*/ 24 h 24"/>
                <a:gd name="T2" fmla="*/ 103 w 103"/>
                <a:gd name="T3" fmla="*/ 11 h 24"/>
                <a:gd name="T4" fmla="*/ 0 w 10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24">
                  <a:moveTo>
                    <a:pt x="0" y="24"/>
                  </a:moveTo>
                  <a:cubicBezTo>
                    <a:pt x="37" y="22"/>
                    <a:pt x="70" y="18"/>
                    <a:pt x="103" y="11"/>
                  </a:cubicBezTo>
                  <a:cubicBezTo>
                    <a:pt x="70" y="13"/>
                    <a:pt x="36" y="0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任意多边形 11">
              <a:extLst>
                <a:ext uri="{FF2B5EF4-FFF2-40B4-BE49-F238E27FC236}">
                  <a16:creationId xmlns:a16="http://schemas.microsoft.com/office/drawing/2014/main" id="{E628F420-CF94-4592-85FB-6D3698F8CEBD}"/>
                </a:ext>
              </a:extLst>
            </p:cNvPr>
            <p:cNvSpPr/>
            <p:nvPr/>
          </p:nvSpPr>
          <p:spPr bwMode="auto">
            <a:xfrm>
              <a:off x="7350286" y="4541664"/>
              <a:ext cx="145317" cy="149012"/>
            </a:xfrm>
            <a:custGeom>
              <a:avLst/>
              <a:gdLst>
                <a:gd name="T0" fmla="*/ 46 w 50"/>
                <a:gd name="T1" fmla="*/ 7 h 51"/>
                <a:gd name="T2" fmla="*/ 39 w 50"/>
                <a:gd name="T3" fmla="*/ 4 h 51"/>
                <a:gd name="T4" fmla="*/ 0 w 50"/>
                <a:gd name="T5" fmla="*/ 51 h 51"/>
                <a:gd name="T6" fmla="*/ 19 w 50"/>
                <a:gd name="T7" fmla="*/ 42 h 51"/>
                <a:gd name="T8" fmla="*/ 44 w 50"/>
                <a:gd name="T9" fmla="*/ 14 h 51"/>
                <a:gd name="T10" fmla="*/ 46 w 50"/>
                <a:gd name="T1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1">
                  <a:moveTo>
                    <a:pt x="46" y="7"/>
                  </a:moveTo>
                  <a:cubicBezTo>
                    <a:pt x="44" y="5"/>
                    <a:pt x="41" y="0"/>
                    <a:pt x="39" y="4"/>
                  </a:cubicBezTo>
                  <a:cubicBezTo>
                    <a:pt x="29" y="23"/>
                    <a:pt x="9" y="32"/>
                    <a:pt x="0" y="51"/>
                  </a:cubicBezTo>
                  <a:cubicBezTo>
                    <a:pt x="7" y="49"/>
                    <a:pt x="16" y="49"/>
                    <a:pt x="19" y="42"/>
                  </a:cubicBezTo>
                  <a:cubicBezTo>
                    <a:pt x="24" y="29"/>
                    <a:pt x="33" y="20"/>
                    <a:pt x="44" y="14"/>
                  </a:cubicBezTo>
                  <a:cubicBezTo>
                    <a:pt x="47" y="12"/>
                    <a:pt x="50" y="9"/>
                    <a:pt x="4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任意多边形 12">
              <a:extLst>
                <a:ext uri="{FF2B5EF4-FFF2-40B4-BE49-F238E27FC236}">
                  <a16:creationId xmlns:a16="http://schemas.microsoft.com/office/drawing/2014/main" id="{68A2DB96-F8CE-4D1A-A45B-5F5E4D1B86D0}"/>
                </a:ext>
              </a:extLst>
            </p:cNvPr>
            <p:cNvSpPr/>
            <p:nvPr/>
          </p:nvSpPr>
          <p:spPr bwMode="auto">
            <a:xfrm>
              <a:off x="6542420" y="1688270"/>
              <a:ext cx="78816" cy="51723"/>
            </a:xfrm>
            <a:custGeom>
              <a:avLst/>
              <a:gdLst>
                <a:gd name="T0" fmla="*/ 22 w 27"/>
                <a:gd name="T1" fmla="*/ 5 h 18"/>
                <a:gd name="T2" fmla="*/ 0 w 27"/>
                <a:gd name="T3" fmla="*/ 8 h 18"/>
                <a:gd name="T4" fmla="*/ 15 w 27"/>
                <a:gd name="T5" fmla="*/ 14 h 18"/>
                <a:gd name="T6" fmla="*/ 22 w 27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8">
                  <a:moveTo>
                    <a:pt x="22" y="5"/>
                  </a:moveTo>
                  <a:cubicBezTo>
                    <a:pt x="17" y="0"/>
                    <a:pt x="8" y="2"/>
                    <a:pt x="0" y="8"/>
                  </a:cubicBezTo>
                  <a:cubicBezTo>
                    <a:pt x="6" y="9"/>
                    <a:pt x="11" y="12"/>
                    <a:pt x="15" y="14"/>
                  </a:cubicBezTo>
                  <a:cubicBezTo>
                    <a:pt x="25" y="18"/>
                    <a:pt x="27" y="10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任意多边形 13">
              <a:extLst>
                <a:ext uri="{FF2B5EF4-FFF2-40B4-BE49-F238E27FC236}">
                  <a16:creationId xmlns:a16="http://schemas.microsoft.com/office/drawing/2014/main" id="{48C24764-AE48-418F-BA0A-3F9432A18CDB}"/>
                </a:ext>
              </a:extLst>
            </p:cNvPr>
            <p:cNvSpPr/>
            <p:nvPr/>
          </p:nvSpPr>
          <p:spPr bwMode="auto">
            <a:xfrm>
              <a:off x="5468549" y="1743688"/>
              <a:ext cx="76353" cy="44334"/>
            </a:xfrm>
            <a:custGeom>
              <a:avLst/>
              <a:gdLst>
                <a:gd name="T0" fmla="*/ 26 w 26"/>
                <a:gd name="T1" fmla="*/ 2 h 15"/>
                <a:gd name="T2" fmla="*/ 0 w 26"/>
                <a:gd name="T3" fmla="*/ 7 h 15"/>
                <a:gd name="T4" fmla="*/ 2 w 26"/>
                <a:gd name="T5" fmla="*/ 11 h 15"/>
                <a:gd name="T6" fmla="*/ 26 w 2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5">
                  <a:moveTo>
                    <a:pt x="26" y="2"/>
                  </a:moveTo>
                  <a:cubicBezTo>
                    <a:pt x="15" y="2"/>
                    <a:pt x="6" y="0"/>
                    <a:pt x="0" y="7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11" y="15"/>
                    <a:pt x="17" y="10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2A6608AD-5AB2-4639-A93C-A1206A1BF63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8619711" y="4124187"/>
            <a:ext cx="2911773" cy="164712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055228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571C92B4-9BA6-49D3-B600-067863D9FDC9}"/>
              </a:ext>
            </a:extLst>
          </p:cNvPr>
          <p:cNvGrpSpPr/>
          <p:nvPr/>
        </p:nvGrpSpPr>
        <p:grpSpPr>
          <a:xfrm>
            <a:off x="857250" y="1991379"/>
            <a:ext cx="10477500" cy="3862137"/>
            <a:chOff x="857250" y="1991379"/>
            <a:chExt cx="10477500" cy="3862137"/>
          </a:xfrm>
        </p:grpSpPr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1BC5BABB-46D2-49E9-AD5F-EEAF565CF85A}"/>
                </a:ext>
              </a:extLst>
            </p:cNvPr>
            <p:cNvCxnSpPr>
              <a:cxnSpLocks/>
            </p:cNvCxnSpPr>
            <p:nvPr/>
          </p:nvCxnSpPr>
          <p:spPr>
            <a:xfrm>
              <a:off x="3494087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CEFCB667-A301-4290-AADF-9576BC3AE138}"/>
                </a:ext>
              </a:extLst>
            </p:cNvPr>
            <p:cNvCxnSpPr>
              <a:cxnSpLocks/>
            </p:cNvCxnSpPr>
            <p:nvPr/>
          </p:nvCxnSpPr>
          <p:spPr>
            <a:xfrm>
              <a:off x="6113461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D4A72808-07C6-464A-8F4D-54384326D3C4}"/>
                </a:ext>
              </a:extLst>
            </p:cNvPr>
            <p:cNvCxnSpPr>
              <a:cxnSpLocks/>
            </p:cNvCxnSpPr>
            <p:nvPr/>
          </p:nvCxnSpPr>
          <p:spPr>
            <a:xfrm>
              <a:off x="8732835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BD4A0C76-1384-4194-B3F9-B52C81BA80AC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2956913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47242DEF-7561-47F8-BDBE-33A572860029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3922447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A0B4980B-9059-4F5C-8DE2-F2C4C39338F2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4887981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85D95F14-F18C-4A86-8BA4-DF3A00606BB1}"/>
                </a:ext>
              </a:extLst>
            </p:cNvPr>
            <p:cNvCxnSpPr>
              <a:cxnSpLocks/>
            </p:cNvCxnSpPr>
            <p:nvPr/>
          </p:nvCxnSpPr>
          <p:spPr>
            <a:xfrm>
              <a:off x="2184400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977D9AF5-97E5-41DF-8474-6FABE7AACF58}"/>
                </a:ext>
              </a:extLst>
            </p:cNvPr>
            <p:cNvCxnSpPr>
              <a:cxnSpLocks/>
            </p:cNvCxnSpPr>
            <p:nvPr/>
          </p:nvCxnSpPr>
          <p:spPr>
            <a:xfrm>
              <a:off x="4803774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5A19C84E-4E24-4FAD-BF24-1A3AEA1C084E}"/>
                </a:ext>
              </a:extLst>
            </p:cNvPr>
            <p:cNvCxnSpPr>
              <a:cxnSpLocks/>
            </p:cNvCxnSpPr>
            <p:nvPr/>
          </p:nvCxnSpPr>
          <p:spPr>
            <a:xfrm>
              <a:off x="7423148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79C40B2C-373F-4F24-AEDB-0E7007DA2EC4}"/>
                </a:ext>
              </a:extLst>
            </p:cNvPr>
            <p:cNvCxnSpPr>
              <a:cxnSpLocks/>
            </p:cNvCxnSpPr>
            <p:nvPr/>
          </p:nvCxnSpPr>
          <p:spPr>
            <a:xfrm>
              <a:off x="10042522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8073B42-2D33-456C-9807-4E2DC8701212}"/>
              </a:ext>
            </a:extLst>
          </p:cNvPr>
          <p:cNvGrpSpPr/>
          <p:nvPr/>
        </p:nvGrpSpPr>
        <p:grpSpPr>
          <a:xfrm>
            <a:off x="1353430" y="2261483"/>
            <a:ext cx="402580" cy="444381"/>
            <a:chOff x="1353430" y="2261483"/>
            <a:chExt cx="402580" cy="444381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F93498F0-103C-4997-8787-9BC9B6CC1351}"/>
                </a:ext>
              </a:extLst>
            </p:cNvPr>
            <p:cNvSpPr/>
            <p:nvPr/>
          </p:nvSpPr>
          <p:spPr>
            <a:xfrm>
              <a:off x="1582520" y="2304855"/>
              <a:ext cx="171600" cy="163035"/>
            </a:xfrm>
            <a:custGeom>
              <a:avLst/>
              <a:gdLst>
                <a:gd name="connsiteX0" fmla="*/ 8776 w 171600"/>
                <a:gd name="connsiteY0" fmla="*/ 24411 h 163035"/>
                <a:gd name="connsiteX1" fmla="*/ 112823 w 171600"/>
                <a:gd name="connsiteY1" fmla="*/ 124276 h 163035"/>
                <a:gd name="connsiteX2" fmla="*/ 93599 w 171600"/>
                <a:gd name="connsiteY2" fmla="*/ 112854 h 163035"/>
                <a:gd name="connsiteX3" fmla="*/ 76236 w 171600"/>
                <a:gd name="connsiteY3" fmla="*/ 116047 h 163035"/>
                <a:gd name="connsiteX4" fmla="*/ 79430 w 171600"/>
                <a:gd name="connsiteY4" fmla="*/ 133410 h 163035"/>
                <a:gd name="connsiteX5" fmla="*/ 81116 w 171600"/>
                <a:gd name="connsiteY5" fmla="*/ 134387 h 163035"/>
                <a:gd name="connsiteX6" fmla="*/ 124807 w 171600"/>
                <a:gd name="connsiteY6" fmla="*/ 160289 h 163035"/>
                <a:gd name="connsiteX7" fmla="*/ 132609 w 171600"/>
                <a:gd name="connsiteY7" fmla="*/ 163036 h 163035"/>
                <a:gd name="connsiteX8" fmla="*/ 132921 w 171600"/>
                <a:gd name="connsiteY8" fmla="*/ 163036 h 163035"/>
                <a:gd name="connsiteX9" fmla="*/ 133919 w 171600"/>
                <a:gd name="connsiteY9" fmla="*/ 163036 h 163035"/>
                <a:gd name="connsiteX10" fmla="*/ 134419 w 171600"/>
                <a:gd name="connsiteY10" fmla="*/ 163036 h 163035"/>
                <a:gd name="connsiteX11" fmla="*/ 134419 w 171600"/>
                <a:gd name="connsiteY11" fmla="*/ 163036 h 163035"/>
                <a:gd name="connsiteX12" fmla="*/ 135417 w 171600"/>
                <a:gd name="connsiteY12" fmla="*/ 163036 h 163035"/>
                <a:gd name="connsiteX13" fmla="*/ 143032 w 171600"/>
                <a:gd name="connsiteY13" fmla="*/ 157293 h 163035"/>
                <a:gd name="connsiteX14" fmla="*/ 170370 w 171600"/>
                <a:gd name="connsiteY14" fmla="*/ 111293 h 163035"/>
                <a:gd name="connsiteX15" fmla="*/ 164513 w 171600"/>
                <a:gd name="connsiteY15" fmla="*/ 94640 h 163035"/>
                <a:gd name="connsiteX16" fmla="*/ 148837 w 171600"/>
                <a:gd name="connsiteY16" fmla="*/ 98810 h 163035"/>
                <a:gd name="connsiteX17" fmla="*/ 137290 w 171600"/>
                <a:gd name="connsiteY17" fmla="*/ 118471 h 163035"/>
                <a:gd name="connsiteX18" fmla="*/ 137290 w 171600"/>
                <a:gd name="connsiteY18" fmla="*/ 118471 h 163035"/>
                <a:gd name="connsiteX19" fmla="*/ 55463 w 171600"/>
                <a:gd name="connsiteY19" fmla="*/ 18045 h 163035"/>
                <a:gd name="connsiteX20" fmla="*/ 16204 w 171600"/>
                <a:gd name="connsiteY20" fmla="*/ 568 h 163035"/>
                <a:gd name="connsiteX21" fmla="*/ 568 w 171600"/>
                <a:gd name="connsiteY21" fmla="*/ 8776 h 163035"/>
                <a:gd name="connsiteX22" fmla="*/ 8776 w 171600"/>
                <a:gd name="connsiteY22" fmla="*/ 24411 h 16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00" h="163035">
                  <a:moveTo>
                    <a:pt x="8776" y="24411"/>
                  </a:moveTo>
                  <a:cubicBezTo>
                    <a:pt x="57158" y="39613"/>
                    <a:pt x="95650" y="76559"/>
                    <a:pt x="112823" y="124276"/>
                  </a:cubicBezTo>
                  <a:lnTo>
                    <a:pt x="93599" y="112854"/>
                  </a:lnTo>
                  <a:cubicBezTo>
                    <a:pt x="87923" y="108941"/>
                    <a:pt x="80149" y="110371"/>
                    <a:pt x="76236" y="116047"/>
                  </a:cubicBezTo>
                  <a:cubicBezTo>
                    <a:pt x="72323" y="121724"/>
                    <a:pt x="73753" y="129497"/>
                    <a:pt x="79430" y="133410"/>
                  </a:cubicBezTo>
                  <a:cubicBezTo>
                    <a:pt x="79965" y="133779"/>
                    <a:pt x="80529" y="134106"/>
                    <a:pt x="81116" y="134387"/>
                  </a:cubicBezTo>
                  <a:lnTo>
                    <a:pt x="124807" y="160289"/>
                  </a:lnTo>
                  <a:cubicBezTo>
                    <a:pt x="127020" y="162065"/>
                    <a:pt x="129771" y="163033"/>
                    <a:pt x="132609" y="163036"/>
                  </a:cubicBezTo>
                  <a:lnTo>
                    <a:pt x="132921" y="163036"/>
                  </a:lnTo>
                  <a:lnTo>
                    <a:pt x="133919" y="163036"/>
                  </a:lnTo>
                  <a:lnTo>
                    <a:pt x="134419" y="163036"/>
                  </a:lnTo>
                  <a:lnTo>
                    <a:pt x="134419" y="163036"/>
                  </a:lnTo>
                  <a:lnTo>
                    <a:pt x="135417" y="163036"/>
                  </a:lnTo>
                  <a:cubicBezTo>
                    <a:pt x="138616" y="162205"/>
                    <a:pt x="141354" y="160140"/>
                    <a:pt x="143032" y="157293"/>
                  </a:cubicBezTo>
                  <a:lnTo>
                    <a:pt x="170370" y="111293"/>
                  </a:lnTo>
                  <a:cubicBezTo>
                    <a:pt x="173352" y="105077"/>
                    <a:pt x="170730" y="97621"/>
                    <a:pt x="164513" y="94640"/>
                  </a:cubicBezTo>
                  <a:cubicBezTo>
                    <a:pt x="158974" y="91983"/>
                    <a:pt x="152324" y="93751"/>
                    <a:pt x="148837" y="98810"/>
                  </a:cubicBezTo>
                  <a:lnTo>
                    <a:pt x="137290" y="118471"/>
                  </a:lnTo>
                  <a:lnTo>
                    <a:pt x="137290" y="118471"/>
                  </a:lnTo>
                  <a:cubicBezTo>
                    <a:pt x="122861" y="76310"/>
                    <a:pt x="93840" y="40693"/>
                    <a:pt x="55463" y="18045"/>
                  </a:cubicBezTo>
                  <a:cubicBezTo>
                    <a:pt x="43078" y="10756"/>
                    <a:pt x="29908" y="4893"/>
                    <a:pt x="16204" y="568"/>
                  </a:cubicBezTo>
                  <a:cubicBezTo>
                    <a:pt x="9619" y="-1483"/>
                    <a:pt x="2619" y="2192"/>
                    <a:pt x="568" y="8776"/>
                  </a:cubicBezTo>
                  <a:cubicBezTo>
                    <a:pt x="-1483" y="15360"/>
                    <a:pt x="2192" y="22360"/>
                    <a:pt x="8776" y="2441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DAE69217-916B-4E7A-B3EE-916001A6178D}"/>
                </a:ext>
              </a:extLst>
            </p:cNvPr>
            <p:cNvSpPr/>
            <p:nvPr/>
          </p:nvSpPr>
          <p:spPr>
            <a:xfrm>
              <a:off x="1355446" y="2335071"/>
              <a:ext cx="90858" cy="201601"/>
            </a:xfrm>
            <a:custGeom>
              <a:avLst/>
              <a:gdLst>
                <a:gd name="connsiteX0" fmla="*/ 5099 w 90858"/>
                <a:gd name="connsiteY0" fmla="*/ 191990 h 201601"/>
                <a:gd name="connsiteX1" fmla="*/ 17270 w 90858"/>
                <a:gd name="connsiteY1" fmla="*/ 201602 h 201601"/>
                <a:gd name="connsiteX2" fmla="*/ 20141 w 90858"/>
                <a:gd name="connsiteY2" fmla="*/ 201227 h 201601"/>
                <a:gd name="connsiteX3" fmla="*/ 29191 w 90858"/>
                <a:gd name="connsiteY3" fmla="*/ 186248 h 201601"/>
                <a:gd name="connsiteX4" fmla="*/ 47916 w 90858"/>
                <a:gd name="connsiteY4" fmla="*/ 66535 h 201601"/>
                <a:gd name="connsiteX5" fmla="*/ 65018 w 90858"/>
                <a:gd name="connsiteY5" fmla="*/ 42692 h 201601"/>
                <a:gd name="connsiteX6" fmla="*/ 65393 w 90858"/>
                <a:gd name="connsiteY6" fmla="*/ 43067 h 201601"/>
                <a:gd name="connsiteX7" fmla="*/ 65393 w 90858"/>
                <a:gd name="connsiteY7" fmla="*/ 65911 h 201601"/>
                <a:gd name="connsiteX8" fmla="*/ 77876 w 90858"/>
                <a:gd name="connsiteY8" fmla="*/ 78394 h 201601"/>
                <a:gd name="connsiteX9" fmla="*/ 90359 w 90858"/>
                <a:gd name="connsiteY9" fmla="*/ 65911 h 201601"/>
                <a:gd name="connsiteX10" fmla="*/ 90858 w 90858"/>
                <a:gd name="connsiteY10" fmla="*/ 12982 h 201601"/>
                <a:gd name="connsiteX11" fmla="*/ 78375 w 90858"/>
                <a:gd name="connsiteY11" fmla="*/ 499 h 201601"/>
                <a:gd name="connsiteX12" fmla="*/ 25384 w 90858"/>
                <a:gd name="connsiteY12" fmla="*/ 0 h 201601"/>
                <a:gd name="connsiteX13" fmla="*/ 12901 w 90858"/>
                <a:gd name="connsiteY13" fmla="*/ 12483 h 201601"/>
                <a:gd name="connsiteX14" fmla="*/ 25384 w 90858"/>
                <a:gd name="connsiteY14" fmla="*/ 24966 h 201601"/>
                <a:gd name="connsiteX15" fmla="*/ 47542 w 90858"/>
                <a:gd name="connsiteY15" fmla="*/ 24966 h 201601"/>
                <a:gd name="connsiteX16" fmla="*/ 26071 w 90858"/>
                <a:gd name="connsiteY16" fmla="*/ 53677 h 201601"/>
                <a:gd name="connsiteX17" fmla="*/ 5099 w 90858"/>
                <a:gd name="connsiteY17" fmla="*/ 191990 h 20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858" h="201601">
                  <a:moveTo>
                    <a:pt x="5099" y="191990"/>
                  </a:moveTo>
                  <a:cubicBezTo>
                    <a:pt x="6432" y="197631"/>
                    <a:pt x="11474" y="201612"/>
                    <a:pt x="17270" y="201602"/>
                  </a:cubicBezTo>
                  <a:cubicBezTo>
                    <a:pt x="18239" y="201596"/>
                    <a:pt x="19203" y="201470"/>
                    <a:pt x="20141" y="201227"/>
                  </a:cubicBezTo>
                  <a:cubicBezTo>
                    <a:pt x="26739" y="199539"/>
                    <a:pt x="30766" y="192874"/>
                    <a:pt x="29191" y="186248"/>
                  </a:cubicBezTo>
                  <a:cubicBezTo>
                    <a:pt x="19676" y="145425"/>
                    <a:pt x="26390" y="102502"/>
                    <a:pt x="47916" y="66535"/>
                  </a:cubicBezTo>
                  <a:cubicBezTo>
                    <a:pt x="52901" y="58098"/>
                    <a:pt x="58624" y="50118"/>
                    <a:pt x="65018" y="42692"/>
                  </a:cubicBezTo>
                  <a:lnTo>
                    <a:pt x="65393" y="43067"/>
                  </a:lnTo>
                  <a:lnTo>
                    <a:pt x="65393" y="65911"/>
                  </a:lnTo>
                  <a:cubicBezTo>
                    <a:pt x="65393" y="72805"/>
                    <a:pt x="70981" y="78394"/>
                    <a:pt x="77876" y="78394"/>
                  </a:cubicBezTo>
                  <a:cubicBezTo>
                    <a:pt x="84770" y="78394"/>
                    <a:pt x="90359" y="72805"/>
                    <a:pt x="90359" y="65911"/>
                  </a:cubicBezTo>
                  <a:lnTo>
                    <a:pt x="90858" y="12982"/>
                  </a:lnTo>
                  <a:cubicBezTo>
                    <a:pt x="90858" y="6088"/>
                    <a:pt x="85269" y="499"/>
                    <a:pt x="78375" y="499"/>
                  </a:cubicBezTo>
                  <a:lnTo>
                    <a:pt x="25384" y="0"/>
                  </a:lnTo>
                  <a:cubicBezTo>
                    <a:pt x="18490" y="0"/>
                    <a:pt x="12901" y="5589"/>
                    <a:pt x="12901" y="12483"/>
                  </a:cubicBezTo>
                  <a:cubicBezTo>
                    <a:pt x="12901" y="19377"/>
                    <a:pt x="18490" y="24966"/>
                    <a:pt x="25384" y="24966"/>
                  </a:cubicBezTo>
                  <a:lnTo>
                    <a:pt x="47542" y="24966"/>
                  </a:lnTo>
                  <a:cubicBezTo>
                    <a:pt x="39490" y="33834"/>
                    <a:pt x="32301" y="43447"/>
                    <a:pt x="26071" y="53677"/>
                  </a:cubicBezTo>
                  <a:cubicBezTo>
                    <a:pt x="1373" y="95305"/>
                    <a:pt x="-6149" y="144912"/>
                    <a:pt x="5099" y="19199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660CBD75-B536-4C94-BF37-CC180794CB9A}"/>
                </a:ext>
              </a:extLst>
            </p:cNvPr>
            <p:cNvSpPr/>
            <p:nvPr/>
          </p:nvSpPr>
          <p:spPr>
            <a:xfrm>
              <a:off x="1467569" y="2598108"/>
              <a:ext cx="208456" cy="107756"/>
            </a:xfrm>
            <a:custGeom>
              <a:avLst/>
              <a:gdLst>
                <a:gd name="connsiteX0" fmla="*/ 186829 w 208456"/>
                <a:gd name="connsiteY0" fmla="*/ 3789 h 107756"/>
                <a:gd name="connsiteX1" fmla="*/ 44833 w 208456"/>
                <a:gd name="connsiteY1" fmla="*/ 45295 h 107756"/>
                <a:gd name="connsiteX2" fmla="*/ 44833 w 208456"/>
                <a:gd name="connsiteY2" fmla="*/ 45295 h 107756"/>
                <a:gd name="connsiteX3" fmla="*/ 64681 w 208456"/>
                <a:gd name="connsiteY3" fmla="*/ 34061 h 107756"/>
                <a:gd name="connsiteX4" fmla="*/ 69269 w 208456"/>
                <a:gd name="connsiteY4" fmla="*/ 16990 h 107756"/>
                <a:gd name="connsiteX5" fmla="*/ 52198 w 208456"/>
                <a:gd name="connsiteY5" fmla="*/ 12403 h 107756"/>
                <a:gd name="connsiteX6" fmla="*/ 6323 w 208456"/>
                <a:gd name="connsiteY6" fmla="*/ 38430 h 107756"/>
                <a:gd name="connsiteX7" fmla="*/ 1629 w 208456"/>
                <a:gd name="connsiteY7" fmla="*/ 55449 h 107756"/>
                <a:gd name="connsiteX8" fmla="*/ 1641 w 208456"/>
                <a:gd name="connsiteY8" fmla="*/ 55469 h 107756"/>
                <a:gd name="connsiteX9" fmla="*/ 27918 w 208456"/>
                <a:gd name="connsiteY9" fmla="*/ 101469 h 107756"/>
                <a:gd name="connsiteX10" fmla="*/ 45020 w 208456"/>
                <a:gd name="connsiteY10" fmla="*/ 106088 h 107756"/>
                <a:gd name="connsiteX11" fmla="*/ 49639 w 208456"/>
                <a:gd name="connsiteY11" fmla="*/ 88986 h 107756"/>
                <a:gd name="connsiteX12" fmla="*/ 38467 w 208456"/>
                <a:gd name="connsiteY12" fmla="*/ 69513 h 107756"/>
                <a:gd name="connsiteX13" fmla="*/ 204180 w 208456"/>
                <a:gd name="connsiteY13" fmla="*/ 21890 h 107756"/>
                <a:gd name="connsiteX14" fmla="*/ 205380 w 208456"/>
                <a:gd name="connsiteY14" fmla="*/ 4277 h 107756"/>
                <a:gd name="connsiteX15" fmla="*/ 187767 w 208456"/>
                <a:gd name="connsiteY15" fmla="*/ 3077 h 107756"/>
                <a:gd name="connsiteX16" fmla="*/ 187016 w 208456"/>
                <a:gd name="connsiteY16" fmla="*/ 3789 h 10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456" h="107756">
                  <a:moveTo>
                    <a:pt x="186829" y="3789"/>
                  </a:moveTo>
                  <a:cubicBezTo>
                    <a:pt x="148885" y="39585"/>
                    <a:pt x="96082" y="55020"/>
                    <a:pt x="44833" y="45295"/>
                  </a:cubicBezTo>
                  <a:lnTo>
                    <a:pt x="44833" y="45295"/>
                  </a:lnTo>
                  <a:lnTo>
                    <a:pt x="64681" y="34061"/>
                  </a:lnTo>
                  <a:cubicBezTo>
                    <a:pt x="70662" y="30613"/>
                    <a:pt x="72716" y="22971"/>
                    <a:pt x="69269" y="16990"/>
                  </a:cubicBezTo>
                  <a:cubicBezTo>
                    <a:pt x="65821" y="11009"/>
                    <a:pt x="58179" y="8955"/>
                    <a:pt x="52198" y="12403"/>
                  </a:cubicBezTo>
                  <a:lnTo>
                    <a:pt x="6323" y="38430"/>
                  </a:lnTo>
                  <a:cubicBezTo>
                    <a:pt x="327" y="41833"/>
                    <a:pt x="-1774" y="49453"/>
                    <a:pt x="1629" y="55449"/>
                  </a:cubicBezTo>
                  <a:cubicBezTo>
                    <a:pt x="1633" y="55455"/>
                    <a:pt x="1638" y="55462"/>
                    <a:pt x="1641" y="55469"/>
                  </a:cubicBezTo>
                  <a:lnTo>
                    <a:pt x="27918" y="101469"/>
                  </a:lnTo>
                  <a:cubicBezTo>
                    <a:pt x="31366" y="107467"/>
                    <a:pt x="39022" y="109535"/>
                    <a:pt x="45020" y="106088"/>
                  </a:cubicBezTo>
                  <a:cubicBezTo>
                    <a:pt x="51018" y="102641"/>
                    <a:pt x="53086" y="94984"/>
                    <a:pt x="49639" y="88986"/>
                  </a:cubicBezTo>
                  <a:lnTo>
                    <a:pt x="38467" y="69513"/>
                  </a:lnTo>
                  <a:cubicBezTo>
                    <a:pt x="98162" y="81528"/>
                    <a:pt x="159972" y="63765"/>
                    <a:pt x="204180" y="21890"/>
                  </a:cubicBezTo>
                  <a:cubicBezTo>
                    <a:pt x="209375" y="17357"/>
                    <a:pt x="209912" y="9471"/>
                    <a:pt x="205380" y="4277"/>
                  </a:cubicBezTo>
                  <a:cubicBezTo>
                    <a:pt x="200848" y="-918"/>
                    <a:pt x="192962" y="-1456"/>
                    <a:pt x="187767" y="3077"/>
                  </a:cubicBezTo>
                  <a:cubicBezTo>
                    <a:pt x="187507" y="3304"/>
                    <a:pt x="187256" y="3541"/>
                    <a:pt x="187016" y="378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F2AC91A-C838-4ACF-A77E-2AAA1646E57B}"/>
                </a:ext>
              </a:extLst>
            </p:cNvPr>
            <p:cNvSpPr/>
            <p:nvPr/>
          </p:nvSpPr>
          <p:spPr>
            <a:xfrm>
              <a:off x="1353430" y="2542540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7DD5506-4B57-4201-BED1-CEE897E23F8F}"/>
                </a:ext>
              </a:extLst>
            </p:cNvPr>
            <p:cNvSpPr/>
            <p:nvPr/>
          </p:nvSpPr>
          <p:spPr>
            <a:xfrm>
              <a:off x="1656145" y="2499848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2C57EFF5-50AD-41C1-80D3-19877213798D}"/>
                </a:ext>
              </a:extLst>
            </p:cNvPr>
            <p:cNvSpPr/>
            <p:nvPr/>
          </p:nvSpPr>
          <p:spPr>
            <a:xfrm>
              <a:off x="1470459" y="2261483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0AFB2F90-AA3B-477F-BC3D-0B9D28B65994}"/>
              </a:ext>
            </a:extLst>
          </p:cNvPr>
          <p:cNvGrpSpPr/>
          <p:nvPr/>
        </p:nvGrpSpPr>
        <p:grpSpPr>
          <a:xfrm>
            <a:off x="2583520" y="2296050"/>
            <a:ext cx="495735" cy="372207"/>
            <a:chOff x="2583520" y="2296050"/>
            <a:chExt cx="495735" cy="372207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DBFCACA-E48D-4F9B-B281-B6BBF59B6987}"/>
                </a:ext>
              </a:extLst>
            </p:cNvPr>
            <p:cNvSpPr/>
            <p:nvPr/>
          </p:nvSpPr>
          <p:spPr>
            <a:xfrm>
              <a:off x="2583520" y="2477160"/>
              <a:ext cx="495720" cy="191097"/>
            </a:xfrm>
            <a:custGeom>
              <a:avLst/>
              <a:gdLst>
                <a:gd name="connsiteX0" fmla="*/ 16900 w 495720"/>
                <a:gd name="connsiteY0" fmla="*/ 78445 h 191097"/>
                <a:gd name="connsiteX1" fmla="*/ 438050 w 495720"/>
                <a:gd name="connsiteY1" fmla="*/ 78445 h 191097"/>
                <a:gd name="connsiteX2" fmla="*/ 388025 w 495720"/>
                <a:gd name="connsiteY2" fmla="*/ 28421 h 191097"/>
                <a:gd name="connsiteX3" fmla="*/ 388869 w 495720"/>
                <a:gd name="connsiteY3" fmla="*/ 4536 h 191097"/>
                <a:gd name="connsiteX4" fmla="*/ 411911 w 495720"/>
                <a:gd name="connsiteY4" fmla="*/ 4536 h 191097"/>
                <a:gd name="connsiteX5" fmla="*/ 490778 w 495720"/>
                <a:gd name="connsiteY5" fmla="*/ 83403 h 191097"/>
                <a:gd name="connsiteX6" fmla="*/ 490778 w 495720"/>
                <a:gd name="connsiteY6" fmla="*/ 107288 h 191097"/>
                <a:gd name="connsiteX7" fmla="*/ 411911 w 495720"/>
                <a:gd name="connsiteY7" fmla="*/ 186155 h 191097"/>
                <a:gd name="connsiteX8" fmla="*/ 388025 w 495720"/>
                <a:gd name="connsiteY8" fmla="*/ 186155 h 191097"/>
                <a:gd name="connsiteX9" fmla="*/ 388025 w 495720"/>
                <a:gd name="connsiteY9" fmla="*/ 162269 h 191097"/>
                <a:gd name="connsiteX10" fmla="*/ 438050 w 495720"/>
                <a:gd name="connsiteY10" fmla="*/ 112245 h 191097"/>
                <a:gd name="connsiteX11" fmla="*/ 16900 w 495720"/>
                <a:gd name="connsiteY11" fmla="*/ 112245 h 191097"/>
                <a:gd name="connsiteX12" fmla="*/ 0 w 495720"/>
                <a:gd name="connsiteY12" fmla="*/ 95345 h 191097"/>
                <a:gd name="connsiteX13" fmla="*/ 16900 w 495720"/>
                <a:gd name="connsiteY13" fmla="*/ 78445 h 19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5720" h="191097">
                  <a:moveTo>
                    <a:pt x="16900" y="78445"/>
                  </a:moveTo>
                  <a:lnTo>
                    <a:pt x="438050" y="78445"/>
                  </a:lnTo>
                  <a:lnTo>
                    <a:pt x="388025" y="28421"/>
                  </a:lnTo>
                  <a:cubicBezTo>
                    <a:pt x="381663" y="21593"/>
                    <a:pt x="382040" y="10899"/>
                    <a:pt x="388869" y="4536"/>
                  </a:cubicBezTo>
                  <a:cubicBezTo>
                    <a:pt x="395359" y="-1512"/>
                    <a:pt x="405421" y="-1512"/>
                    <a:pt x="411911" y="4536"/>
                  </a:cubicBezTo>
                  <a:lnTo>
                    <a:pt x="490778" y="83403"/>
                  </a:lnTo>
                  <a:cubicBezTo>
                    <a:pt x="497368" y="90001"/>
                    <a:pt x="497368" y="100690"/>
                    <a:pt x="490778" y="107288"/>
                  </a:cubicBezTo>
                  <a:lnTo>
                    <a:pt x="411911" y="186155"/>
                  </a:lnTo>
                  <a:cubicBezTo>
                    <a:pt x="405313" y="192745"/>
                    <a:pt x="394624" y="192745"/>
                    <a:pt x="388025" y="186155"/>
                  </a:cubicBezTo>
                  <a:cubicBezTo>
                    <a:pt x="381436" y="179556"/>
                    <a:pt x="381436" y="168868"/>
                    <a:pt x="388025" y="162269"/>
                  </a:cubicBezTo>
                  <a:lnTo>
                    <a:pt x="438050" y="112245"/>
                  </a:lnTo>
                  <a:lnTo>
                    <a:pt x="16900" y="112245"/>
                  </a:lnTo>
                  <a:cubicBezTo>
                    <a:pt x="7566" y="112245"/>
                    <a:pt x="0" y="104679"/>
                    <a:pt x="0" y="95345"/>
                  </a:cubicBezTo>
                  <a:cubicBezTo>
                    <a:pt x="0" y="86011"/>
                    <a:pt x="7566" y="78445"/>
                    <a:pt x="16900" y="7844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3CC14CA-EFB8-42F0-ABDC-9C4F724B1A44}"/>
                </a:ext>
              </a:extLst>
            </p:cNvPr>
            <p:cNvSpPr/>
            <p:nvPr/>
          </p:nvSpPr>
          <p:spPr>
            <a:xfrm>
              <a:off x="2583535" y="2296050"/>
              <a:ext cx="495720" cy="191940"/>
            </a:xfrm>
            <a:custGeom>
              <a:avLst/>
              <a:gdLst>
                <a:gd name="connsiteX0" fmla="*/ 478820 w 495720"/>
                <a:gd name="connsiteY0" fmla="*/ 79288 h 191940"/>
                <a:gd name="connsiteX1" fmla="*/ 57671 w 495720"/>
                <a:gd name="connsiteY1" fmla="*/ 79288 h 191940"/>
                <a:gd name="connsiteX2" fmla="*/ 107695 w 495720"/>
                <a:gd name="connsiteY2" fmla="*/ 29264 h 191940"/>
                <a:gd name="connsiteX3" fmla="*/ 108538 w 495720"/>
                <a:gd name="connsiteY3" fmla="*/ 5379 h 191940"/>
                <a:gd name="connsiteX4" fmla="*/ 84653 w 495720"/>
                <a:gd name="connsiteY4" fmla="*/ 4536 h 191940"/>
                <a:gd name="connsiteX5" fmla="*/ 83809 w 495720"/>
                <a:gd name="connsiteY5" fmla="*/ 5379 h 191940"/>
                <a:gd name="connsiteX6" fmla="*/ 4942 w 495720"/>
                <a:gd name="connsiteY6" fmla="*/ 84246 h 191940"/>
                <a:gd name="connsiteX7" fmla="*/ 4942 w 495720"/>
                <a:gd name="connsiteY7" fmla="*/ 108131 h 191940"/>
                <a:gd name="connsiteX8" fmla="*/ 83809 w 495720"/>
                <a:gd name="connsiteY8" fmla="*/ 186998 h 191940"/>
                <a:gd name="connsiteX9" fmla="*/ 107695 w 495720"/>
                <a:gd name="connsiteY9" fmla="*/ 186998 h 191940"/>
                <a:gd name="connsiteX10" fmla="*/ 107695 w 495720"/>
                <a:gd name="connsiteY10" fmla="*/ 163112 h 191940"/>
                <a:gd name="connsiteX11" fmla="*/ 57671 w 495720"/>
                <a:gd name="connsiteY11" fmla="*/ 113088 h 191940"/>
                <a:gd name="connsiteX12" fmla="*/ 478820 w 495720"/>
                <a:gd name="connsiteY12" fmla="*/ 113088 h 191940"/>
                <a:gd name="connsiteX13" fmla="*/ 495720 w 495720"/>
                <a:gd name="connsiteY13" fmla="*/ 96188 h 191940"/>
                <a:gd name="connsiteX14" fmla="*/ 478820 w 495720"/>
                <a:gd name="connsiteY14" fmla="*/ 79288 h 19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5720" h="191940">
                  <a:moveTo>
                    <a:pt x="478820" y="79288"/>
                  </a:moveTo>
                  <a:lnTo>
                    <a:pt x="57671" y="79288"/>
                  </a:lnTo>
                  <a:lnTo>
                    <a:pt x="107695" y="29264"/>
                  </a:lnTo>
                  <a:cubicBezTo>
                    <a:pt x="114524" y="22902"/>
                    <a:pt x="114901" y="12208"/>
                    <a:pt x="108538" y="5379"/>
                  </a:cubicBezTo>
                  <a:cubicBezTo>
                    <a:pt x="102175" y="-1450"/>
                    <a:pt x="91481" y="-1827"/>
                    <a:pt x="84653" y="4536"/>
                  </a:cubicBezTo>
                  <a:cubicBezTo>
                    <a:pt x="84361" y="4807"/>
                    <a:pt x="84080" y="5088"/>
                    <a:pt x="83809" y="5379"/>
                  </a:cubicBezTo>
                  <a:lnTo>
                    <a:pt x="4942" y="84246"/>
                  </a:lnTo>
                  <a:cubicBezTo>
                    <a:pt x="-1647" y="90844"/>
                    <a:pt x="-1647" y="101533"/>
                    <a:pt x="4942" y="108131"/>
                  </a:cubicBezTo>
                  <a:lnTo>
                    <a:pt x="83809" y="186998"/>
                  </a:lnTo>
                  <a:cubicBezTo>
                    <a:pt x="90408" y="193588"/>
                    <a:pt x="101097" y="193588"/>
                    <a:pt x="107695" y="186998"/>
                  </a:cubicBezTo>
                  <a:cubicBezTo>
                    <a:pt x="114285" y="180399"/>
                    <a:pt x="114285" y="169711"/>
                    <a:pt x="107695" y="163112"/>
                  </a:cubicBezTo>
                  <a:lnTo>
                    <a:pt x="57671" y="113088"/>
                  </a:lnTo>
                  <a:lnTo>
                    <a:pt x="478820" y="113088"/>
                  </a:lnTo>
                  <a:cubicBezTo>
                    <a:pt x="488154" y="113088"/>
                    <a:pt x="495720" y="105522"/>
                    <a:pt x="495720" y="96188"/>
                  </a:cubicBezTo>
                  <a:cubicBezTo>
                    <a:pt x="495720" y="86855"/>
                    <a:pt x="488154" y="79288"/>
                    <a:pt x="478820" y="7928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图形 14" descr="元">
            <a:extLst>
              <a:ext uri="{FF2B5EF4-FFF2-40B4-BE49-F238E27FC236}">
                <a16:creationId xmlns:a16="http://schemas.microsoft.com/office/drawing/2014/main" id="{1B981A85-46A8-4862-8AED-8E0AF95EDF42}"/>
              </a:ext>
            </a:extLst>
          </p:cNvPr>
          <p:cNvSpPr/>
          <p:nvPr/>
        </p:nvSpPr>
        <p:spPr>
          <a:xfrm>
            <a:off x="3998704" y="2242673"/>
            <a:ext cx="321889" cy="476298"/>
          </a:xfrm>
          <a:custGeom>
            <a:avLst/>
            <a:gdLst>
              <a:gd name="connsiteX0" fmla="*/ 177845 w 321889"/>
              <a:gd name="connsiteY0" fmla="*/ 255697 h 476298"/>
              <a:gd name="connsiteX1" fmla="*/ 321890 w 321889"/>
              <a:gd name="connsiteY1" fmla="*/ 17463 h 476298"/>
              <a:gd name="connsiteX2" fmla="*/ 292934 w 321889"/>
              <a:gd name="connsiteY2" fmla="*/ 0 h 476298"/>
              <a:gd name="connsiteX3" fmla="*/ 160945 w 321889"/>
              <a:gd name="connsiteY3" fmla="*/ 218292 h 476298"/>
              <a:gd name="connsiteX4" fmla="*/ 28955 w 321889"/>
              <a:gd name="connsiteY4" fmla="*/ 0 h 476298"/>
              <a:gd name="connsiteX5" fmla="*/ 0 w 321889"/>
              <a:gd name="connsiteY5" fmla="*/ 17463 h 476298"/>
              <a:gd name="connsiteX6" fmla="*/ 144045 w 321889"/>
              <a:gd name="connsiteY6" fmla="*/ 255697 h 476298"/>
              <a:gd name="connsiteX7" fmla="*/ 144045 w 321889"/>
              <a:gd name="connsiteY7" fmla="*/ 256598 h 476298"/>
              <a:gd name="connsiteX8" fmla="*/ 53911 w 321889"/>
              <a:gd name="connsiteY8" fmla="*/ 256598 h 476298"/>
              <a:gd name="connsiteX9" fmla="*/ 53911 w 321889"/>
              <a:gd name="connsiteY9" fmla="*/ 290398 h 476298"/>
              <a:gd name="connsiteX10" fmla="*/ 144045 w 321889"/>
              <a:gd name="connsiteY10" fmla="*/ 290398 h 476298"/>
              <a:gd name="connsiteX11" fmla="*/ 144045 w 321889"/>
              <a:gd name="connsiteY11" fmla="*/ 324198 h 476298"/>
              <a:gd name="connsiteX12" fmla="*/ 53911 w 321889"/>
              <a:gd name="connsiteY12" fmla="*/ 324198 h 476298"/>
              <a:gd name="connsiteX13" fmla="*/ 53911 w 321889"/>
              <a:gd name="connsiteY13" fmla="*/ 357998 h 476298"/>
              <a:gd name="connsiteX14" fmla="*/ 144045 w 321889"/>
              <a:gd name="connsiteY14" fmla="*/ 357998 h 476298"/>
              <a:gd name="connsiteX15" fmla="*/ 144045 w 321889"/>
              <a:gd name="connsiteY15" fmla="*/ 476298 h 476298"/>
              <a:gd name="connsiteX16" fmla="*/ 177845 w 321889"/>
              <a:gd name="connsiteY16" fmla="*/ 476298 h 476298"/>
              <a:gd name="connsiteX17" fmla="*/ 177845 w 321889"/>
              <a:gd name="connsiteY17" fmla="*/ 357998 h 476298"/>
              <a:gd name="connsiteX18" fmla="*/ 267979 w 321889"/>
              <a:gd name="connsiteY18" fmla="*/ 357998 h 476298"/>
              <a:gd name="connsiteX19" fmla="*/ 267979 w 321889"/>
              <a:gd name="connsiteY19" fmla="*/ 324198 h 476298"/>
              <a:gd name="connsiteX20" fmla="*/ 177845 w 321889"/>
              <a:gd name="connsiteY20" fmla="*/ 324198 h 476298"/>
              <a:gd name="connsiteX21" fmla="*/ 177845 w 321889"/>
              <a:gd name="connsiteY21" fmla="*/ 290398 h 476298"/>
              <a:gd name="connsiteX22" fmla="*/ 267979 w 321889"/>
              <a:gd name="connsiteY22" fmla="*/ 290398 h 476298"/>
              <a:gd name="connsiteX23" fmla="*/ 267979 w 321889"/>
              <a:gd name="connsiteY23" fmla="*/ 256598 h 476298"/>
              <a:gd name="connsiteX24" fmla="*/ 177845 w 321889"/>
              <a:gd name="connsiteY24" fmla="*/ 256598 h 476298"/>
              <a:gd name="connsiteX25" fmla="*/ 177845 w 321889"/>
              <a:gd name="connsiteY25" fmla="*/ 255697 h 47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21889" h="476298">
                <a:moveTo>
                  <a:pt x="177845" y="255697"/>
                </a:moveTo>
                <a:lnTo>
                  <a:pt x="321890" y="17463"/>
                </a:lnTo>
                <a:lnTo>
                  <a:pt x="292934" y="0"/>
                </a:lnTo>
                <a:lnTo>
                  <a:pt x="160945" y="218292"/>
                </a:lnTo>
                <a:lnTo>
                  <a:pt x="28955" y="0"/>
                </a:lnTo>
                <a:lnTo>
                  <a:pt x="0" y="17463"/>
                </a:lnTo>
                <a:lnTo>
                  <a:pt x="144045" y="255697"/>
                </a:lnTo>
                <a:lnTo>
                  <a:pt x="144045" y="256598"/>
                </a:lnTo>
                <a:lnTo>
                  <a:pt x="53911" y="256598"/>
                </a:lnTo>
                <a:lnTo>
                  <a:pt x="53911" y="290398"/>
                </a:lnTo>
                <a:lnTo>
                  <a:pt x="144045" y="290398"/>
                </a:lnTo>
                <a:lnTo>
                  <a:pt x="144045" y="324198"/>
                </a:lnTo>
                <a:lnTo>
                  <a:pt x="53911" y="324198"/>
                </a:lnTo>
                <a:lnTo>
                  <a:pt x="53911" y="357998"/>
                </a:lnTo>
                <a:lnTo>
                  <a:pt x="144045" y="357998"/>
                </a:lnTo>
                <a:lnTo>
                  <a:pt x="144045" y="476298"/>
                </a:lnTo>
                <a:lnTo>
                  <a:pt x="177845" y="476298"/>
                </a:lnTo>
                <a:lnTo>
                  <a:pt x="177845" y="357998"/>
                </a:lnTo>
                <a:lnTo>
                  <a:pt x="267979" y="357998"/>
                </a:lnTo>
                <a:lnTo>
                  <a:pt x="267979" y="324198"/>
                </a:lnTo>
                <a:lnTo>
                  <a:pt x="177845" y="324198"/>
                </a:lnTo>
                <a:lnTo>
                  <a:pt x="177845" y="290398"/>
                </a:lnTo>
                <a:lnTo>
                  <a:pt x="267979" y="290398"/>
                </a:lnTo>
                <a:lnTo>
                  <a:pt x="267979" y="256598"/>
                </a:lnTo>
                <a:lnTo>
                  <a:pt x="177845" y="256598"/>
                </a:lnTo>
                <a:lnTo>
                  <a:pt x="177845" y="255697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55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图形 16" descr="标记">
            <a:extLst>
              <a:ext uri="{FF2B5EF4-FFF2-40B4-BE49-F238E27FC236}">
                <a16:creationId xmlns:a16="http://schemas.microsoft.com/office/drawing/2014/main" id="{0BA68B0B-0ECD-4D24-BA81-8D86E720817F}"/>
              </a:ext>
            </a:extLst>
          </p:cNvPr>
          <p:cNvSpPr/>
          <p:nvPr/>
        </p:nvSpPr>
        <p:spPr>
          <a:xfrm>
            <a:off x="5240105" y="2251051"/>
            <a:ext cx="439591" cy="464517"/>
          </a:xfrm>
          <a:custGeom>
            <a:avLst/>
            <a:gdLst>
              <a:gd name="connsiteX0" fmla="*/ 125039 w 439591"/>
              <a:gd name="connsiteY0" fmla="*/ 175054 h 464517"/>
              <a:gd name="connsiteX1" fmla="*/ 100031 w 439591"/>
              <a:gd name="connsiteY1" fmla="*/ 150046 h 464517"/>
              <a:gd name="connsiteX2" fmla="*/ 111910 w 439591"/>
              <a:gd name="connsiteY2" fmla="*/ 128789 h 464517"/>
              <a:gd name="connsiteX3" fmla="*/ 112535 w 439591"/>
              <a:gd name="connsiteY3" fmla="*/ 143794 h 464517"/>
              <a:gd name="connsiteX4" fmla="*/ 125039 w 439591"/>
              <a:gd name="connsiteY4" fmla="*/ 156298 h 464517"/>
              <a:gd name="connsiteX5" fmla="*/ 137543 w 439591"/>
              <a:gd name="connsiteY5" fmla="*/ 143794 h 464517"/>
              <a:gd name="connsiteX6" fmla="*/ 136917 w 439591"/>
              <a:gd name="connsiteY6" fmla="*/ 128164 h 464517"/>
              <a:gd name="connsiteX7" fmla="*/ 150047 w 439591"/>
              <a:gd name="connsiteY7" fmla="*/ 150046 h 464517"/>
              <a:gd name="connsiteX8" fmla="*/ 125039 w 439591"/>
              <a:gd name="connsiteY8" fmla="*/ 175054 h 464517"/>
              <a:gd name="connsiteX9" fmla="*/ 432634 w 439591"/>
              <a:gd name="connsiteY9" fmla="*/ 282587 h 464517"/>
              <a:gd name="connsiteX10" fmla="*/ 257580 w 439591"/>
              <a:gd name="connsiteY10" fmla="*/ 107533 h 464517"/>
              <a:gd name="connsiteX11" fmla="*/ 240074 w 439591"/>
              <a:gd name="connsiteY11" fmla="*/ 100031 h 464517"/>
              <a:gd name="connsiteX12" fmla="*/ 132541 w 439591"/>
              <a:gd name="connsiteY12" fmla="*/ 100031 h 464517"/>
              <a:gd name="connsiteX13" fmla="*/ 90028 w 439591"/>
              <a:gd name="connsiteY13" fmla="*/ 62519 h 464517"/>
              <a:gd name="connsiteX14" fmla="*/ 68146 w 439591"/>
              <a:gd name="connsiteY14" fmla="*/ 58768 h 464517"/>
              <a:gd name="connsiteX15" fmla="*/ 25008 w 439591"/>
              <a:gd name="connsiteY15" fmla="*/ 12504 h 464517"/>
              <a:gd name="connsiteX16" fmla="*/ 12504 w 439591"/>
              <a:gd name="connsiteY16" fmla="*/ 0 h 464517"/>
              <a:gd name="connsiteX17" fmla="*/ 0 w 439591"/>
              <a:gd name="connsiteY17" fmla="*/ 12504 h 464517"/>
              <a:gd name="connsiteX18" fmla="*/ 64395 w 439591"/>
              <a:gd name="connsiteY18" fmla="*/ 83776 h 464517"/>
              <a:gd name="connsiteX19" fmla="*/ 85652 w 439591"/>
              <a:gd name="connsiteY19" fmla="*/ 87527 h 464517"/>
              <a:gd name="connsiteX20" fmla="*/ 107533 w 439591"/>
              <a:gd name="connsiteY20" fmla="*/ 103782 h 464517"/>
              <a:gd name="connsiteX21" fmla="*/ 75648 w 439591"/>
              <a:gd name="connsiteY21" fmla="*/ 150671 h 464517"/>
              <a:gd name="connsiteX22" fmla="*/ 75648 w 439591"/>
              <a:gd name="connsiteY22" fmla="*/ 265081 h 464517"/>
              <a:gd name="connsiteX23" fmla="*/ 83151 w 439591"/>
              <a:gd name="connsiteY23" fmla="*/ 282587 h 464517"/>
              <a:gd name="connsiteX24" fmla="*/ 258205 w 439591"/>
              <a:gd name="connsiteY24" fmla="*/ 457640 h 464517"/>
              <a:gd name="connsiteX25" fmla="*/ 275085 w 439591"/>
              <a:gd name="connsiteY25" fmla="*/ 464517 h 464517"/>
              <a:gd name="connsiteX26" fmla="*/ 292591 w 439591"/>
              <a:gd name="connsiteY26" fmla="*/ 457015 h 464517"/>
              <a:gd name="connsiteX27" fmla="*/ 432009 w 439591"/>
              <a:gd name="connsiteY27" fmla="*/ 317597 h 464517"/>
              <a:gd name="connsiteX28" fmla="*/ 432634 w 439591"/>
              <a:gd name="connsiteY28" fmla="*/ 282587 h 46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9591" h="464517">
                <a:moveTo>
                  <a:pt x="125039" y="175054"/>
                </a:moveTo>
                <a:cubicBezTo>
                  <a:pt x="111284" y="175054"/>
                  <a:pt x="100031" y="163800"/>
                  <a:pt x="100031" y="150046"/>
                </a:cubicBezTo>
                <a:cubicBezTo>
                  <a:pt x="100031" y="141293"/>
                  <a:pt x="105033" y="133166"/>
                  <a:pt x="111910" y="128789"/>
                </a:cubicBezTo>
                <a:cubicBezTo>
                  <a:pt x="111910" y="133166"/>
                  <a:pt x="112535" y="138167"/>
                  <a:pt x="112535" y="143794"/>
                </a:cubicBezTo>
                <a:cubicBezTo>
                  <a:pt x="112535" y="150671"/>
                  <a:pt x="118162" y="156298"/>
                  <a:pt x="125039" y="156298"/>
                </a:cubicBezTo>
                <a:cubicBezTo>
                  <a:pt x="131916" y="156298"/>
                  <a:pt x="137543" y="150671"/>
                  <a:pt x="137543" y="143794"/>
                </a:cubicBezTo>
                <a:cubicBezTo>
                  <a:pt x="137543" y="138167"/>
                  <a:pt x="137543" y="133166"/>
                  <a:pt x="136917" y="128164"/>
                </a:cubicBezTo>
                <a:cubicBezTo>
                  <a:pt x="144420" y="132541"/>
                  <a:pt x="150047" y="140668"/>
                  <a:pt x="150047" y="150046"/>
                </a:cubicBezTo>
                <a:cubicBezTo>
                  <a:pt x="150047" y="163800"/>
                  <a:pt x="138793" y="175054"/>
                  <a:pt x="125039" y="175054"/>
                </a:cubicBezTo>
                <a:close/>
                <a:moveTo>
                  <a:pt x="432634" y="282587"/>
                </a:moveTo>
                <a:lnTo>
                  <a:pt x="257580" y="107533"/>
                </a:lnTo>
                <a:cubicBezTo>
                  <a:pt x="252578" y="102531"/>
                  <a:pt x="246326" y="100031"/>
                  <a:pt x="240074" y="100031"/>
                </a:cubicBezTo>
                <a:lnTo>
                  <a:pt x="132541" y="100031"/>
                </a:lnTo>
                <a:cubicBezTo>
                  <a:pt x="125664" y="78149"/>
                  <a:pt x="112535" y="66896"/>
                  <a:pt x="90028" y="62519"/>
                </a:cubicBezTo>
                <a:cubicBezTo>
                  <a:pt x="81900" y="61269"/>
                  <a:pt x="75023" y="60018"/>
                  <a:pt x="68146" y="58768"/>
                </a:cubicBezTo>
                <a:cubicBezTo>
                  <a:pt x="32510" y="53766"/>
                  <a:pt x="25008" y="52516"/>
                  <a:pt x="25008" y="12504"/>
                </a:cubicBezTo>
                <a:cubicBezTo>
                  <a:pt x="25008" y="5627"/>
                  <a:pt x="19381" y="0"/>
                  <a:pt x="12504" y="0"/>
                </a:cubicBezTo>
                <a:cubicBezTo>
                  <a:pt x="5627" y="0"/>
                  <a:pt x="0" y="5627"/>
                  <a:pt x="0" y="12504"/>
                </a:cubicBezTo>
                <a:cubicBezTo>
                  <a:pt x="0" y="71272"/>
                  <a:pt x="23132" y="77524"/>
                  <a:pt x="64395" y="83776"/>
                </a:cubicBezTo>
                <a:cubicBezTo>
                  <a:pt x="70647" y="85026"/>
                  <a:pt x="77524" y="85651"/>
                  <a:pt x="85652" y="87527"/>
                </a:cubicBezTo>
                <a:cubicBezTo>
                  <a:pt x="93779" y="89402"/>
                  <a:pt x="102532" y="90653"/>
                  <a:pt x="107533" y="103782"/>
                </a:cubicBezTo>
                <a:cubicBezTo>
                  <a:pt x="88778" y="111284"/>
                  <a:pt x="75648" y="129415"/>
                  <a:pt x="75648" y="150671"/>
                </a:cubicBezTo>
                <a:lnTo>
                  <a:pt x="75648" y="265081"/>
                </a:lnTo>
                <a:cubicBezTo>
                  <a:pt x="75648" y="271958"/>
                  <a:pt x="78149" y="278210"/>
                  <a:pt x="83151" y="282587"/>
                </a:cubicBezTo>
                <a:lnTo>
                  <a:pt x="258205" y="457640"/>
                </a:lnTo>
                <a:cubicBezTo>
                  <a:pt x="262581" y="462642"/>
                  <a:pt x="268833" y="464517"/>
                  <a:pt x="275085" y="464517"/>
                </a:cubicBezTo>
                <a:cubicBezTo>
                  <a:pt x="281337" y="464517"/>
                  <a:pt x="287589" y="462017"/>
                  <a:pt x="292591" y="457015"/>
                </a:cubicBezTo>
                <a:lnTo>
                  <a:pt x="432009" y="317597"/>
                </a:lnTo>
                <a:cubicBezTo>
                  <a:pt x="442012" y="308220"/>
                  <a:pt x="442012" y="291965"/>
                  <a:pt x="432634" y="28258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8" name="组合 187">
            <a:extLst>
              <a:ext uri="{FF2B5EF4-FFF2-40B4-BE49-F238E27FC236}">
                <a16:creationId xmlns:a16="http://schemas.microsoft.com/office/drawing/2014/main" id="{F3B535DB-145E-45AA-9393-4B8DBAF6A4FA}"/>
              </a:ext>
            </a:extLst>
          </p:cNvPr>
          <p:cNvGrpSpPr/>
          <p:nvPr/>
        </p:nvGrpSpPr>
        <p:grpSpPr>
          <a:xfrm>
            <a:off x="6561366" y="2245772"/>
            <a:ext cx="467568" cy="473200"/>
            <a:chOff x="6561366" y="2245772"/>
            <a:chExt cx="467568" cy="473200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DEE9E4-C0F7-4211-A845-699CDEE91ACD}"/>
                </a:ext>
              </a:extLst>
            </p:cNvPr>
            <p:cNvSpPr/>
            <p:nvPr/>
          </p:nvSpPr>
          <p:spPr>
            <a:xfrm>
              <a:off x="6634599" y="2572505"/>
              <a:ext cx="146467" cy="33800"/>
            </a:xfrm>
            <a:custGeom>
              <a:avLst/>
              <a:gdLst>
                <a:gd name="connsiteX0" fmla="*/ 129567 w 146467"/>
                <a:gd name="connsiteY0" fmla="*/ 0 h 33800"/>
                <a:gd name="connsiteX1" fmla="*/ 16900 w 146467"/>
                <a:gd name="connsiteY1" fmla="*/ 0 h 33800"/>
                <a:gd name="connsiteX2" fmla="*/ 0 w 146467"/>
                <a:gd name="connsiteY2" fmla="*/ 16900 h 33800"/>
                <a:gd name="connsiteX3" fmla="*/ 16900 w 146467"/>
                <a:gd name="connsiteY3" fmla="*/ 33800 h 33800"/>
                <a:gd name="connsiteX4" fmla="*/ 129567 w 146467"/>
                <a:gd name="connsiteY4" fmla="*/ 33800 h 33800"/>
                <a:gd name="connsiteX5" fmla="*/ 146467 w 146467"/>
                <a:gd name="connsiteY5" fmla="*/ 16900 h 33800"/>
                <a:gd name="connsiteX6" fmla="*/ 129567 w 146467"/>
                <a:gd name="connsiteY6" fmla="*/ 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7" h="33800">
                  <a:moveTo>
                    <a:pt x="129567" y="0"/>
                  </a:moveTo>
                  <a:lnTo>
                    <a:pt x="16900" y="0"/>
                  </a:lnTo>
                  <a:cubicBezTo>
                    <a:pt x="7566" y="0"/>
                    <a:pt x="0" y="7566"/>
                    <a:pt x="0" y="16900"/>
                  </a:cubicBezTo>
                  <a:cubicBezTo>
                    <a:pt x="0" y="26234"/>
                    <a:pt x="7566" y="33800"/>
                    <a:pt x="16900" y="33800"/>
                  </a:cubicBezTo>
                  <a:lnTo>
                    <a:pt x="129567" y="33800"/>
                  </a:lnTo>
                  <a:cubicBezTo>
                    <a:pt x="138901" y="33800"/>
                    <a:pt x="146467" y="26234"/>
                    <a:pt x="146467" y="16900"/>
                  </a:cubicBezTo>
                  <a:cubicBezTo>
                    <a:pt x="146467" y="7566"/>
                    <a:pt x="138901" y="0"/>
                    <a:pt x="129567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4562E17-270F-47B4-B362-E9F3000E715A}"/>
                </a:ext>
              </a:extLst>
            </p:cNvPr>
            <p:cNvSpPr/>
            <p:nvPr/>
          </p:nvSpPr>
          <p:spPr>
            <a:xfrm>
              <a:off x="6634599" y="2628838"/>
              <a:ext cx="146467" cy="33800"/>
            </a:xfrm>
            <a:custGeom>
              <a:avLst/>
              <a:gdLst>
                <a:gd name="connsiteX0" fmla="*/ 129567 w 146467"/>
                <a:gd name="connsiteY0" fmla="*/ 0 h 33800"/>
                <a:gd name="connsiteX1" fmla="*/ 16900 w 146467"/>
                <a:gd name="connsiteY1" fmla="*/ 0 h 33800"/>
                <a:gd name="connsiteX2" fmla="*/ 0 w 146467"/>
                <a:gd name="connsiteY2" fmla="*/ 16900 h 33800"/>
                <a:gd name="connsiteX3" fmla="*/ 16900 w 146467"/>
                <a:gd name="connsiteY3" fmla="*/ 33800 h 33800"/>
                <a:gd name="connsiteX4" fmla="*/ 129567 w 146467"/>
                <a:gd name="connsiteY4" fmla="*/ 33800 h 33800"/>
                <a:gd name="connsiteX5" fmla="*/ 146467 w 146467"/>
                <a:gd name="connsiteY5" fmla="*/ 16900 h 33800"/>
                <a:gd name="connsiteX6" fmla="*/ 129567 w 146467"/>
                <a:gd name="connsiteY6" fmla="*/ 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7" h="33800">
                  <a:moveTo>
                    <a:pt x="129567" y="0"/>
                  </a:moveTo>
                  <a:lnTo>
                    <a:pt x="16900" y="0"/>
                  </a:lnTo>
                  <a:cubicBezTo>
                    <a:pt x="7566" y="0"/>
                    <a:pt x="0" y="7566"/>
                    <a:pt x="0" y="16900"/>
                  </a:cubicBezTo>
                  <a:cubicBezTo>
                    <a:pt x="0" y="26234"/>
                    <a:pt x="7566" y="33800"/>
                    <a:pt x="16900" y="33800"/>
                  </a:cubicBezTo>
                  <a:lnTo>
                    <a:pt x="129567" y="33800"/>
                  </a:lnTo>
                  <a:cubicBezTo>
                    <a:pt x="138901" y="33800"/>
                    <a:pt x="146467" y="26234"/>
                    <a:pt x="146467" y="16900"/>
                  </a:cubicBezTo>
                  <a:cubicBezTo>
                    <a:pt x="146467" y="7566"/>
                    <a:pt x="138901" y="0"/>
                    <a:pt x="129567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4EDD6ED4-C246-49C6-B1B3-AA75841321F0}"/>
                </a:ext>
              </a:extLst>
            </p:cNvPr>
            <p:cNvSpPr/>
            <p:nvPr/>
          </p:nvSpPr>
          <p:spPr>
            <a:xfrm>
              <a:off x="6671216" y="2685172"/>
              <a:ext cx="73233" cy="33800"/>
            </a:xfrm>
            <a:custGeom>
              <a:avLst/>
              <a:gdLst>
                <a:gd name="connsiteX0" fmla="*/ 36617 w 73233"/>
                <a:gd name="connsiteY0" fmla="*/ 33800 h 33800"/>
                <a:gd name="connsiteX1" fmla="*/ 73234 w 73233"/>
                <a:gd name="connsiteY1" fmla="*/ 0 h 33800"/>
                <a:gd name="connsiteX2" fmla="*/ 0 w 73233"/>
                <a:gd name="connsiteY2" fmla="*/ 0 h 33800"/>
                <a:gd name="connsiteX3" fmla="*/ 36617 w 73233"/>
                <a:gd name="connsiteY3" fmla="*/ 3380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33" h="33800">
                  <a:moveTo>
                    <a:pt x="36617" y="33800"/>
                  </a:moveTo>
                  <a:cubicBezTo>
                    <a:pt x="55778" y="33829"/>
                    <a:pt x="71732" y="19103"/>
                    <a:pt x="73234" y="0"/>
                  </a:cubicBezTo>
                  <a:lnTo>
                    <a:pt x="0" y="0"/>
                  </a:lnTo>
                  <a:cubicBezTo>
                    <a:pt x="1554" y="19077"/>
                    <a:pt x="17476" y="33775"/>
                    <a:pt x="36617" y="3380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E128503-65B8-4FFD-9D9A-3FC094F5F2B4}"/>
                </a:ext>
              </a:extLst>
            </p:cNvPr>
            <p:cNvSpPr/>
            <p:nvPr/>
          </p:nvSpPr>
          <p:spPr>
            <a:xfrm>
              <a:off x="6561366" y="2245772"/>
              <a:ext cx="467568" cy="304200"/>
            </a:xfrm>
            <a:custGeom>
              <a:avLst/>
              <a:gdLst>
                <a:gd name="connsiteX0" fmla="*/ 341212 w 467568"/>
                <a:gd name="connsiteY0" fmla="*/ 158184 h 304200"/>
                <a:gd name="connsiteX1" fmla="*/ 240432 w 467568"/>
                <a:gd name="connsiteY1" fmla="*/ 208884 h 304200"/>
                <a:gd name="connsiteX2" fmla="*/ 240432 w 467568"/>
                <a:gd name="connsiteY2" fmla="*/ 208884 h 304200"/>
                <a:gd name="connsiteX3" fmla="*/ 232038 w 467568"/>
                <a:gd name="connsiteY3" fmla="*/ 219700 h 304200"/>
                <a:gd name="connsiteX4" fmla="*/ 199083 w 467568"/>
                <a:gd name="connsiteY4" fmla="*/ 270400 h 304200"/>
                <a:gd name="connsiteX5" fmla="*/ 93852 w 467568"/>
                <a:gd name="connsiteY5" fmla="*/ 270400 h 304200"/>
                <a:gd name="connsiteX6" fmla="*/ 60897 w 467568"/>
                <a:gd name="connsiteY6" fmla="*/ 219700 h 304200"/>
                <a:gd name="connsiteX7" fmla="*/ 41856 w 467568"/>
                <a:gd name="connsiteY7" fmla="*/ 188717 h 304200"/>
                <a:gd name="connsiteX8" fmla="*/ 33800 w 467568"/>
                <a:gd name="connsiteY8" fmla="*/ 149283 h 304200"/>
                <a:gd name="connsiteX9" fmla="*/ 33800 w 467568"/>
                <a:gd name="connsiteY9" fmla="*/ 145058 h 304200"/>
                <a:gd name="connsiteX10" fmla="*/ 146467 w 467568"/>
                <a:gd name="connsiteY10" fmla="*/ 33800 h 304200"/>
                <a:gd name="connsiteX11" fmla="*/ 146467 w 467568"/>
                <a:gd name="connsiteY11" fmla="*/ 33800 h 304200"/>
                <a:gd name="connsiteX12" fmla="*/ 259134 w 467568"/>
                <a:gd name="connsiteY12" fmla="*/ 145058 h 304200"/>
                <a:gd name="connsiteX13" fmla="*/ 259134 w 467568"/>
                <a:gd name="connsiteY13" fmla="*/ 145058 h 304200"/>
                <a:gd name="connsiteX14" fmla="*/ 259134 w 467568"/>
                <a:gd name="connsiteY14" fmla="*/ 146072 h 304200"/>
                <a:gd name="connsiteX15" fmla="*/ 276034 w 467568"/>
                <a:gd name="connsiteY15" fmla="*/ 162972 h 304200"/>
                <a:gd name="connsiteX16" fmla="*/ 292934 w 467568"/>
                <a:gd name="connsiteY16" fmla="*/ 146072 h 304200"/>
                <a:gd name="connsiteX17" fmla="*/ 292934 w 467568"/>
                <a:gd name="connsiteY17" fmla="*/ 146072 h 304200"/>
                <a:gd name="connsiteX18" fmla="*/ 292934 w 467568"/>
                <a:gd name="connsiteY18" fmla="*/ 146072 h 304200"/>
                <a:gd name="connsiteX19" fmla="*/ 146467 w 467568"/>
                <a:gd name="connsiteY19" fmla="*/ 0 h 304200"/>
                <a:gd name="connsiteX20" fmla="*/ 146467 w 467568"/>
                <a:gd name="connsiteY20" fmla="*/ 0 h 304200"/>
                <a:gd name="connsiteX21" fmla="*/ 0 w 467568"/>
                <a:gd name="connsiteY21" fmla="*/ 144777 h 304200"/>
                <a:gd name="connsiteX22" fmla="*/ 0 w 467568"/>
                <a:gd name="connsiteY22" fmla="*/ 149847 h 304200"/>
                <a:gd name="connsiteX23" fmla="*/ 10196 w 467568"/>
                <a:gd name="connsiteY23" fmla="*/ 200547 h 304200"/>
                <a:gd name="connsiteX24" fmla="*/ 35659 w 467568"/>
                <a:gd name="connsiteY24" fmla="*/ 242233 h 304200"/>
                <a:gd name="connsiteX25" fmla="*/ 69966 w 467568"/>
                <a:gd name="connsiteY25" fmla="*/ 297947 h 304200"/>
                <a:gd name="connsiteX26" fmla="*/ 80050 w 467568"/>
                <a:gd name="connsiteY26" fmla="*/ 304200 h 304200"/>
                <a:gd name="connsiteX27" fmla="*/ 212884 w 467568"/>
                <a:gd name="connsiteY27" fmla="*/ 304200 h 304200"/>
                <a:gd name="connsiteX28" fmla="*/ 222968 w 467568"/>
                <a:gd name="connsiteY28" fmla="*/ 297947 h 304200"/>
                <a:gd name="connsiteX29" fmla="*/ 257275 w 467568"/>
                <a:gd name="connsiteY29" fmla="*/ 242233 h 304200"/>
                <a:gd name="connsiteX30" fmla="*/ 270739 w 467568"/>
                <a:gd name="connsiteY30" fmla="*/ 224094 h 304200"/>
                <a:gd name="connsiteX31" fmla="*/ 341607 w 467568"/>
                <a:gd name="connsiteY31" fmla="*/ 259809 h 304200"/>
                <a:gd name="connsiteX32" fmla="*/ 467568 w 467568"/>
                <a:gd name="connsiteY32" fmla="*/ 259809 h 304200"/>
                <a:gd name="connsiteX33" fmla="*/ 467568 w 467568"/>
                <a:gd name="connsiteY33" fmla="*/ 157733 h 304200"/>
                <a:gd name="connsiteX34" fmla="*/ 347184 w 467568"/>
                <a:gd name="connsiteY34" fmla="*/ 237501 h 304200"/>
                <a:gd name="connsiteX35" fmla="*/ 302117 w 467568"/>
                <a:gd name="connsiteY35" fmla="*/ 214968 h 304200"/>
                <a:gd name="connsiteX36" fmla="*/ 302117 w 467568"/>
                <a:gd name="connsiteY36" fmla="*/ 202800 h 304200"/>
                <a:gd name="connsiteX37" fmla="*/ 347184 w 467568"/>
                <a:gd name="connsiteY37" fmla="*/ 180267 h 304200"/>
                <a:gd name="connsiteX38" fmla="*/ 375350 w 467568"/>
                <a:gd name="connsiteY38" fmla="*/ 209391 h 304200"/>
                <a:gd name="connsiteX39" fmla="*/ 347184 w 467568"/>
                <a:gd name="connsiteY39" fmla="*/ 237501 h 30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7568" h="304200">
                  <a:moveTo>
                    <a:pt x="341212" y="158184"/>
                  </a:moveTo>
                  <a:lnTo>
                    <a:pt x="240432" y="208884"/>
                  </a:lnTo>
                  <a:lnTo>
                    <a:pt x="240432" y="208884"/>
                  </a:lnTo>
                  <a:cubicBezTo>
                    <a:pt x="237877" y="212671"/>
                    <a:pt x="235073" y="216285"/>
                    <a:pt x="232038" y="219700"/>
                  </a:cubicBezTo>
                  <a:cubicBezTo>
                    <a:pt x="219131" y="235271"/>
                    <a:pt x="208072" y="252284"/>
                    <a:pt x="199083" y="270400"/>
                  </a:cubicBezTo>
                  <a:lnTo>
                    <a:pt x="93852" y="270400"/>
                  </a:lnTo>
                  <a:cubicBezTo>
                    <a:pt x="84883" y="252272"/>
                    <a:pt x="73822" y="235256"/>
                    <a:pt x="60897" y="219700"/>
                  </a:cubicBezTo>
                  <a:cubicBezTo>
                    <a:pt x="52768" y="210579"/>
                    <a:pt x="46321" y="200089"/>
                    <a:pt x="41856" y="188717"/>
                  </a:cubicBezTo>
                  <a:cubicBezTo>
                    <a:pt x="37018" y="176105"/>
                    <a:pt x="34296" y="162781"/>
                    <a:pt x="33800" y="149283"/>
                  </a:cubicBezTo>
                  <a:lnTo>
                    <a:pt x="33800" y="145058"/>
                  </a:lnTo>
                  <a:cubicBezTo>
                    <a:pt x="34931" y="83538"/>
                    <a:pt x="84938" y="34157"/>
                    <a:pt x="146467" y="33800"/>
                  </a:cubicBezTo>
                  <a:lnTo>
                    <a:pt x="146467" y="33800"/>
                  </a:lnTo>
                  <a:cubicBezTo>
                    <a:pt x="207997" y="34157"/>
                    <a:pt x="258004" y="83538"/>
                    <a:pt x="259134" y="145058"/>
                  </a:cubicBezTo>
                  <a:lnTo>
                    <a:pt x="259134" y="145058"/>
                  </a:lnTo>
                  <a:cubicBezTo>
                    <a:pt x="259134" y="145396"/>
                    <a:pt x="259134" y="145734"/>
                    <a:pt x="259134" y="146072"/>
                  </a:cubicBezTo>
                  <a:cubicBezTo>
                    <a:pt x="259134" y="155406"/>
                    <a:pt x="266700" y="162972"/>
                    <a:pt x="276034" y="162972"/>
                  </a:cubicBezTo>
                  <a:cubicBezTo>
                    <a:pt x="285368" y="162972"/>
                    <a:pt x="292934" y="155406"/>
                    <a:pt x="292934" y="146072"/>
                  </a:cubicBezTo>
                  <a:lnTo>
                    <a:pt x="292934" y="146072"/>
                  </a:lnTo>
                  <a:lnTo>
                    <a:pt x="292934" y="146072"/>
                  </a:lnTo>
                  <a:cubicBezTo>
                    <a:pt x="291515" y="65841"/>
                    <a:pt x="226702" y="1203"/>
                    <a:pt x="146467" y="0"/>
                  </a:cubicBezTo>
                  <a:lnTo>
                    <a:pt x="146467" y="0"/>
                  </a:lnTo>
                  <a:cubicBezTo>
                    <a:pt x="66467" y="566"/>
                    <a:pt x="1495" y="64789"/>
                    <a:pt x="0" y="144777"/>
                  </a:cubicBezTo>
                  <a:lnTo>
                    <a:pt x="0" y="149847"/>
                  </a:lnTo>
                  <a:cubicBezTo>
                    <a:pt x="559" y="167196"/>
                    <a:pt x="4005" y="184330"/>
                    <a:pt x="10196" y="200547"/>
                  </a:cubicBezTo>
                  <a:cubicBezTo>
                    <a:pt x="16134" y="215847"/>
                    <a:pt x="24757" y="229965"/>
                    <a:pt x="35659" y="242233"/>
                  </a:cubicBezTo>
                  <a:cubicBezTo>
                    <a:pt x="49067" y="256880"/>
                    <a:pt x="63826" y="285328"/>
                    <a:pt x="69966" y="297947"/>
                  </a:cubicBezTo>
                  <a:cubicBezTo>
                    <a:pt x="71869" y="301776"/>
                    <a:pt x="75775" y="304198"/>
                    <a:pt x="80050" y="304200"/>
                  </a:cubicBezTo>
                  <a:lnTo>
                    <a:pt x="212884" y="304200"/>
                  </a:lnTo>
                  <a:cubicBezTo>
                    <a:pt x="217160" y="304198"/>
                    <a:pt x="221066" y="301776"/>
                    <a:pt x="222968" y="297947"/>
                  </a:cubicBezTo>
                  <a:cubicBezTo>
                    <a:pt x="229165" y="285328"/>
                    <a:pt x="243868" y="256880"/>
                    <a:pt x="257275" y="242233"/>
                  </a:cubicBezTo>
                  <a:cubicBezTo>
                    <a:pt x="262275" y="236584"/>
                    <a:pt x="266780" y="230515"/>
                    <a:pt x="270739" y="224094"/>
                  </a:cubicBezTo>
                  <a:lnTo>
                    <a:pt x="341607" y="259809"/>
                  </a:lnTo>
                  <a:lnTo>
                    <a:pt x="467568" y="259809"/>
                  </a:lnTo>
                  <a:lnTo>
                    <a:pt x="467568" y="157733"/>
                  </a:lnTo>
                  <a:close/>
                  <a:moveTo>
                    <a:pt x="347184" y="237501"/>
                  </a:moveTo>
                  <a:lnTo>
                    <a:pt x="302117" y="214968"/>
                  </a:lnTo>
                  <a:lnTo>
                    <a:pt x="302117" y="202800"/>
                  </a:lnTo>
                  <a:lnTo>
                    <a:pt x="347184" y="180267"/>
                  </a:lnTo>
                  <a:cubicBezTo>
                    <a:pt x="362893" y="180783"/>
                    <a:pt x="375359" y="193673"/>
                    <a:pt x="375350" y="209391"/>
                  </a:cubicBezTo>
                  <a:cubicBezTo>
                    <a:pt x="375319" y="224925"/>
                    <a:pt x="362718" y="237501"/>
                    <a:pt x="347184" y="2375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6" name="组合 175">
            <a:extLst>
              <a:ext uri="{FF2B5EF4-FFF2-40B4-BE49-F238E27FC236}">
                <a16:creationId xmlns:a16="http://schemas.microsoft.com/office/drawing/2014/main" id="{F74F5C21-C912-4D30-838A-9E762D4DA3AC}"/>
              </a:ext>
            </a:extLst>
          </p:cNvPr>
          <p:cNvGrpSpPr/>
          <p:nvPr/>
        </p:nvGrpSpPr>
        <p:grpSpPr>
          <a:xfrm>
            <a:off x="1352068" y="3280604"/>
            <a:ext cx="382764" cy="388344"/>
            <a:chOff x="1352068" y="3280604"/>
            <a:chExt cx="382764" cy="388344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A9529F0-D0C5-4022-BE83-BE0934C05449}"/>
                </a:ext>
              </a:extLst>
            </p:cNvPr>
            <p:cNvSpPr/>
            <p:nvPr/>
          </p:nvSpPr>
          <p:spPr>
            <a:xfrm>
              <a:off x="1412996" y="3280604"/>
              <a:ext cx="305194" cy="332871"/>
            </a:xfrm>
            <a:custGeom>
              <a:avLst/>
              <a:gdLst>
                <a:gd name="connsiteX0" fmla="*/ 305194 w 305194"/>
                <a:gd name="connsiteY0" fmla="*/ 38863 h 332871"/>
                <a:gd name="connsiteX1" fmla="*/ 266395 w 305194"/>
                <a:gd name="connsiteY1" fmla="*/ 0 h 332871"/>
                <a:gd name="connsiteX2" fmla="*/ 227532 w 305194"/>
                <a:gd name="connsiteY2" fmla="*/ 38799 h 332871"/>
                <a:gd name="connsiteX3" fmla="*/ 245172 w 305194"/>
                <a:gd name="connsiteY3" fmla="*/ 71371 h 332871"/>
                <a:gd name="connsiteX4" fmla="*/ 216437 w 305194"/>
                <a:gd name="connsiteY4" fmla="*/ 155357 h 332871"/>
                <a:gd name="connsiteX5" fmla="*/ 216437 w 305194"/>
                <a:gd name="connsiteY5" fmla="*/ 155357 h 332871"/>
                <a:gd name="connsiteX6" fmla="*/ 194248 w 305194"/>
                <a:gd name="connsiteY6" fmla="*/ 162291 h 332871"/>
                <a:gd name="connsiteX7" fmla="*/ 136334 w 305194"/>
                <a:gd name="connsiteY7" fmla="*/ 118856 h 332871"/>
                <a:gd name="connsiteX8" fmla="*/ 113353 w 305194"/>
                <a:gd name="connsiteY8" fmla="*/ 68980 h 332871"/>
                <a:gd name="connsiteX9" fmla="*/ 63477 w 305194"/>
                <a:gd name="connsiteY9" fmla="*/ 91961 h 332871"/>
                <a:gd name="connsiteX10" fmla="*/ 78198 w 305194"/>
                <a:gd name="connsiteY10" fmla="*/ 137606 h 332871"/>
                <a:gd name="connsiteX11" fmla="*/ 41198 w 305194"/>
                <a:gd name="connsiteY11" fmla="*/ 255209 h 332871"/>
                <a:gd name="connsiteX12" fmla="*/ 38923 w 305194"/>
                <a:gd name="connsiteY12" fmla="*/ 255209 h 332871"/>
                <a:gd name="connsiteX13" fmla="*/ 0 w 305194"/>
                <a:gd name="connsiteY13" fmla="*/ 293947 h 332871"/>
                <a:gd name="connsiteX14" fmla="*/ 38739 w 305194"/>
                <a:gd name="connsiteY14" fmla="*/ 332871 h 332871"/>
                <a:gd name="connsiteX15" fmla="*/ 77662 w 305194"/>
                <a:gd name="connsiteY15" fmla="*/ 294132 h 332871"/>
                <a:gd name="connsiteX16" fmla="*/ 62056 w 305194"/>
                <a:gd name="connsiteY16" fmla="*/ 262919 h 332871"/>
                <a:gd name="connsiteX17" fmla="*/ 99389 w 305194"/>
                <a:gd name="connsiteY17" fmla="*/ 144262 h 332871"/>
                <a:gd name="connsiteX18" fmla="*/ 99944 w 305194"/>
                <a:gd name="connsiteY18" fmla="*/ 144262 h 332871"/>
                <a:gd name="connsiteX19" fmla="*/ 123021 w 305194"/>
                <a:gd name="connsiteY19" fmla="*/ 136607 h 332871"/>
                <a:gd name="connsiteX20" fmla="*/ 180435 w 305194"/>
                <a:gd name="connsiteY20" fmla="*/ 179599 h 332871"/>
                <a:gd name="connsiteX21" fmla="*/ 177606 w 305194"/>
                <a:gd name="connsiteY21" fmla="*/ 194188 h 332871"/>
                <a:gd name="connsiteX22" fmla="*/ 216422 w 305194"/>
                <a:gd name="connsiteY22" fmla="*/ 233034 h 332871"/>
                <a:gd name="connsiteX23" fmla="*/ 255269 w 305194"/>
                <a:gd name="connsiteY23" fmla="*/ 194219 h 332871"/>
                <a:gd name="connsiteX24" fmla="*/ 237739 w 305194"/>
                <a:gd name="connsiteY24" fmla="*/ 161736 h 332871"/>
                <a:gd name="connsiteX25" fmla="*/ 266363 w 305194"/>
                <a:gd name="connsiteY25" fmla="*/ 77695 h 332871"/>
                <a:gd name="connsiteX26" fmla="*/ 305194 w 305194"/>
                <a:gd name="connsiteY26" fmla="*/ 38863 h 33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5194" h="332871">
                  <a:moveTo>
                    <a:pt x="305194" y="38863"/>
                  </a:moveTo>
                  <a:cubicBezTo>
                    <a:pt x="305212" y="17417"/>
                    <a:pt x="287841" y="18"/>
                    <a:pt x="266395" y="0"/>
                  </a:cubicBezTo>
                  <a:cubicBezTo>
                    <a:pt x="244949" y="-18"/>
                    <a:pt x="227550" y="17353"/>
                    <a:pt x="227532" y="38799"/>
                  </a:cubicBezTo>
                  <a:cubicBezTo>
                    <a:pt x="227521" y="51942"/>
                    <a:pt x="234159" y="64199"/>
                    <a:pt x="245172" y="71371"/>
                  </a:cubicBezTo>
                  <a:lnTo>
                    <a:pt x="216437" y="155357"/>
                  </a:lnTo>
                  <a:lnTo>
                    <a:pt x="216437" y="155357"/>
                  </a:lnTo>
                  <a:cubicBezTo>
                    <a:pt x="208506" y="155348"/>
                    <a:pt x="200763" y="157768"/>
                    <a:pt x="194248" y="162291"/>
                  </a:cubicBezTo>
                  <a:lnTo>
                    <a:pt x="136334" y="118856"/>
                  </a:lnTo>
                  <a:cubicBezTo>
                    <a:pt x="143761" y="98737"/>
                    <a:pt x="133472" y="76406"/>
                    <a:pt x="113353" y="68980"/>
                  </a:cubicBezTo>
                  <a:cubicBezTo>
                    <a:pt x="93234" y="61554"/>
                    <a:pt x="70904" y="71842"/>
                    <a:pt x="63477" y="91961"/>
                  </a:cubicBezTo>
                  <a:cubicBezTo>
                    <a:pt x="57279" y="108751"/>
                    <a:pt x="63359" y="127601"/>
                    <a:pt x="78198" y="137606"/>
                  </a:cubicBezTo>
                  <a:lnTo>
                    <a:pt x="41198" y="255209"/>
                  </a:lnTo>
                  <a:lnTo>
                    <a:pt x="38923" y="255209"/>
                  </a:lnTo>
                  <a:cubicBezTo>
                    <a:pt x="17477" y="255158"/>
                    <a:pt x="51" y="272501"/>
                    <a:pt x="0" y="293947"/>
                  </a:cubicBezTo>
                  <a:cubicBezTo>
                    <a:pt x="-51" y="315393"/>
                    <a:pt x="17293" y="332820"/>
                    <a:pt x="38739" y="332871"/>
                  </a:cubicBezTo>
                  <a:cubicBezTo>
                    <a:pt x="60185" y="332922"/>
                    <a:pt x="77611" y="315578"/>
                    <a:pt x="77662" y="294132"/>
                  </a:cubicBezTo>
                  <a:cubicBezTo>
                    <a:pt x="77691" y="281845"/>
                    <a:pt x="71903" y="270268"/>
                    <a:pt x="62056" y="262919"/>
                  </a:cubicBezTo>
                  <a:lnTo>
                    <a:pt x="99389" y="144262"/>
                  </a:lnTo>
                  <a:lnTo>
                    <a:pt x="99944" y="144262"/>
                  </a:lnTo>
                  <a:cubicBezTo>
                    <a:pt x="108257" y="144247"/>
                    <a:pt x="116346" y="141564"/>
                    <a:pt x="123021" y="136607"/>
                  </a:cubicBezTo>
                  <a:lnTo>
                    <a:pt x="180435" y="179599"/>
                  </a:lnTo>
                  <a:cubicBezTo>
                    <a:pt x="178588" y="184242"/>
                    <a:pt x="177628" y="189191"/>
                    <a:pt x="177606" y="194188"/>
                  </a:cubicBezTo>
                  <a:cubicBezTo>
                    <a:pt x="177598" y="215634"/>
                    <a:pt x="194977" y="233026"/>
                    <a:pt x="216422" y="233034"/>
                  </a:cubicBezTo>
                  <a:cubicBezTo>
                    <a:pt x="237868" y="233043"/>
                    <a:pt x="255260" y="215664"/>
                    <a:pt x="255269" y="194219"/>
                  </a:cubicBezTo>
                  <a:cubicBezTo>
                    <a:pt x="255274" y="181129"/>
                    <a:pt x="248683" y="168917"/>
                    <a:pt x="237739" y="161736"/>
                  </a:cubicBezTo>
                  <a:lnTo>
                    <a:pt x="266363" y="77695"/>
                  </a:lnTo>
                  <a:cubicBezTo>
                    <a:pt x="287809" y="77695"/>
                    <a:pt x="305194" y="60309"/>
                    <a:pt x="305194" y="3886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F378B1C0-EF33-4B64-A6F8-488E3EC698AB}"/>
                </a:ext>
              </a:extLst>
            </p:cNvPr>
            <p:cNvSpPr/>
            <p:nvPr/>
          </p:nvSpPr>
          <p:spPr>
            <a:xfrm>
              <a:off x="1352068" y="3280637"/>
              <a:ext cx="382764" cy="388311"/>
            </a:xfrm>
            <a:custGeom>
              <a:avLst/>
              <a:gdLst>
                <a:gd name="connsiteX0" fmla="*/ 33284 w 382764"/>
                <a:gd name="connsiteY0" fmla="*/ 0 h 388311"/>
                <a:gd name="connsiteX1" fmla="*/ 0 w 382764"/>
                <a:gd name="connsiteY1" fmla="*/ 0 h 388311"/>
                <a:gd name="connsiteX2" fmla="*/ 0 w 382764"/>
                <a:gd name="connsiteY2" fmla="*/ 388312 h 388311"/>
                <a:gd name="connsiteX3" fmla="*/ 382765 w 382764"/>
                <a:gd name="connsiteY3" fmla="*/ 388312 h 388311"/>
                <a:gd name="connsiteX4" fmla="*/ 382765 w 382764"/>
                <a:gd name="connsiteY4" fmla="*/ 355028 h 388311"/>
                <a:gd name="connsiteX5" fmla="*/ 33284 w 382764"/>
                <a:gd name="connsiteY5" fmla="*/ 355028 h 388311"/>
                <a:gd name="connsiteX6" fmla="*/ 33284 w 382764"/>
                <a:gd name="connsiteY6" fmla="*/ 0 h 38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764" h="388311">
                  <a:moveTo>
                    <a:pt x="33284" y="0"/>
                  </a:moveTo>
                  <a:lnTo>
                    <a:pt x="0" y="0"/>
                  </a:lnTo>
                  <a:lnTo>
                    <a:pt x="0" y="388312"/>
                  </a:lnTo>
                  <a:lnTo>
                    <a:pt x="382765" y="388312"/>
                  </a:lnTo>
                  <a:lnTo>
                    <a:pt x="382765" y="355028"/>
                  </a:lnTo>
                  <a:lnTo>
                    <a:pt x="33284" y="355028"/>
                  </a:lnTo>
                  <a:lnTo>
                    <a:pt x="3328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0" name="图形 63" descr="放大镜">
            <a:extLst>
              <a:ext uri="{FF2B5EF4-FFF2-40B4-BE49-F238E27FC236}">
                <a16:creationId xmlns:a16="http://schemas.microsoft.com/office/drawing/2014/main" id="{0F048A69-D1DB-4CC7-B6BB-4BBF3B29D5B3}"/>
              </a:ext>
            </a:extLst>
          </p:cNvPr>
          <p:cNvSpPr/>
          <p:nvPr/>
        </p:nvSpPr>
        <p:spPr>
          <a:xfrm>
            <a:off x="1322112" y="5200221"/>
            <a:ext cx="437891" cy="438237"/>
          </a:xfrm>
          <a:custGeom>
            <a:avLst/>
            <a:gdLst>
              <a:gd name="connsiteX0" fmla="*/ 426588 w 437891"/>
              <a:gd name="connsiteY0" fmla="*/ 371670 h 438237"/>
              <a:gd name="connsiteX1" fmla="*/ 357247 w 437891"/>
              <a:gd name="connsiteY1" fmla="*/ 302329 h 438237"/>
              <a:gd name="connsiteX2" fmla="*/ 322854 w 437891"/>
              <a:gd name="connsiteY2" fmla="*/ 291789 h 438237"/>
              <a:gd name="connsiteX3" fmla="*/ 298445 w 437891"/>
              <a:gd name="connsiteY3" fmla="*/ 267380 h 438237"/>
              <a:gd name="connsiteX4" fmla="*/ 332839 w 437891"/>
              <a:gd name="connsiteY4" fmla="*/ 166419 h 438237"/>
              <a:gd name="connsiteX5" fmla="*/ 166419 w 437891"/>
              <a:gd name="connsiteY5" fmla="*/ 0 h 438237"/>
              <a:gd name="connsiteX6" fmla="*/ 0 w 437891"/>
              <a:gd name="connsiteY6" fmla="*/ 166419 h 438237"/>
              <a:gd name="connsiteX7" fmla="*/ 166419 w 437891"/>
              <a:gd name="connsiteY7" fmla="*/ 332839 h 438237"/>
              <a:gd name="connsiteX8" fmla="*/ 267380 w 437891"/>
              <a:gd name="connsiteY8" fmla="*/ 298445 h 438237"/>
              <a:gd name="connsiteX9" fmla="*/ 291789 w 437891"/>
              <a:gd name="connsiteY9" fmla="*/ 322854 h 438237"/>
              <a:gd name="connsiteX10" fmla="*/ 302329 w 437891"/>
              <a:gd name="connsiteY10" fmla="*/ 357247 h 438237"/>
              <a:gd name="connsiteX11" fmla="*/ 371670 w 437891"/>
              <a:gd name="connsiteY11" fmla="*/ 426588 h 438237"/>
              <a:gd name="connsiteX12" fmla="*/ 399407 w 437891"/>
              <a:gd name="connsiteY12" fmla="*/ 438238 h 438237"/>
              <a:gd name="connsiteX13" fmla="*/ 427143 w 437891"/>
              <a:gd name="connsiteY13" fmla="*/ 426588 h 438237"/>
              <a:gd name="connsiteX14" fmla="*/ 426588 w 437891"/>
              <a:gd name="connsiteY14" fmla="*/ 371670 h 438237"/>
              <a:gd name="connsiteX15" fmla="*/ 165865 w 437891"/>
              <a:gd name="connsiteY15" fmla="*/ 299000 h 438237"/>
              <a:gd name="connsiteX16" fmla="*/ 32729 w 437891"/>
              <a:gd name="connsiteY16" fmla="*/ 165865 h 438237"/>
              <a:gd name="connsiteX17" fmla="*/ 165865 w 437891"/>
              <a:gd name="connsiteY17" fmla="*/ 32729 h 438237"/>
              <a:gd name="connsiteX18" fmla="*/ 299000 w 437891"/>
              <a:gd name="connsiteY18" fmla="*/ 165865 h 438237"/>
              <a:gd name="connsiteX19" fmla="*/ 165865 w 437891"/>
              <a:gd name="connsiteY19" fmla="*/ 299000 h 4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7891" h="438237">
                <a:moveTo>
                  <a:pt x="426588" y="371670"/>
                </a:moveTo>
                <a:lnTo>
                  <a:pt x="357247" y="302329"/>
                </a:lnTo>
                <a:cubicBezTo>
                  <a:pt x="347817" y="292898"/>
                  <a:pt x="335058" y="289570"/>
                  <a:pt x="322854" y="291789"/>
                </a:cubicBezTo>
                <a:lnTo>
                  <a:pt x="298445" y="267380"/>
                </a:lnTo>
                <a:cubicBezTo>
                  <a:pt x="320080" y="239644"/>
                  <a:pt x="332839" y="204141"/>
                  <a:pt x="332839" y="166419"/>
                </a:cubicBezTo>
                <a:cubicBezTo>
                  <a:pt x="332839" y="74889"/>
                  <a:pt x="257950" y="0"/>
                  <a:pt x="166419" y="0"/>
                </a:cubicBezTo>
                <a:cubicBezTo>
                  <a:pt x="74889" y="0"/>
                  <a:pt x="0" y="74889"/>
                  <a:pt x="0" y="166419"/>
                </a:cubicBezTo>
                <a:cubicBezTo>
                  <a:pt x="0" y="257950"/>
                  <a:pt x="74889" y="332839"/>
                  <a:pt x="166419" y="332839"/>
                </a:cubicBezTo>
                <a:cubicBezTo>
                  <a:pt x="204141" y="332839"/>
                  <a:pt x="239089" y="320080"/>
                  <a:pt x="267380" y="298445"/>
                </a:cubicBezTo>
                <a:lnTo>
                  <a:pt x="291789" y="322854"/>
                </a:lnTo>
                <a:cubicBezTo>
                  <a:pt x="289570" y="335058"/>
                  <a:pt x="292898" y="347817"/>
                  <a:pt x="302329" y="357247"/>
                </a:cubicBezTo>
                <a:lnTo>
                  <a:pt x="371670" y="426588"/>
                </a:lnTo>
                <a:cubicBezTo>
                  <a:pt x="379436" y="434355"/>
                  <a:pt x="389421" y="438238"/>
                  <a:pt x="399407" y="438238"/>
                </a:cubicBezTo>
                <a:cubicBezTo>
                  <a:pt x="409392" y="438238"/>
                  <a:pt x="419377" y="434355"/>
                  <a:pt x="427143" y="426588"/>
                </a:cubicBezTo>
                <a:cubicBezTo>
                  <a:pt x="441566" y="411056"/>
                  <a:pt x="441566" y="386648"/>
                  <a:pt x="426588" y="371670"/>
                </a:cubicBezTo>
                <a:close/>
                <a:moveTo>
                  <a:pt x="165865" y="299000"/>
                </a:moveTo>
                <a:cubicBezTo>
                  <a:pt x="92640" y="299000"/>
                  <a:pt x="32729" y="239089"/>
                  <a:pt x="32729" y="165865"/>
                </a:cubicBezTo>
                <a:cubicBezTo>
                  <a:pt x="32729" y="92640"/>
                  <a:pt x="92640" y="32729"/>
                  <a:pt x="165865" y="32729"/>
                </a:cubicBezTo>
                <a:cubicBezTo>
                  <a:pt x="239089" y="32729"/>
                  <a:pt x="299000" y="92640"/>
                  <a:pt x="299000" y="165865"/>
                </a:cubicBezTo>
                <a:cubicBezTo>
                  <a:pt x="299000" y="239089"/>
                  <a:pt x="239089" y="299000"/>
                  <a:pt x="165865" y="29900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7" name="组合 176">
            <a:extLst>
              <a:ext uri="{FF2B5EF4-FFF2-40B4-BE49-F238E27FC236}">
                <a16:creationId xmlns:a16="http://schemas.microsoft.com/office/drawing/2014/main" id="{AF051B2A-BB37-4BDB-B6E3-4C3E489B4E84}"/>
              </a:ext>
            </a:extLst>
          </p:cNvPr>
          <p:cNvGrpSpPr/>
          <p:nvPr/>
        </p:nvGrpSpPr>
        <p:grpSpPr>
          <a:xfrm>
            <a:off x="1352237" y="4203124"/>
            <a:ext cx="377547" cy="432387"/>
            <a:chOff x="1352237" y="4203124"/>
            <a:chExt cx="377547" cy="432387"/>
          </a:xfrm>
        </p:grpSpPr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0B7740C-ACF8-4085-82A5-E46B414A2097}"/>
                </a:ext>
              </a:extLst>
            </p:cNvPr>
            <p:cNvSpPr/>
            <p:nvPr/>
          </p:nvSpPr>
          <p:spPr>
            <a:xfrm>
              <a:off x="1529582" y="4325165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794DFD9-1016-4163-8146-CCED77E4085B}"/>
                </a:ext>
              </a:extLst>
            </p:cNvPr>
            <p:cNvSpPr/>
            <p:nvPr/>
          </p:nvSpPr>
          <p:spPr>
            <a:xfrm>
              <a:off x="1529582" y="454705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66B53D2-B1EE-4150-9E39-C58B92B776DF}"/>
                </a:ext>
              </a:extLst>
            </p:cNvPr>
            <p:cNvSpPr/>
            <p:nvPr/>
          </p:nvSpPr>
          <p:spPr>
            <a:xfrm>
              <a:off x="1640528" y="4430564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A64EADFB-1790-4740-B02B-828C20E8DFA9}"/>
                </a:ext>
              </a:extLst>
            </p:cNvPr>
            <p:cNvSpPr/>
            <p:nvPr/>
          </p:nvSpPr>
          <p:spPr>
            <a:xfrm>
              <a:off x="1418636" y="4430564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3315A76E-F69E-4E38-A9A7-981886A28852}"/>
                </a:ext>
              </a:extLst>
            </p:cNvPr>
            <p:cNvSpPr/>
            <p:nvPr/>
          </p:nvSpPr>
          <p:spPr>
            <a:xfrm>
              <a:off x="1529582" y="4363996"/>
              <a:ext cx="73779" cy="140347"/>
            </a:xfrm>
            <a:custGeom>
              <a:avLst/>
              <a:gdLst>
                <a:gd name="connsiteX0" fmla="*/ 22189 w 73779"/>
                <a:gd name="connsiteY0" fmla="*/ 0 h 140347"/>
                <a:gd name="connsiteX1" fmla="*/ 0 w 73779"/>
                <a:gd name="connsiteY1" fmla="*/ 0 h 140347"/>
                <a:gd name="connsiteX2" fmla="*/ 0 w 73779"/>
                <a:gd name="connsiteY2" fmla="*/ 77662 h 140347"/>
                <a:gd name="connsiteX3" fmla="*/ 3328 w 73779"/>
                <a:gd name="connsiteY3" fmla="*/ 85429 h 140347"/>
                <a:gd name="connsiteX4" fmla="*/ 58247 w 73779"/>
                <a:gd name="connsiteY4" fmla="*/ 140347 h 140347"/>
                <a:gd name="connsiteX5" fmla="*/ 73779 w 73779"/>
                <a:gd name="connsiteY5" fmla="*/ 124815 h 140347"/>
                <a:gd name="connsiteX6" fmla="*/ 22189 w 73779"/>
                <a:gd name="connsiteY6" fmla="*/ 73225 h 140347"/>
                <a:gd name="connsiteX7" fmla="*/ 22189 w 73779"/>
                <a:gd name="connsiteY7" fmla="*/ 0 h 14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779" h="140347">
                  <a:moveTo>
                    <a:pt x="22189" y="0"/>
                  </a:moveTo>
                  <a:lnTo>
                    <a:pt x="0" y="0"/>
                  </a:lnTo>
                  <a:lnTo>
                    <a:pt x="0" y="77662"/>
                  </a:lnTo>
                  <a:cubicBezTo>
                    <a:pt x="0" y="80436"/>
                    <a:pt x="1109" y="83210"/>
                    <a:pt x="3328" y="85429"/>
                  </a:cubicBezTo>
                  <a:lnTo>
                    <a:pt x="58247" y="140347"/>
                  </a:lnTo>
                  <a:lnTo>
                    <a:pt x="73779" y="124815"/>
                  </a:lnTo>
                  <a:lnTo>
                    <a:pt x="22189" y="73225"/>
                  </a:lnTo>
                  <a:lnTo>
                    <a:pt x="2218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80B78A8-B462-4812-A9E5-DE538CD3946F}"/>
                </a:ext>
              </a:extLst>
            </p:cNvPr>
            <p:cNvSpPr/>
            <p:nvPr/>
          </p:nvSpPr>
          <p:spPr>
            <a:xfrm>
              <a:off x="1352237" y="4203124"/>
              <a:ext cx="377547" cy="432387"/>
            </a:xfrm>
            <a:custGeom>
              <a:avLst/>
              <a:gdLst>
                <a:gd name="connsiteX0" fmla="*/ 188439 w 377547"/>
                <a:gd name="connsiteY0" fmla="*/ 399407 h 432387"/>
                <a:gd name="connsiteX1" fmla="*/ 33114 w 377547"/>
                <a:gd name="connsiteY1" fmla="*/ 244082 h 432387"/>
                <a:gd name="connsiteX2" fmla="*/ 188439 w 377547"/>
                <a:gd name="connsiteY2" fmla="*/ 88757 h 432387"/>
                <a:gd name="connsiteX3" fmla="*/ 343764 w 377547"/>
                <a:gd name="connsiteY3" fmla="*/ 244082 h 432387"/>
                <a:gd name="connsiteX4" fmla="*/ 188439 w 377547"/>
                <a:gd name="connsiteY4" fmla="*/ 399407 h 432387"/>
                <a:gd name="connsiteX5" fmla="*/ 188439 w 377547"/>
                <a:gd name="connsiteY5" fmla="*/ 399407 h 432387"/>
                <a:gd name="connsiteX6" fmla="*/ 319910 w 377547"/>
                <a:gd name="connsiteY6" fmla="*/ 108727 h 432387"/>
                <a:gd name="connsiteX7" fmla="*/ 336552 w 377547"/>
                <a:gd name="connsiteY7" fmla="*/ 92085 h 432387"/>
                <a:gd name="connsiteX8" fmla="*/ 335998 w 377547"/>
                <a:gd name="connsiteY8" fmla="*/ 68787 h 432387"/>
                <a:gd name="connsiteX9" fmla="*/ 312699 w 377547"/>
                <a:gd name="connsiteY9" fmla="*/ 68232 h 432387"/>
                <a:gd name="connsiteX10" fmla="*/ 293838 w 377547"/>
                <a:gd name="connsiteY10" fmla="*/ 87648 h 432387"/>
                <a:gd name="connsiteX11" fmla="*/ 205081 w 377547"/>
                <a:gd name="connsiteY11" fmla="*/ 56583 h 432387"/>
                <a:gd name="connsiteX12" fmla="*/ 205081 w 377547"/>
                <a:gd name="connsiteY12" fmla="*/ 33284 h 432387"/>
                <a:gd name="connsiteX13" fmla="*/ 255007 w 377547"/>
                <a:gd name="connsiteY13" fmla="*/ 33284 h 432387"/>
                <a:gd name="connsiteX14" fmla="*/ 255007 w 377547"/>
                <a:gd name="connsiteY14" fmla="*/ 0 h 432387"/>
                <a:gd name="connsiteX15" fmla="*/ 121871 w 377547"/>
                <a:gd name="connsiteY15" fmla="*/ 0 h 432387"/>
                <a:gd name="connsiteX16" fmla="*/ 121871 w 377547"/>
                <a:gd name="connsiteY16" fmla="*/ 33284 h 432387"/>
                <a:gd name="connsiteX17" fmla="*/ 171797 w 377547"/>
                <a:gd name="connsiteY17" fmla="*/ 33284 h 432387"/>
                <a:gd name="connsiteX18" fmla="*/ 171797 w 377547"/>
                <a:gd name="connsiteY18" fmla="*/ 56028 h 432387"/>
                <a:gd name="connsiteX19" fmla="*/ 1495 w 377547"/>
                <a:gd name="connsiteY19" fmla="*/ 220228 h 432387"/>
                <a:gd name="connsiteX20" fmla="*/ 125754 w 377547"/>
                <a:gd name="connsiteY20" fmla="*/ 421596 h 432387"/>
                <a:gd name="connsiteX21" fmla="*/ 349311 w 377547"/>
                <a:gd name="connsiteY21" fmla="*/ 343379 h 432387"/>
                <a:gd name="connsiteX22" fmla="*/ 319910 w 377547"/>
                <a:gd name="connsiteY22" fmla="*/ 108727 h 432387"/>
                <a:gd name="connsiteX23" fmla="*/ 319910 w 377547"/>
                <a:gd name="connsiteY23" fmla="*/ 108727 h 43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7547" h="432387">
                  <a:moveTo>
                    <a:pt x="188439" y="399407"/>
                  </a:moveTo>
                  <a:cubicBezTo>
                    <a:pt x="102456" y="399407"/>
                    <a:pt x="33114" y="330065"/>
                    <a:pt x="33114" y="244082"/>
                  </a:cubicBezTo>
                  <a:cubicBezTo>
                    <a:pt x="33114" y="158098"/>
                    <a:pt x="102456" y="88757"/>
                    <a:pt x="188439" y="88757"/>
                  </a:cubicBezTo>
                  <a:cubicBezTo>
                    <a:pt x="274422" y="88757"/>
                    <a:pt x="343764" y="158098"/>
                    <a:pt x="343764" y="244082"/>
                  </a:cubicBezTo>
                  <a:cubicBezTo>
                    <a:pt x="343764" y="330065"/>
                    <a:pt x="274422" y="399407"/>
                    <a:pt x="188439" y="399407"/>
                  </a:cubicBezTo>
                  <a:lnTo>
                    <a:pt x="188439" y="399407"/>
                  </a:lnTo>
                  <a:close/>
                  <a:moveTo>
                    <a:pt x="319910" y="108727"/>
                  </a:moveTo>
                  <a:lnTo>
                    <a:pt x="336552" y="92085"/>
                  </a:lnTo>
                  <a:cubicBezTo>
                    <a:pt x="342654" y="85429"/>
                    <a:pt x="342654" y="75443"/>
                    <a:pt x="335998" y="68787"/>
                  </a:cubicBezTo>
                  <a:cubicBezTo>
                    <a:pt x="329896" y="62685"/>
                    <a:pt x="319356" y="62130"/>
                    <a:pt x="312699" y="68232"/>
                  </a:cubicBezTo>
                  <a:lnTo>
                    <a:pt x="293838" y="87648"/>
                  </a:lnTo>
                  <a:cubicBezTo>
                    <a:pt x="267211" y="69896"/>
                    <a:pt x="236701" y="58802"/>
                    <a:pt x="205081" y="56583"/>
                  </a:cubicBezTo>
                  <a:lnTo>
                    <a:pt x="205081" y="33284"/>
                  </a:lnTo>
                  <a:lnTo>
                    <a:pt x="255007" y="33284"/>
                  </a:lnTo>
                  <a:lnTo>
                    <a:pt x="255007" y="0"/>
                  </a:lnTo>
                  <a:lnTo>
                    <a:pt x="121871" y="0"/>
                  </a:lnTo>
                  <a:lnTo>
                    <a:pt x="121871" y="33284"/>
                  </a:lnTo>
                  <a:lnTo>
                    <a:pt x="171797" y="33284"/>
                  </a:lnTo>
                  <a:lnTo>
                    <a:pt x="171797" y="56028"/>
                  </a:lnTo>
                  <a:cubicBezTo>
                    <a:pt x="83595" y="63794"/>
                    <a:pt x="12589" y="132026"/>
                    <a:pt x="1495" y="220228"/>
                  </a:cubicBezTo>
                  <a:cubicBezTo>
                    <a:pt x="-9600" y="308431"/>
                    <a:pt x="41990" y="392195"/>
                    <a:pt x="125754" y="421596"/>
                  </a:cubicBezTo>
                  <a:cubicBezTo>
                    <a:pt x="209519" y="450997"/>
                    <a:pt x="302159" y="418822"/>
                    <a:pt x="349311" y="343379"/>
                  </a:cubicBezTo>
                  <a:cubicBezTo>
                    <a:pt x="396463" y="267935"/>
                    <a:pt x="383150" y="170303"/>
                    <a:pt x="319910" y="108727"/>
                  </a:cubicBezTo>
                  <a:lnTo>
                    <a:pt x="319910" y="1087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8" name="图形 69" descr="曲别针">
            <a:extLst>
              <a:ext uri="{FF2B5EF4-FFF2-40B4-BE49-F238E27FC236}">
                <a16:creationId xmlns:a16="http://schemas.microsoft.com/office/drawing/2014/main" id="{BF2ACC24-F75F-441E-9EE0-BF528E4BDFDF}"/>
              </a:ext>
            </a:extLst>
          </p:cNvPr>
          <p:cNvSpPr/>
          <p:nvPr/>
        </p:nvSpPr>
        <p:spPr>
          <a:xfrm>
            <a:off x="2725989" y="4186482"/>
            <a:ext cx="210797" cy="465974"/>
          </a:xfrm>
          <a:custGeom>
            <a:avLst/>
            <a:gdLst>
              <a:gd name="connsiteX0" fmla="*/ 105399 w 210797"/>
              <a:gd name="connsiteY0" fmla="*/ 465974 h 465974"/>
              <a:gd name="connsiteX1" fmla="*/ 0 w 210797"/>
              <a:gd name="connsiteY1" fmla="*/ 360575 h 465974"/>
              <a:gd name="connsiteX2" fmla="*/ 0 w 210797"/>
              <a:gd name="connsiteY2" fmla="*/ 77662 h 465974"/>
              <a:gd name="connsiteX3" fmla="*/ 77662 w 210797"/>
              <a:gd name="connsiteY3" fmla="*/ 0 h 465974"/>
              <a:gd name="connsiteX4" fmla="*/ 155325 w 210797"/>
              <a:gd name="connsiteY4" fmla="*/ 77662 h 465974"/>
              <a:gd name="connsiteX5" fmla="*/ 155325 w 210797"/>
              <a:gd name="connsiteY5" fmla="*/ 338386 h 465974"/>
              <a:gd name="connsiteX6" fmla="*/ 105399 w 210797"/>
              <a:gd name="connsiteY6" fmla="*/ 388312 h 465974"/>
              <a:gd name="connsiteX7" fmla="*/ 55473 w 210797"/>
              <a:gd name="connsiteY7" fmla="*/ 338386 h 465974"/>
              <a:gd name="connsiteX8" fmla="*/ 55473 w 210797"/>
              <a:gd name="connsiteY8" fmla="*/ 205251 h 465974"/>
              <a:gd name="connsiteX9" fmla="*/ 88757 w 210797"/>
              <a:gd name="connsiteY9" fmla="*/ 205251 h 465974"/>
              <a:gd name="connsiteX10" fmla="*/ 88757 w 210797"/>
              <a:gd name="connsiteY10" fmla="*/ 338386 h 465974"/>
              <a:gd name="connsiteX11" fmla="*/ 105399 w 210797"/>
              <a:gd name="connsiteY11" fmla="*/ 355028 h 465974"/>
              <a:gd name="connsiteX12" fmla="*/ 122041 w 210797"/>
              <a:gd name="connsiteY12" fmla="*/ 338386 h 465974"/>
              <a:gd name="connsiteX13" fmla="*/ 122041 w 210797"/>
              <a:gd name="connsiteY13" fmla="*/ 77662 h 465974"/>
              <a:gd name="connsiteX14" fmla="*/ 77662 w 210797"/>
              <a:gd name="connsiteY14" fmla="*/ 33284 h 465974"/>
              <a:gd name="connsiteX15" fmla="*/ 33284 w 210797"/>
              <a:gd name="connsiteY15" fmla="*/ 77662 h 465974"/>
              <a:gd name="connsiteX16" fmla="*/ 33284 w 210797"/>
              <a:gd name="connsiteY16" fmla="*/ 360575 h 465974"/>
              <a:gd name="connsiteX17" fmla="*/ 105399 w 210797"/>
              <a:gd name="connsiteY17" fmla="*/ 432690 h 465974"/>
              <a:gd name="connsiteX18" fmla="*/ 177514 w 210797"/>
              <a:gd name="connsiteY18" fmla="*/ 360575 h 465974"/>
              <a:gd name="connsiteX19" fmla="*/ 177514 w 210797"/>
              <a:gd name="connsiteY19" fmla="*/ 244082 h 465974"/>
              <a:gd name="connsiteX20" fmla="*/ 210798 w 210797"/>
              <a:gd name="connsiteY20" fmla="*/ 244082 h 465974"/>
              <a:gd name="connsiteX21" fmla="*/ 210798 w 210797"/>
              <a:gd name="connsiteY21" fmla="*/ 360575 h 465974"/>
              <a:gd name="connsiteX22" fmla="*/ 105399 w 210797"/>
              <a:gd name="connsiteY22" fmla="*/ 465974 h 46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0797" h="465974">
                <a:moveTo>
                  <a:pt x="105399" y="465974"/>
                </a:moveTo>
                <a:cubicBezTo>
                  <a:pt x="47152" y="465974"/>
                  <a:pt x="0" y="418822"/>
                  <a:pt x="0" y="360575"/>
                </a:cubicBezTo>
                <a:lnTo>
                  <a:pt x="0" y="77662"/>
                </a:lnTo>
                <a:cubicBezTo>
                  <a:pt x="0" y="34948"/>
                  <a:pt x="34948" y="0"/>
                  <a:pt x="77662" y="0"/>
                </a:cubicBezTo>
                <a:cubicBezTo>
                  <a:pt x="120377" y="0"/>
                  <a:pt x="155325" y="34948"/>
                  <a:pt x="155325" y="77662"/>
                </a:cubicBezTo>
                <a:lnTo>
                  <a:pt x="155325" y="338386"/>
                </a:lnTo>
                <a:cubicBezTo>
                  <a:pt x="155325" y="366123"/>
                  <a:pt x="133136" y="388312"/>
                  <a:pt x="105399" y="388312"/>
                </a:cubicBezTo>
                <a:cubicBezTo>
                  <a:pt x="77662" y="388312"/>
                  <a:pt x="55473" y="366123"/>
                  <a:pt x="55473" y="338386"/>
                </a:cubicBezTo>
                <a:lnTo>
                  <a:pt x="55473" y="205251"/>
                </a:lnTo>
                <a:lnTo>
                  <a:pt x="88757" y="205251"/>
                </a:lnTo>
                <a:lnTo>
                  <a:pt x="88757" y="338386"/>
                </a:lnTo>
                <a:cubicBezTo>
                  <a:pt x="88757" y="347816"/>
                  <a:pt x="95969" y="355028"/>
                  <a:pt x="105399" y="355028"/>
                </a:cubicBezTo>
                <a:cubicBezTo>
                  <a:pt x="114829" y="355028"/>
                  <a:pt x="122041" y="347816"/>
                  <a:pt x="122041" y="338386"/>
                </a:cubicBezTo>
                <a:lnTo>
                  <a:pt x="122041" y="77662"/>
                </a:lnTo>
                <a:cubicBezTo>
                  <a:pt x="122041" y="53254"/>
                  <a:pt x="102071" y="33284"/>
                  <a:pt x="77662" y="33284"/>
                </a:cubicBezTo>
                <a:cubicBezTo>
                  <a:pt x="53254" y="33284"/>
                  <a:pt x="33284" y="53254"/>
                  <a:pt x="33284" y="77662"/>
                </a:cubicBezTo>
                <a:lnTo>
                  <a:pt x="33284" y="360575"/>
                </a:lnTo>
                <a:cubicBezTo>
                  <a:pt x="33284" y="400516"/>
                  <a:pt x="65458" y="432690"/>
                  <a:pt x="105399" y="432690"/>
                </a:cubicBezTo>
                <a:cubicBezTo>
                  <a:pt x="145340" y="432690"/>
                  <a:pt x="177514" y="400516"/>
                  <a:pt x="177514" y="360575"/>
                </a:cubicBezTo>
                <a:lnTo>
                  <a:pt x="177514" y="244082"/>
                </a:lnTo>
                <a:lnTo>
                  <a:pt x="210798" y="244082"/>
                </a:lnTo>
                <a:lnTo>
                  <a:pt x="210798" y="360575"/>
                </a:lnTo>
                <a:cubicBezTo>
                  <a:pt x="210798" y="418822"/>
                  <a:pt x="163646" y="465974"/>
                  <a:pt x="105399" y="46597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图形 71" descr="发送">
            <a:extLst>
              <a:ext uri="{FF2B5EF4-FFF2-40B4-BE49-F238E27FC236}">
                <a16:creationId xmlns:a16="http://schemas.microsoft.com/office/drawing/2014/main" id="{3844ACAC-74BA-464B-B76E-75A7E7340ED7}"/>
              </a:ext>
            </a:extLst>
          </p:cNvPr>
          <p:cNvSpPr/>
          <p:nvPr/>
        </p:nvSpPr>
        <p:spPr>
          <a:xfrm>
            <a:off x="2609495" y="3269605"/>
            <a:ext cx="444424" cy="410862"/>
          </a:xfrm>
          <a:custGeom>
            <a:avLst/>
            <a:gdLst>
              <a:gd name="connsiteX0" fmla="*/ 368342 w 444424"/>
              <a:gd name="connsiteY0" fmla="*/ 345534 h 410862"/>
              <a:gd name="connsiteX1" fmla="*/ 268490 w 444424"/>
              <a:gd name="connsiteY1" fmla="*/ 311141 h 410862"/>
              <a:gd name="connsiteX2" fmla="*/ 267935 w 444424"/>
              <a:gd name="connsiteY2" fmla="*/ 311141 h 410862"/>
              <a:gd name="connsiteX3" fmla="*/ 227995 w 444424"/>
              <a:gd name="connsiteY3" fmla="*/ 297272 h 410862"/>
              <a:gd name="connsiteX4" fmla="*/ 414939 w 444424"/>
              <a:gd name="connsiteY4" fmla="*/ 50417 h 410862"/>
              <a:gd name="connsiteX5" fmla="*/ 368342 w 444424"/>
              <a:gd name="connsiteY5" fmla="*/ 345534 h 410862"/>
              <a:gd name="connsiteX6" fmla="*/ 243527 w 444424"/>
              <a:gd name="connsiteY6" fmla="*/ 326673 h 410862"/>
              <a:gd name="connsiteX7" fmla="*/ 206915 w 444424"/>
              <a:gd name="connsiteY7" fmla="*/ 363285 h 410862"/>
              <a:gd name="connsiteX8" fmla="*/ 216900 w 444424"/>
              <a:gd name="connsiteY8" fmla="*/ 317797 h 410862"/>
              <a:gd name="connsiteX9" fmla="*/ 243527 w 444424"/>
              <a:gd name="connsiteY9" fmla="*/ 326673 h 410862"/>
              <a:gd name="connsiteX10" fmla="*/ 243527 w 444424"/>
              <a:gd name="connsiteY10" fmla="*/ 326673 h 410862"/>
              <a:gd name="connsiteX11" fmla="*/ 199149 w 444424"/>
              <a:gd name="connsiteY11" fmla="*/ 298382 h 410862"/>
              <a:gd name="connsiteX12" fmla="*/ 196930 w 444424"/>
              <a:gd name="connsiteY12" fmla="*/ 302820 h 410862"/>
              <a:gd name="connsiteX13" fmla="*/ 195265 w 444424"/>
              <a:gd name="connsiteY13" fmla="*/ 310031 h 410862"/>
              <a:gd name="connsiteX14" fmla="*/ 184171 w 444424"/>
              <a:gd name="connsiteY14" fmla="*/ 360512 h 410862"/>
              <a:gd name="connsiteX15" fmla="*/ 157544 w 444424"/>
              <a:gd name="connsiteY15" fmla="*/ 282849 h 410862"/>
              <a:gd name="connsiteX16" fmla="*/ 365013 w 444424"/>
              <a:gd name="connsiteY16" fmla="*/ 83146 h 410862"/>
              <a:gd name="connsiteX17" fmla="*/ 205805 w 444424"/>
              <a:gd name="connsiteY17" fmla="*/ 290061 h 410862"/>
              <a:gd name="connsiteX18" fmla="*/ 199149 w 444424"/>
              <a:gd name="connsiteY18" fmla="*/ 298382 h 410862"/>
              <a:gd name="connsiteX19" fmla="*/ 38831 w 444424"/>
              <a:gd name="connsiteY19" fmla="*/ 232924 h 410862"/>
              <a:gd name="connsiteX20" fmla="*/ 363904 w 444424"/>
              <a:gd name="connsiteY20" fmla="*/ 59847 h 410862"/>
              <a:gd name="connsiteX21" fmla="*/ 141456 w 444424"/>
              <a:gd name="connsiteY21" fmla="*/ 267872 h 410862"/>
              <a:gd name="connsiteX22" fmla="*/ 38831 w 444424"/>
              <a:gd name="connsiteY22" fmla="*/ 232924 h 410862"/>
              <a:gd name="connsiteX23" fmla="*/ 439347 w 444424"/>
              <a:gd name="connsiteY23" fmla="*/ 2155 h 410862"/>
              <a:gd name="connsiteX24" fmla="*/ 427143 w 444424"/>
              <a:gd name="connsiteY24" fmla="*/ 1601 h 410862"/>
              <a:gd name="connsiteX25" fmla="*/ 6102 w 444424"/>
              <a:gd name="connsiteY25" fmla="*/ 225157 h 410862"/>
              <a:gd name="connsiteX26" fmla="*/ 0 w 444424"/>
              <a:gd name="connsiteY26" fmla="*/ 235697 h 410862"/>
              <a:gd name="connsiteX27" fmla="*/ 7212 w 444424"/>
              <a:gd name="connsiteY27" fmla="*/ 245128 h 410862"/>
              <a:gd name="connsiteX28" fmla="*/ 122596 w 444424"/>
              <a:gd name="connsiteY28" fmla="*/ 284514 h 410862"/>
              <a:gd name="connsiteX29" fmla="*/ 137019 w 444424"/>
              <a:gd name="connsiteY29" fmla="*/ 289506 h 410862"/>
              <a:gd name="connsiteX30" fmla="*/ 140347 w 444424"/>
              <a:gd name="connsiteY30" fmla="*/ 298937 h 410862"/>
              <a:gd name="connsiteX31" fmla="*/ 174740 w 444424"/>
              <a:gd name="connsiteY31" fmla="*/ 402117 h 410862"/>
              <a:gd name="connsiteX32" fmla="*/ 174740 w 444424"/>
              <a:gd name="connsiteY32" fmla="*/ 402671 h 410862"/>
              <a:gd name="connsiteX33" fmla="*/ 174740 w 444424"/>
              <a:gd name="connsiteY33" fmla="*/ 403226 h 410862"/>
              <a:gd name="connsiteX34" fmla="*/ 183061 w 444424"/>
              <a:gd name="connsiteY34" fmla="*/ 410438 h 410862"/>
              <a:gd name="connsiteX35" fmla="*/ 193601 w 444424"/>
              <a:gd name="connsiteY35" fmla="*/ 407664 h 410862"/>
              <a:gd name="connsiteX36" fmla="*/ 194156 w 444424"/>
              <a:gd name="connsiteY36" fmla="*/ 407109 h 410862"/>
              <a:gd name="connsiteX37" fmla="*/ 197484 w 444424"/>
              <a:gd name="connsiteY37" fmla="*/ 403781 h 410862"/>
              <a:gd name="connsiteX38" fmla="*/ 267380 w 444424"/>
              <a:gd name="connsiteY38" fmla="*/ 334994 h 410862"/>
              <a:gd name="connsiteX39" fmla="*/ 373889 w 444424"/>
              <a:gd name="connsiteY39" fmla="*/ 371606 h 410862"/>
              <a:gd name="connsiteX40" fmla="*/ 383319 w 444424"/>
              <a:gd name="connsiteY40" fmla="*/ 370497 h 410862"/>
              <a:gd name="connsiteX41" fmla="*/ 388867 w 444424"/>
              <a:gd name="connsiteY41" fmla="*/ 362731 h 410862"/>
              <a:gd name="connsiteX42" fmla="*/ 444340 w 444424"/>
              <a:gd name="connsiteY42" fmla="*/ 13250 h 410862"/>
              <a:gd name="connsiteX43" fmla="*/ 439347 w 444424"/>
              <a:gd name="connsiteY43" fmla="*/ 2155 h 410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4424" h="410862">
                <a:moveTo>
                  <a:pt x="368342" y="345534"/>
                </a:moveTo>
                <a:lnTo>
                  <a:pt x="268490" y="311141"/>
                </a:lnTo>
                <a:lnTo>
                  <a:pt x="267935" y="311141"/>
                </a:lnTo>
                <a:lnTo>
                  <a:pt x="227995" y="297272"/>
                </a:lnTo>
                <a:lnTo>
                  <a:pt x="414939" y="50417"/>
                </a:lnTo>
                <a:lnTo>
                  <a:pt x="368342" y="345534"/>
                </a:lnTo>
                <a:close/>
                <a:moveTo>
                  <a:pt x="243527" y="326673"/>
                </a:moveTo>
                <a:lnTo>
                  <a:pt x="206915" y="363285"/>
                </a:lnTo>
                <a:lnTo>
                  <a:pt x="216900" y="317797"/>
                </a:lnTo>
                <a:lnTo>
                  <a:pt x="243527" y="326673"/>
                </a:lnTo>
                <a:lnTo>
                  <a:pt x="243527" y="326673"/>
                </a:lnTo>
                <a:close/>
                <a:moveTo>
                  <a:pt x="199149" y="298382"/>
                </a:moveTo>
                <a:cubicBezTo>
                  <a:pt x="198039" y="299491"/>
                  <a:pt x="197484" y="301156"/>
                  <a:pt x="196930" y="302820"/>
                </a:cubicBezTo>
                <a:lnTo>
                  <a:pt x="195265" y="310031"/>
                </a:lnTo>
                <a:lnTo>
                  <a:pt x="184171" y="360512"/>
                </a:lnTo>
                <a:lnTo>
                  <a:pt x="157544" y="282849"/>
                </a:lnTo>
                <a:lnTo>
                  <a:pt x="365013" y="83146"/>
                </a:lnTo>
                <a:lnTo>
                  <a:pt x="205805" y="290061"/>
                </a:lnTo>
                <a:lnTo>
                  <a:pt x="199149" y="298382"/>
                </a:lnTo>
                <a:close/>
                <a:moveTo>
                  <a:pt x="38831" y="232924"/>
                </a:moveTo>
                <a:lnTo>
                  <a:pt x="363904" y="59847"/>
                </a:lnTo>
                <a:lnTo>
                  <a:pt x="141456" y="267872"/>
                </a:lnTo>
                <a:lnTo>
                  <a:pt x="38831" y="232924"/>
                </a:lnTo>
                <a:close/>
                <a:moveTo>
                  <a:pt x="439347" y="2155"/>
                </a:moveTo>
                <a:cubicBezTo>
                  <a:pt x="436019" y="-618"/>
                  <a:pt x="431026" y="-618"/>
                  <a:pt x="427143" y="1601"/>
                </a:cubicBezTo>
                <a:lnTo>
                  <a:pt x="6102" y="225157"/>
                </a:lnTo>
                <a:cubicBezTo>
                  <a:pt x="2219" y="227376"/>
                  <a:pt x="0" y="231259"/>
                  <a:pt x="0" y="235697"/>
                </a:cubicBezTo>
                <a:cubicBezTo>
                  <a:pt x="0" y="240135"/>
                  <a:pt x="3328" y="244018"/>
                  <a:pt x="7212" y="245128"/>
                </a:cubicBezTo>
                <a:lnTo>
                  <a:pt x="122596" y="284514"/>
                </a:lnTo>
                <a:lnTo>
                  <a:pt x="137019" y="289506"/>
                </a:lnTo>
                <a:lnTo>
                  <a:pt x="140347" y="298937"/>
                </a:lnTo>
                <a:lnTo>
                  <a:pt x="174740" y="402117"/>
                </a:lnTo>
                <a:lnTo>
                  <a:pt x="174740" y="402671"/>
                </a:lnTo>
                <a:lnTo>
                  <a:pt x="174740" y="403226"/>
                </a:lnTo>
                <a:cubicBezTo>
                  <a:pt x="175850" y="406554"/>
                  <a:pt x="179178" y="409328"/>
                  <a:pt x="183061" y="410438"/>
                </a:cubicBezTo>
                <a:cubicBezTo>
                  <a:pt x="186944" y="411547"/>
                  <a:pt x="190828" y="410438"/>
                  <a:pt x="193601" y="407664"/>
                </a:cubicBezTo>
                <a:lnTo>
                  <a:pt x="194156" y="407109"/>
                </a:lnTo>
                <a:lnTo>
                  <a:pt x="197484" y="403781"/>
                </a:lnTo>
                <a:lnTo>
                  <a:pt x="267380" y="334994"/>
                </a:lnTo>
                <a:lnTo>
                  <a:pt x="373889" y="371606"/>
                </a:lnTo>
                <a:cubicBezTo>
                  <a:pt x="377217" y="372716"/>
                  <a:pt x="380546" y="372161"/>
                  <a:pt x="383319" y="370497"/>
                </a:cubicBezTo>
                <a:cubicBezTo>
                  <a:pt x="386093" y="368833"/>
                  <a:pt x="388312" y="366059"/>
                  <a:pt x="388867" y="362731"/>
                </a:cubicBezTo>
                <a:lnTo>
                  <a:pt x="444340" y="13250"/>
                </a:lnTo>
                <a:cubicBezTo>
                  <a:pt x="444894" y="8257"/>
                  <a:pt x="442676" y="4374"/>
                  <a:pt x="439347" y="215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90" name="组合 189">
            <a:extLst>
              <a:ext uri="{FF2B5EF4-FFF2-40B4-BE49-F238E27FC236}">
                <a16:creationId xmlns:a16="http://schemas.microsoft.com/office/drawing/2014/main" id="{5743CB06-F8A9-4224-B312-F9B8FC733D3F}"/>
              </a:ext>
            </a:extLst>
          </p:cNvPr>
          <p:cNvGrpSpPr/>
          <p:nvPr/>
        </p:nvGrpSpPr>
        <p:grpSpPr>
          <a:xfrm>
            <a:off x="3937756" y="3294452"/>
            <a:ext cx="443785" cy="360628"/>
            <a:chOff x="3937756" y="3294452"/>
            <a:chExt cx="443785" cy="360628"/>
          </a:xfrm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FBCA599F-219F-495D-8544-8E17FD883FCF}"/>
                </a:ext>
              </a:extLst>
            </p:cNvPr>
            <p:cNvSpPr/>
            <p:nvPr/>
          </p:nvSpPr>
          <p:spPr>
            <a:xfrm>
              <a:off x="4212316" y="3294452"/>
              <a:ext cx="116525" cy="177567"/>
            </a:xfrm>
            <a:custGeom>
              <a:avLst/>
              <a:gdLst>
                <a:gd name="connsiteX0" fmla="*/ 58279 w 116525"/>
                <a:gd name="connsiteY0" fmla="*/ 81599 h 177567"/>
                <a:gd name="connsiteX1" fmla="*/ 34426 w 116525"/>
                <a:gd name="connsiteY1" fmla="*/ 56636 h 177567"/>
                <a:gd name="connsiteX2" fmla="*/ 58834 w 116525"/>
                <a:gd name="connsiteY2" fmla="*/ 32227 h 177567"/>
                <a:gd name="connsiteX3" fmla="*/ 83242 w 116525"/>
                <a:gd name="connsiteY3" fmla="*/ 56636 h 177567"/>
                <a:gd name="connsiteX4" fmla="*/ 76031 w 116525"/>
                <a:gd name="connsiteY4" fmla="*/ 73832 h 177567"/>
                <a:gd name="connsiteX5" fmla="*/ 58279 w 116525"/>
                <a:gd name="connsiteY5" fmla="*/ 81599 h 177567"/>
                <a:gd name="connsiteX6" fmla="*/ 34426 w 116525"/>
                <a:gd name="connsiteY6" fmla="*/ 4491 h 177567"/>
                <a:gd name="connsiteX7" fmla="*/ 6689 w 116525"/>
                <a:gd name="connsiteY7" fmla="*/ 29454 h 177567"/>
                <a:gd name="connsiteX8" fmla="*/ 3916 w 116525"/>
                <a:gd name="connsiteY8" fmla="*/ 77161 h 177567"/>
                <a:gd name="connsiteX9" fmla="*/ 30543 w 116525"/>
                <a:gd name="connsiteY9" fmla="*/ 134853 h 177567"/>
                <a:gd name="connsiteX10" fmla="*/ 48294 w 116525"/>
                <a:gd name="connsiteY10" fmla="*/ 171465 h 177567"/>
                <a:gd name="connsiteX11" fmla="*/ 58279 w 116525"/>
                <a:gd name="connsiteY11" fmla="*/ 177567 h 177567"/>
                <a:gd name="connsiteX12" fmla="*/ 68264 w 116525"/>
                <a:gd name="connsiteY12" fmla="*/ 171465 h 177567"/>
                <a:gd name="connsiteX13" fmla="*/ 86016 w 116525"/>
                <a:gd name="connsiteY13" fmla="*/ 134853 h 177567"/>
                <a:gd name="connsiteX14" fmla="*/ 112643 w 116525"/>
                <a:gd name="connsiteY14" fmla="*/ 77715 h 177567"/>
                <a:gd name="connsiteX15" fmla="*/ 116526 w 116525"/>
                <a:gd name="connsiteY15" fmla="*/ 56636 h 177567"/>
                <a:gd name="connsiteX16" fmla="*/ 34426 w 116525"/>
                <a:gd name="connsiteY16" fmla="*/ 4491 h 17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25" h="177567">
                  <a:moveTo>
                    <a:pt x="58279" y="81599"/>
                  </a:moveTo>
                  <a:cubicBezTo>
                    <a:pt x="44966" y="81599"/>
                    <a:pt x="33871" y="70504"/>
                    <a:pt x="34426" y="56636"/>
                  </a:cubicBezTo>
                  <a:cubicBezTo>
                    <a:pt x="34426" y="43322"/>
                    <a:pt x="45520" y="32227"/>
                    <a:pt x="58834" y="32227"/>
                  </a:cubicBezTo>
                  <a:cubicBezTo>
                    <a:pt x="72147" y="32227"/>
                    <a:pt x="83242" y="43322"/>
                    <a:pt x="83242" y="56636"/>
                  </a:cubicBezTo>
                  <a:cubicBezTo>
                    <a:pt x="83242" y="63292"/>
                    <a:pt x="80468" y="69394"/>
                    <a:pt x="76031" y="73832"/>
                  </a:cubicBezTo>
                  <a:cubicBezTo>
                    <a:pt x="71038" y="78825"/>
                    <a:pt x="64936" y="81599"/>
                    <a:pt x="58279" y="81599"/>
                  </a:cubicBezTo>
                  <a:close/>
                  <a:moveTo>
                    <a:pt x="34426" y="4491"/>
                  </a:moveTo>
                  <a:cubicBezTo>
                    <a:pt x="22222" y="8929"/>
                    <a:pt x="12791" y="18359"/>
                    <a:pt x="6689" y="29454"/>
                  </a:cubicBezTo>
                  <a:cubicBezTo>
                    <a:pt x="-1077" y="44432"/>
                    <a:pt x="-2187" y="61628"/>
                    <a:pt x="3916" y="77161"/>
                  </a:cubicBezTo>
                  <a:lnTo>
                    <a:pt x="30543" y="134853"/>
                  </a:lnTo>
                  <a:lnTo>
                    <a:pt x="48294" y="171465"/>
                  </a:lnTo>
                  <a:cubicBezTo>
                    <a:pt x="49958" y="175348"/>
                    <a:pt x="53841" y="177567"/>
                    <a:pt x="58279" y="177567"/>
                  </a:cubicBezTo>
                  <a:cubicBezTo>
                    <a:pt x="62717" y="177567"/>
                    <a:pt x="66600" y="175348"/>
                    <a:pt x="68264" y="171465"/>
                  </a:cubicBezTo>
                  <a:lnTo>
                    <a:pt x="86016" y="134853"/>
                  </a:lnTo>
                  <a:lnTo>
                    <a:pt x="112643" y="77715"/>
                  </a:lnTo>
                  <a:cubicBezTo>
                    <a:pt x="115417" y="71059"/>
                    <a:pt x="116526" y="63847"/>
                    <a:pt x="116526" y="56636"/>
                  </a:cubicBezTo>
                  <a:cubicBezTo>
                    <a:pt x="116526" y="17804"/>
                    <a:pt x="76585" y="-11596"/>
                    <a:pt x="34426" y="449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2531062-A55E-4372-97E7-681110DBB99D}"/>
                </a:ext>
              </a:extLst>
            </p:cNvPr>
            <p:cNvSpPr/>
            <p:nvPr/>
          </p:nvSpPr>
          <p:spPr>
            <a:xfrm>
              <a:off x="3937756" y="3344431"/>
              <a:ext cx="443785" cy="310649"/>
            </a:xfrm>
            <a:custGeom>
              <a:avLst/>
              <a:gdLst>
                <a:gd name="connsiteX0" fmla="*/ 210798 w 443785"/>
                <a:gd name="connsiteY0" fmla="*/ 267935 h 310649"/>
                <a:gd name="connsiteX1" fmla="*/ 122041 w 443785"/>
                <a:gd name="connsiteY1" fmla="*/ 223557 h 310649"/>
                <a:gd name="connsiteX2" fmla="*/ 122041 w 443785"/>
                <a:gd name="connsiteY2" fmla="*/ 42714 h 310649"/>
                <a:gd name="connsiteX3" fmla="*/ 210798 w 443785"/>
                <a:gd name="connsiteY3" fmla="*/ 87093 h 310649"/>
                <a:gd name="connsiteX4" fmla="*/ 210798 w 443785"/>
                <a:gd name="connsiteY4" fmla="*/ 267935 h 310649"/>
                <a:gd name="connsiteX5" fmla="*/ 99852 w 443785"/>
                <a:gd name="connsiteY5" fmla="*/ 223557 h 310649"/>
                <a:gd name="connsiteX6" fmla="*/ 33284 w 443785"/>
                <a:gd name="connsiteY6" fmla="*/ 256841 h 310649"/>
                <a:gd name="connsiteX7" fmla="*/ 33284 w 443785"/>
                <a:gd name="connsiteY7" fmla="*/ 75998 h 310649"/>
                <a:gd name="connsiteX8" fmla="*/ 99852 w 443785"/>
                <a:gd name="connsiteY8" fmla="*/ 42714 h 310649"/>
                <a:gd name="connsiteX9" fmla="*/ 99852 w 443785"/>
                <a:gd name="connsiteY9" fmla="*/ 223557 h 310649"/>
                <a:gd name="connsiteX10" fmla="*/ 407173 w 443785"/>
                <a:gd name="connsiteY10" fmla="*/ 37167 h 310649"/>
                <a:gd name="connsiteX11" fmla="*/ 407173 w 443785"/>
                <a:gd name="connsiteY11" fmla="*/ 37167 h 310649"/>
                <a:gd name="connsiteX12" fmla="*/ 393304 w 443785"/>
                <a:gd name="connsiteY12" fmla="*/ 67122 h 310649"/>
                <a:gd name="connsiteX13" fmla="*/ 410501 w 443785"/>
                <a:gd name="connsiteY13" fmla="*/ 75998 h 310649"/>
                <a:gd name="connsiteX14" fmla="*/ 410501 w 443785"/>
                <a:gd name="connsiteY14" fmla="*/ 256841 h 310649"/>
                <a:gd name="connsiteX15" fmla="*/ 343933 w 443785"/>
                <a:gd name="connsiteY15" fmla="*/ 223557 h 310649"/>
                <a:gd name="connsiteX16" fmla="*/ 343933 w 443785"/>
                <a:gd name="connsiteY16" fmla="*/ 149777 h 310649"/>
                <a:gd name="connsiteX17" fmla="*/ 321744 w 443785"/>
                <a:gd name="connsiteY17" fmla="*/ 149777 h 310649"/>
                <a:gd name="connsiteX18" fmla="*/ 321744 w 443785"/>
                <a:gd name="connsiteY18" fmla="*/ 223557 h 310649"/>
                <a:gd name="connsiteX19" fmla="*/ 232987 w 443785"/>
                <a:gd name="connsiteY19" fmla="*/ 267935 h 310649"/>
                <a:gd name="connsiteX20" fmla="*/ 232987 w 443785"/>
                <a:gd name="connsiteY20" fmla="*/ 87093 h 310649"/>
                <a:gd name="connsiteX21" fmla="*/ 272373 w 443785"/>
                <a:gd name="connsiteY21" fmla="*/ 67122 h 310649"/>
                <a:gd name="connsiteX22" fmla="*/ 258505 w 443785"/>
                <a:gd name="connsiteY22" fmla="*/ 37167 h 310649"/>
                <a:gd name="connsiteX23" fmla="*/ 221893 w 443785"/>
                <a:gd name="connsiteY23" fmla="*/ 55473 h 310649"/>
                <a:gd name="connsiteX24" fmla="*/ 110946 w 443785"/>
                <a:gd name="connsiteY24" fmla="*/ 0 h 310649"/>
                <a:gd name="connsiteX25" fmla="*/ 0 w 443785"/>
                <a:gd name="connsiteY25" fmla="*/ 55473 h 310649"/>
                <a:gd name="connsiteX26" fmla="*/ 0 w 443785"/>
                <a:gd name="connsiteY26" fmla="*/ 310650 h 310649"/>
                <a:gd name="connsiteX27" fmla="*/ 110946 w 443785"/>
                <a:gd name="connsiteY27" fmla="*/ 255176 h 310649"/>
                <a:gd name="connsiteX28" fmla="*/ 221893 w 443785"/>
                <a:gd name="connsiteY28" fmla="*/ 310650 h 310649"/>
                <a:gd name="connsiteX29" fmla="*/ 332839 w 443785"/>
                <a:gd name="connsiteY29" fmla="*/ 255176 h 310649"/>
                <a:gd name="connsiteX30" fmla="*/ 443785 w 443785"/>
                <a:gd name="connsiteY30" fmla="*/ 310650 h 310649"/>
                <a:gd name="connsiteX31" fmla="*/ 443785 w 443785"/>
                <a:gd name="connsiteY31" fmla="*/ 55473 h 310649"/>
                <a:gd name="connsiteX32" fmla="*/ 407173 w 443785"/>
                <a:gd name="connsiteY32" fmla="*/ 37167 h 3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3785" h="310649">
                  <a:moveTo>
                    <a:pt x="210798" y="267935"/>
                  </a:moveTo>
                  <a:lnTo>
                    <a:pt x="122041" y="223557"/>
                  </a:lnTo>
                  <a:lnTo>
                    <a:pt x="122041" y="42714"/>
                  </a:lnTo>
                  <a:lnTo>
                    <a:pt x="210798" y="87093"/>
                  </a:lnTo>
                  <a:lnTo>
                    <a:pt x="210798" y="267935"/>
                  </a:lnTo>
                  <a:close/>
                  <a:moveTo>
                    <a:pt x="99852" y="223557"/>
                  </a:moveTo>
                  <a:lnTo>
                    <a:pt x="33284" y="256841"/>
                  </a:lnTo>
                  <a:lnTo>
                    <a:pt x="33284" y="75998"/>
                  </a:lnTo>
                  <a:lnTo>
                    <a:pt x="99852" y="42714"/>
                  </a:lnTo>
                  <a:lnTo>
                    <a:pt x="99852" y="223557"/>
                  </a:lnTo>
                  <a:close/>
                  <a:moveTo>
                    <a:pt x="407173" y="37167"/>
                  </a:moveTo>
                  <a:lnTo>
                    <a:pt x="407173" y="37167"/>
                  </a:lnTo>
                  <a:lnTo>
                    <a:pt x="393304" y="67122"/>
                  </a:lnTo>
                  <a:lnTo>
                    <a:pt x="410501" y="75998"/>
                  </a:lnTo>
                  <a:lnTo>
                    <a:pt x="410501" y="256841"/>
                  </a:lnTo>
                  <a:lnTo>
                    <a:pt x="343933" y="223557"/>
                  </a:lnTo>
                  <a:lnTo>
                    <a:pt x="343933" y="149777"/>
                  </a:lnTo>
                  <a:lnTo>
                    <a:pt x="321744" y="149777"/>
                  </a:lnTo>
                  <a:lnTo>
                    <a:pt x="321744" y="223557"/>
                  </a:lnTo>
                  <a:lnTo>
                    <a:pt x="232987" y="267935"/>
                  </a:lnTo>
                  <a:lnTo>
                    <a:pt x="232987" y="87093"/>
                  </a:lnTo>
                  <a:lnTo>
                    <a:pt x="272373" y="67122"/>
                  </a:lnTo>
                  <a:lnTo>
                    <a:pt x="258505" y="37167"/>
                  </a:lnTo>
                  <a:lnTo>
                    <a:pt x="221893" y="55473"/>
                  </a:lnTo>
                  <a:lnTo>
                    <a:pt x="110946" y="0"/>
                  </a:lnTo>
                  <a:lnTo>
                    <a:pt x="0" y="55473"/>
                  </a:lnTo>
                  <a:lnTo>
                    <a:pt x="0" y="310650"/>
                  </a:lnTo>
                  <a:lnTo>
                    <a:pt x="110946" y="255176"/>
                  </a:lnTo>
                  <a:lnTo>
                    <a:pt x="221893" y="310650"/>
                  </a:lnTo>
                  <a:lnTo>
                    <a:pt x="332839" y="255176"/>
                  </a:lnTo>
                  <a:lnTo>
                    <a:pt x="443785" y="310650"/>
                  </a:lnTo>
                  <a:lnTo>
                    <a:pt x="443785" y="55473"/>
                  </a:lnTo>
                  <a:lnTo>
                    <a:pt x="407173" y="3716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2" name="组合 191">
            <a:extLst>
              <a:ext uri="{FF2B5EF4-FFF2-40B4-BE49-F238E27FC236}">
                <a16:creationId xmlns:a16="http://schemas.microsoft.com/office/drawing/2014/main" id="{EA10F3C6-E3BE-4114-AC8D-3C80C96CA950}"/>
              </a:ext>
            </a:extLst>
          </p:cNvPr>
          <p:cNvGrpSpPr/>
          <p:nvPr/>
        </p:nvGrpSpPr>
        <p:grpSpPr>
          <a:xfrm>
            <a:off x="5237030" y="4197577"/>
            <a:ext cx="445310" cy="443784"/>
            <a:chOff x="5237030" y="4197577"/>
            <a:chExt cx="445310" cy="443784"/>
          </a:xfrm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CAE90CB-D7CF-41F3-98F0-1B87749D7C11}"/>
                </a:ext>
              </a:extLst>
            </p:cNvPr>
            <p:cNvSpPr/>
            <p:nvPr/>
          </p:nvSpPr>
          <p:spPr>
            <a:xfrm>
              <a:off x="5237030" y="4574794"/>
              <a:ext cx="221892" cy="66567"/>
            </a:xfrm>
            <a:custGeom>
              <a:avLst/>
              <a:gdLst>
                <a:gd name="connsiteX0" fmla="*/ 199703 w 221892"/>
                <a:gd name="connsiteY0" fmla="*/ 22189 h 66567"/>
                <a:gd name="connsiteX1" fmla="*/ 188609 w 221892"/>
                <a:gd name="connsiteY1" fmla="*/ 22189 h 66567"/>
                <a:gd name="connsiteX2" fmla="*/ 188609 w 221892"/>
                <a:gd name="connsiteY2" fmla="*/ 0 h 66567"/>
                <a:gd name="connsiteX3" fmla="*/ 33284 w 221892"/>
                <a:gd name="connsiteY3" fmla="*/ 0 h 66567"/>
                <a:gd name="connsiteX4" fmla="*/ 33284 w 221892"/>
                <a:gd name="connsiteY4" fmla="*/ 22189 h 66567"/>
                <a:gd name="connsiteX5" fmla="*/ 22189 w 221892"/>
                <a:gd name="connsiteY5" fmla="*/ 22189 h 66567"/>
                <a:gd name="connsiteX6" fmla="*/ 0 w 221892"/>
                <a:gd name="connsiteY6" fmla="*/ 44379 h 66567"/>
                <a:gd name="connsiteX7" fmla="*/ 22189 w 221892"/>
                <a:gd name="connsiteY7" fmla="*/ 66568 h 66567"/>
                <a:gd name="connsiteX8" fmla="*/ 199703 w 221892"/>
                <a:gd name="connsiteY8" fmla="*/ 66568 h 66567"/>
                <a:gd name="connsiteX9" fmla="*/ 221893 w 221892"/>
                <a:gd name="connsiteY9" fmla="*/ 44379 h 66567"/>
                <a:gd name="connsiteX10" fmla="*/ 199703 w 221892"/>
                <a:gd name="connsiteY10" fmla="*/ 22189 h 66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92" h="66567">
                  <a:moveTo>
                    <a:pt x="199703" y="22189"/>
                  </a:moveTo>
                  <a:lnTo>
                    <a:pt x="188609" y="22189"/>
                  </a:lnTo>
                  <a:lnTo>
                    <a:pt x="188609" y="0"/>
                  </a:lnTo>
                  <a:lnTo>
                    <a:pt x="33284" y="0"/>
                  </a:lnTo>
                  <a:lnTo>
                    <a:pt x="33284" y="22189"/>
                  </a:lnTo>
                  <a:lnTo>
                    <a:pt x="22189" y="22189"/>
                  </a:lnTo>
                  <a:cubicBezTo>
                    <a:pt x="9985" y="22189"/>
                    <a:pt x="0" y="32174"/>
                    <a:pt x="0" y="44379"/>
                  </a:cubicBezTo>
                  <a:cubicBezTo>
                    <a:pt x="0" y="56583"/>
                    <a:pt x="9985" y="66568"/>
                    <a:pt x="22189" y="66568"/>
                  </a:cubicBezTo>
                  <a:lnTo>
                    <a:pt x="199703" y="66568"/>
                  </a:lnTo>
                  <a:cubicBezTo>
                    <a:pt x="211907" y="66568"/>
                    <a:pt x="221893" y="56583"/>
                    <a:pt x="221893" y="44379"/>
                  </a:cubicBezTo>
                  <a:cubicBezTo>
                    <a:pt x="221893" y="32174"/>
                    <a:pt x="211907" y="22189"/>
                    <a:pt x="199703" y="2218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657F1812-1EF3-4414-8BE1-7699EFE1C9EC}"/>
                </a:ext>
              </a:extLst>
            </p:cNvPr>
            <p:cNvSpPr/>
            <p:nvPr/>
          </p:nvSpPr>
          <p:spPr>
            <a:xfrm>
              <a:off x="5303598" y="4370653"/>
              <a:ext cx="137573" cy="137573"/>
            </a:xfrm>
            <a:custGeom>
              <a:avLst/>
              <a:gdLst>
                <a:gd name="connsiteX0" fmla="*/ 132581 w 137573"/>
                <a:gd name="connsiteY0" fmla="*/ 115939 h 137573"/>
                <a:gd name="connsiteX1" fmla="*/ 132581 w 137573"/>
                <a:gd name="connsiteY1" fmla="*/ 92640 h 137573"/>
                <a:gd name="connsiteX2" fmla="*/ 44933 w 137573"/>
                <a:gd name="connsiteY2" fmla="*/ 4993 h 137573"/>
                <a:gd name="connsiteX3" fmla="*/ 21635 w 137573"/>
                <a:gd name="connsiteY3" fmla="*/ 4993 h 137573"/>
                <a:gd name="connsiteX4" fmla="*/ 0 w 137573"/>
                <a:gd name="connsiteY4" fmla="*/ 26627 h 137573"/>
                <a:gd name="connsiteX5" fmla="*/ 110946 w 137573"/>
                <a:gd name="connsiteY5" fmla="*/ 137573 h 137573"/>
                <a:gd name="connsiteX6" fmla="*/ 132581 w 137573"/>
                <a:gd name="connsiteY6" fmla="*/ 115939 h 1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73" h="137573">
                  <a:moveTo>
                    <a:pt x="132581" y="115939"/>
                  </a:moveTo>
                  <a:cubicBezTo>
                    <a:pt x="139238" y="109282"/>
                    <a:pt x="139238" y="98742"/>
                    <a:pt x="132581" y="92640"/>
                  </a:cubicBezTo>
                  <a:lnTo>
                    <a:pt x="44933" y="4993"/>
                  </a:lnTo>
                  <a:cubicBezTo>
                    <a:pt x="38276" y="-1664"/>
                    <a:pt x="27737" y="-1664"/>
                    <a:pt x="21635" y="4993"/>
                  </a:cubicBezTo>
                  <a:lnTo>
                    <a:pt x="0" y="26627"/>
                  </a:lnTo>
                  <a:lnTo>
                    <a:pt x="110946" y="137573"/>
                  </a:lnTo>
                  <a:lnTo>
                    <a:pt x="132581" y="11593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A926BAD2-6093-4036-804E-E4DA6C73AC06}"/>
                </a:ext>
              </a:extLst>
            </p:cNvPr>
            <p:cNvSpPr/>
            <p:nvPr/>
          </p:nvSpPr>
          <p:spPr>
            <a:xfrm>
              <a:off x="5476674" y="4197577"/>
              <a:ext cx="137573" cy="137573"/>
            </a:xfrm>
            <a:custGeom>
              <a:avLst/>
              <a:gdLst>
                <a:gd name="connsiteX0" fmla="*/ 92640 w 137573"/>
                <a:gd name="connsiteY0" fmla="*/ 132581 h 137573"/>
                <a:gd name="connsiteX1" fmla="*/ 115939 w 137573"/>
                <a:gd name="connsiteY1" fmla="*/ 132581 h 137573"/>
                <a:gd name="connsiteX2" fmla="*/ 137573 w 137573"/>
                <a:gd name="connsiteY2" fmla="*/ 110946 h 137573"/>
                <a:gd name="connsiteX3" fmla="*/ 26627 w 137573"/>
                <a:gd name="connsiteY3" fmla="*/ 0 h 137573"/>
                <a:gd name="connsiteX4" fmla="*/ 4993 w 137573"/>
                <a:gd name="connsiteY4" fmla="*/ 21635 h 137573"/>
                <a:gd name="connsiteX5" fmla="*/ 4993 w 137573"/>
                <a:gd name="connsiteY5" fmla="*/ 44933 h 137573"/>
                <a:gd name="connsiteX6" fmla="*/ 92640 w 137573"/>
                <a:gd name="connsiteY6" fmla="*/ 132581 h 1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73" h="137573">
                  <a:moveTo>
                    <a:pt x="92640" y="132581"/>
                  </a:moveTo>
                  <a:cubicBezTo>
                    <a:pt x="99297" y="139238"/>
                    <a:pt x="109837" y="139238"/>
                    <a:pt x="115939" y="132581"/>
                  </a:cubicBezTo>
                  <a:lnTo>
                    <a:pt x="137573" y="110946"/>
                  </a:lnTo>
                  <a:lnTo>
                    <a:pt x="26627" y="0"/>
                  </a:lnTo>
                  <a:lnTo>
                    <a:pt x="4993" y="21635"/>
                  </a:lnTo>
                  <a:cubicBezTo>
                    <a:pt x="-1664" y="28291"/>
                    <a:pt x="-1664" y="38831"/>
                    <a:pt x="4993" y="44933"/>
                  </a:cubicBezTo>
                  <a:lnTo>
                    <a:pt x="92640" y="13258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D3D6643D-BF37-417E-8C2C-A4317145AE12}"/>
                </a:ext>
              </a:extLst>
            </p:cNvPr>
            <p:cNvSpPr/>
            <p:nvPr/>
          </p:nvSpPr>
          <p:spPr>
            <a:xfrm>
              <a:off x="5359071" y="4253050"/>
              <a:ext cx="323269" cy="312174"/>
            </a:xfrm>
            <a:custGeom>
              <a:avLst/>
              <a:gdLst>
                <a:gd name="connsiteX0" fmla="*/ 316197 w 323269"/>
                <a:gd name="connsiteY0" fmla="*/ 271818 h 312174"/>
                <a:gd name="connsiteX1" fmla="*/ 166419 w 323269"/>
                <a:gd name="connsiteY1" fmla="*/ 122041 h 312174"/>
                <a:gd name="connsiteX2" fmla="*/ 199703 w 323269"/>
                <a:gd name="connsiteY2" fmla="*/ 88757 h 312174"/>
                <a:gd name="connsiteX3" fmla="*/ 110946 w 323269"/>
                <a:gd name="connsiteY3" fmla="*/ 0 h 312174"/>
                <a:gd name="connsiteX4" fmla="*/ 0 w 323269"/>
                <a:gd name="connsiteY4" fmla="*/ 110946 h 312174"/>
                <a:gd name="connsiteX5" fmla="*/ 88757 w 323269"/>
                <a:gd name="connsiteY5" fmla="*/ 199703 h 312174"/>
                <a:gd name="connsiteX6" fmla="*/ 133136 w 323269"/>
                <a:gd name="connsiteY6" fmla="*/ 155325 h 312174"/>
                <a:gd name="connsiteX7" fmla="*/ 282913 w 323269"/>
                <a:gd name="connsiteY7" fmla="*/ 305102 h 312174"/>
                <a:gd name="connsiteX8" fmla="*/ 316197 w 323269"/>
                <a:gd name="connsiteY8" fmla="*/ 305102 h 312174"/>
                <a:gd name="connsiteX9" fmla="*/ 316197 w 323269"/>
                <a:gd name="connsiteY9" fmla="*/ 271818 h 3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269" h="312174">
                  <a:moveTo>
                    <a:pt x="316197" y="271818"/>
                  </a:moveTo>
                  <a:lnTo>
                    <a:pt x="166419" y="122041"/>
                  </a:lnTo>
                  <a:lnTo>
                    <a:pt x="199703" y="88757"/>
                  </a:lnTo>
                  <a:lnTo>
                    <a:pt x="110946" y="0"/>
                  </a:lnTo>
                  <a:lnTo>
                    <a:pt x="0" y="110946"/>
                  </a:lnTo>
                  <a:lnTo>
                    <a:pt x="88757" y="199703"/>
                  </a:lnTo>
                  <a:lnTo>
                    <a:pt x="133136" y="155325"/>
                  </a:lnTo>
                  <a:lnTo>
                    <a:pt x="282913" y="305102"/>
                  </a:lnTo>
                  <a:cubicBezTo>
                    <a:pt x="292343" y="314533"/>
                    <a:pt x="306766" y="314533"/>
                    <a:pt x="316197" y="305102"/>
                  </a:cubicBezTo>
                  <a:cubicBezTo>
                    <a:pt x="325627" y="295672"/>
                    <a:pt x="325627" y="281249"/>
                    <a:pt x="316197" y="27181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2" name="组合 181">
            <a:extLst>
              <a:ext uri="{FF2B5EF4-FFF2-40B4-BE49-F238E27FC236}">
                <a16:creationId xmlns:a16="http://schemas.microsoft.com/office/drawing/2014/main" id="{2B9965E4-2935-44E9-9888-56E8689C8440}"/>
              </a:ext>
            </a:extLst>
          </p:cNvPr>
          <p:cNvGrpSpPr/>
          <p:nvPr/>
        </p:nvGrpSpPr>
        <p:grpSpPr>
          <a:xfrm>
            <a:off x="9196952" y="5285650"/>
            <a:ext cx="488163" cy="273633"/>
            <a:chOff x="9196952" y="5285650"/>
            <a:chExt cx="488163" cy="273633"/>
          </a:xfrm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6B2E4E61-9A3F-455C-85F0-8CBFCC3088CD}"/>
                </a:ext>
              </a:extLst>
            </p:cNvPr>
            <p:cNvSpPr/>
            <p:nvPr/>
          </p:nvSpPr>
          <p:spPr>
            <a:xfrm>
              <a:off x="9196952" y="5285650"/>
              <a:ext cx="389976" cy="266271"/>
            </a:xfrm>
            <a:custGeom>
              <a:avLst/>
              <a:gdLst>
                <a:gd name="connsiteX0" fmla="*/ 232987 w 389976"/>
                <a:gd name="connsiteY0" fmla="*/ 33839 h 266271"/>
                <a:gd name="connsiteX1" fmla="*/ 232987 w 389976"/>
                <a:gd name="connsiteY1" fmla="*/ 56028 h 266271"/>
                <a:gd name="connsiteX2" fmla="*/ 244082 w 389976"/>
                <a:gd name="connsiteY2" fmla="*/ 55473 h 266271"/>
                <a:gd name="connsiteX3" fmla="*/ 255176 w 389976"/>
                <a:gd name="connsiteY3" fmla="*/ 56028 h 266271"/>
                <a:gd name="connsiteX4" fmla="*/ 255176 w 389976"/>
                <a:gd name="connsiteY4" fmla="*/ 33839 h 266271"/>
                <a:gd name="connsiteX5" fmla="*/ 316197 w 389976"/>
                <a:gd name="connsiteY5" fmla="*/ 46597 h 266271"/>
                <a:gd name="connsiteX6" fmla="*/ 307876 w 389976"/>
                <a:gd name="connsiteY6" fmla="*/ 66568 h 266271"/>
                <a:gd name="connsiteX7" fmla="*/ 328401 w 389976"/>
                <a:gd name="connsiteY7" fmla="*/ 75443 h 266271"/>
                <a:gd name="connsiteX8" fmla="*/ 336722 w 389976"/>
                <a:gd name="connsiteY8" fmla="*/ 54918 h 266271"/>
                <a:gd name="connsiteX9" fmla="*/ 366123 w 389976"/>
                <a:gd name="connsiteY9" fmla="*/ 72670 h 266271"/>
                <a:gd name="connsiteX10" fmla="*/ 389976 w 389976"/>
                <a:gd name="connsiteY10" fmla="*/ 48816 h 266271"/>
                <a:gd name="connsiteX11" fmla="*/ 244082 w 389976"/>
                <a:gd name="connsiteY11" fmla="*/ 0 h 266271"/>
                <a:gd name="connsiteX12" fmla="*/ 0 w 389976"/>
                <a:gd name="connsiteY12" fmla="*/ 244082 h 266271"/>
                <a:gd name="connsiteX13" fmla="*/ 0 w 389976"/>
                <a:gd name="connsiteY13" fmla="*/ 266271 h 266271"/>
                <a:gd name="connsiteX14" fmla="*/ 33284 w 389976"/>
                <a:gd name="connsiteY14" fmla="*/ 266271 h 266271"/>
                <a:gd name="connsiteX15" fmla="*/ 33284 w 389976"/>
                <a:gd name="connsiteY15" fmla="*/ 244082 h 266271"/>
                <a:gd name="connsiteX16" fmla="*/ 43824 w 389976"/>
                <a:gd name="connsiteY16" fmla="*/ 178623 h 266271"/>
                <a:gd name="connsiteX17" fmla="*/ 64349 w 389976"/>
                <a:gd name="connsiteY17" fmla="*/ 186944 h 266271"/>
                <a:gd name="connsiteX18" fmla="*/ 72115 w 389976"/>
                <a:gd name="connsiteY18" fmla="*/ 166419 h 266271"/>
                <a:gd name="connsiteX19" fmla="*/ 51590 w 389976"/>
                <a:gd name="connsiteY19" fmla="*/ 158098 h 266271"/>
                <a:gd name="connsiteX20" fmla="*/ 84874 w 389976"/>
                <a:gd name="connsiteY20" fmla="*/ 106508 h 266271"/>
                <a:gd name="connsiteX21" fmla="*/ 100406 w 389976"/>
                <a:gd name="connsiteY21" fmla="*/ 122041 h 266271"/>
                <a:gd name="connsiteX22" fmla="*/ 115939 w 389976"/>
                <a:gd name="connsiteY22" fmla="*/ 105954 h 266271"/>
                <a:gd name="connsiteX23" fmla="*/ 100406 w 389976"/>
                <a:gd name="connsiteY23" fmla="*/ 90421 h 266271"/>
                <a:gd name="connsiteX24" fmla="*/ 151442 w 389976"/>
                <a:gd name="connsiteY24" fmla="*/ 54918 h 266271"/>
                <a:gd name="connsiteX25" fmla="*/ 159763 w 389976"/>
                <a:gd name="connsiteY25" fmla="*/ 75443 h 266271"/>
                <a:gd name="connsiteX26" fmla="*/ 180288 w 389976"/>
                <a:gd name="connsiteY26" fmla="*/ 66568 h 266271"/>
                <a:gd name="connsiteX27" fmla="*/ 171967 w 389976"/>
                <a:gd name="connsiteY27" fmla="*/ 46043 h 266271"/>
                <a:gd name="connsiteX28" fmla="*/ 232987 w 389976"/>
                <a:gd name="connsiteY28" fmla="*/ 33839 h 26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9976" h="266271">
                  <a:moveTo>
                    <a:pt x="232987" y="33839"/>
                  </a:moveTo>
                  <a:lnTo>
                    <a:pt x="232987" y="56028"/>
                  </a:lnTo>
                  <a:cubicBezTo>
                    <a:pt x="236870" y="56028"/>
                    <a:pt x="240199" y="55473"/>
                    <a:pt x="244082" y="55473"/>
                  </a:cubicBezTo>
                  <a:cubicBezTo>
                    <a:pt x="247965" y="55473"/>
                    <a:pt x="251293" y="55473"/>
                    <a:pt x="255176" y="56028"/>
                  </a:cubicBezTo>
                  <a:lnTo>
                    <a:pt x="255176" y="33839"/>
                  </a:lnTo>
                  <a:cubicBezTo>
                    <a:pt x="276811" y="34948"/>
                    <a:pt x="297336" y="39386"/>
                    <a:pt x="316197" y="46597"/>
                  </a:cubicBezTo>
                  <a:lnTo>
                    <a:pt x="307876" y="66568"/>
                  </a:lnTo>
                  <a:cubicBezTo>
                    <a:pt x="315087" y="69341"/>
                    <a:pt x="321744" y="72115"/>
                    <a:pt x="328401" y="75443"/>
                  </a:cubicBezTo>
                  <a:lnTo>
                    <a:pt x="336722" y="54918"/>
                  </a:lnTo>
                  <a:cubicBezTo>
                    <a:pt x="347262" y="59911"/>
                    <a:pt x="356692" y="66013"/>
                    <a:pt x="366123" y="72670"/>
                  </a:cubicBezTo>
                  <a:lnTo>
                    <a:pt x="389976" y="48816"/>
                  </a:lnTo>
                  <a:cubicBezTo>
                    <a:pt x="349481" y="18306"/>
                    <a:pt x="299000" y="0"/>
                    <a:pt x="244082" y="0"/>
                  </a:cubicBezTo>
                  <a:cubicBezTo>
                    <a:pt x="109282" y="0"/>
                    <a:pt x="0" y="109282"/>
                    <a:pt x="0" y="244082"/>
                  </a:cubicBezTo>
                  <a:lnTo>
                    <a:pt x="0" y="266271"/>
                  </a:lnTo>
                  <a:lnTo>
                    <a:pt x="33284" y="266271"/>
                  </a:lnTo>
                  <a:lnTo>
                    <a:pt x="33284" y="244082"/>
                  </a:lnTo>
                  <a:cubicBezTo>
                    <a:pt x="33284" y="221338"/>
                    <a:pt x="37167" y="199149"/>
                    <a:pt x="43824" y="178623"/>
                  </a:cubicBezTo>
                  <a:lnTo>
                    <a:pt x="64349" y="186944"/>
                  </a:lnTo>
                  <a:cubicBezTo>
                    <a:pt x="66568" y="179733"/>
                    <a:pt x="69341" y="173076"/>
                    <a:pt x="72115" y="166419"/>
                  </a:cubicBezTo>
                  <a:lnTo>
                    <a:pt x="51590" y="158098"/>
                  </a:lnTo>
                  <a:cubicBezTo>
                    <a:pt x="59911" y="139238"/>
                    <a:pt x="71560" y="121486"/>
                    <a:pt x="84874" y="106508"/>
                  </a:cubicBezTo>
                  <a:lnTo>
                    <a:pt x="100406" y="122041"/>
                  </a:lnTo>
                  <a:cubicBezTo>
                    <a:pt x="105399" y="116494"/>
                    <a:pt x="110392" y="110946"/>
                    <a:pt x="115939" y="105954"/>
                  </a:cubicBezTo>
                  <a:lnTo>
                    <a:pt x="100406" y="90421"/>
                  </a:lnTo>
                  <a:cubicBezTo>
                    <a:pt x="115384" y="76553"/>
                    <a:pt x="132581" y="64349"/>
                    <a:pt x="151442" y="54918"/>
                  </a:cubicBezTo>
                  <a:lnTo>
                    <a:pt x="159763" y="75443"/>
                  </a:lnTo>
                  <a:cubicBezTo>
                    <a:pt x="166419" y="72115"/>
                    <a:pt x="173076" y="69341"/>
                    <a:pt x="180288" y="66568"/>
                  </a:cubicBezTo>
                  <a:lnTo>
                    <a:pt x="171967" y="46043"/>
                  </a:lnTo>
                  <a:cubicBezTo>
                    <a:pt x="190828" y="38831"/>
                    <a:pt x="211353" y="34948"/>
                    <a:pt x="232987" y="3383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DB0C3DF2-28FF-493D-B6CA-119D8F192364}"/>
                </a:ext>
              </a:extLst>
            </p:cNvPr>
            <p:cNvSpPr/>
            <p:nvPr/>
          </p:nvSpPr>
          <p:spPr>
            <a:xfrm>
              <a:off x="9613000" y="5389939"/>
              <a:ext cx="72115" cy="161981"/>
            </a:xfrm>
            <a:custGeom>
              <a:avLst/>
              <a:gdLst>
                <a:gd name="connsiteX0" fmla="*/ 28291 w 72115"/>
                <a:gd name="connsiteY0" fmla="*/ 0 h 161981"/>
                <a:gd name="connsiteX1" fmla="*/ 4438 w 72115"/>
                <a:gd name="connsiteY1" fmla="*/ 23853 h 161981"/>
                <a:gd name="connsiteX2" fmla="*/ 20525 w 72115"/>
                <a:gd name="connsiteY2" fmla="*/ 53254 h 161981"/>
                <a:gd name="connsiteX3" fmla="*/ 0 w 72115"/>
                <a:gd name="connsiteY3" fmla="*/ 62130 h 161981"/>
                <a:gd name="connsiteX4" fmla="*/ 7766 w 72115"/>
                <a:gd name="connsiteY4" fmla="*/ 82655 h 161981"/>
                <a:gd name="connsiteX5" fmla="*/ 28291 w 72115"/>
                <a:gd name="connsiteY5" fmla="*/ 74334 h 161981"/>
                <a:gd name="connsiteX6" fmla="*/ 38831 w 72115"/>
                <a:gd name="connsiteY6" fmla="*/ 139792 h 161981"/>
                <a:gd name="connsiteX7" fmla="*/ 38831 w 72115"/>
                <a:gd name="connsiteY7" fmla="*/ 161982 h 161981"/>
                <a:gd name="connsiteX8" fmla="*/ 72115 w 72115"/>
                <a:gd name="connsiteY8" fmla="*/ 161982 h 161981"/>
                <a:gd name="connsiteX9" fmla="*/ 72115 w 72115"/>
                <a:gd name="connsiteY9" fmla="*/ 139792 h 161981"/>
                <a:gd name="connsiteX10" fmla="*/ 28291 w 72115"/>
                <a:gd name="connsiteY10" fmla="*/ 0 h 16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115" h="161981">
                  <a:moveTo>
                    <a:pt x="28291" y="0"/>
                  </a:moveTo>
                  <a:lnTo>
                    <a:pt x="4438" y="23853"/>
                  </a:lnTo>
                  <a:cubicBezTo>
                    <a:pt x="10540" y="33284"/>
                    <a:pt x="16087" y="43269"/>
                    <a:pt x="20525" y="53254"/>
                  </a:cubicBezTo>
                  <a:lnTo>
                    <a:pt x="0" y="62130"/>
                  </a:lnTo>
                  <a:cubicBezTo>
                    <a:pt x="2774" y="68787"/>
                    <a:pt x="5547" y="75998"/>
                    <a:pt x="7766" y="82655"/>
                  </a:cubicBezTo>
                  <a:lnTo>
                    <a:pt x="28291" y="74334"/>
                  </a:lnTo>
                  <a:cubicBezTo>
                    <a:pt x="34948" y="94859"/>
                    <a:pt x="38831" y="117048"/>
                    <a:pt x="38831" y="139792"/>
                  </a:cubicBezTo>
                  <a:lnTo>
                    <a:pt x="38831" y="161982"/>
                  </a:lnTo>
                  <a:lnTo>
                    <a:pt x="72115" y="161982"/>
                  </a:lnTo>
                  <a:lnTo>
                    <a:pt x="72115" y="139792"/>
                  </a:lnTo>
                  <a:cubicBezTo>
                    <a:pt x="72115" y="87648"/>
                    <a:pt x="56028" y="39941"/>
                    <a:pt x="2829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6BBC06D5-B07F-484E-B12C-8BBE01DF7638}"/>
                </a:ext>
              </a:extLst>
            </p:cNvPr>
            <p:cNvSpPr/>
            <p:nvPr/>
          </p:nvSpPr>
          <p:spPr>
            <a:xfrm>
              <a:off x="9417583" y="5346670"/>
              <a:ext cx="212058" cy="212613"/>
            </a:xfrm>
            <a:custGeom>
              <a:avLst/>
              <a:gdLst>
                <a:gd name="connsiteX0" fmla="*/ 7918 w 212058"/>
                <a:gd name="connsiteY0" fmla="*/ 173076 h 212613"/>
                <a:gd name="connsiteX1" fmla="*/ 5144 w 212058"/>
                <a:gd name="connsiteY1" fmla="*/ 175850 h 212613"/>
                <a:gd name="connsiteX2" fmla="*/ 7918 w 212058"/>
                <a:gd name="connsiteY2" fmla="*/ 207470 h 212613"/>
                <a:gd name="connsiteX3" fmla="*/ 39537 w 212058"/>
                <a:gd name="connsiteY3" fmla="*/ 204696 h 212613"/>
                <a:gd name="connsiteX4" fmla="*/ 212059 w 212058"/>
                <a:gd name="connsiteY4" fmla="*/ 0 h 212613"/>
                <a:gd name="connsiteX5" fmla="*/ 7918 w 212058"/>
                <a:gd name="connsiteY5" fmla="*/ 173076 h 21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58" h="212613">
                  <a:moveTo>
                    <a:pt x="7918" y="173076"/>
                  </a:moveTo>
                  <a:cubicBezTo>
                    <a:pt x="6808" y="173631"/>
                    <a:pt x="6253" y="174740"/>
                    <a:pt x="5144" y="175850"/>
                  </a:cubicBezTo>
                  <a:cubicBezTo>
                    <a:pt x="-2622" y="185280"/>
                    <a:pt x="-1513" y="199149"/>
                    <a:pt x="7918" y="207470"/>
                  </a:cubicBezTo>
                  <a:cubicBezTo>
                    <a:pt x="17348" y="215236"/>
                    <a:pt x="31216" y="214126"/>
                    <a:pt x="39537" y="204696"/>
                  </a:cubicBezTo>
                  <a:lnTo>
                    <a:pt x="212059" y="0"/>
                  </a:lnTo>
                  <a:lnTo>
                    <a:pt x="7918" y="1730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8AEA0E24-9864-434F-9A65-1F07AD43CC73}"/>
              </a:ext>
            </a:extLst>
          </p:cNvPr>
          <p:cNvGrpSpPr/>
          <p:nvPr/>
        </p:nvGrpSpPr>
        <p:grpSpPr>
          <a:xfrm>
            <a:off x="4015418" y="4186482"/>
            <a:ext cx="288460" cy="465974"/>
            <a:chOff x="4015418" y="4186482"/>
            <a:chExt cx="288460" cy="465974"/>
          </a:xfrm>
        </p:grpSpPr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D3B9875-82A6-4B25-B6CB-61B03B2C07F0}"/>
                </a:ext>
              </a:extLst>
            </p:cNvPr>
            <p:cNvSpPr/>
            <p:nvPr/>
          </p:nvSpPr>
          <p:spPr>
            <a:xfrm>
              <a:off x="4087533" y="4508227"/>
              <a:ext cx="144230" cy="33283"/>
            </a:xfrm>
            <a:custGeom>
              <a:avLst/>
              <a:gdLst>
                <a:gd name="connsiteX0" fmla="*/ 16642 w 144230"/>
                <a:gd name="connsiteY0" fmla="*/ 0 h 33283"/>
                <a:gd name="connsiteX1" fmla="*/ 127588 w 144230"/>
                <a:gd name="connsiteY1" fmla="*/ 0 h 33283"/>
                <a:gd name="connsiteX2" fmla="*/ 144230 w 144230"/>
                <a:gd name="connsiteY2" fmla="*/ 16642 h 33283"/>
                <a:gd name="connsiteX3" fmla="*/ 127588 w 144230"/>
                <a:gd name="connsiteY3" fmla="*/ 33284 h 33283"/>
                <a:gd name="connsiteX4" fmla="*/ 16642 w 144230"/>
                <a:gd name="connsiteY4" fmla="*/ 33284 h 33283"/>
                <a:gd name="connsiteX5" fmla="*/ 0 w 144230"/>
                <a:gd name="connsiteY5" fmla="*/ 16642 h 33283"/>
                <a:gd name="connsiteX6" fmla="*/ 16642 w 144230"/>
                <a:gd name="connsiteY6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30" h="33283">
                  <a:moveTo>
                    <a:pt x="16642" y="0"/>
                  </a:moveTo>
                  <a:lnTo>
                    <a:pt x="127588" y="0"/>
                  </a:lnTo>
                  <a:cubicBezTo>
                    <a:pt x="137019" y="0"/>
                    <a:pt x="144230" y="7212"/>
                    <a:pt x="144230" y="16642"/>
                  </a:cubicBezTo>
                  <a:cubicBezTo>
                    <a:pt x="144230" y="26072"/>
                    <a:pt x="137019" y="33284"/>
                    <a:pt x="127588" y="33284"/>
                  </a:cubicBezTo>
                  <a:lnTo>
                    <a:pt x="16642" y="33284"/>
                  </a:lnTo>
                  <a:cubicBezTo>
                    <a:pt x="7212" y="33284"/>
                    <a:pt x="0" y="26072"/>
                    <a:pt x="0" y="16642"/>
                  </a:cubicBezTo>
                  <a:cubicBezTo>
                    <a:pt x="0" y="7212"/>
                    <a:pt x="7212" y="0"/>
                    <a:pt x="166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7BA440EF-202D-4751-9676-B9493CA5BE71}"/>
                </a:ext>
              </a:extLst>
            </p:cNvPr>
            <p:cNvSpPr/>
            <p:nvPr/>
          </p:nvSpPr>
          <p:spPr>
            <a:xfrm>
              <a:off x="4087533" y="4563700"/>
              <a:ext cx="144230" cy="33283"/>
            </a:xfrm>
            <a:custGeom>
              <a:avLst/>
              <a:gdLst>
                <a:gd name="connsiteX0" fmla="*/ 16642 w 144230"/>
                <a:gd name="connsiteY0" fmla="*/ 0 h 33283"/>
                <a:gd name="connsiteX1" fmla="*/ 127588 w 144230"/>
                <a:gd name="connsiteY1" fmla="*/ 0 h 33283"/>
                <a:gd name="connsiteX2" fmla="*/ 144230 w 144230"/>
                <a:gd name="connsiteY2" fmla="*/ 16642 h 33283"/>
                <a:gd name="connsiteX3" fmla="*/ 127588 w 144230"/>
                <a:gd name="connsiteY3" fmla="*/ 33284 h 33283"/>
                <a:gd name="connsiteX4" fmla="*/ 16642 w 144230"/>
                <a:gd name="connsiteY4" fmla="*/ 33284 h 33283"/>
                <a:gd name="connsiteX5" fmla="*/ 0 w 144230"/>
                <a:gd name="connsiteY5" fmla="*/ 16642 h 33283"/>
                <a:gd name="connsiteX6" fmla="*/ 16642 w 144230"/>
                <a:gd name="connsiteY6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30" h="33283">
                  <a:moveTo>
                    <a:pt x="16642" y="0"/>
                  </a:moveTo>
                  <a:lnTo>
                    <a:pt x="127588" y="0"/>
                  </a:lnTo>
                  <a:cubicBezTo>
                    <a:pt x="137019" y="0"/>
                    <a:pt x="144230" y="7212"/>
                    <a:pt x="144230" y="16642"/>
                  </a:cubicBezTo>
                  <a:cubicBezTo>
                    <a:pt x="144230" y="26072"/>
                    <a:pt x="137019" y="33284"/>
                    <a:pt x="127588" y="33284"/>
                  </a:cubicBezTo>
                  <a:lnTo>
                    <a:pt x="16642" y="33284"/>
                  </a:lnTo>
                  <a:cubicBezTo>
                    <a:pt x="7212" y="33284"/>
                    <a:pt x="0" y="26072"/>
                    <a:pt x="0" y="16642"/>
                  </a:cubicBezTo>
                  <a:cubicBezTo>
                    <a:pt x="0" y="7212"/>
                    <a:pt x="7212" y="0"/>
                    <a:pt x="166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ED311118-76D7-465D-B134-5B7E63888FE3}"/>
                </a:ext>
              </a:extLst>
            </p:cNvPr>
            <p:cNvSpPr/>
            <p:nvPr/>
          </p:nvSpPr>
          <p:spPr>
            <a:xfrm>
              <a:off x="4123591" y="4619173"/>
              <a:ext cx="72115" cy="33283"/>
            </a:xfrm>
            <a:custGeom>
              <a:avLst/>
              <a:gdLst>
                <a:gd name="connsiteX0" fmla="*/ 0 w 72115"/>
                <a:gd name="connsiteY0" fmla="*/ 0 h 33283"/>
                <a:gd name="connsiteX1" fmla="*/ 36058 w 72115"/>
                <a:gd name="connsiteY1" fmla="*/ 33284 h 33283"/>
                <a:gd name="connsiteX2" fmla="*/ 72115 w 72115"/>
                <a:gd name="connsiteY2" fmla="*/ 0 h 33283"/>
                <a:gd name="connsiteX3" fmla="*/ 0 w 72115"/>
                <a:gd name="connsiteY3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15" h="33283">
                  <a:moveTo>
                    <a:pt x="0" y="0"/>
                  </a:moveTo>
                  <a:cubicBezTo>
                    <a:pt x="1664" y="18861"/>
                    <a:pt x="17197" y="33284"/>
                    <a:pt x="36058" y="33284"/>
                  </a:cubicBezTo>
                  <a:cubicBezTo>
                    <a:pt x="54918" y="33284"/>
                    <a:pt x="70451" y="18861"/>
                    <a:pt x="721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89814918-BBB0-4BD1-A37D-B680FCCA8842}"/>
                </a:ext>
              </a:extLst>
            </p:cNvPr>
            <p:cNvSpPr/>
            <p:nvPr/>
          </p:nvSpPr>
          <p:spPr>
            <a:xfrm>
              <a:off x="4015418" y="4186482"/>
              <a:ext cx="288460" cy="299554"/>
            </a:xfrm>
            <a:custGeom>
              <a:avLst/>
              <a:gdLst>
                <a:gd name="connsiteX0" fmla="*/ 144230 w 288460"/>
                <a:gd name="connsiteY0" fmla="*/ 0 h 299554"/>
                <a:gd name="connsiteX1" fmla="*/ 144230 w 288460"/>
                <a:gd name="connsiteY1" fmla="*/ 0 h 299554"/>
                <a:gd name="connsiteX2" fmla="*/ 144230 w 288460"/>
                <a:gd name="connsiteY2" fmla="*/ 0 h 299554"/>
                <a:gd name="connsiteX3" fmla="*/ 0 w 288460"/>
                <a:gd name="connsiteY3" fmla="*/ 142566 h 299554"/>
                <a:gd name="connsiteX4" fmla="*/ 0 w 288460"/>
                <a:gd name="connsiteY4" fmla="*/ 147559 h 299554"/>
                <a:gd name="connsiteX5" fmla="*/ 9985 w 288460"/>
                <a:gd name="connsiteY5" fmla="*/ 197484 h 299554"/>
                <a:gd name="connsiteX6" fmla="*/ 34948 w 288460"/>
                <a:gd name="connsiteY6" fmla="*/ 238534 h 299554"/>
                <a:gd name="connsiteX7" fmla="*/ 68787 w 288460"/>
                <a:gd name="connsiteY7" fmla="*/ 293453 h 299554"/>
                <a:gd name="connsiteX8" fmla="*/ 78772 w 288460"/>
                <a:gd name="connsiteY8" fmla="*/ 299555 h 299554"/>
                <a:gd name="connsiteX9" fmla="*/ 209688 w 288460"/>
                <a:gd name="connsiteY9" fmla="*/ 299555 h 299554"/>
                <a:gd name="connsiteX10" fmla="*/ 219674 w 288460"/>
                <a:gd name="connsiteY10" fmla="*/ 293453 h 299554"/>
                <a:gd name="connsiteX11" fmla="*/ 253512 w 288460"/>
                <a:gd name="connsiteY11" fmla="*/ 238534 h 299554"/>
                <a:gd name="connsiteX12" fmla="*/ 278475 w 288460"/>
                <a:gd name="connsiteY12" fmla="*/ 197484 h 299554"/>
                <a:gd name="connsiteX13" fmla="*/ 288460 w 288460"/>
                <a:gd name="connsiteY13" fmla="*/ 147559 h 299554"/>
                <a:gd name="connsiteX14" fmla="*/ 288460 w 288460"/>
                <a:gd name="connsiteY14" fmla="*/ 142566 h 299554"/>
                <a:gd name="connsiteX15" fmla="*/ 144230 w 288460"/>
                <a:gd name="connsiteY15" fmla="*/ 0 h 299554"/>
                <a:gd name="connsiteX16" fmla="*/ 255176 w 288460"/>
                <a:gd name="connsiteY16" fmla="*/ 147004 h 299554"/>
                <a:gd name="connsiteX17" fmla="*/ 247410 w 288460"/>
                <a:gd name="connsiteY17" fmla="*/ 185835 h 299554"/>
                <a:gd name="connsiteX18" fmla="*/ 228549 w 288460"/>
                <a:gd name="connsiteY18" fmla="*/ 216345 h 299554"/>
                <a:gd name="connsiteX19" fmla="*/ 196375 w 288460"/>
                <a:gd name="connsiteY19" fmla="*/ 266271 h 299554"/>
                <a:gd name="connsiteX20" fmla="*/ 144230 w 288460"/>
                <a:gd name="connsiteY20" fmla="*/ 266271 h 299554"/>
                <a:gd name="connsiteX21" fmla="*/ 92640 w 288460"/>
                <a:gd name="connsiteY21" fmla="*/ 266271 h 299554"/>
                <a:gd name="connsiteX22" fmla="*/ 60466 w 288460"/>
                <a:gd name="connsiteY22" fmla="*/ 216345 h 299554"/>
                <a:gd name="connsiteX23" fmla="*/ 41605 w 288460"/>
                <a:gd name="connsiteY23" fmla="*/ 185835 h 299554"/>
                <a:gd name="connsiteX24" fmla="*/ 33839 w 288460"/>
                <a:gd name="connsiteY24" fmla="*/ 147004 h 299554"/>
                <a:gd name="connsiteX25" fmla="*/ 33839 w 288460"/>
                <a:gd name="connsiteY25" fmla="*/ 142566 h 299554"/>
                <a:gd name="connsiteX26" fmla="*/ 144785 w 288460"/>
                <a:gd name="connsiteY26" fmla="*/ 32729 h 299554"/>
                <a:gd name="connsiteX27" fmla="*/ 144785 w 288460"/>
                <a:gd name="connsiteY27" fmla="*/ 32729 h 299554"/>
                <a:gd name="connsiteX28" fmla="*/ 144785 w 288460"/>
                <a:gd name="connsiteY28" fmla="*/ 32729 h 299554"/>
                <a:gd name="connsiteX29" fmla="*/ 144785 w 288460"/>
                <a:gd name="connsiteY29" fmla="*/ 32729 h 299554"/>
                <a:gd name="connsiteX30" fmla="*/ 144785 w 288460"/>
                <a:gd name="connsiteY30" fmla="*/ 32729 h 299554"/>
                <a:gd name="connsiteX31" fmla="*/ 144785 w 288460"/>
                <a:gd name="connsiteY31" fmla="*/ 32729 h 299554"/>
                <a:gd name="connsiteX32" fmla="*/ 144785 w 288460"/>
                <a:gd name="connsiteY32" fmla="*/ 32729 h 299554"/>
                <a:gd name="connsiteX33" fmla="*/ 255731 w 288460"/>
                <a:gd name="connsiteY33" fmla="*/ 142566 h 299554"/>
                <a:gd name="connsiteX34" fmla="*/ 255731 w 288460"/>
                <a:gd name="connsiteY34" fmla="*/ 147004 h 29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8460" h="299554">
                  <a:moveTo>
                    <a:pt x="144230" y="0"/>
                  </a:moveTo>
                  <a:cubicBezTo>
                    <a:pt x="144230" y="0"/>
                    <a:pt x="144230" y="0"/>
                    <a:pt x="144230" y="0"/>
                  </a:cubicBezTo>
                  <a:cubicBezTo>
                    <a:pt x="144230" y="0"/>
                    <a:pt x="144230" y="0"/>
                    <a:pt x="144230" y="0"/>
                  </a:cubicBezTo>
                  <a:cubicBezTo>
                    <a:pt x="65458" y="555"/>
                    <a:pt x="1664" y="63794"/>
                    <a:pt x="0" y="142566"/>
                  </a:cubicBezTo>
                  <a:lnTo>
                    <a:pt x="0" y="147559"/>
                  </a:lnTo>
                  <a:cubicBezTo>
                    <a:pt x="555" y="164755"/>
                    <a:pt x="3883" y="181397"/>
                    <a:pt x="9985" y="197484"/>
                  </a:cubicBezTo>
                  <a:cubicBezTo>
                    <a:pt x="16087" y="212462"/>
                    <a:pt x="24408" y="226330"/>
                    <a:pt x="34948" y="238534"/>
                  </a:cubicBezTo>
                  <a:cubicBezTo>
                    <a:pt x="48262" y="252957"/>
                    <a:pt x="62685" y="281249"/>
                    <a:pt x="68787" y="293453"/>
                  </a:cubicBezTo>
                  <a:cubicBezTo>
                    <a:pt x="70451" y="297336"/>
                    <a:pt x="74334" y="299555"/>
                    <a:pt x="78772" y="299555"/>
                  </a:cubicBezTo>
                  <a:lnTo>
                    <a:pt x="209688" y="299555"/>
                  </a:lnTo>
                  <a:cubicBezTo>
                    <a:pt x="214126" y="299555"/>
                    <a:pt x="218009" y="297336"/>
                    <a:pt x="219674" y="293453"/>
                  </a:cubicBezTo>
                  <a:cubicBezTo>
                    <a:pt x="225776" y="281249"/>
                    <a:pt x="240199" y="252957"/>
                    <a:pt x="253512" y="238534"/>
                  </a:cubicBezTo>
                  <a:cubicBezTo>
                    <a:pt x="264052" y="226330"/>
                    <a:pt x="272928" y="212462"/>
                    <a:pt x="278475" y="197484"/>
                  </a:cubicBezTo>
                  <a:cubicBezTo>
                    <a:pt x="284577" y="181397"/>
                    <a:pt x="287906" y="164755"/>
                    <a:pt x="288460" y="147559"/>
                  </a:cubicBezTo>
                  <a:lnTo>
                    <a:pt x="288460" y="142566"/>
                  </a:lnTo>
                  <a:cubicBezTo>
                    <a:pt x="286796" y="63794"/>
                    <a:pt x="223002" y="555"/>
                    <a:pt x="144230" y="0"/>
                  </a:cubicBezTo>
                  <a:close/>
                  <a:moveTo>
                    <a:pt x="255176" y="147004"/>
                  </a:moveTo>
                  <a:cubicBezTo>
                    <a:pt x="254622" y="160317"/>
                    <a:pt x="251848" y="173631"/>
                    <a:pt x="247410" y="185835"/>
                  </a:cubicBezTo>
                  <a:cubicBezTo>
                    <a:pt x="242972" y="196930"/>
                    <a:pt x="236870" y="207470"/>
                    <a:pt x="228549" y="216345"/>
                  </a:cubicBezTo>
                  <a:cubicBezTo>
                    <a:pt x="215790" y="231878"/>
                    <a:pt x="204696" y="248520"/>
                    <a:pt x="196375" y="266271"/>
                  </a:cubicBezTo>
                  <a:lnTo>
                    <a:pt x="144230" y="266271"/>
                  </a:lnTo>
                  <a:lnTo>
                    <a:pt x="92640" y="266271"/>
                  </a:lnTo>
                  <a:cubicBezTo>
                    <a:pt x="83764" y="248520"/>
                    <a:pt x="72670" y="231878"/>
                    <a:pt x="60466" y="216345"/>
                  </a:cubicBezTo>
                  <a:cubicBezTo>
                    <a:pt x="52699" y="207470"/>
                    <a:pt x="46043" y="196930"/>
                    <a:pt x="41605" y="185835"/>
                  </a:cubicBezTo>
                  <a:cubicBezTo>
                    <a:pt x="36612" y="173631"/>
                    <a:pt x="34393" y="160317"/>
                    <a:pt x="33839" y="147004"/>
                  </a:cubicBezTo>
                  <a:lnTo>
                    <a:pt x="33839" y="142566"/>
                  </a:lnTo>
                  <a:cubicBezTo>
                    <a:pt x="34948" y="82100"/>
                    <a:pt x="84319" y="33284"/>
                    <a:pt x="144785" y="32729"/>
                  </a:cubicBezTo>
                  <a:lnTo>
                    <a:pt x="144785" y="32729"/>
                  </a:lnTo>
                  <a:lnTo>
                    <a:pt x="144785" y="32729"/>
                  </a:lnTo>
                  <a:cubicBezTo>
                    <a:pt x="144785" y="32729"/>
                    <a:pt x="144785" y="32729"/>
                    <a:pt x="144785" y="32729"/>
                  </a:cubicBezTo>
                  <a:cubicBezTo>
                    <a:pt x="144785" y="32729"/>
                    <a:pt x="144785" y="32729"/>
                    <a:pt x="144785" y="32729"/>
                  </a:cubicBezTo>
                  <a:lnTo>
                    <a:pt x="144785" y="32729"/>
                  </a:lnTo>
                  <a:lnTo>
                    <a:pt x="144785" y="32729"/>
                  </a:lnTo>
                  <a:cubicBezTo>
                    <a:pt x="205251" y="33284"/>
                    <a:pt x="254622" y="81546"/>
                    <a:pt x="255731" y="142566"/>
                  </a:cubicBezTo>
                  <a:lnTo>
                    <a:pt x="255731" y="14700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1" name="组合 190">
            <a:extLst>
              <a:ext uri="{FF2B5EF4-FFF2-40B4-BE49-F238E27FC236}">
                <a16:creationId xmlns:a16="http://schemas.microsoft.com/office/drawing/2014/main" id="{8B47171C-B6E3-4EE4-A757-83D50E3D2522}"/>
              </a:ext>
            </a:extLst>
          </p:cNvPr>
          <p:cNvGrpSpPr/>
          <p:nvPr/>
        </p:nvGrpSpPr>
        <p:grpSpPr>
          <a:xfrm>
            <a:off x="5214841" y="3265930"/>
            <a:ext cx="488163" cy="419660"/>
            <a:chOff x="5214841" y="3265930"/>
            <a:chExt cx="488163" cy="419660"/>
          </a:xfrm>
        </p:grpSpPr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237EDDCB-6E4E-419C-812B-4969A05D67DD}"/>
                </a:ext>
              </a:extLst>
            </p:cNvPr>
            <p:cNvSpPr/>
            <p:nvPr/>
          </p:nvSpPr>
          <p:spPr>
            <a:xfrm>
              <a:off x="5332610" y="3441509"/>
              <a:ext cx="252624" cy="127588"/>
            </a:xfrm>
            <a:custGeom>
              <a:avLst/>
              <a:gdLst>
                <a:gd name="connsiteX0" fmla="*/ 241530 w 252624"/>
                <a:gd name="connsiteY0" fmla="*/ 77662 h 127588"/>
                <a:gd name="connsiteX1" fmla="*/ 252625 w 252624"/>
                <a:gd name="connsiteY1" fmla="*/ 66568 h 127588"/>
                <a:gd name="connsiteX2" fmla="*/ 241530 w 252624"/>
                <a:gd name="connsiteY2" fmla="*/ 55473 h 127588"/>
                <a:gd name="connsiteX3" fmla="*/ 226164 w 252624"/>
                <a:gd name="connsiteY3" fmla="*/ 55473 h 127588"/>
                <a:gd name="connsiteX4" fmla="*/ 226164 w 252624"/>
                <a:gd name="connsiteY4" fmla="*/ 44379 h 127588"/>
                <a:gd name="connsiteX5" fmla="*/ 241530 w 252624"/>
                <a:gd name="connsiteY5" fmla="*/ 44379 h 127588"/>
                <a:gd name="connsiteX6" fmla="*/ 252625 w 252624"/>
                <a:gd name="connsiteY6" fmla="*/ 33284 h 127588"/>
                <a:gd name="connsiteX7" fmla="*/ 241530 w 252624"/>
                <a:gd name="connsiteY7" fmla="*/ 22189 h 127588"/>
                <a:gd name="connsiteX8" fmla="*/ 226164 w 252624"/>
                <a:gd name="connsiteY8" fmla="*/ 22189 h 127588"/>
                <a:gd name="connsiteX9" fmla="*/ 226164 w 252624"/>
                <a:gd name="connsiteY9" fmla="*/ 0 h 127588"/>
                <a:gd name="connsiteX10" fmla="*/ 203975 w 252624"/>
                <a:gd name="connsiteY10" fmla="*/ 0 h 127588"/>
                <a:gd name="connsiteX11" fmla="*/ 203975 w 252624"/>
                <a:gd name="connsiteY11" fmla="*/ 22189 h 127588"/>
                <a:gd name="connsiteX12" fmla="*/ 48650 w 252624"/>
                <a:gd name="connsiteY12" fmla="*/ 22189 h 127588"/>
                <a:gd name="connsiteX13" fmla="*/ 48650 w 252624"/>
                <a:gd name="connsiteY13" fmla="*/ 0 h 127588"/>
                <a:gd name="connsiteX14" fmla="*/ 26461 w 252624"/>
                <a:gd name="connsiteY14" fmla="*/ 0 h 127588"/>
                <a:gd name="connsiteX15" fmla="*/ 26461 w 252624"/>
                <a:gd name="connsiteY15" fmla="*/ 22189 h 127588"/>
                <a:gd name="connsiteX16" fmla="*/ 11095 w 252624"/>
                <a:gd name="connsiteY16" fmla="*/ 22189 h 127588"/>
                <a:gd name="connsiteX17" fmla="*/ 0 w 252624"/>
                <a:gd name="connsiteY17" fmla="*/ 33284 h 127588"/>
                <a:gd name="connsiteX18" fmla="*/ 11095 w 252624"/>
                <a:gd name="connsiteY18" fmla="*/ 44379 h 127588"/>
                <a:gd name="connsiteX19" fmla="*/ 26461 w 252624"/>
                <a:gd name="connsiteY19" fmla="*/ 44379 h 127588"/>
                <a:gd name="connsiteX20" fmla="*/ 26461 w 252624"/>
                <a:gd name="connsiteY20" fmla="*/ 55473 h 127588"/>
                <a:gd name="connsiteX21" fmla="*/ 11095 w 252624"/>
                <a:gd name="connsiteY21" fmla="*/ 55473 h 127588"/>
                <a:gd name="connsiteX22" fmla="*/ 0 w 252624"/>
                <a:gd name="connsiteY22" fmla="*/ 66568 h 127588"/>
                <a:gd name="connsiteX23" fmla="*/ 11095 w 252624"/>
                <a:gd name="connsiteY23" fmla="*/ 77662 h 127588"/>
                <a:gd name="connsiteX24" fmla="*/ 26461 w 252624"/>
                <a:gd name="connsiteY24" fmla="*/ 77662 h 127588"/>
                <a:gd name="connsiteX25" fmla="*/ 26461 w 252624"/>
                <a:gd name="connsiteY25" fmla="*/ 88757 h 127588"/>
                <a:gd name="connsiteX26" fmla="*/ 11095 w 252624"/>
                <a:gd name="connsiteY26" fmla="*/ 88757 h 127588"/>
                <a:gd name="connsiteX27" fmla="*/ 0 w 252624"/>
                <a:gd name="connsiteY27" fmla="*/ 99852 h 127588"/>
                <a:gd name="connsiteX28" fmla="*/ 11095 w 252624"/>
                <a:gd name="connsiteY28" fmla="*/ 110946 h 127588"/>
                <a:gd name="connsiteX29" fmla="*/ 26461 w 252624"/>
                <a:gd name="connsiteY29" fmla="*/ 110946 h 127588"/>
                <a:gd name="connsiteX30" fmla="*/ 26461 w 252624"/>
                <a:gd name="connsiteY30" fmla="*/ 127588 h 127588"/>
                <a:gd name="connsiteX31" fmla="*/ 48650 w 252624"/>
                <a:gd name="connsiteY31" fmla="*/ 127588 h 127588"/>
                <a:gd name="connsiteX32" fmla="*/ 48650 w 252624"/>
                <a:gd name="connsiteY32" fmla="*/ 110946 h 127588"/>
                <a:gd name="connsiteX33" fmla="*/ 203975 w 252624"/>
                <a:gd name="connsiteY33" fmla="*/ 110946 h 127588"/>
                <a:gd name="connsiteX34" fmla="*/ 203975 w 252624"/>
                <a:gd name="connsiteY34" fmla="*/ 127588 h 127588"/>
                <a:gd name="connsiteX35" fmla="*/ 226164 w 252624"/>
                <a:gd name="connsiteY35" fmla="*/ 127588 h 127588"/>
                <a:gd name="connsiteX36" fmla="*/ 226164 w 252624"/>
                <a:gd name="connsiteY36" fmla="*/ 110946 h 127588"/>
                <a:gd name="connsiteX37" fmla="*/ 241530 w 252624"/>
                <a:gd name="connsiteY37" fmla="*/ 110946 h 127588"/>
                <a:gd name="connsiteX38" fmla="*/ 252625 w 252624"/>
                <a:gd name="connsiteY38" fmla="*/ 99852 h 127588"/>
                <a:gd name="connsiteX39" fmla="*/ 241530 w 252624"/>
                <a:gd name="connsiteY39" fmla="*/ 88757 h 127588"/>
                <a:gd name="connsiteX40" fmla="*/ 226164 w 252624"/>
                <a:gd name="connsiteY40" fmla="*/ 88757 h 127588"/>
                <a:gd name="connsiteX41" fmla="*/ 226164 w 252624"/>
                <a:gd name="connsiteY41" fmla="*/ 77662 h 127588"/>
                <a:gd name="connsiteX42" fmla="*/ 48650 w 252624"/>
                <a:gd name="connsiteY42" fmla="*/ 44379 h 127588"/>
                <a:gd name="connsiteX43" fmla="*/ 203975 w 252624"/>
                <a:gd name="connsiteY43" fmla="*/ 44379 h 127588"/>
                <a:gd name="connsiteX44" fmla="*/ 203975 w 252624"/>
                <a:gd name="connsiteY44" fmla="*/ 55473 h 127588"/>
                <a:gd name="connsiteX45" fmla="*/ 48650 w 252624"/>
                <a:gd name="connsiteY45" fmla="*/ 55473 h 127588"/>
                <a:gd name="connsiteX46" fmla="*/ 203975 w 252624"/>
                <a:gd name="connsiteY46" fmla="*/ 88757 h 127588"/>
                <a:gd name="connsiteX47" fmla="*/ 48650 w 252624"/>
                <a:gd name="connsiteY47" fmla="*/ 88757 h 127588"/>
                <a:gd name="connsiteX48" fmla="*/ 48650 w 252624"/>
                <a:gd name="connsiteY48" fmla="*/ 77662 h 127588"/>
                <a:gd name="connsiteX49" fmla="*/ 203975 w 252624"/>
                <a:gd name="connsiteY49" fmla="*/ 77662 h 12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52624" h="127588">
                  <a:moveTo>
                    <a:pt x="241530" y="77662"/>
                  </a:moveTo>
                  <a:cubicBezTo>
                    <a:pt x="247658" y="77662"/>
                    <a:pt x="252625" y="72695"/>
                    <a:pt x="252625" y="66568"/>
                  </a:cubicBezTo>
                  <a:cubicBezTo>
                    <a:pt x="252625" y="60440"/>
                    <a:pt x="247658" y="55473"/>
                    <a:pt x="241530" y="55473"/>
                  </a:cubicBezTo>
                  <a:lnTo>
                    <a:pt x="226164" y="55473"/>
                  </a:lnTo>
                  <a:lnTo>
                    <a:pt x="226164" y="44379"/>
                  </a:lnTo>
                  <a:lnTo>
                    <a:pt x="241530" y="44379"/>
                  </a:lnTo>
                  <a:cubicBezTo>
                    <a:pt x="247658" y="44379"/>
                    <a:pt x="252625" y="39411"/>
                    <a:pt x="252625" y="33284"/>
                  </a:cubicBezTo>
                  <a:cubicBezTo>
                    <a:pt x="252625" y="27156"/>
                    <a:pt x="247658" y="22189"/>
                    <a:pt x="241530" y="22189"/>
                  </a:cubicBezTo>
                  <a:lnTo>
                    <a:pt x="226164" y="22189"/>
                  </a:lnTo>
                  <a:lnTo>
                    <a:pt x="226164" y="0"/>
                  </a:lnTo>
                  <a:lnTo>
                    <a:pt x="203975" y="0"/>
                  </a:lnTo>
                  <a:lnTo>
                    <a:pt x="203975" y="22189"/>
                  </a:lnTo>
                  <a:lnTo>
                    <a:pt x="48650" y="22189"/>
                  </a:lnTo>
                  <a:lnTo>
                    <a:pt x="48650" y="0"/>
                  </a:lnTo>
                  <a:lnTo>
                    <a:pt x="26461" y="0"/>
                  </a:lnTo>
                  <a:lnTo>
                    <a:pt x="26461" y="22189"/>
                  </a:lnTo>
                  <a:lnTo>
                    <a:pt x="11095" y="22189"/>
                  </a:lnTo>
                  <a:cubicBezTo>
                    <a:pt x="4967" y="22189"/>
                    <a:pt x="0" y="27156"/>
                    <a:pt x="0" y="33284"/>
                  </a:cubicBezTo>
                  <a:cubicBezTo>
                    <a:pt x="0" y="39411"/>
                    <a:pt x="4967" y="44379"/>
                    <a:pt x="11095" y="44379"/>
                  </a:cubicBezTo>
                  <a:lnTo>
                    <a:pt x="26461" y="44379"/>
                  </a:lnTo>
                  <a:lnTo>
                    <a:pt x="26461" y="55473"/>
                  </a:lnTo>
                  <a:lnTo>
                    <a:pt x="11095" y="55473"/>
                  </a:lnTo>
                  <a:cubicBezTo>
                    <a:pt x="4967" y="55473"/>
                    <a:pt x="0" y="60440"/>
                    <a:pt x="0" y="66568"/>
                  </a:cubicBezTo>
                  <a:cubicBezTo>
                    <a:pt x="0" y="72695"/>
                    <a:pt x="4967" y="77662"/>
                    <a:pt x="11095" y="77662"/>
                  </a:cubicBezTo>
                  <a:lnTo>
                    <a:pt x="26461" y="77662"/>
                  </a:lnTo>
                  <a:lnTo>
                    <a:pt x="26461" y="88757"/>
                  </a:lnTo>
                  <a:lnTo>
                    <a:pt x="11095" y="88757"/>
                  </a:lnTo>
                  <a:cubicBezTo>
                    <a:pt x="4967" y="88757"/>
                    <a:pt x="0" y="93724"/>
                    <a:pt x="0" y="99852"/>
                  </a:cubicBezTo>
                  <a:cubicBezTo>
                    <a:pt x="0" y="105979"/>
                    <a:pt x="4967" y="110946"/>
                    <a:pt x="11095" y="110946"/>
                  </a:cubicBezTo>
                  <a:lnTo>
                    <a:pt x="26461" y="110946"/>
                  </a:lnTo>
                  <a:lnTo>
                    <a:pt x="26461" y="127588"/>
                  </a:lnTo>
                  <a:lnTo>
                    <a:pt x="48650" y="127588"/>
                  </a:lnTo>
                  <a:lnTo>
                    <a:pt x="48650" y="110946"/>
                  </a:lnTo>
                  <a:lnTo>
                    <a:pt x="203975" y="110946"/>
                  </a:lnTo>
                  <a:lnTo>
                    <a:pt x="203975" y="127588"/>
                  </a:lnTo>
                  <a:lnTo>
                    <a:pt x="226164" y="127588"/>
                  </a:lnTo>
                  <a:lnTo>
                    <a:pt x="226164" y="110946"/>
                  </a:lnTo>
                  <a:lnTo>
                    <a:pt x="241530" y="110946"/>
                  </a:lnTo>
                  <a:cubicBezTo>
                    <a:pt x="247658" y="110946"/>
                    <a:pt x="252625" y="105979"/>
                    <a:pt x="252625" y="99852"/>
                  </a:cubicBezTo>
                  <a:cubicBezTo>
                    <a:pt x="252625" y="93724"/>
                    <a:pt x="247658" y="88757"/>
                    <a:pt x="241530" y="88757"/>
                  </a:cubicBezTo>
                  <a:lnTo>
                    <a:pt x="226164" y="88757"/>
                  </a:lnTo>
                  <a:lnTo>
                    <a:pt x="226164" y="77662"/>
                  </a:lnTo>
                  <a:close/>
                  <a:moveTo>
                    <a:pt x="48650" y="44379"/>
                  </a:moveTo>
                  <a:lnTo>
                    <a:pt x="203975" y="44379"/>
                  </a:lnTo>
                  <a:lnTo>
                    <a:pt x="203975" y="55473"/>
                  </a:lnTo>
                  <a:lnTo>
                    <a:pt x="48650" y="55473"/>
                  </a:lnTo>
                  <a:close/>
                  <a:moveTo>
                    <a:pt x="203975" y="88757"/>
                  </a:moveTo>
                  <a:lnTo>
                    <a:pt x="48650" y="88757"/>
                  </a:lnTo>
                  <a:lnTo>
                    <a:pt x="48650" y="77662"/>
                  </a:lnTo>
                  <a:lnTo>
                    <a:pt x="203975" y="7766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A327F2AA-6D79-4104-B48A-82AF0C86D37E}"/>
                </a:ext>
              </a:extLst>
            </p:cNvPr>
            <p:cNvSpPr/>
            <p:nvPr/>
          </p:nvSpPr>
          <p:spPr>
            <a:xfrm>
              <a:off x="5214841" y="3265930"/>
              <a:ext cx="488163" cy="419660"/>
            </a:xfrm>
            <a:custGeom>
              <a:avLst/>
              <a:gdLst>
                <a:gd name="connsiteX0" fmla="*/ 427143 w 488163"/>
                <a:gd name="connsiteY0" fmla="*/ 397471 h 419660"/>
                <a:gd name="connsiteX1" fmla="*/ 427143 w 488163"/>
                <a:gd name="connsiteY1" fmla="*/ 109565 h 419660"/>
                <a:gd name="connsiteX2" fmla="*/ 433689 w 488163"/>
                <a:gd name="connsiteY2" fmla="*/ 109565 h 419660"/>
                <a:gd name="connsiteX3" fmla="*/ 435131 w 488163"/>
                <a:gd name="connsiteY3" fmla="*/ 109565 h 419660"/>
                <a:gd name="connsiteX4" fmla="*/ 437350 w 488163"/>
                <a:gd name="connsiteY4" fmla="*/ 108900 h 419660"/>
                <a:gd name="connsiteX5" fmla="*/ 438571 w 488163"/>
                <a:gd name="connsiteY5" fmla="*/ 108290 h 419660"/>
                <a:gd name="connsiteX6" fmla="*/ 441954 w 488163"/>
                <a:gd name="connsiteY6" fmla="*/ 104240 h 419660"/>
                <a:gd name="connsiteX7" fmla="*/ 442398 w 488163"/>
                <a:gd name="connsiteY7" fmla="*/ 103020 h 419660"/>
                <a:gd name="connsiteX8" fmla="*/ 442398 w 488163"/>
                <a:gd name="connsiteY8" fmla="*/ 102576 h 419660"/>
                <a:gd name="connsiteX9" fmla="*/ 457376 w 488163"/>
                <a:gd name="connsiteY9" fmla="*/ 31015 h 419660"/>
                <a:gd name="connsiteX10" fmla="*/ 457376 w 488163"/>
                <a:gd name="connsiteY10" fmla="*/ 31015 h 419660"/>
                <a:gd name="connsiteX11" fmla="*/ 457376 w 488163"/>
                <a:gd name="connsiteY11" fmla="*/ 29351 h 419660"/>
                <a:gd name="connsiteX12" fmla="*/ 440734 w 488163"/>
                <a:gd name="connsiteY12" fmla="*/ 12987 h 419660"/>
                <a:gd name="connsiteX13" fmla="*/ 427143 w 488163"/>
                <a:gd name="connsiteY13" fmla="*/ 10102 h 419660"/>
                <a:gd name="connsiteX14" fmla="*/ 416048 w 488163"/>
                <a:gd name="connsiteY14" fmla="*/ 6 h 419660"/>
                <a:gd name="connsiteX15" fmla="*/ 404954 w 488163"/>
                <a:gd name="connsiteY15" fmla="*/ 10047 h 419660"/>
                <a:gd name="connsiteX16" fmla="*/ 404954 w 488163"/>
                <a:gd name="connsiteY16" fmla="*/ 10047 h 419660"/>
                <a:gd name="connsiteX17" fmla="*/ 374499 w 488163"/>
                <a:gd name="connsiteY17" fmla="*/ 28963 h 419660"/>
                <a:gd name="connsiteX18" fmla="*/ 374499 w 488163"/>
                <a:gd name="connsiteY18" fmla="*/ 29906 h 419660"/>
                <a:gd name="connsiteX19" fmla="*/ 374499 w 488163"/>
                <a:gd name="connsiteY19" fmla="*/ 30794 h 419660"/>
                <a:gd name="connsiteX20" fmla="*/ 374499 w 488163"/>
                <a:gd name="connsiteY20" fmla="*/ 31459 h 419660"/>
                <a:gd name="connsiteX21" fmla="*/ 389144 w 488163"/>
                <a:gd name="connsiteY21" fmla="*/ 101855 h 419660"/>
                <a:gd name="connsiteX22" fmla="*/ 389144 w 488163"/>
                <a:gd name="connsiteY22" fmla="*/ 102853 h 419660"/>
                <a:gd name="connsiteX23" fmla="*/ 389144 w 488163"/>
                <a:gd name="connsiteY23" fmla="*/ 102853 h 419660"/>
                <a:gd name="connsiteX24" fmla="*/ 389643 w 488163"/>
                <a:gd name="connsiteY24" fmla="*/ 104240 h 419660"/>
                <a:gd name="connsiteX25" fmla="*/ 389643 w 488163"/>
                <a:gd name="connsiteY25" fmla="*/ 104739 h 419660"/>
                <a:gd name="connsiteX26" fmla="*/ 390309 w 488163"/>
                <a:gd name="connsiteY26" fmla="*/ 105793 h 419660"/>
                <a:gd name="connsiteX27" fmla="*/ 390642 w 488163"/>
                <a:gd name="connsiteY27" fmla="*/ 106182 h 419660"/>
                <a:gd name="connsiteX28" fmla="*/ 391474 w 488163"/>
                <a:gd name="connsiteY28" fmla="*/ 107014 h 419660"/>
                <a:gd name="connsiteX29" fmla="*/ 391973 w 488163"/>
                <a:gd name="connsiteY29" fmla="*/ 107513 h 419660"/>
                <a:gd name="connsiteX30" fmla="*/ 393249 w 488163"/>
                <a:gd name="connsiteY30" fmla="*/ 108345 h 419660"/>
                <a:gd name="connsiteX31" fmla="*/ 394636 w 488163"/>
                <a:gd name="connsiteY31" fmla="*/ 108955 h 419660"/>
                <a:gd name="connsiteX32" fmla="*/ 396078 w 488163"/>
                <a:gd name="connsiteY32" fmla="*/ 109288 h 419660"/>
                <a:gd name="connsiteX33" fmla="*/ 397520 w 488163"/>
                <a:gd name="connsiteY33" fmla="*/ 109288 h 419660"/>
                <a:gd name="connsiteX34" fmla="*/ 404954 w 488163"/>
                <a:gd name="connsiteY34" fmla="*/ 109288 h 419660"/>
                <a:gd name="connsiteX35" fmla="*/ 404954 w 488163"/>
                <a:gd name="connsiteY35" fmla="*/ 397471 h 419660"/>
                <a:gd name="connsiteX36" fmla="*/ 355028 w 488163"/>
                <a:gd name="connsiteY36" fmla="*/ 397471 h 419660"/>
                <a:gd name="connsiteX37" fmla="*/ 355028 w 488163"/>
                <a:gd name="connsiteY37" fmla="*/ 347545 h 419660"/>
                <a:gd name="connsiteX38" fmla="*/ 379547 w 488163"/>
                <a:gd name="connsiteY38" fmla="*/ 347545 h 419660"/>
                <a:gd name="connsiteX39" fmla="*/ 388312 w 488163"/>
                <a:gd name="connsiteY39" fmla="*/ 338780 h 419660"/>
                <a:gd name="connsiteX40" fmla="*/ 388312 w 488163"/>
                <a:gd name="connsiteY40" fmla="*/ 323026 h 419660"/>
                <a:gd name="connsiteX41" fmla="*/ 379547 w 488163"/>
                <a:gd name="connsiteY41" fmla="*/ 314261 h 419660"/>
                <a:gd name="connsiteX42" fmla="*/ 108616 w 488163"/>
                <a:gd name="connsiteY42" fmla="*/ 314261 h 419660"/>
                <a:gd name="connsiteX43" fmla="*/ 99852 w 488163"/>
                <a:gd name="connsiteY43" fmla="*/ 323026 h 419660"/>
                <a:gd name="connsiteX44" fmla="*/ 99852 w 488163"/>
                <a:gd name="connsiteY44" fmla="*/ 338780 h 419660"/>
                <a:gd name="connsiteX45" fmla="*/ 108616 w 488163"/>
                <a:gd name="connsiteY45" fmla="*/ 347545 h 419660"/>
                <a:gd name="connsiteX46" fmla="*/ 133136 w 488163"/>
                <a:gd name="connsiteY46" fmla="*/ 347545 h 419660"/>
                <a:gd name="connsiteX47" fmla="*/ 133136 w 488163"/>
                <a:gd name="connsiteY47" fmla="*/ 397471 h 419660"/>
                <a:gd name="connsiteX48" fmla="*/ 66568 w 488163"/>
                <a:gd name="connsiteY48" fmla="*/ 397471 h 419660"/>
                <a:gd name="connsiteX49" fmla="*/ 66568 w 488163"/>
                <a:gd name="connsiteY49" fmla="*/ 389538 h 419660"/>
                <a:gd name="connsiteX50" fmla="*/ 75943 w 488163"/>
                <a:gd name="connsiteY50" fmla="*/ 389538 h 419660"/>
                <a:gd name="connsiteX51" fmla="*/ 83875 w 488163"/>
                <a:gd name="connsiteY51" fmla="*/ 382992 h 419660"/>
                <a:gd name="connsiteX52" fmla="*/ 83875 w 488163"/>
                <a:gd name="connsiteY52" fmla="*/ 382992 h 419660"/>
                <a:gd name="connsiteX53" fmla="*/ 93861 w 488163"/>
                <a:gd name="connsiteY53" fmla="*/ 364187 h 419660"/>
                <a:gd name="connsiteX54" fmla="*/ 93934 w 488163"/>
                <a:gd name="connsiteY54" fmla="*/ 361756 h 419660"/>
                <a:gd name="connsiteX55" fmla="*/ 92141 w 488163"/>
                <a:gd name="connsiteY55" fmla="*/ 361303 h 419660"/>
                <a:gd name="connsiteX56" fmla="*/ 66568 w 488163"/>
                <a:gd name="connsiteY56" fmla="*/ 375282 h 419660"/>
                <a:gd name="connsiteX57" fmla="*/ 66568 w 488163"/>
                <a:gd name="connsiteY57" fmla="*/ 360138 h 419660"/>
                <a:gd name="connsiteX58" fmla="*/ 77662 w 488163"/>
                <a:gd name="connsiteY58" fmla="*/ 323803 h 419660"/>
                <a:gd name="connsiteX59" fmla="*/ 75320 w 488163"/>
                <a:gd name="connsiteY59" fmla="*/ 323150 h 419660"/>
                <a:gd name="connsiteX60" fmla="*/ 74667 w 488163"/>
                <a:gd name="connsiteY60" fmla="*/ 323803 h 419660"/>
                <a:gd name="connsiteX61" fmla="*/ 68731 w 488163"/>
                <a:gd name="connsiteY61" fmla="*/ 333899 h 419660"/>
                <a:gd name="connsiteX62" fmla="*/ 62796 w 488163"/>
                <a:gd name="connsiteY62" fmla="*/ 323803 h 419660"/>
                <a:gd name="connsiteX63" fmla="*/ 61242 w 488163"/>
                <a:gd name="connsiteY63" fmla="*/ 322915 h 419660"/>
                <a:gd name="connsiteX64" fmla="*/ 59745 w 488163"/>
                <a:gd name="connsiteY64" fmla="*/ 323803 h 419660"/>
                <a:gd name="connsiteX65" fmla="*/ 53809 w 488163"/>
                <a:gd name="connsiteY65" fmla="*/ 333899 h 419660"/>
                <a:gd name="connsiteX66" fmla="*/ 47873 w 488163"/>
                <a:gd name="connsiteY66" fmla="*/ 323803 h 419660"/>
                <a:gd name="connsiteX67" fmla="*/ 45440 w 488163"/>
                <a:gd name="connsiteY67" fmla="*/ 323185 h 419660"/>
                <a:gd name="connsiteX68" fmla="*/ 44822 w 488163"/>
                <a:gd name="connsiteY68" fmla="*/ 323803 h 419660"/>
                <a:gd name="connsiteX69" fmla="*/ 55917 w 488163"/>
                <a:gd name="connsiteY69" fmla="*/ 360138 h 419660"/>
                <a:gd name="connsiteX70" fmla="*/ 55917 w 488163"/>
                <a:gd name="connsiteY70" fmla="*/ 375282 h 419660"/>
                <a:gd name="connsiteX71" fmla="*/ 30455 w 488163"/>
                <a:gd name="connsiteY71" fmla="*/ 361358 h 419660"/>
                <a:gd name="connsiteX72" fmla="*/ 27958 w 488163"/>
                <a:gd name="connsiteY72" fmla="*/ 361691 h 419660"/>
                <a:gd name="connsiteX73" fmla="*/ 28291 w 488163"/>
                <a:gd name="connsiteY73" fmla="*/ 364187 h 419660"/>
                <a:gd name="connsiteX74" fmla="*/ 38276 w 488163"/>
                <a:gd name="connsiteY74" fmla="*/ 382882 h 419660"/>
                <a:gd name="connsiteX75" fmla="*/ 38276 w 488163"/>
                <a:gd name="connsiteY75" fmla="*/ 382882 h 419660"/>
                <a:gd name="connsiteX76" fmla="*/ 46209 w 488163"/>
                <a:gd name="connsiteY76" fmla="*/ 389427 h 419660"/>
                <a:gd name="connsiteX77" fmla="*/ 55473 w 488163"/>
                <a:gd name="connsiteY77" fmla="*/ 389427 h 419660"/>
                <a:gd name="connsiteX78" fmla="*/ 55473 w 488163"/>
                <a:gd name="connsiteY78" fmla="*/ 397471 h 419660"/>
                <a:gd name="connsiteX79" fmla="*/ 0 w 488163"/>
                <a:gd name="connsiteY79" fmla="*/ 397471 h 419660"/>
                <a:gd name="connsiteX80" fmla="*/ 0 w 488163"/>
                <a:gd name="connsiteY80" fmla="*/ 419660 h 419660"/>
                <a:gd name="connsiteX81" fmla="*/ 488164 w 488163"/>
                <a:gd name="connsiteY81" fmla="*/ 419660 h 419660"/>
                <a:gd name="connsiteX82" fmla="*/ 488164 w 488163"/>
                <a:gd name="connsiteY82" fmla="*/ 397471 h 419660"/>
                <a:gd name="connsiteX83" fmla="*/ 332839 w 488163"/>
                <a:gd name="connsiteY83" fmla="*/ 397471 h 419660"/>
                <a:gd name="connsiteX84" fmla="*/ 155325 w 488163"/>
                <a:gd name="connsiteY84" fmla="*/ 397471 h 419660"/>
                <a:gd name="connsiteX85" fmla="*/ 155325 w 488163"/>
                <a:gd name="connsiteY85" fmla="*/ 347545 h 419660"/>
                <a:gd name="connsiteX86" fmla="*/ 332839 w 488163"/>
                <a:gd name="connsiteY86" fmla="*/ 347545 h 419660"/>
                <a:gd name="connsiteX87" fmla="*/ 409114 w 488163"/>
                <a:gd name="connsiteY87" fmla="*/ 87376 h 419660"/>
                <a:gd name="connsiteX88" fmla="*/ 398020 w 488163"/>
                <a:gd name="connsiteY88" fmla="*/ 33734 h 419660"/>
                <a:gd name="connsiteX89" fmla="*/ 406119 w 488163"/>
                <a:gd name="connsiteY89" fmla="*/ 32236 h 419660"/>
                <a:gd name="connsiteX90" fmla="*/ 425368 w 488163"/>
                <a:gd name="connsiteY90" fmla="*/ 32236 h 419660"/>
                <a:gd name="connsiteX91" fmla="*/ 434355 w 488163"/>
                <a:gd name="connsiteY91" fmla="*/ 33789 h 419660"/>
                <a:gd name="connsiteX92" fmla="*/ 423260 w 488163"/>
                <a:gd name="connsiteY92" fmla="*/ 87376 h 41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88163" h="419660">
                  <a:moveTo>
                    <a:pt x="427143" y="397471"/>
                  </a:moveTo>
                  <a:lnTo>
                    <a:pt x="427143" y="109565"/>
                  </a:lnTo>
                  <a:lnTo>
                    <a:pt x="433689" y="109565"/>
                  </a:lnTo>
                  <a:cubicBezTo>
                    <a:pt x="434168" y="109623"/>
                    <a:pt x="434652" y="109623"/>
                    <a:pt x="435131" y="109565"/>
                  </a:cubicBezTo>
                  <a:cubicBezTo>
                    <a:pt x="435900" y="109454"/>
                    <a:pt x="436647" y="109230"/>
                    <a:pt x="437350" y="108900"/>
                  </a:cubicBezTo>
                  <a:cubicBezTo>
                    <a:pt x="437778" y="108741"/>
                    <a:pt x="438187" y="108537"/>
                    <a:pt x="438571" y="108290"/>
                  </a:cubicBezTo>
                  <a:cubicBezTo>
                    <a:pt x="440110" y="107346"/>
                    <a:pt x="441299" y="105923"/>
                    <a:pt x="441954" y="104240"/>
                  </a:cubicBezTo>
                  <a:cubicBezTo>
                    <a:pt x="442175" y="103863"/>
                    <a:pt x="442326" y="103450"/>
                    <a:pt x="442398" y="103020"/>
                  </a:cubicBezTo>
                  <a:lnTo>
                    <a:pt x="442398" y="102576"/>
                  </a:lnTo>
                  <a:lnTo>
                    <a:pt x="457376" y="31015"/>
                  </a:lnTo>
                  <a:lnTo>
                    <a:pt x="457376" y="31015"/>
                  </a:lnTo>
                  <a:cubicBezTo>
                    <a:pt x="457436" y="30462"/>
                    <a:pt x="457436" y="29904"/>
                    <a:pt x="457376" y="29351"/>
                  </a:cubicBezTo>
                  <a:cubicBezTo>
                    <a:pt x="457376" y="25024"/>
                    <a:pt x="455212" y="17258"/>
                    <a:pt x="440734" y="12987"/>
                  </a:cubicBezTo>
                  <a:cubicBezTo>
                    <a:pt x="436306" y="11593"/>
                    <a:pt x="431755" y="10627"/>
                    <a:pt x="427143" y="10102"/>
                  </a:cubicBezTo>
                  <a:cubicBezTo>
                    <a:pt x="426625" y="4368"/>
                    <a:pt x="421806" y="-17"/>
                    <a:pt x="416048" y="6"/>
                  </a:cubicBezTo>
                  <a:cubicBezTo>
                    <a:pt x="410248" y="-186"/>
                    <a:pt x="405339" y="4256"/>
                    <a:pt x="404954" y="10047"/>
                  </a:cubicBezTo>
                  <a:lnTo>
                    <a:pt x="404954" y="10047"/>
                  </a:lnTo>
                  <a:cubicBezTo>
                    <a:pt x="385705" y="11877"/>
                    <a:pt x="374499" y="18645"/>
                    <a:pt x="374499" y="28963"/>
                  </a:cubicBezTo>
                  <a:cubicBezTo>
                    <a:pt x="374499" y="29296"/>
                    <a:pt x="374499" y="29629"/>
                    <a:pt x="374499" y="29906"/>
                  </a:cubicBezTo>
                  <a:cubicBezTo>
                    <a:pt x="374472" y="30201"/>
                    <a:pt x="374472" y="30498"/>
                    <a:pt x="374499" y="30794"/>
                  </a:cubicBezTo>
                  <a:cubicBezTo>
                    <a:pt x="374454" y="31013"/>
                    <a:pt x="374454" y="31240"/>
                    <a:pt x="374499" y="31459"/>
                  </a:cubicBezTo>
                  <a:lnTo>
                    <a:pt x="389144" y="101855"/>
                  </a:lnTo>
                  <a:lnTo>
                    <a:pt x="389144" y="102853"/>
                  </a:lnTo>
                  <a:lnTo>
                    <a:pt x="389144" y="102853"/>
                  </a:lnTo>
                  <a:cubicBezTo>
                    <a:pt x="389268" y="103330"/>
                    <a:pt x="389435" y="103794"/>
                    <a:pt x="389643" y="104240"/>
                  </a:cubicBezTo>
                  <a:cubicBezTo>
                    <a:pt x="389634" y="104406"/>
                    <a:pt x="389634" y="104573"/>
                    <a:pt x="389643" y="104739"/>
                  </a:cubicBezTo>
                  <a:lnTo>
                    <a:pt x="390309" y="105793"/>
                  </a:lnTo>
                  <a:lnTo>
                    <a:pt x="390642" y="106182"/>
                  </a:lnTo>
                  <a:cubicBezTo>
                    <a:pt x="390876" y="106499"/>
                    <a:pt x="391157" y="106780"/>
                    <a:pt x="391474" y="107014"/>
                  </a:cubicBezTo>
                  <a:cubicBezTo>
                    <a:pt x="391474" y="107014"/>
                    <a:pt x="391807" y="107347"/>
                    <a:pt x="391973" y="107513"/>
                  </a:cubicBezTo>
                  <a:lnTo>
                    <a:pt x="393249" y="108345"/>
                  </a:lnTo>
                  <a:cubicBezTo>
                    <a:pt x="393684" y="108604"/>
                    <a:pt x="394150" y="108809"/>
                    <a:pt x="394636" y="108955"/>
                  </a:cubicBezTo>
                  <a:cubicBezTo>
                    <a:pt x="395103" y="109118"/>
                    <a:pt x="395587" y="109230"/>
                    <a:pt x="396078" y="109288"/>
                  </a:cubicBezTo>
                  <a:cubicBezTo>
                    <a:pt x="396557" y="109342"/>
                    <a:pt x="397041" y="109342"/>
                    <a:pt x="397520" y="109288"/>
                  </a:cubicBezTo>
                  <a:lnTo>
                    <a:pt x="404954" y="109288"/>
                  </a:lnTo>
                  <a:lnTo>
                    <a:pt x="404954" y="397471"/>
                  </a:lnTo>
                  <a:lnTo>
                    <a:pt x="355028" y="397471"/>
                  </a:lnTo>
                  <a:lnTo>
                    <a:pt x="355028" y="347545"/>
                  </a:lnTo>
                  <a:lnTo>
                    <a:pt x="379547" y="347545"/>
                  </a:lnTo>
                  <a:cubicBezTo>
                    <a:pt x="384388" y="347545"/>
                    <a:pt x="388312" y="343621"/>
                    <a:pt x="388312" y="338780"/>
                  </a:cubicBezTo>
                  <a:lnTo>
                    <a:pt x="388312" y="323026"/>
                  </a:lnTo>
                  <a:cubicBezTo>
                    <a:pt x="388312" y="318185"/>
                    <a:pt x="384388" y="314261"/>
                    <a:pt x="379547" y="314261"/>
                  </a:cubicBezTo>
                  <a:lnTo>
                    <a:pt x="108616" y="314261"/>
                  </a:lnTo>
                  <a:cubicBezTo>
                    <a:pt x="103776" y="314261"/>
                    <a:pt x="99852" y="318185"/>
                    <a:pt x="99852" y="323026"/>
                  </a:cubicBezTo>
                  <a:lnTo>
                    <a:pt x="99852" y="338780"/>
                  </a:lnTo>
                  <a:cubicBezTo>
                    <a:pt x="99852" y="343621"/>
                    <a:pt x="103776" y="347545"/>
                    <a:pt x="108616" y="347545"/>
                  </a:cubicBezTo>
                  <a:lnTo>
                    <a:pt x="133136" y="347545"/>
                  </a:lnTo>
                  <a:lnTo>
                    <a:pt x="133136" y="397471"/>
                  </a:lnTo>
                  <a:lnTo>
                    <a:pt x="66568" y="397471"/>
                  </a:lnTo>
                  <a:lnTo>
                    <a:pt x="66568" y="389538"/>
                  </a:lnTo>
                  <a:lnTo>
                    <a:pt x="75943" y="389538"/>
                  </a:lnTo>
                  <a:cubicBezTo>
                    <a:pt x="79811" y="389531"/>
                    <a:pt x="83134" y="386789"/>
                    <a:pt x="83875" y="382992"/>
                  </a:cubicBezTo>
                  <a:lnTo>
                    <a:pt x="83875" y="382992"/>
                  </a:lnTo>
                  <a:cubicBezTo>
                    <a:pt x="85433" y="375933"/>
                    <a:pt x="88885" y="369432"/>
                    <a:pt x="93861" y="364187"/>
                  </a:cubicBezTo>
                  <a:cubicBezTo>
                    <a:pt x="94552" y="363536"/>
                    <a:pt x="94585" y="362448"/>
                    <a:pt x="93934" y="361756"/>
                  </a:cubicBezTo>
                  <a:cubicBezTo>
                    <a:pt x="93476" y="361269"/>
                    <a:pt x="92776" y="361092"/>
                    <a:pt x="92141" y="361303"/>
                  </a:cubicBezTo>
                  <a:cubicBezTo>
                    <a:pt x="82487" y="363505"/>
                    <a:pt x="73633" y="368344"/>
                    <a:pt x="66568" y="375282"/>
                  </a:cubicBezTo>
                  <a:lnTo>
                    <a:pt x="66568" y="360138"/>
                  </a:lnTo>
                  <a:cubicBezTo>
                    <a:pt x="91309" y="355977"/>
                    <a:pt x="77662" y="323803"/>
                    <a:pt x="77662" y="323803"/>
                  </a:cubicBezTo>
                  <a:cubicBezTo>
                    <a:pt x="77196" y="322976"/>
                    <a:pt x="76147" y="322683"/>
                    <a:pt x="75320" y="323150"/>
                  </a:cubicBezTo>
                  <a:cubicBezTo>
                    <a:pt x="75047" y="323304"/>
                    <a:pt x="74821" y="323530"/>
                    <a:pt x="74667" y="323803"/>
                  </a:cubicBezTo>
                  <a:lnTo>
                    <a:pt x="68731" y="333899"/>
                  </a:lnTo>
                  <a:lnTo>
                    <a:pt x="62796" y="323803"/>
                  </a:lnTo>
                  <a:cubicBezTo>
                    <a:pt x="62484" y="323240"/>
                    <a:pt x="61885" y="322897"/>
                    <a:pt x="61242" y="322915"/>
                  </a:cubicBezTo>
                  <a:cubicBezTo>
                    <a:pt x="60619" y="322918"/>
                    <a:pt x="60046" y="323257"/>
                    <a:pt x="59745" y="323803"/>
                  </a:cubicBezTo>
                  <a:lnTo>
                    <a:pt x="53809" y="333899"/>
                  </a:lnTo>
                  <a:lnTo>
                    <a:pt x="47873" y="323803"/>
                  </a:lnTo>
                  <a:cubicBezTo>
                    <a:pt x="47372" y="322960"/>
                    <a:pt x="46282" y="322684"/>
                    <a:pt x="45440" y="323185"/>
                  </a:cubicBezTo>
                  <a:cubicBezTo>
                    <a:pt x="45186" y="323336"/>
                    <a:pt x="44974" y="323549"/>
                    <a:pt x="44822" y="323803"/>
                  </a:cubicBezTo>
                  <a:cubicBezTo>
                    <a:pt x="44822" y="323803"/>
                    <a:pt x="31009" y="355977"/>
                    <a:pt x="55917" y="360138"/>
                  </a:cubicBezTo>
                  <a:lnTo>
                    <a:pt x="55917" y="375282"/>
                  </a:lnTo>
                  <a:cubicBezTo>
                    <a:pt x="48875" y="368382"/>
                    <a:pt x="40063" y="363564"/>
                    <a:pt x="30455" y="361358"/>
                  </a:cubicBezTo>
                  <a:cubicBezTo>
                    <a:pt x="29674" y="360761"/>
                    <a:pt x="28556" y="360910"/>
                    <a:pt x="27958" y="361691"/>
                  </a:cubicBezTo>
                  <a:cubicBezTo>
                    <a:pt x="27361" y="362472"/>
                    <a:pt x="27510" y="363590"/>
                    <a:pt x="28291" y="364187"/>
                  </a:cubicBezTo>
                  <a:cubicBezTo>
                    <a:pt x="33268" y="369388"/>
                    <a:pt x="36722" y="375854"/>
                    <a:pt x="38276" y="382882"/>
                  </a:cubicBezTo>
                  <a:lnTo>
                    <a:pt x="38276" y="382882"/>
                  </a:lnTo>
                  <a:cubicBezTo>
                    <a:pt x="39018" y="386678"/>
                    <a:pt x="42341" y="389420"/>
                    <a:pt x="46209" y="389427"/>
                  </a:cubicBezTo>
                  <a:lnTo>
                    <a:pt x="55473" y="389427"/>
                  </a:lnTo>
                  <a:lnTo>
                    <a:pt x="55473" y="397471"/>
                  </a:lnTo>
                  <a:lnTo>
                    <a:pt x="0" y="397471"/>
                  </a:lnTo>
                  <a:lnTo>
                    <a:pt x="0" y="419660"/>
                  </a:lnTo>
                  <a:lnTo>
                    <a:pt x="488164" y="419660"/>
                  </a:lnTo>
                  <a:lnTo>
                    <a:pt x="488164" y="397471"/>
                  </a:lnTo>
                  <a:close/>
                  <a:moveTo>
                    <a:pt x="332839" y="397471"/>
                  </a:moveTo>
                  <a:lnTo>
                    <a:pt x="155325" y="397471"/>
                  </a:lnTo>
                  <a:lnTo>
                    <a:pt x="155325" y="347545"/>
                  </a:lnTo>
                  <a:lnTo>
                    <a:pt x="332839" y="347545"/>
                  </a:lnTo>
                  <a:close/>
                  <a:moveTo>
                    <a:pt x="409114" y="87376"/>
                  </a:moveTo>
                  <a:lnTo>
                    <a:pt x="398020" y="33734"/>
                  </a:lnTo>
                  <a:cubicBezTo>
                    <a:pt x="400670" y="32996"/>
                    <a:pt x="403380" y="32494"/>
                    <a:pt x="406119" y="32236"/>
                  </a:cubicBezTo>
                  <a:lnTo>
                    <a:pt x="425368" y="32236"/>
                  </a:lnTo>
                  <a:cubicBezTo>
                    <a:pt x="428399" y="32520"/>
                    <a:pt x="431404" y="33040"/>
                    <a:pt x="434355" y="33789"/>
                  </a:cubicBezTo>
                  <a:lnTo>
                    <a:pt x="423260" y="873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7B5FC38D-C49F-4C4E-925F-ACEE575AA584}"/>
              </a:ext>
            </a:extLst>
          </p:cNvPr>
          <p:cNvGrpSpPr/>
          <p:nvPr/>
        </p:nvGrpSpPr>
        <p:grpSpPr>
          <a:xfrm>
            <a:off x="2631019" y="5213147"/>
            <a:ext cx="400737" cy="411610"/>
            <a:chOff x="2631019" y="5213147"/>
            <a:chExt cx="400737" cy="411610"/>
          </a:xfrm>
        </p:grpSpPr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6420E80-874B-498E-B9D7-CBA3463F2600}"/>
                </a:ext>
              </a:extLst>
            </p:cNvPr>
            <p:cNvSpPr/>
            <p:nvPr/>
          </p:nvSpPr>
          <p:spPr>
            <a:xfrm>
              <a:off x="2683182" y="5230508"/>
              <a:ext cx="246947" cy="145710"/>
            </a:xfrm>
            <a:custGeom>
              <a:avLst/>
              <a:gdLst>
                <a:gd name="connsiteX0" fmla="*/ 203 w 246947"/>
                <a:gd name="connsiteY0" fmla="*/ 126480 h 145710"/>
                <a:gd name="connsiteX1" fmla="*/ 171473 w 246947"/>
                <a:gd name="connsiteY1" fmla="*/ 1848 h 145710"/>
                <a:gd name="connsiteX2" fmla="*/ 246948 w 246947"/>
                <a:gd name="connsiteY2" fmla="*/ 37224 h 145710"/>
                <a:gd name="connsiteX3" fmla="*/ 223316 w 246947"/>
                <a:gd name="connsiteY3" fmla="*/ 60689 h 145710"/>
                <a:gd name="connsiteX4" fmla="*/ 59156 w 246947"/>
                <a:gd name="connsiteY4" fmla="*/ 74580 h 145710"/>
                <a:gd name="connsiteX5" fmla="*/ 33099 w 246947"/>
                <a:gd name="connsiteY5" fmla="*/ 131639 h 145710"/>
                <a:gd name="connsiteX6" fmla="*/ 14072 w 246947"/>
                <a:gd name="connsiteY6" fmla="*/ 145507 h 145710"/>
                <a:gd name="connsiteX7" fmla="*/ 203 w 246947"/>
                <a:gd name="connsiteY7" fmla="*/ 126480 h 14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947" h="145710">
                  <a:moveTo>
                    <a:pt x="203" y="126480"/>
                  </a:moveTo>
                  <a:cubicBezTo>
                    <a:pt x="13082" y="44769"/>
                    <a:pt x="89762" y="-11030"/>
                    <a:pt x="171473" y="1848"/>
                  </a:cubicBezTo>
                  <a:cubicBezTo>
                    <a:pt x="199472" y="6261"/>
                    <a:pt x="225644" y="18528"/>
                    <a:pt x="246948" y="37224"/>
                  </a:cubicBezTo>
                  <a:lnTo>
                    <a:pt x="223316" y="60689"/>
                  </a:lnTo>
                  <a:cubicBezTo>
                    <a:pt x="174149" y="19193"/>
                    <a:pt x="100652" y="25413"/>
                    <a:pt x="59156" y="74580"/>
                  </a:cubicBezTo>
                  <a:cubicBezTo>
                    <a:pt x="45417" y="90859"/>
                    <a:pt x="36404" y="110595"/>
                    <a:pt x="33099" y="131639"/>
                  </a:cubicBezTo>
                  <a:cubicBezTo>
                    <a:pt x="31674" y="140723"/>
                    <a:pt x="23155" y="146932"/>
                    <a:pt x="14072" y="145507"/>
                  </a:cubicBezTo>
                  <a:cubicBezTo>
                    <a:pt x="4988" y="144083"/>
                    <a:pt x="-1221" y="135564"/>
                    <a:pt x="203" y="12648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6FF29458-DC96-4940-BA4E-7A5804695136}"/>
                </a:ext>
              </a:extLst>
            </p:cNvPr>
            <p:cNvSpPr/>
            <p:nvPr/>
          </p:nvSpPr>
          <p:spPr>
            <a:xfrm>
              <a:off x="2751594" y="5286859"/>
              <a:ext cx="139316" cy="77328"/>
            </a:xfrm>
            <a:custGeom>
              <a:avLst/>
              <a:gdLst>
                <a:gd name="connsiteX0" fmla="*/ 10120 w 139316"/>
                <a:gd name="connsiteY0" fmla="*/ 76010 h 77328"/>
                <a:gd name="connsiteX1" fmla="*/ 31921 w 139316"/>
                <a:gd name="connsiteY1" fmla="*/ 67190 h 77328"/>
                <a:gd name="connsiteX2" fmla="*/ 104598 w 139316"/>
                <a:gd name="connsiteY2" fmla="*/ 37650 h 77328"/>
                <a:gd name="connsiteX3" fmla="*/ 115574 w 139316"/>
                <a:gd name="connsiteY3" fmla="*/ 43835 h 77328"/>
                <a:gd name="connsiteX4" fmla="*/ 139317 w 139316"/>
                <a:gd name="connsiteY4" fmla="*/ 20093 h 77328"/>
                <a:gd name="connsiteX5" fmla="*/ 14412 w 139316"/>
                <a:gd name="connsiteY5" fmla="*/ 32522 h 77328"/>
                <a:gd name="connsiteX6" fmla="*/ 1299 w 139316"/>
                <a:gd name="connsiteY6" fmla="*/ 54264 h 77328"/>
                <a:gd name="connsiteX7" fmla="*/ 10120 w 139316"/>
                <a:gd name="connsiteY7" fmla="*/ 76010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16" h="77328">
                  <a:moveTo>
                    <a:pt x="10120" y="76010"/>
                  </a:moveTo>
                  <a:cubicBezTo>
                    <a:pt x="18575" y="79587"/>
                    <a:pt x="28331" y="75640"/>
                    <a:pt x="31921" y="67190"/>
                  </a:cubicBezTo>
                  <a:cubicBezTo>
                    <a:pt x="43833" y="38963"/>
                    <a:pt x="76371" y="25738"/>
                    <a:pt x="104598" y="37650"/>
                  </a:cubicBezTo>
                  <a:cubicBezTo>
                    <a:pt x="108480" y="39288"/>
                    <a:pt x="112162" y="41363"/>
                    <a:pt x="115574" y="43835"/>
                  </a:cubicBezTo>
                  <a:lnTo>
                    <a:pt x="139317" y="20093"/>
                  </a:lnTo>
                  <a:cubicBezTo>
                    <a:pt x="101393" y="-10967"/>
                    <a:pt x="45472" y="-5401"/>
                    <a:pt x="14412" y="32522"/>
                  </a:cubicBezTo>
                  <a:cubicBezTo>
                    <a:pt x="9022" y="39104"/>
                    <a:pt x="4606" y="46426"/>
                    <a:pt x="1299" y="54264"/>
                  </a:cubicBezTo>
                  <a:cubicBezTo>
                    <a:pt x="-2241" y="62705"/>
                    <a:pt x="1700" y="72420"/>
                    <a:pt x="10120" y="7601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CF4F921-1AD4-4FD9-97B7-C5A19160D8FA}"/>
                </a:ext>
              </a:extLst>
            </p:cNvPr>
            <p:cNvSpPr/>
            <p:nvPr/>
          </p:nvSpPr>
          <p:spPr>
            <a:xfrm>
              <a:off x="2631019" y="5213147"/>
              <a:ext cx="400737" cy="411610"/>
            </a:xfrm>
            <a:custGeom>
              <a:avLst/>
              <a:gdLst>
                <a:gd name="connsiteX0" fmla="*/ 400738 w 400737"/>
                <a:gd name="connsiteY0" fmla="*/ 23521 h 411610"/>
                <a:gd name="connsiteX1" fmla="*/ 377217 w 400737"/>
                <a:gd name="connsiteY1" fmla="*/ 0 h 411610"/>
                <a:gd name="connsiteX2" fmla="*/ 0 w 400737"/>
                <a:gd name="connsiteY2" fmla="*/ 377217 h 411610"/>
                <a:gd name="connsiteX3" fmla="*/ 23521 w 400737"/>
                <a:gd name="connsiteY3" fmla="*/ 400738 h 411610"/>
                <a:gd name="connsiteX4" fmla="*/ 259060 w 400737"/>
                <a:gd name="connsiteY4" fmla="*/ 165199 h 411610"/>
                <a:gd name="connsiteX5" fmla="*/ 241086 w 400737"/>
                <a:gd name="connsiteY5" fmla="*/ 203586 h 411610"/>
                <a:gd name="connsiteX6" fmla="*/ 242293 w 400737"/>
                <a:gd name="connsiteY6" fmla="*/ 227091 h 411610"/>
                <a:gd name="connsiteX7" fmla="*/ 263275 w 400737"/>
                <a:gd name="connsiteY7" fmla="*/ 228161 h 411610"/>
                <a:gd name="connsiteX8" fmla="*/ 292288 w 400737"/>
                <a:gd name="connsiteY8" fmla="*/ 162536 h 411610"/>
                <a:gd name="connsiteX9" fmla="*/ 288072 w 400737"/>
                <a:gd name="connsiteY9" fmla="*/ 135965 h 411610"/>
                <a:gd name="connsiteX10" fmla="*/ 305768 w 400737"/>
                <a:gd name="connsiteY10" fmla="*/ 118324 h 411610"/>
                <a:gd name="connsiteX11" fmla="*/ 316863 w 400737"/>
                <a:gd name="connsiteY11" fmla="*/ 167085 h 411610"/>
                <a:gd name="connsiteX12" fmla="*/ 267824 w 400737"/>
                <a:gd name="connsiteY12" fmla="*/ 255842 h 411610"/>
                <a:gd name="connsiteX13" fmla="*/ 251959 w 400737"/>
                <a:gd name="connsiteY13" fmla="*/ 276478 h 411610"/>
                <a:gd name="connsiteX14" fmla="*/ 249296 w 400737"/>
                <a:gd name="connsiteY14" fmla="*/ 300442 h 411610"/>
                <a:gd name="connsiteX15" fmla="*/ 182728 w 400737"/>
                <a:gd name="connsiteY15" fmla="*/ 378105 h 411610"/>
                <a:gd name="connsiteX16" fmla="*/ 137130 w 400737"/>
                <a:gd name="connsiteY16" fmla="*/ 363848 h 411610"/>
                <a:gd name="connsiteX17" fmla="*/ 113942 w 400737"/>
                <a:gd name="connsiteY17" fmla="*/ 368397 h 411610"/>
                <a:gd name="connsiteX18" fmla="*/ 118491 w 400737"/>
                <a:gd name="connsiteY18" fmla="*/ 391585 h 411610"/>
                <a:gd name="connsiteX19" fmla="*/ 179511 w 400737"/>
                <a:gd name="connsiteY19" fmla="*/ 411611 h 411610"/>
                <a:gd name="connsiteX20" fmla="*/ 184393 w 400737"/>
                <a:gd name="connsiteY20" fmla="*/ 411611 h 411610"/>
                <a:gd name="connsiteX21" fmla="*/ 282358 w 400737"/>
                <a:gd name="connsiteY21" fmla="*/ 300110 h 411610"/>
                <a:gd name="connsiteX22" fmla="*/ 282358 w 400737"/>
                <a:gd name="connsiteY22" fmla="*/ 290402 h 411610"/>
                <a:gd name="connsiteX23" fmla="*/ 292732 w 400737"/>
                <a:gd name="connsiteY23" fmla="*/ 278031 h 411610"/>
                <a:gd name="connsiteX24" fmla="*/ 350146 w 400737"/>
                <a:gd name="connsiteY24" fmla="*/ 167085 h 411610"/>
                <a:gd name="connsiteX25" fmla="*/ 330731 w 400737"/>
                <a:gd name="connsiteY25" fmla="*/ 93528 h 4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737" h="411610">
                  <a:moveTo>
                    <a:pt x="400738" y="23521"/>
                  </a:moveTo>
                  <a:lnTo>
                    <a:pt x="377217" y="0"/>
                  </a:lnTo>
                  <a:lnTo>
                    <a:pt x="0" y="377217"/>
                  </a:lnTo>
                  <a:lnTo>
                    <a:pt x="23521" y="400738"/>
                  </a:lnTo>
                  <a:lnTo>
                    <a:pt x="259060" y="165199"/>
                  </a:lnTo>
                  <a:cubicBezTo>
                    <a:pt x="258386" y="179869"/>
                    <a:pt x="251922" y="193674"/>
                    <a:pt x="241086" y="203586"/>
                  </a:cubicBezTo>
                  <a:cubicBezTo>
                    <a:pt x="234929" y="210410"/>
                    <a:pt x="235469" y="220933"/>
                    <a:pt x="242293" y="227091"/>
                  </a:cubicBezTo>
                  <a:cubicBezTo>
                    <a:pt x="248150" y="232375"/>
                    <a:pt x="256912" y="232822"/>
                    <a:pt x="263275" y="228161"/>
                  </a:cubicBezTo>
                  <a:cubicBezTo>
                    <a:pt x="281751" y="211344"/>
                    <a:pt x="292284" y="187520"/>
                    <a:pt x="292288" y="162536"/>
                  </a:cubicBezTo>
                  <a:cubicBezTo>
                    <a:pt x="292258" y="153515"/>
                    <a:pt x="290836" y="144552"/>
                    <a:pt x="288072" y="135965"/>
                  </a:cubicBezTo>
                  <a:lnTo>
                    <a:pt x="305768" y="118324"/>
                  </a:lnTo>
                  <a:cubicBezTo>
                    <a:pt x="313005" y="133565"/>
                    <a:pt x="316793" y="150213"/>
                    <a:pt x="316863" y="167085"/>
                  </a:cubicBezTo>
                  <a:cubicBezTo>
                    <a:pt x="316863" y="199592"/>
                    <a:pt x="286186" y="234707"/>
                    <a:pt x="267824" y="255842"/>
                  </a:cubicBezTo>
                  <a:cubicBezTo>
                    <a:pt x="261736" y="262067"/>
                    <a:pt x="256410" y="268994"/>
                    <a:pt x="251959" y="276478"/>
                  </a:cubicBezTo>
                  <a:cubicBezTo>
                    <a:pt x="248908" y="282802"/>
                    <a:pt x="249074" y="290180"/>
                    <a:pt x="249296" y="300442"/>
                  </a:cubicBezTo>
                  <a:cubicBezTo>
                    <a:pt x="250073" y="339274"/>
                    <a:pt x="245635" y="374721"/>
                    <a:pt x="182728" y="378105"/>
                  </a:cubicBezTo>
                  <a:cubicBezTo>
                    <a:pt x="166386" y="378414"/>
                    <a:pt x="150385" y="373411"/>
                    <a:pt x="137130" y="363848"/>
                  </a:cubicBezTo>
                  <a:cubicBezTo>
                    <a:pt x="129470" y="358701"/>
                    <a:pt x="119089" y="360738"/>
                    <a:pt x="113942" y="368397"/>
                  </a:cubicBezTo>
                  <a:cubicBezTo>
                    <a:pt x="108795" y="376056"/>
                    <a:pt x="110831" y="386438"/>
                    <a:pt x="118491" y="391585"/>
                  </a:cubicBezTo>
                  <a:cubicBezTo>
                    <a:pt x="136366" y="404221"/>
                    <a:pt x="157624" y="411197"/>
                    <a:pt x="179511" y="411611"/>
                  </a:cubicBezTo>
                  <a:lnTo>
                    <a:pt x="184393" y="411611"/>
                  </a:lnTo>
                  <a:cubicBezTo>
                    <a:pt x="284577" y="406063"/>
                    <a:pt x="282968" y="329178"/>
                    <a:pt x="282358" y="300110"/>
                  </a:cubicBezTo>
                  <a:cubicBezTo>
                    <a:pt x="282358" y="296892"/>
                    <a:pt x="282358" y="292676"/>
                    <a:pt x="282358" y="290402"/>
                  </a:cubicBezTo>
                  <a:cubicBezTo>
                    <a:pt x="284300" y="287739"/>
                    <a:pt x="288960" y="282414"/>
                    <a:pt x="292732" y="278031"/>
                  </a:cubicBezTo>
                  <a:cubicBezTo>
                    <a:pt x="314311" y="253068"/>
                    <a:pt x="350146" y="212074"/>
                    <a:pt x="350146" y="167085"/>
                  </a:cubicBezTo>
                  <a:cubicBezTo>
                    <a:pt x="350184" y="141294"/>
                    <a:pt x="343492" y="115940"/>
                    <a:pt x="330731" y="935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543C2F1E-DAA7-4DF4-932F-EEB053179294}"/>
              </a:ext>
            </a:extLst>
          </p:cNvPr>
          <p:cNvGrpSpPr/>
          <p:nvPr/>
        </p:nvGrpSpPr>
        <p:grpSpPr>
          <a:xfrm>
            <a:off x="3979488" y="5235724"/>
            <a:ext cx="368769" cy="363476"/>
            <a:chOff x="3979488" y="5235724"/>
            <a:chExt cx="368769" cy="363476"/>
          </a:xfrm>
        </p:grpSpPr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0880137-4150-4012-8597-6E9FE0A52648}"/>
                </a:ext>
              </a:extLst>
            </p:cNvPr>
            <p:cNvSpPr/>
            <p:nvPr/>
          </p:nvSpPr>
          <p:spPr>
            <a:xfrm>
              <a:off x="4016694" y="5294137"/>
              <a:ext cx="86593" cy="86482"/>
            </a:xfrm>
            <a:custGeom>
              <a:avLst/>
              <a:gdLst>
                <a:gd name="connsiteX0" fmla="*/ 81934 w 86593"/>
                <a:gd name="connsiteY0" fmla="*/ 80713 h 86482"/>
                <a:gd name="connsiteX1" fmla="*/ 86594 w 86593"/>
                <a:gd name="connsiteY1" fmla="*/ 69175 h 86482"/>
                <a:gd name="connsiteX2" fmla="*/ 81767 w 86593"/>
                <a:gd name="connsiteY2" fmla="*/ 57526 h 86482"/>
                <a:gd name="connsiteX3" fmla="*/ 29179 w 86593"/>
                <a:gd name="connsiteY3" fmla="*/ 4882 h 86482"/>
                <a:gd name="connsiteX4" fmla="*/ 17474 w 86593"/>
                <a:gd name="connsiteY4" fmla="*/ 0 h 86482"/>
                <a:gd name="connsiteX5" fmla="*/ 5825 w 86593"/>
                <a:gd name="connsiteY5" fmla="*/ 4882 h 86482"/>
                <a:gd name="connsiteX6" fmla="*/ 0 w 86593"/>
                <a:gd name="connsiteY6" fmla="*/ 10762 h 86482"/>
                <a:gd name="connsiteX7" fmla="*/ 75887 w 86593"/>
                <a:gd name="connsiteY7" fmla="*/ 86483 h 8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593" h="86482">
                  <a:moveTo>
                    <a:pt x="81934" y="80713"/>
                  </a:moveTo>
                  <a:cubicBezTo>
                    <a:pt x="84920" y="77615"/>
                    <a:pt x="86591" y="73479"/>
                    <a:pt x="86594" y="69175"/>
                  </a:cubicBezTo>
                  <a:cubicBezTo>
                    <a:pt x="86612" y="64802"/>
                    <a:pt x="84873" y="60604"/>
                    <a:pt x="81767" y="57526"/>
                  </a:cubicBezTo>
                  <a:lnTo>
                    <a:pt x="29179" y="4882"/>
                  </a:lnTo>
                  <a:cubicBezTo>
                    <a:pt x="26075" y="1773"/>
                    <a:pt x="21867" y="18"/>
                    <a:pt x="17474" y="0"/>
                  </a:cubicBezTo>
                  <a:cubicBezTo>
                    <a:pt x="13101" y="33"/>
                    <a:pt x="8916" y="1787"/>
                    <a:pt x="5825" y="4882"/>
                  </a:cubicBezTo>
                  <a:lnTo>
                    <a:pt x="0" y="10762"/>
                  </a:lnTo>
                  <a:lnTo>
                    <a:pt x="75887" y="8648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5541F8E5-9629-441B-8E55-42EB3AEAF4C0}"/>
                </a:ext>
              </a:extLst>
            </p:cNvPr>
            <p:cNvSpPr/>
            <p:nvPr/>
          </p:nvSpPr>
          <p:spPr>
            <a:xfrm>
              <a:off x="3979488" y="5316493"/>
              <a:ext cx="282730" cy="282707"/>
            </a:xfrm>
            <a:custGeom>
              <a:avLst/>
              <a:gdLst>
                <a:gd name="connsiteX0" fmla="*/ 195416 w 282730"/>
                <a:gd name="connsiteY0" fmla="*/ 193046 h 282707"/>
                <a:gd name="connsiteX1" fmla="*/ 183806 w 282730"/>
                <a:gd name="connsiteY1" fmla="*/ 193141 h 282707"/>
                <a:gd name="connsiteX2" fmla="*/ 183711 w 282730"/>
                <a:gd name="connsiteY2" fmla="*/ 193046 h 282707"/>
                <a:gd name="connsiteX3" fmla="*/ 89407 w 282730"/>
                <a:gd name="connsiteY3" fmla="*/ 98742 h 282707"/>
                <a:gd name="connsiteX4" fmla="*/ 89407 w 282730"/>
                <a:gd name="connsiteY4" fmla="*/ 86982 h 282707"/>
                <a:gd name="connsiteX5" fmla="*/ 101167 w 282730"/>
                <a:gd name="connsiteY5" fmla="*/ 75554 h 282707"/>
                <a:gd name="connsiteX6" fmla="*/ 25557 w 282730"/>
                <a:gd name="connsiteY6" fmla="*/ 0 h 282707"/>
                <a:gd name="connsiteX7" fmla="*/ 12799 w 282730"/>
                <a:gd name="connsiteY7" fmla="*/ 12592 h 282707"/>
                <a:gd name="connsiteX8" fmla="*/ 95 w 282730"/>
                <a:gd name="connsiteY8" fmla="*/ 39885 h 282707"/>
                <a:gd name="connsiteX9" fmla="*/ 8971 w 282730"/>
                <a:gd name="connsiteY9" fmla="*/ 89423 h 282707"/>
                <a:gd name="connsiteX10" fmla="*/ 31881 w 282730"/>
                <a:gd name="connsiteY10" fmla="*/ 129308 h 282707"/>
                <a:gd name="connsiteX11" fmla="*/ 148375 w 282730"/>
                <a:gd name="connsiteY11" fmla="*/ 249574 h 282707"/>
                <a:gd name="connsiteX12" fmla="*/ 172450 w 282730"/>
                <a:gd name="connsiteY12" fmla="*/ 264829 h 282707"/>
                <a:gd name="connsiteX13" fmla="*/ 233471 w 282730"/>
                <a:gd name="connsiteY13" fmla="*/ 282580 h 282707"/>
                <a:gd name="connsiteX14" fmla="*/ 272302 w 282730"/>
                <a:gd name="connsiteY14" fmla="*/ 267325 h 282707"/>
                <a:gd name="connsiteX15" fmla="*/ 282731 w 282730"/>
                <a:gd name="connsiteY15" fmla="*/ 256896 h 282707"/>
                <a:gd name="connsiteX16" fmla="*/ 206844 w 282730"/>
                <a:gd name="connsiteY16" fmla="*/ 181286 h 28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2730" h="282707">
                  <a:moveTo>
                    <a:pt x="195416" y="193046"/>
                  </a:moveTo>
                  <a:cubicBezTo>
                    <a:pt x="192236" y="196279"/>
                    <a:pt x="187038" y="196321"/>
                    <a:pt x="183806" y="193141"/>
                  </a:cubicBezTo>
                  <a:cubicBezTo>
                    <a:pt x="183774" y="193110"/>
                    <a:pt x="183742" y="193078"/>
                    <a:pt x="183711" y="193046"/>
                  </a:cubicBezTo>
                  <a:lnTo>
                    <a:pt x="89407" y="98742"/>
                  </a:lnTo>
                  <a:cubicBezTo>
                    <a:pt x="86162" y="95494"/>
                    <a:pt x="86162" y="90230"/>
                    <a:pt x="89407" y="86982"/>
                  </a:cubicBezTo>
                  <a:lnTo>
                    <a:pt x="101167" y="75554"/>
                  </a:lnTo>
                  <a:lnTo>
                    <a:pt x="25557" y="0"/>
                  </a:lnTo>
                  <a:cubicBezTo>
                    <a:pt x="20676" y="4882"/>
                    <a:pt x="15905" y="9652"/>
                    <a:pt x="12799" y="12592"/>
                  </a:cubicBezTo>
                  <a:cubicBezTo>
                    <a:pt x="5190" y="19702"/>
                    <a:pt x="637" y="29486"/>
                    <a:pt x="95" y="39885"/>
                  </a:cubicBezTo>
                  <a:cubicBezTo>
                    <a:pt x="-591" y="56847"/>
                    <a:pt x="2438" y="73754"/>
                    <a:pt x="8971" y="89423"/>
                  </a:cubicBezTo>
                  <a:cubicBezTo>
                    <a:pt x="15231" y="103463"/>
                    <a:pt x="22907" y="116827"/>
                    <a:pt x="31881" y="129308"/>
                  </a:cubicBezTo>
                  <a:cubicBezTo>
                    <a:pt x="63092" y="176134"/>
                    <a:pt x="102567" y="216887"/>
                    <a:pt x="148375" y="249574"/>
                  </a:cubicBezTo>
                  <a:cubicBezTo>
                    <a:pt x="156023" y="255231"/>
                    <a:pt x="164069" y="260329"/>
                    <a:pt x="172450" y="264829"/>
                  </a:cubicBezTo>
                  <a:cubicBezTo>
                    <a:pt x="191392" y="274784"/>
                    <a:pt x="212145" y="280821"/>
                    <a:pt x="233471" y="282580"/>
                  </a:cubicBezTo>
                  <a:cubicBezTo>
                    <a:pt x="248057" y="283641"/>
                    <a:pt x="262338" y="278031"/>
                    <a:pt x="272302" y="267325"/>
                  </a:cubicBezTo>
                  <a:lnTo>
                    <a:pt x="282731" y="256896"/>
                  </a:lnTo>
                  <a:lnTo>
                    <a:pt x="206844" y="18128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F5FF4D1-E98C-44E1-9892-DB28325699C4}"/>
                </a:ext>
              </a:extLst>
            </p:cNvPr>
            <p:cNvSpPr/>
            <p:nvPr/>
          </p:nvSpPr>
          <p:spPr>
            <a:xfrm>
              <a:off x="4198091" y="5474994"/>
              <a:ext cx="86357" cy="86801"/>
            </a:xfrm>
            <a:custGeom>
              <a:avLst/>
              <a:gdLst>
                <a:gd name="connsiteX0" fmla="*/ 81545 w 86357"/>
                <a:gd name="connsiteY0" fmla="*/ 57567 h 86801"/>
                <a:gd name="connsiteX1" fmla="*/ 28957 w 86357"/>
                <a:gd name="connsiteY1" fmla="*/ 4812 h 86801"/>
                <a:gd name="connsiteX2" fmla="*/ 5547 w 86357"/>
                <a:gd name="connsiteY2" fmla="*/ 4812 h 86801"/>
                <a:gd name="connsiteX3" fmla="*/ 0 w 86357"/>
                <a:gd name="connsiteY3" fmla="*/ 10803 h 86801"/>
                <a:gd name="connsiteX4" fmla="*/ 75665 w 86357"/>
                <a:gd name="connsiteY4" fmla="*/ 86801 h 86801"/>
                <a:gd name="connsiteX5" fmla="*/ 81545 w 86357"/>
                <a:gd name="connsiteY5" fmla="*/ 81254 h 86801"/>
                <a:gd name="connsiteX6" fmla="*/ 81545 w 86357"/>
                <a:gd name="connsiteY6" fmla="*/ 57844 h 8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7" h="86801">
                  <a:moveTo>
                    <a:pt x="81545" y="57567"/>
                  </a:moveTo>
                  <a:lnTo>
                    <a:pt x="28957" y="4812"/>
                  </a:lnTo>
                  <a:cubicBezTo>
                    <a:pt x="22473" y="-1604"/>
                    <a:pt x="12032" y="-1604"/>
                    <a:pt x="5547" y="4812"/>
                  </a:cubicBezTo>
                  <a:lnTo>
                    <a:pt x="0" y="10803"/>
                  </a:lnTo>
                  <a:lnTo>
                    <a:pt x="75665" y="86801"/>
                  </a:lnTo>
                  <a:lnTo>
                    <a:pt x="81545" y="81254"/>
                  </a:lnTo>
                  <a:cubicBezTo>
                    <a:pt x="87962" y="74770"/>
                    <a:pt x="87962" y="64329"/>
                    <a:pt x="81545" y="5784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E1D5E84-F29F-4286-83D4-9312C7E567D9}"/>
                </a:ext>
              </a:extLst>
            </p:cNvPr>
            <p:cNvSpPr/>
            <p:nvPr/>
          </p:nvSpPr>
          <p:spPr>
            <a:xfrm>
              <a:off x="4159649" y="5341567"/>
              <a:ext cx="78438" cy="88313"/>
            </a:xfrm>
            <a:custGeom>
              <a:avLst/>
              <a:gdLst>
                <a:gd name="connsiteX0" fmla="*/ 78439 w 78438"/>
                <a:gd name="connsiteY0" fmla="*/ 88313 h 88313"/>
                <a:gd name="connsiteX1" fmla="*/ 56250 w 78438"/>
                <a:gd name="connsiteY1" fmla="*/ 88313 h 88313"/>
                <a:gd name="connsiteX2" fmla="*/ 0 w 78438"/>
                <a:gd name="connsiteY2" fmla="*/ 22633 h 88313"/>
                <a:gd name="connsiteX3" fmla="*/ 0 w 78438"/>
                <a:gd name="connsiteY3" fmla="*/ 0 h 88313"/>
                <a:gd name="connsiteX4" fmla="*/ 78439 w 78438"/>
                <a:gd name="connsiteY4" fmla="*/ 88313 h 8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38" h="88313">
                  <a:moveTo>
                    <a:pt x="78439" y="88313"/>
                  </a:moveTo>
                  <a:lnTo>
                    <a:pt x="56250" y="88313"/>
                  </a:lnTo>
                  <a:cubicBezTo>
                    <a:pt x="53844" y="56489"/>
                    <a:pt x="31075" y="29903"/>
                    <a:pt x="0" y="22633"/>
                  </a:cubicBezTo>
                  <a:lnTo>
                    <a:pt x="0" y="0"/>
                  </a:lnTo>
                  <a:cubicBezTo>
                    <a:pt x="43415" y="7770"/>
                    <a:pt x="75847" y="44284"/>
                    <a:pt x="78439" y="8831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6CC7335D-BD48-4CA5-8610-3B4896C3CBB1}"/>
                </a:ext>
              </a:extLst>
            </p:cNvPr>
            <p:cNvSpPr/>
            <p:nvPr/>
          </p:nvSpPr>
          <p:spPr>
            <a:xfrm>
              <a:off x="4159649" y="5287314"/>
              <a:ext cx="131471" cy="142565"/>
            </a:xfrm>
            <a:custGeom>
              <a:avLst/>
              <a:gdLst>
                <a:gd name="connsiteX0" fmla="*/ 131471 w 131471"/>
                <a:gd name="connsiteY0" fmla="*/ 131471 h 142565"/>
                <a:gd name="connsiteX1" fmla="*/ 130972 w 131471"/>
                <a:gd name="connsiteY1" fmla="*/ 142566 h 142565"/>
                <a:gd name="connsiteX2" fmla="*/ 108783 w 131471"/>
                <a:gd name="connsiteY2" fmla="*/ 142566 h 142565"/>
                <a:gd name="connsiteX3" fmla="*/ 109338 w 131471"/>
                <a:gd name="connsiteY3" fmla="*/ 131471 h 142565"/>
                <a:gd name="connsiteX4" fmla="*/ 0 w 131471"/>
                <a:gd name="connsiteY4" fmla="*/ 22189 h 142565"/>
                <a:gd name="connsiteX5" fmla="*/ 0 w 131471"/>
                <a:gd name="connsiteY5" fmla="*/ 0 h 142565"/>
                <a:gd name="connsiteX6" fmla="*/ 131471 w 131471"/>
                <a:gd name="connsiteY6" fmla="*/ 131471 h 1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471" h="142565">
                  <a:moveTo>
                    <a:pt x="131471" y="131471"/>
                  </a:moveTo>
                  <a:cubicBezTo>
                    <a:pt x="131471" y="135188"/>
                    <a:pt x="131471" y="138905"/>
                    <a:pt x="130972" y="142566"/>
                  </a:cubicBezTo>
                  <a:lnTo>
                    <a:pt x="108783" y="142566"/>
                  </a:lnTo>
                  <a:cubicBezTo>
                    <a:pt x="109164" y="138880"/>
                    <a:pt x="109349" y="135177"/>
                    <a:pt x="109338" y="131471"/>
                  </a:cubicBezTo>
                  <a:cubicBezTo>
                    <a:pt x="109246" y="71133"/>
                    <a:pt x="60339" y="22250"/>
                    <a:pt x="0" y="22189"/>
                  </a:cubicBezTo>
                  <a:lnTo>
                    <a:pt x="0" y="0"/>
                  </a:lnTo>
                  <a:cubicBezTo>
                    <a:pt x="72584" y="61"/>
                    <a:pt x="131410" y="58887"/>
                    <a:pt x="131471" y="13147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9C4C093A-3AF6-4EB7-984A-59033166A719}"/>
                </a:ext>
              </a:extLst>
            </p:cNvPr>
            <p:cNvSpPr/>
            <p:nvPr/>
          </p:nvSpPr>
          <p:spPr>
            <a:xfrm>
              <a:off x="4159649" y="5235724"/>
              <a:ext cx="188608" cy="194155"/>
            </a:xfrm>
            <a:custGeom>
              <a:avLst/>
              <a:gdLst>
                <a:gd name="connsiteX0" fmla="*/ 188609 w 188608"/>
                <a:gd name="connsiteY0" fmla="*/ 183061 h 194155"/>
                <a:gd name="connsiteX1" fmla="*/ 188220 w 188608"/>
                <a:gd name="connsiteY1" fmla="*/ 194156 h 194155"/>
                <a:gd name="connsiteX2" fmla="*/ 166031 w 188608"/>
                <a:gd name="connsiteY2" fmla="*/ 194156 h 194155"/>
                <a:gd name="connsiteX3" fmla="*/ 166475 w 188608"/>
                <a:gd name="connsiteY3" fmla="*/ 183061 h 194155"/>
                <a:gd name="connsiteX4" fmla="*/ 5603 w 188608"/>
                <a:gd name="connsiteY4" fmla="*/ 22189 h 194155"/>
                <a:gd name="connsiteX5" fmla="*/ 5547 w 188608"/>
                <a:gd name="connsiteY5" fmla="*/ 22189 h 194155"/>
                <a:gd name="connsiteX6" fmla="*/ 0 w 188608"/>
                <a:gd name="connsiteY6" fmla="*/ 22189 h 194155"/>
                <a:gd name="connsiteX7" fmla="*/ 0 w 188608"/>
                <a:gd name="connsiteY7" fmla="*/ 0 h 194155"/>
                <a:gd name="connsiteX8" fmla="*/ 5547 w 188608"/>
                <a:gd name="connsiteY8" fmla="*/ 0 h 194155"/>
                <a:gd name="connsiteX9" fmla="*/ 188609 w 188608"/>
                <a:gd name="connsiteY9" fmla="*/ 183061 h 19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608" h="194155">
                  <a:moveTo>
                    <a:pt x="188609" y="183061"/>
                  </a:moveTo>
                  <a:cubicBezTo>
                    <a:pt x="188609" y="186778"/>
                    <a:pt x="188609" y="190495"/>
                    <a:pt x="188220" y="194156"/>
                  </a:cubicBezTo>
                  <a:lnTo>
                    <a:pt x="166031" y="194156"/>
                  </a:lnTo>
                  <a:cubicBezTo>
                    <a:pt x="166031" y="190495"/>
                    <a:pt x="166475" y="186778"/>
                    <a:pt x="166475" y="183061"/>
                  </a:cubicBezTo>
                  <a:cubicBezTo>
                    <a:pt x="166475" y="94214"/>
                    <a:pt x="94450" y="22189"/>
                    <a:pt x="5603" y="22189"/>
                  </a:cubicBezTo>
                  <a:cubicBezTo>
                    <a:pt x="5584" y="22189"/>
                    <a:pt x="5566" y="22189"/>
                    <a:pt x="5547" y="22189"/>
                  </a:cubicBezTo>
                  <a:cubicBezTo>
                    <a:pt x="3661" y="22189"/>
                    <a:pt x="1831" y="22189"/>
                    <a:pt x="0" y="22189"/>
                  </a:cubicBezTo>
                  <a:lnTo>
                    <a:pt x="0" y="0"/>
                  </a:lnTo>
                  <a:lnTo>
                    <a:pt x="5547" y="0"/>
                  </a:lnTo>
                  <a:cubicBezTo>
                    <a:pt x="106649" y="0"/>
                    <a:pt x="188609" y="81959"/>
                    <a:pt x="188609" y="1830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A1783704-360B-4C96-BA98-88A893E5CF48}"/>
              </a:ext>
            </a:extLst>
          </p:cNvPr>
          <p:cNvGrpSpPr/>
          <p:nvPr/>
        </p:nvGrpSpPr>
        <p:grpSpPr>
          <a:xfrm>
            <a:off x="5253393" y="5218417"/>
            <a:ext cx="411112" cy="400737"/>
            <a:chOff x="5253393" y="5218417"/>
            <a:chExt cx="411112" cy="400737"/>
          </a:xfrm>
        </p:grpSpPr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D09F3CD-DE32-455E-85FE-ADACCE6F5562}"/>
                </a:ext>
              </a:extLst>
            </p:cNvPr>
            <p:cNvSpPr/>
            <p:nvPr/>
          </p:nvSpPr>
          <p:spPr>
            <a:xfrm>
              <a:off x="5411437" y="5360520"/>
              <a:ext cx="61575" cy="61594"/>
            </a:xfrm>
            <a:custGeom>
              <a:avLst/>
              <a:gdLst>
                <a:gd name="connsiteX0" fmla="*/ 61575 w 61575"/>
                <a:gd name="connsiteY0" fmla="*/ 2294 h 61594"/>
                <a:gd name="connsiteX1" fmla="*/ 2281 w 61575"/>
                <a:gd name="connsiteY1" fmla="*/ 32631 h 61594"/>
                <a:gd name="connsiteX2" fmla="*/ 0 w 61575"/>
                <a:gd name="connsiteY2" fmla="*/ 47171 h 61594"/>
                <a:gd name="connsiteX3" fmla="*/ 2275 w 61575"/>
                <a:gd name="connsiteY3" fmla="*/ 61594 h 6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75" h="61594">
                  <a:moveTo>
                    <a:pt x="61575" y="2294"/>
                  </a:moveTo>
                  <a:cubicBezTo>
                    <a:pt x="36824" y="-5703"/>
                    <a:pt x="10277" y="7880"/>
                    <a:pt x="2281" y="32631"/>
                  </a:cubicBezTo>
                  <a:cubicBezTo>
                    <a:pt x="764" y="37328"/>
                    <a:pt x="-6" y="42235"/>
                    <a:pt x="0" y="47171"/>
                  </a:cubicBezTo>
                  <a:cubicBezTo>
                    <a:pt x="-15" y="52070"/>
                    <a:pt x="752" y="56938"/>
                    <a:pt x="2275" y="6159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6C573078-2AFF-40B2-B6EC-239A03B1D75B}"/>
                </a:ext>
              </a:extLst>
            </p:cNvPr>
            <p:cNvSpPr/>
            <p:nvPr/>
          </p:nvSpPr>
          <p:spPr>
            <a:xfrm>
              <a:off x="5253393" y="5284485"/>
              <a:ext cx="280806" cy="210409"/>
            </a:xfrm>
            <a:custGeom>
              <a:avLst/>
              <a:gdLst>
                <a:gd name="connsiteX0" fmla="*/ 87538 w 280806"/>
                <a:gd name="connsiteY0" fmla="*/ 210410 h 210409"/>
                <a:gd name="connsiteX1" fmla="*/ 111891 w 280806"/>
                <a:gd name="connsiteY1" fmla="*/ 186057 h 210409"/>
                <a:gd name="connsiteX2" fmla="*/ 36114 w 280806"/>
                <a:gd name="connsiteY2" fmla="*/ 128753 h 210409"/>
                <a:gd name="connsiteX3" fmla="*/ 74946 w 280806"/>
                <a:gd name="connsiteY3" fmla="*/ 91142 h 210409"/>
                <a:gd name="connsiteX4" fmla="*/ 129531 w 280806"/>
                <a:gd name="connsiteY4" fmla="*/ 53975 h 210409"/>
                <a:gd name="connsiteX5" fmla="*/ 119102 w 280806"/>
                <a:gd name="connsiteY5" fmla="*/ 178679 h 210409"/>
                <a:gd name="connsiteX6" fmla="*/ 133969 w 280806"/>
                <a:gd name="connsiteY6" fmla="*/ 163812 h 210409"/>
                <a:gd name="connsiteX7" fmla="*/ 164667 w 280806"/>
                <a:gd name="connsiteY7" fmla="*/ 51918 h 210409"/>
                <a:gd name="connsiteX8" fmla="*/ 245969 w 280806"/>
                <a:gd name="connsiteY8" fmla="*/ 51978 h 210409"/>
                <a:gd name="connsiteX9" fmla="*/ 280806 w 280806"/>
                <a:gd name="connsiteY9" fmla="*/ 17141 h 210409"/>
                <a:gd name="connsiteX10" fmla="*/ 205197 w 280806"/>
                <a:gd name="connsiteY10" fmla="*/ 0 h 210409"/>
                <a:gd name="connsiteX11" fmla="*/ 5493 w 280806"/>
                <a:gd name="connsiteY11" fmla="*/ 114552 h 210409"/>
                <a:gd name="connsiteX12" fmla="*/ 6270 w 280806"/>
                <a:gd name="connsiteY12" fmla="*/ 145395 h 210409"/>
                <a:gd name="connsiteX13" fmla="*/ 87538 w 280806"/>
                <a:gd name="connsiteY13" fmla="*/ 210410 h 21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06" h="210409">
                  <a:moveTo>
                    <a:pt x="87538" y="210410"/>
                  </a:moveTo>
                  <a:lnTo>
                    <a:pt x="111891" y="186057"/>
                  </a:lnTo>
                  <a:cubicBezTo>
                    <a:pt x="84187" y="170423"/>
                    <a:pt x="58703" y="151151"/>
                    <a:pt x="36114" y="128753"/>
                  </a:cubicBezTo>
                  <a:cubicBezTo>
                    <a:pt x="48223" y="115382"/>
                    <a:pt x="61195" y="102818"/>
                    <a:pt x="74946" y="91142"/>
                  </a:cubicBezTo>
                  <a:cubicBezTo>
                    <a:pt x="91703" y="76763"/>
                    <a:pt x="110011" y="64297"/>
                    <a:pt x="129531" y="53975"/>
                  </a:cubicBezTo>
                  <a:cubicBezTo>
                    <a:pt x="98012" y="88296"/>
                    <a:pt x="93722" y="139600"/>
                    <a:pt x="119102" y="178679"/>
                  </a:cubicBezTo>
                  <a:lnTo>
                    <a:pt x="133969" y="163812"/>
                  </a:lnTo>
                  <a:cubicBezTo>
                    <a:pt x="111547" y="124436"/>
                    <a:pt x="125291" y="74340"/>
                    <a:pt x="164667" y="51918"/>
                  </a:cubicBezTo>
                  <a:cubicBezTo>
                    <a:pt x="189873" y="37565"/>
                    <a:pt x="220784" y="37587"/>
                    <a:pt x="245969" y="51978"/>
                  </a:cubicBezTo>
                  <a:lnTo>
                    <a:pt x="280806" y="17141"/>
                  </a:lnTo>
                  <a:cubicBezTo>
                    <a:pt x="257073" y="6221"/>
                    <a:pt x="231319" y="382"/>
                    <a:pt x="205197" y="0"/>
                  </a:cubicBezTo>
                  <a:cubicBezTo>
                    <a:pt x="113388" y="0"/>
                    <a:pt x="35116" y="79770"/>
                    <a:pt x="5493" y="114552"/>
                  </a:cubicBezTo>
                  <a:cubicBezTo>
                    <a:pt x="-2118" y="123539"/>
                    <a:pt x="-1784" y="136803"/>
                    <a:pt x="6270" y="145395"/>
                  </a:cubicBezTo>
                  <a:cubicBezTo>
                    <a:pt x="30433" y="170490"/>
                    <a:pt x="57751" y="192344"/>
                    <a:pt x="87538" y="21041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82415319-B400-44DF-85BC-468B802AB784}"/>
                </a:ext>
              </a:extLst>
            </p:cNvPr>
            <p:cNvSpPr/>
            <p:nvPr/>
          </p:nvSpPr>
          <p:spPr>
            <a:xfrm>
              <a:off x="5263768" y="5218417"/>
              <a:ext cx="400737" cy="400737"/>
            </a:xfrm>
            <a:custGeom>
              <a:avLst/>
              <a:gdLst>
                <a:gd name="connsiteX0" fmla="*/ 315587 w 400737"/>
                <a:gd name="connsiteY0" fmla="*/ 108672 h 400737"/>
                <a:gd name="connsiteX1" fmla="*/ 400738 w 400737"/>
                <a:gd name="connsiteY1" fmla="*/ 23521 h 400737"/>
                <a:gd name="connsiteX2" fmla="*/ 377217 w 400737"/>
                <a:gd name="connsiteY2" fmla="*/ 0 h 400737"/>
                <a:gd name="connsiteX3" fmla="*/ 0 w 400737"/>
                <a:gd name="connsiteY3" fmla="*/ 377217 h 400737"/>
                <a:gd name="connsiteX4" fmla="*/ 23521 w 400737"/>
                <a:gd name="connsiteY4" fmla="*/ 400738 h 400737"/>
                <a:gd name="connsiteX5" fmla="*/ 124870 w 400737"/>
                <a:gd name="connsiteY5" fmla="*/ 299388 h 400737"/>
                <a:gd name="connsiteX6" fmla="*/ 194822 w 400737"/>
                <a:gd name="connsiteY6" fmla="*/ 312425 h 400737"/>
                <a:gd name="connsiteX7" fmla="*/ 393748 w 400737"/>
                <a:gd name="connsiteY7" fmla="*/ 211464 h 400737"/>
                <a:gd name="connsiteX8" fmla="*/ 394858 w 400737"/>
                <a:gd name="connsiteY8" fmla="*/ 180620 h 400737"/>
                <a:gd name="connsiteX9" fmla="*/ 315587 w 400737"/>
                <a:gd name="connsiteY9" fmla="*/ 108672 h 400737"/>
                <a:gd name="connsiteX10" fmla="*/ 194822 w 400737"/>
                <a:gd name="connsiteY10" fmla="*/ 271375 h 400737"/>
                <a:gd name="connsiteX11" fmla="*/ 160484 w 400737"/>
                <a:gd name="connsiteY11" fmla="*/ 263775 h 400737"/>
                <a:gd name="connsiteX12" fmla="*/ 188220 w 400737"/>
                <a:gd name="connsiteY12" fmla="*/ 236038 h 400737"/>
                <a:gd name="connsiteX13" fmla="*/ 194711 w 400737"/>
                <a:gd name="connsiteY13" fmla="*/ 236537 h 400737"/>
                <a:gd name="connsiteX14" fmla="*/ 241863 w 400737"/>
                <a:gd name="connsiteY14" fmla="*/ 189385 h 400737"/>
                <a:gd name="connsiteX15" fmla="*/ 241364 w 400737"/>
                <a:gd name="connsiteY15" fmla="*/ 182895 h 400737"/>
                <a:gd name="connsiteX16" fmla="*/ 269100 w 400737"/>
                <a:gd name="connsiteY16" fmla="*/ 155158 h 400737"/>
                <a:gd name="connsiteX17" fmla="*/ 229229 w 400737"/>
                <a:gd name="connsiteY17" fmla="*/ 264038 h 400737"/>
                <a:gd name="connsiteX18" fmla="*/ 194600 w 400737"/>
                <a:gd name="connsiteY18" fmla="*/ 271652 h 400737"/>
                <a:gd name="connsiteX19" fmla="*/ 266049 w 400737"/>
                <a:gd name="connsiteY19" fmla="*/ 263054 h 400737"/>
                <a:gd name="connsiteX20" fmla="*/ 284466 w 400737"/>
                <a:gd name="connsiteY20" fmla="*/ 139792 h 400737"/>
                <a:gd name="connsiteX21" fmla="*/ 291678 w 400737"/>
                <a:gd name="connsiteY21" fmla="*/ 132581 h 400737"/>
                <a:gd name="connsiteX22" fmla="*/ 363793 w 400737"/>
                <a:gd name="connsiteY22" fmla="*/ 195099 h 400737"/>
                <a:gd name="connsiteX23" fmla="*/ 266049 w 400737"/>
                <a:gd name="connsiteY23" fmla="*/ 263054 h 40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37" h="400737">
                  <a:moveTo>
                    <a:pt x="315587" y="108672"/>
                  </a:moveTo>
                  <a:lnTo>
                    <a:pt x="400738" y="23521"/>
                  </a:lnTo>
                  <a:lnTo>
                    <a:pt x="377217" y="0"/>
                  </a:lnTo>
                  <a:lnTo>
                    <a:pt x="0" y="377217"/>
                  </a:lnTo>
                  <a:lnTo>
                    <a:pt x="23521" y="400738"/>
                  </a:lnTo>
                  <a:lnTo>
                    <a:pt x="124870" y="299388"/>
                  </a:lnTo>
                  <a:cubicBezTo>
                    <a:pt x="147244" y="307795"/>
                    <a:pt x="170921" y="312208"/>
                    <a:pt x="194822" y="312425"/>
                  </a:cubicBezTo>
                  <a:cubicBezTo>
                    <a:pt x="285742" y="312425"/>
                    <a:pt x="363349" y="242917"/>
                    <a:pt x="393748" y="211464"/>
                  </a:cubicBezTo>
                  <a:cubicBezTo>
                    <a:pt x="401875" y="202947"/>
                    <a:pt x="402352" y="189699"/>
                    <a:pt x="394858" y="180620"/>
                  </a:cubicBezTo>
                  <a:cubicBezTo>
                    <a:pt x="371594" y="153371"/>
                    <a:pt x="344956" y="129194"/>
                    <a:pt x="315587" y="108672"/>
                  </a:cubicBezTo>
                  <a:close/>
                  <a:moveTo>
                    <a:pt x="194822" y="271375"/>
                  </a:moveTo>
                  <a:cubicBezTo>
                    <a:pt x="182956" y="271398"/>
                    <a:pt x="171231" y="268803"/>
                    <a:pt x="160484" y="263775"/>
                  </a:cubicBezTo>
                  <a:lnTo>
                    <a:pt x="188220" y="236038"/>
                  </a:lnTo>
                  <a:cubicBezTo>
                    <a:pt x="190370" y="236347"/>
                    <a:pt x="192539" y="236514"/>
                    <a:pt x="194711" y="236537"/>
                  </a:cubicBezTo>
                  <a:cubicBezTo>
                    <a:pt x="220739" y="236507"/>
                    <a:pt x="241832" y="215414"/>
                    <a:pt x="241863" y="189385"/>
                  </a:cubicBezTo>
                  <a:cubicBezTo>
                    <a:pt x="241837" y="187213"/>
                    <a:pt x="241670" y="185046"/>
                    <a:pt x="241364" y="182895"/>
                  </a:cubicBezTo>
                  <a:lnTo>
                    <a:pt x="269100" y="155158"/>
                  </a:lnTo>
                  <a:cubicBezTo>
                    <a:pt x="288156" y="196235"/>
                    <a:pt x="270306" y="244982"/>
                    <a:pt x="229229" y="264038"/>
                  </a:cubicBezTo>
                  <a:cubicBezTo>
                    <a:pt x="218379" y="269071"/>
                    <a:pt x="206560" y="271670"/>
                    <a:pt x="194600" y="271652"/>
                  </a:cubicBezTo>
                  <a:close/>
                  <a:moveTo>
                    <a:pt x="266049" y="263054"/>
                  </a:moveTo>
                  <a:cubicBezTo>
                    <a:pt x="299489" y="230927"/>
                    <a:pt x="307055" y="180290"/>
                    <a:pt x="284466" y="139792"/>
                  </a:cubicBezTo>
                  <a:lnTo>
                    <a:pt x="291678" y="132581"/>
                  </a:lnTo>
                  <a:cubicBezTo>
                    <a:pt x="318269" y="150279"/>
                    <a:pt x="342502" y="171287"/>
                    <a:pt x="363793" y="195099"/>
                  </a:cubicBezTo>
                  <a:cubicBezTo>
                    <a:pt x="343323" y="214958"/>
                    <a:pt x="308264" y="244747"/>
                    <a:pt x="266049" y="26305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" name="组合 192">
            <a:extLst>
              <a:ext uri="{FF2B5EF4-FFF2-40B4-BE49-F238E27FC236}">
                <a16:creationId xmlns:a16="http://schemas.microsoft.com/office/drawing/2014/main" id="{B45A5B43-9391-4248-8865-E4053B529B8C}"/>
              </a:ext>
            </a:extLst>
          </p:cNvPr>
          <p:cNvGrpSpPr/>
          <p:nvPr/>
        </p:nvGrpSpPr>
        <p:grpSpPr>
          <a:xfrm>
            <a:off x="6525890" y="3319468"/>
            <a:ext cx="510352" cy="310648"/>
            <a:chOff x="6525890" y="3319468"/>
            <a:chExt cx="510352" cy="310648"/>
          </a:xfrm>
        </p:grpSpPr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3D5973C-D7B7-4F63-A5AF-A354700077DF}"/>
                </a:ext>
              </a:extLst>
            </p:cNvPr>
            <p:cNvSpPr/>
            <p:nvPr/>
          </p:nvSpPr>
          <p:spPr>
            <a:xfrm>
              <a:off x="6592458" y="3319468"/>
              <a:ext cx="377217" cy="255176"/>
            </a:xfrm>
            <a:custGeom>
              <a:avLst/>
              <a:gdLst>
                <a:gd name="connsiteX0" fmla="*/ 343933 w 377217"/>
                <a:gd name="connsiteY0" fmla="*/ 221893 h 255176"/>
                <a:gd name="connsiteX1" fmla="*/ 33284 w 377217"/>
                <a:gd name="connsiteY1" fmla="*/ 221893 h 255176"/>
                <a:gd name="connsiteX2" fmla="*/ 33284 w 377217"/>
                <a:gd name="connsiteY2" fmla="*/ 33284 h 255176"/>
                <a:gd name="connsiteX3" fmla="*/ 343933 w 377217"/>
                <a:gd name="connsiteY3" fmla="*/ 33284 h 255176"/>
                <a:gd name="connsiteX4" fmla="*/ 343933 w 377217"/>
                <a:gd name="connsiteY4" fmla="*/ 221893 h 255176"/>
                <a:gd name="connsiteX5" fmla="*/ 377217 w 377217"/>
                <a:gd name="connsiteY5" fmla="*/ 22189 h 255176"/>
                <a:gd name="connsiteX6" fmla="*/ 355028 w 377217"/>
                <a:gd name="connsiteY6" fmla="*/ 0 h 255176"/>
                <a:gd name="connsiteX7" fmla="*/ 22189 w 377217"/>
                <a:gd name="connsiteY7" fmla="*/ 0 h 255176"/>
                <a:gd name="connsiteX8" fmla="*/ 0 w 377217"/>
                <a:gd name="connsiteY8" fmla="*/ 22189 h 255176"/>
                <a:gd name="connsiteX9" fmla="*/ 0 w 377217"/>
                <a:gd name="connsiteY9" fmla="*/ 255176 h 255176"/>
                <a:gd name="connsiteX10" fmla="*/ 377217 w 377217"/>
                <a:gd name="connsiteY10" fmla="*/ 255176 h 255176"/>
                <a:gd name="connsiteX11" fmla="*/ 377217 w 377217"/>
                <a:gd name="connsiteY11" fmla="*/ 22189 h 25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7217" h="255176">
                  <a:moveTo>
                    <a:pt x="343933" y="221893"/>
                  </a:moveTo>
                  <a:lnTo>
                    <a:pt x="33284" y="221893"/>
                  </a:lnTo>
                  <a:lnTo>
                    <a:pt x="33284" y="33284"/>
                  </a:lnTo>
                  <a:lnTo>
                    <a:pt x="343933" y="33284"/>
                  </a:lnTo>
                  <a:lnTo>
                    <a:pt x="343933" y="221893"/>
                  </a:lnTo>
                  <a:close/>
                  <a:moveTo>
                    <a:pt x="377217" y="22189"/>
                  </a:moveTo>
                  <a:cubicBezTo>
                    <a:pt x="377217" y="9985"/>
                    <a:pt x="367232" y="0"/>
                    <a:pt x="355028" y="0"/>
                  </a:cubicBezTo>
                  <a:lnTo>
                    <a:pt x="22189" y="0"/>
                  </a:lnTo>
                  <a:cubicBezTo>
                    <a:pt x="9985" y="0"/>
                    <a:pt x="0" y="9985"/>
                    <a:pt x="0" y="22189"/>
                  </a:cubicBezTo>
                  <a:lnTo>
                    <a:pt x="0" y="255176"/>
                  </a:lnTo>
                  <a:lnTo>
                    <a:pt x="377217" y="255176"/>
                  </a:lnTo>
                  <a:lnTo>
                    <a:pt x="377217" y="2218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17C4DF92-BC06-49BA-80F7-6D7A2C402532}"/>
                </a:ext>
              </a:extLst>
            </p:cNvPr>
            <p:cNvSpPr/>
            <p:nvPr/>
          </p:nvSpPr>
          <p:spPr>
            <a:xfrm>
              <a:off x="6525890" y="3596833"/>
              <a:ext cx="510352" cy="33283"/>
            </a:xfrm>
            <a:custGeom>
              <a:avLst/>
              <a:gdLst>
                <a:gd name="connsiteX0" fmla="*/ 288460 w 510352"/>
                <a:gd name="connsiteY0" fmla="*/ 0 h 33283"/>
                <a:gd name="connsiteX1" fmla="*/ 288460 w 510352"/>
                <a:gd name="connsiteY1" fmla="*/ 5547 h 33283"/>
                <a:gd name="connsiteX2" fmla="*/ 282913 w 510352"/>
                <a:gd name="connsiteY2" fmla="*/ 11095 h 33283"/>
                <a:gd name="connsiteX3" fmla="*/ 227440 w 510352"/>
                <a:gd name="connsiteY3" fmla="*/ 11095 h 33283"/>
                <a:gd name="connsiteX4" fmla="*/ 221893 w 510352"/>
                <a:gd name="connsiteY4" fmla="*/ 5547 h 33283"/>
                <a:gd name="connsiteX5" fmla="*/ 221893 w 510352"/>
                <a:gd name="connsiteY5" fmla="*/ 0 h 33283"/>
                <a:gd name="connsiteX6" fmla="*/ 0 w 510352"/>
                <a:gd name="connsiteY6" fmla="*/ 0 h 33283"/>
                <a:gd name="connsiteX7" fmla="*/ 0 w 510352"/>
                <a:gd name="connsiteY7" fmla="*/ 11095 h 33283"/>
                <a:gd name="connsiteX8" fmla="*/ 22189 w 510352"/>
                <a:gd name="connsiteY8" fmla="*/ 33284 h 33283"/>
                <a:gd name="connsiteX9" fmla="*/ 488164 w 510352"/>
                <a:gd name="connsiteY9" fmla="*/ 33284 h 33283"/>
                <a:gd name="connsiteX10" fmla="*/ 510353 w 510352"/>
                <a:gd name="connsiteY10" fmla="*/ 11095 h 33283"/>
                <a:gd name="connsiteX11" fmla="*/ 510353 w 510352"/>
                <a:gd name="connsiteY11" fmla="*/ 0 h 33283"/>
                <a:gd name="connsiteX12" fmla="*/ 288460 w 510352"/>
                <a:gd name="connsiteY12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352" h="33283">
                  <a:moveTo>
                    <a:pt x="288460" y="0"/>
                  </a:moveTo>
                  <a:lnTo>
                    <a:pt x="288460" y="5547"/>
                  </a:lnTo>
                  <a:cubicBezTo>
                    <a:pt x="288460" y="8876"/>
                    <a:pt x="286241" y="11095"/>
                    <a:pt x="282913" y="11095"/>
                  </a:cubicBezTo>
                  <a:lnTo>
                    <a:pt x="227440" y="11095"/>
                  </a:lnTo>
                  <a:cubicBezTo>
                    <a:pt x="224111" y="11095"/>
                    <a:pt x="221893" y="8876"/>
                    <a:pt x="221893" y="5547"/>
                  </a:cubicBezTo>
                  <a:lnTo>
                    <a:pt x="221893" y="0"/>
                  </a:lnTo>
                  <a:lnTo>
                    <a:pt x="0" y="0"/>
                  </a:lnTo>
                  <a:lnTo>
                    <a:pt x="0" y="11095"/>
                  </a:lnTo>
                  <a:cubicBezTo>
                    <a:pt x="0" y="23299"/>
                    <a:pt x="9985" y="33284"/>
                    <a:pt x="22189" y="33284"/>
                  </a:cubicBezTo>
                  <a:lnTo>
                    <a:pt x="488164" y="33284"/>
                  </a:lnTo>
                  <a:cubicBezTo>
                    <a:pt x="500368" y="33284"/>
                    <a:pt x="510353" y="23299"/>
                    <a:pt x="510353" y="11095"/>
                  </a:cubicBezTo>
                  <a:lnTo>
                    <a:pt x="510353" y="0"/>
                  </a:lnTo>
                  <a:lnTo>
                    <a:pt x="28846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4" name="组合 193">
            <a:extLst>
              <a:ext uri="{FF2B5EF4-FFF2-40B4-BE49-F238E27FC236}">
                <a16:creationId xmlns:a16="http://schemas.microsoft.com/office/drawing/2014/main" id="{2BF3CCC3-F591-4624-9B9E-C0C41259FCB0}"/>
              </a:ext>
            </a:extLst>
          </p:cNvPr>
          <p:cNvGrpSpPr/>
          <p:nvPr/>
        </p:nvGrpSpPr>
        <p:grpSpPr>
          <a:xfrm>
            <a:off x="6525890" y="4264145"/>
            <a:ext cx="510352" cy="310648"/>
            <a:chOff x="6525890" y="4264145"/>
            <a:chExt cx="510352" cy="310648"/>
          </a:xfrm>
        </p:grpSpPr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23335B7-A53B-441C-BEDE-B517014FA66B}"/>
                </a:ext>
              </a:extLst>
            </p:cNvPr>
            <p:cNvSpPr/>
            <p:nvPr/>
          </p:nvSpPr>
          <p:spPr>
            <a:xfrm>
              <a:off x="6592458" y="4264145"/>
              <a:ext cx="377217" cy="255176"/>
            </a:xfrm>
            <a:custGeom>
              <a:avLst/>
              <a:gdLst>
                <a:gd name="connsiteX0" fmla="*/ 343933 w 377217"/>
                <a:gd name="connsiteY0" fmla="*/ 221893 h 255176"/>
                <a:gd name="connsiteX1" fmla="*/ 33284 w 377217"/>
                <a:gd name="connsiteY1" fmla="*/ 221893 h 255176"/>
                <a:gd name="connsiteX2" fmla="*/ 33284 w 377217"/>
                <a:gd name="connsiteY2" fmla="*/ 33284 h 255176"/>
                <a:gd name="connsiteX3" fmla="*/ 343933 w 377217"/>
                <a:gd name="connsiteY3" fmla="*/ 33284 h 255176"/>
                <a:gd name="connsiteX4" fmla="*/ 377217 w 377217"/>
                <a:gd name="connsiteY4" fmla="*/ 22189 h 255176"/>
                <a:gd name="connsiteX5" fmla="*/ 355028 w 377217"/>
                <a:gd name="connsiteY5" fmla="*/ 0 h 255176"/>
                <a:gd name="connsiteX6" fmla="*/ 22189 w 377217"/>
                <a:gd name="connsiteY6" fmla="*/ 0 h 255176"/>
                <a:gd name="connsiteX7" fmla="*/ 0 w 377217"/>
                <a:gd name="connsiteY7" fmla="*/ 22189 h 255176"/>
                <a:gd name="connsiteX8" fmla="*/ 0 w 377217"/>
                <a:gd name="connsiteY8" fmla="*/ 255176 h 255176"/>
                <a:gd name="connsiteX9" fmla="*/ 377217 w 377217"/>
                <a:gd name="connsiteY9" fmla="*/ 255176 h 25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217" h="255176">
                  <a:moveTo>
                    <a:pt x="343933" y="221893"/>
                  </a:moveTo>
                  <a:lnTo>
                    <a:pt x="33284" y="221893"/>
                  </a:lnTo>
                  <a:lnTo>
                    <a:pt x="33284" y="33284"/>
                  </a:lnTo>
                  <a:lnTo>
                    <a:pt x="343933" y="33284"/>
                  </a:lnTo>
                  <a:close/>
                  <a:moveTo>
                    <a:pt x="377217" y="22189"/>
                  </a:moveTo>
                  <a:cubicBezTo>
                    <a:pt x="377217" y="9935"/>
                    <a:pt x="367283" y="0"/>
                    <a:pt x="355028" y="0"/>
                  </a:cubicBezTo>
                  <a:lnTo>
                    <a:pt x="22189" y="0"/>
                  </a:lnTo>
                  <a:cubicBezTo>
                    <a:pt x="9935" y="0"/>
                    <a:pt x="0" y="9935"/>
                    <a:pt x="0" y="22189"/>
                  </a:cubicBezTo>
                  <a:lnTo>
                    <a:pt x="0" y="255176"/>
                  </a:lnTo>
                  <a:lnTo>
                    <a:pt x="377217" y="2551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3C62960-D8EA-407E-8E13-7C22D7A8FC57}"/>
                </a:ext>
              </a:extLst>
            </p:cNvPr>
            <p:cNvSpPr/>
            <p:nvPr/>
          </p:nvSpPr>
          <p:spPr>
            <a:xfrm>
              <a:off x="6525890" y="4541510"/>
              <a:ext cx="510352" cy="33283"/>
            </a:xfrm>
            <a:custGeom>
              <a:avLst/>
              <a:gdLst>
                <a:gd name="connsiteX0" fmla="*/ 288460 w 510352"/>
                <a:gd name="connsiteY0" fmla="*/ 0 h 33283"/>
                <a:gd name="connsiteX1" fmla="*/ 288460 w 510352"/>
                <a:gd name="connsiteY1" fmla="*/ 5547 h 33283"/>
                <a:gd name="connsiteX2" fmla="*/ 283601 w 510352"/>
                <a:gd name="connsiteY2" fmla="*/ 11095 h 33283"/>
                <a:gd name="connsiteX3" fmla="*/ 282913 w 510352"/>
                <a:gd name="connsiteY3" fmla="*/ 11095 h 33283"/>
                <a:gd name="connsiteX4" fmla="*/ 227440 w 510352"/>
                <a:gd name="connsiteY4" fmla="*/ 11095 h 33283"/>
                <a:gd name="connsiteX5" fmla="*/ 221893 w 510352"/>
                <a:gd name="connsiteY5" fmla="*/ 6236 h 33283"/>
                <a:gd name="connsiteX6" fmla="*/ 221893 w 510352"/>
                <a:gd name="connsiteY6" fmla="*/ 5547 h 33283"/>
                <a:gd name="connsiteX7" fmla="*/ 221893 w 510352"/>
                <a:gd name="connsiteY7" fmla="*/ 0 h 33283"/>
                <a:gd name="connsiteX8" fmla="*/ 0 w 510352"/>
                <a:gd name="connsiteY8" fmla="*/ 0 h 33283"/>
                <a:gd name="connsiteX9" fmla="*/ 0 w 510352"/>
                <a:gd name="connsiteY9" fmla="*/ 11095 h 33283"/>
                <a:gd name="connsiteX10" fmla="*/ 22189 w 510352"/>
                <a:gd name="connsiteY10" fmla="*/ 33284 h 33283"/>
                <a:gd name="connsiteX11" fmla="*/ 488164 w 510352"/>
                <a:gd name="connsiteY11" fmla="*/ 33284 h 33283"/>
                <a:gd name="connsiteX12" fmla="*/ 510353 w 510352"/>
                <a:gd name="connsiteY12" fmla="*/ 11095 h 33283"/>
                <a:gd name="connsiteX13" fmla="*/ 510353 w 510352"/>
                <a:gd name="connsiteY13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0352" h="33283">
                  <a:moveTo>
                    <a:pt x="288460" y="0"/>
                  </a:moveTo>
                  <a:lnTo>
                    <a:pt x="288460" y="5547"/>
                  </a:lnTo>
                  <a:cubicBezTo>
                    <a:pt x="288651" y="8421"/>
                    <a:pt x="286475" y="10904"/>
                    <a:pt x="283601" y="11095"/>
                  </a:cubicBezTo>
                  <a:cubicBezTo>
                    <a:pt x="283372" y="11110"/>
                    <a:pt x="283142" y="11110"/>
                    <a:pt x="282913" y="11095"/>
                  </a:cubicBezTo>
                  <a:lnTo>
                    <a:pt x="227440" y="11095"/>
                  </a:lnTo>
                  <a:cubicBezTo>
                    <a:pt x="224566" y="11285"/>
                    <a:pt x="222083" y="9109"/>
                    <a:pt x="221893" y="6236"/>
                  </a:cubicBezTo>
                  <a:cubicBezTo>
                    <a:pt x="221878" y="6007"/>
                    <a:pt x="221878" y="5776"/>
                    <a:pt x="221893" y="5547"/>
                  </a:cubicBezTo>
                  <a:lnTo>
                    <a:pt x="221893" y="0"/>
                  </a:lnTo>
                  <a:lnTo>
                    <a:pt x="0" y="0"/>
                  </a:lnTo>
                  <a:lnTo>
                    <a:pt x="0" y="11095"/>
                  </a:lnTo>
                  <a:cubicBezTo>
                    <a:pt x="0" y="23349"/>
                    <a:pt x="9934" y="33284"/>
                    <a:pt x="22189" y="33284"/>
                  </a:cubicBezTo>
                  <a:lnTo>
                    <a:pt x="488164" y="33284"/>
                  </a:lnTo>
                  <a:cubicBezTo>
                    <a:pt x="500418" y="33284"/>
                    <a:pt x="510353" y="23349"/>
                    <a:pt x="510353" y="11095"/>
                  </a:cubicBezTo>
                  <a:lnTo>
                    <a:pt x="51035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D72E8097-0B59-48B5-9D2E-B89431075EA6}"/>
                </a:ext>
              </a:extLst>
            </p:cNvPr>
            <p:cNvSpPr/>
            <p:nvPr/>
          </p:nvSpPr>
          <p:spPr>
            <a:xfrm>
              <a:off x="6703404" y="4314071"/>
              <a:ext cx="155324" cy="155324"/>
            </a:xfrm>
            <a:custGeom>
              <a:avLst/>
              <a:gdLst>
                <a:gd name="connsiteX0" fmla="*/ 77662 w 155324"/>
                <a:gd name="connsiteY0" fmla="*/ 0 h 155324"/>
                <a:gd name="connsiteX1" fmla="*/ 0 w 155324"/>
                <a:gd name="connsiteY1" fmla="*/ 77662 h 155324"/>
                <a:gd name="connsiteX2" fmla="*/ 77662 w 155324"/>
                <a:gd name="connsiteY2" fmla="*/ 155325 h 155324"/>
                <a:gd name="connsiteX3" fmla="*/ 155325 w 155324"/>
                <a:gd name="connsiteY3" fmla="*/ 77662 h 155324"/>
                <a:gd name="connsiteX4" fmla="*/ 77662 w 155324"/>
                <a:gd name="connsiteY4" fmla="*/ 0 h 155324"/>
                <a:gd name="connsiteX5" fmla="*/ 83210 w 155324"/>
                <a:gd name="connsiteY5" fmla="*/ 83210 h 155324"/>
                <a:gd name="connsiteX6" fmla="*/ 108672 w 155324"/>
                <a:gd name="connsiteY6" fmla="*/ 83210 h 155324"/>
                <a:gd name="connsiteX7" fmla="*/ 83210 w 155324"/>
                <a:gd name="connsiteY7" fmla="*/ 133746 h 155324"/>
                <a:gd name="connsiteX8" fmla="*/ 83210 w 155324"/>
                <a:gd name="connsiteY8" fmla="*/ 72115 h 155324"/>
                <a:gd name="connsiteX9" fmla="*/ 83210 w 155324"/>
                <a:gd name="connsiteY9" fmla="*/ 21524 h 155324"/>
                <a:gd name="connsiteX10" fmla="*/ 108672 w 155324"/>
                <a:gd name="connsiteY10" fmla="*/ 72115 h 155324"/>
                <a:gd name="connsiteX11" fmla="*/ 72115 w 155324"/>
                <a:gd name="connsiteY11" fmla="*/ 72115 h 155324"/>
                <a:gd name="connsiteX12" fmla="*/ 47485 w 155324"/>
                <a:gd name="connsiteY12" fmla="*/ 72115 h 155324"/>
                <a:gd name="connsiteX13" fmla="*/ 72115 w 155324"/>
                <a:gd name="connsiteY13" fmla="*/ 22189 h 155324"/>
                <a:gd name="connsiteX14" fmla="*/ 72115 w 155324"/>
                <a:gd name="connsiteY14" fmla="*/ 83210 h 155324"/>
                <a:gd name="connsiteX15" fmla="*/ 72115 w 155324"/>
                <a:gd name="connsiteY15" fmla="*/ 133136 h 155324"/>
                <a:gd name="connsiteX16" fmla="*/ 47485 w 155324"/>
                <a:gd name="connsiteY16" fmla="*/ 83210 h 155324"/>
                <a:gd name="connsiteX17" fmla="*/ 36335 w 155324"/>
                <a:gd name="connsiteY17" fmla="*/ 72115 h 155324"/>
                <a:gd name="connsiteX18" fmla="*/ 12592 w 155324"/>
                <a:gd name="connsiteY18" fmla="*/ 72115 h 155324"/>
                <a:gd name="connsiteX19" fmla="*/ 65125 w 155324"/>
                <a:gd name="connsiteY19" fmla="*/ 13591 h 155324"/>
                <a:gd name="connsiteX20" fmla="*/ 36335 w 155324"/>
                <a:gd name="connsiteY20" fmla="*/ 72115 h 155324"/>
                <a:gd name="connsiteX21" fmla="*/ 36335 w 155324"/>
                <a:gd name="connsiteY21" fmla="*/ 83210 h 155324"/>
                <a:gd name="connsiteX22" fmla="*/ 65236 w 155324"/>
                <a:gd name="connsiteY22" fmla="*/ 141789 h 155324"/>
                <a:gd name="connsiteX23" fmla="*/ 12592 w 155324"/>
                <a:gd name="connsiteY23" fmla="*/ 83210 h 155324"/>
                <a:gd name="connsiteX24" fmla="*/ 119822 w 155324"/>
                <a:gd name="connsiteY24" fmla="*/ 83210 h 155324"/>
                <a:gd name="connsiteX25" fmla="*/ 142732 w 155324"/>
                <a:gd name="connsiteY25" fmla="*/ 83210 h 155324"/>
                <a:gd name="connsiteX26" fmla="*/ 91087 w 155324"/>
                <a:gd name="connsiteY26" fmla="*/ 141567 h 155324"/>
                <a:gd name="connsiteX27" fmla="*/ 119822 w 155324"/>
                <a:gd name="connsiteY27" fmla="*/ 83210 h 155324"/>
                <a:gd name="connsiteX28" fmla="*/ 119822 w 155324"/>
                <a:gd name="connsiteY28" fmla="*/ 72115 h 155324"/>
                <a:gd name="connsiteX29" fmla="*/ 91253 w 155324"/>
                <a:gd name="connsiteY29" fmla="*/ 13813 h 155324"/>
                <a:gd name="connsiteX30" fmla="*/ 142732 w 155324"/>
                <a:gd name="connsiteY30" fmla="*/ 72115 h 1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324" h="155324">
                  <a:moveTo>
                    <a:pt x="77662" y="0"/>
                  </a:moveTo>
                  <a:cubicBezTo>
                    <a:pt x="34771" y="0"/>
                    <a:pt x="0" y="34771"/>
                    <a:pt x="0" y="77662"/>
                  </a:cubicBezTo>
                  <a:cubicBezTo>
                    <a:pt x="0" y="120554"/>
                    <a:pt x="34771" y="155325"/>
                    <a:pt x="77662" y="155325"/>
                  </a:cubicBezTo>
                  <a:cubicBezTo>
                    <a:pt x="120554" y="155325"/>
                    <a:pt x="155325" y="120554"/>
                    <a:pt x="155325" y="77662"/>
                  </a:cubicBezTo>
                  <a:cubicBezTo>
                    <a:pt x="155325" y="34771"/>
                    <a:pt x="120554" y="0"/>
                    <a:pt x="77662" y="0"/>
                  </a:cubicBezTo>
                  <a:close/>
                  <a:moveTo>
                    <a:pt x="83210" y="83210"/>
                  </a:moveTo>
                  <a:lnTo>
                    <a:pt x="108672" y="83210"/>
                  </a:lnTo>
                  <a:cubicBezTo>
                    <a:pt x="105772" y="102333"/>
                    <a:pt x="96853" y="120036"/>
                    <a:pt x="83210" y="133746"/>
                  </a:cubicBezTo>
                  <a:close/>
                  <a:moveTo>
                    <a:pt x="83210" y="72115"/>
                  </a:moveTo>
                  <a:lnTo>
                    <a:pt x="83210" y="21524"/>
                  </a:lnTo>
                  <a:cubicBezTo>
                    <a:pt x="96867" y="35247"/>
                    <a:pt x="105787" y="52970"/>
                    <a:pt x="108672" y="72115"/>
                  </a:cubicBezTo>
                  <a:close/>
                  <a:moveTo>
                    <a:pt x="72115" y="72115"/>
                  </a:moveTo>
                  <a:lnTo>
                    <a:pt x="47485" y="72115"/>
                  </a:lnTo>
                  <a:cubicBezTo>
                    <a:pt x="50244" y="53298"/>
                    <a:pt x="58862" y="35829"/>
                    <a:pt x="72115" y="22189"/>
                  </a:cubicBezTo>
                  <a:close/>
                  <a:moveTo>
                    <a:pt x="72115" y="83210"/>
                  </a:moveTo>
                  <a:lnTo>
                    <a:pt x="72115" y="133136"/>
                  </a:lnTo>
                  <a:cubicBezTo>
                    <a:pt x="58887" y="119478"/>
                    <a:pt x="50273" y="102018"/>
                    <a:pt x="47485" y="83210"/>
                  </a:cubicBezTo>
                  <a:close/>
                  <a:moveTo>
                    <a:pt x="36335" y="72115"/>
                  </a:moveTo>
                  <a:lnTo>
                    <a:pt x="12592" y="72115"/>
                  </a:lnTo>
                  <a:cubicBezTo>
                    <a:pt x="15055" y="43058"/>
                    <a:pt x="36502" y="19165"/>
                    <a:pt x="65125" y="13591"/>
                  </a:cubicBezTo>
                  <a:cubicBezTo>
                    <a:pt x="49311" y="29371"/>
                    <a:pt x="39185" y="49956"/>
                    <a:pt x="36335" y="72115"/>
                  </a:cubicBezTo>
                  <a:close/>
                  <a:moveTo>
                    <a:pt x="36335" y="83210"/>
                  </a:moveTo>
                  <a:cubicBezTo>
                    <a:pt x="39187" y="105407"/>
                    <a:pt x="49357" y="126020"/>
                    <a:pt x="65236" y="141789"/>
                  </a:cubicBezTo>
                  <a:cubicBezTo>
                    <a:pt x="36571" y="136219"/>
                    <a:pt x="15080" y="112305"/>
                    <a:pt x="12592" y="83210"/>
                  </a:cubicBezTo>
                  <a:close/>
                  <a:moveTo>
                    <a:pt x="119822" y="83210"/>
                  </a:moveTo>
                  <a:lnTo>
                    <a:pt x="142732" y="83210"/>
                  </a:lnTo>
                  <a:cubicBezTo>
                    <a:pt x="140303" y="111937"/>
                    <a:pt x="119306" y="135663"/>
                    <a:pt x="91087" y="141567"/>
                  </a:cubicBezTo>
                  <a:cubicBezTo>
                    <a:pt x="106893" y="125855"/>
                    <a:pt x="117005" y="105318"/>
                    <a:pt x="119822" y="83210"/>
                  </a:cubicBezTo>
                  <a:close/>
                  <a:moveTo>
                    <a:pt x="119822" y="72115"/>
                  </a:moveTo>
                  <a:cubicBezTo>
                    <a:pt x="116982" y="50065"/>
                    <a:pt x="106939" y="29569"/>
                    <a:pt x="91253" y="13813"/>
                  </a:cubicBezTo>
                  <a:cubicBezTo>
                    <a:pt x="119389" y="19775"/>
                    <a:pt x="140300" y="43458"/>
                    <a:pt x="142732" y="7211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CF2B6652-6E81-4E38-8FA3-C897583FDB96}"/>
              </a:ext>
            </a:extLst>
          </p:cNvPr>
          <p:cNvGrpSpPr/>
          <p:nvPr/>
        </p:nvGrpSpPr>
        <p:grpSpPr>
          <a:xfrm>
            <a:off x="7866777" y="3243470"/>
            <a:ext cx="455433" cy="458762"/>
            <a:chOff x="7866777" y="3243470"/>
            <a:chExt cx="455433" cy="458762"/>
          </a:xfrm>
        </p:grpSpPr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0D075A5-2823-44C5-B84E-E6080D9E02B7}"/>
                </a:ext>
              </a:extLst>
            </p:cNvPr>
            <p:cNvSpPr/>
            <p:nvPr/>
          </p:nvSpPr>
          <p:spPr>
            <a:xfrm>
              <a:off x="8033196" y="3243470"/>
              <a:ext cx="289014" cy="186944"/>
            </a:xfrm>
            <a:custGeom>
              <a:avLst/>
              <a:gdLst>
                <a:gd name="connsiteX0" fmla="*/ 246301 w 289014"/>
                <a:gd name="connsiteY0" fmla="*/ 72670 h 186944"/>
                <a:gd name="connsiteX1" fmla="*/ 191382 w 289014"/>
                <a:gd name="connsiteY1" fmla="*/ 26627 h 186944"/>
                <a:gd name="connsiteX2" fmla="*/ 182507 w 289014"/>
                <a:gd name="connsiteY2" fmla="*/ 27182 h 186944"/>
                <a:gd name="connsiteX3" fmla="*/ 125369 w 289014"/>
                <a:gd name="connsiteY3" fmla="*/ 0 h 186944"/>
                <a:gd name="connsiteX4" fmla="*/ 54364 w 289014"/>
                <a:gd name="connsiteY4" fmla="*/ 53809 h 186944"/>
                <a:gd name="connsiteX5" fmla="*/ 0 w 289014"/>
                <a:gd name="connsiteY5" fmla="*/ 119822 h 186944"/>
                <a:gd name="connsiteX6" fmla="*/ 66568 w 289014"/>
                <a:gd name="connsiteY6" fmla="*/ 186944 h 186944"/>
                <a:gd name="connsiteX7" fmla="*/ 66568 w 289014"/>
                <a:gd name="connsiteY7" fmla="*/ 186944 h 186944"/>
                <a:gd name="connsiteX8" fmla="*/ 232987 w 289014"/>
                <a:gd name="connsiteY8" fmla="*/ 186944 h 186944"/>
                <a:gd name="connsiteX9" fmla="*/ 289015 w 289014"/>
                <a:gd name="connsiteY9" fmla="*/ 128698 h 186944"/>
                <a:gd name="connsiteX10" fmla="*/ 246301 w 289014"/>
                <a:gd name="connsiteY10" fmla="*/ 72670 h 186944"/>
                <a:gd name="connsiteX11" fmla="*/ 229659 w 289014"/>
                <a:gd name="connsiteY11" fmla="*/ 153661 h 186944"/>
                <a:gd name="connsiteX12" fmla="*/ 65458 w 289014"/>
                <a:gd name="connsiteY12" fmla="*/ 153661 h 186944"/>
                <a:gd name="connsiteX13" fmla="*/ 36058 w 289014"/>
                <a:gd name="connsiteY13" fmla="*/ 134245 h 186944"/>
                <a:gd name="connsiteX14" fmla="*/ 39941 w 289014"/>
                <a:gd name="connsiteY14" fmla="*/ 98742 h 186944"/>
                <a:gd name="connsiteX15" fmla="*/ 67122 w 289014"/>
                <a:gd name="connsiteY15" fmla="*/ 84874 h 186944"/>
                <a:gd name="connsiteX16" fmla="*/ 72670 w 289014"/>
                <a:gd name="connsiteY16" fmla="*/ 85429 h 186944"/>
                <a:gd name="connsiteX17" fmla="*/ 82655 w 289014"/>
                <a:gd name="connsiteY17" fmla="*/ 87093 h 186944"/>
                <a:gd name="connsiteX18" fmla="*/ 82655 w 289014"/>
                <a:gd name="connsiteY18" fmla="*/ 75998 h 186944"/>
                <a:gd name="connsiteX19" fmla="*/ 115384 w 289014"/>
                <a:gd name="connsiteY19" fmla="*/ 34393 h 186944"/>
                <a:gd name="connsiteX20" fmla="*/ 125369 w 289014"/>
                <a:gd name="connsiteY20" fmla="*/ 33284 h 186944"/>
                <a:gd name="connsiteX21" fmla="*/ 125369 w 289014"/>
                <a:gd name="connsiteY21" fmla="*/ 33284 h 186944"/>
                <a:gd name="connsiteX22" fmla="*/ 125369 w 289014"/>
                <a:gd name="connsiteY22" fmla="*/ 33284 h 186944"/>
                <a:gd name="connsiteX23" fmla="*/ 125369 w 289014"/>
                <a:gd name="connsiteY23" fmla="*/ 33284 h 186944"/>
                <a:gd name="connsiteX24" fmla="*/ 163091 w 289014"/>
                <a:gd name="connsiteY24" fmla="*/ 56583 h 186944"/>
                <a:gd name="connsiteX25" fmla="*/ 166419 w 289014"/>
                <a:gd name="connsiteY25" fmla="*/ 63239 h 186944"/>
                <a:gd name="connsiteX26" fmla="*/ 173631 w 289014"/>
                <a:gd name="connsiteY26" fmla="*/ 60466 h 186944"/>
                <a:gd name="connsiteX27" fmla="*/ 184726 w 289014"/>
                <a:gd name="connsiteY27" fmla="*/ 58802 h 186944"/>
                <a:gd name="connsiteX28" fmla="*/ 204696 w 289014"/>
                <a:gd name="connsiteY28" fmla="*/ 64904 h 186944"/>
                <a:gd name="connsiteX29" fmla="*/ 219119 w 289014"/>
                <a:gd name="connsiteY29" fmla="*/ 93195 h 186944"/>
                <a:gd name="connsiteX30" fmla="*/ 219119 w 289014"/>
                <a:gd name="connsiteY30" fmla="*/ 102071 h 186944"/>
                <a:gd name="connsiteX31" fmla="*/ 230213 w 289014"/>
                <a:gd name="connsiteY31" fmla="*/ 102071 h 186944"/>
                <a:gd name="connsiteX32" fmla="*/ 256286 w 289014"/>
                <a:gd name="connsiteY32" fmla="*/ 128143 h 186944"/>
                <a:gd name="connsiteX33" fmla="*/ 229659 w 289014"/>
                <a:gd name="connsiteY33" fmla="*/ 153661 h 1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9014" h="186944">
                  <a:moveTo>
                    <a:pt x="246301" y="72670"/>
                  </a:moveTo>
                  <a:cubicBezTo>
                    <a:pt x="241863" y="46597"/>
                    <a:pt x="218564" y="26627"/>
                    <a:pt x="191382" y="26627"/>
                  </a:cubicBezTo>
                  <a:cubicBezTo>
                    <a:pt x="188609" y="26627"/>
                    <a:pt x="185280" y="27182"/>
                    <a:pt x="182507" y="27182"/>
                  </a:cubicBezTo>
                  <a:cubicBezTo>
                    <a:pt x="169193" y="10540"/>
                    <a:pt x="148668" y="0"/>
                    <a:pt x="125369" y="0"/>
                  </a:cubicBezTo>
                  <a:cubicBezTo>
                    <a:pt x="91531" y="0"/>
                    <a:pt x="63239" y="22744"/>
                    <a:pt x="54364" y="53809"/>
                  </a:cubicBezTo>
                  <a:cubicBezTo>
                    <a:pt x="23299" y="59911"/>
                    <a:pt x="0" y="87093"/>
                    <a:pt x="0" y="119822"/>
                  </a:cubicBezTo>
                  <a:cubicBezTo>
                    <a:pt x="0" y="156989"/>
                    <a:pt x="29955" y="186944"/>
                    <a:pt x="66568" y="186944"/>
                  </a:cubicBezTo>
                  <a:lnTo>
                    <a:pt x="66568" y="186944"/>
                  </a:lnTo>
                  <a:cubicBezTo>
                    <a:pt x="66568" y="186944"/>
                    <a:pt x="230768" y="186944"/>
                    <a:pt x="232987" y="186944"/>
                  </a:cubicBezTo>
                  <a:cubicBezTo>
                    <a:pt x="265162" y="186944"/>
                    <a:pt x="289015" y="160872"/>
                    <a:pt x="289015" y="128698"/>
                  </a:cubicBezTo>
                  <a:cubicBezTo>
                    <a:pt x="289015" y="102071"/>
                    <a:pt x="270709" y="79881"/>
                    <a:pt x="246301" y="72670"/>
                  </a:cubicBezTo>
                  <a:close/>
                  <a:moveTo>
                    <a:pt x="229659" y="153661"/>
                  </a:moveTo>
                  <a:lnTo>
                    <a:pt x="65458" y="153661"/>
                  </a:lnTo>
                  <a:cubicBezTo>
                    <a:pt x="52699" y="152551"/>
                    <a:pt x="41605" y="145340"/>
                    <a:pt x="36058" y="134245"/>
                  </a:cubicBezTo>
                  <a:cubicBezTo>
                    <a:pt x="31065" y="122596"/>
                    <a:pt x="32174" y="109282"/>
                    <a:pt x="39941" y="98742"/>
                  </a:cubicBezTo>
                  <a:cubicBezTo>
                    <a:pt x="46597" y="89866"/>
                    <a:pt x="56583" y="84874"/>
                    <a:pt x="67122" y="84874"/>
                  </a:cubicBezTo>
                  <a:cubicBezTo>
                    <a:pt x="68787" y="84874"/>
                    <a:pt x="71006" y="84874"/>
                    <a:pt x="72670" y="85429"/>
                  </a:cubicBezTo>
                  <a:lnTo>
                    <a:pt x="82655" y="87093"/>
                  </a:lnTo>
                  <a:lnTo>
                    <a:pt x="82655" y="75998"/>
                  </a:lnTo>
                  <a:cubicBezTo>
                    <a:pt x="82655" y="56028"/>
                    <a:pt x="95969" y="38831"/>
                    <a:pt x="115384" y="34393"/>
                  </a:cubicBezTo>
                  <a:cubicBezTo>
                    <a:pt x="118712" y="33839"/>
                    <a:pt x="122041" y="33284"/>
                    <a:pt x="125369" y="33284"/>
                  </a:cubicBezTo>
                  <a:cubicBezTo>
                    <a:pt x="125369" y="33284"/>
                    <a:pt x="125369" y="33284"/>
                    <a:pt x="125369" y="33284"/>
                  </a:cubicBezTo>
                  <a:lnTo>
                    <a:pt x="125369" y="33284"/>
                  </a:lnTo>
                  <a:cubicBezTo>
                    <a:pt x="125369" y="33284"/>
                    <a:pt x="125369" y="33284"/>
                    <a:pt x="125369" y="33284"/>
                  </a:cubicBezTo>
                  <a:cubicBezTo>
                    <a:pt x="141456" y="33284"/>
                    <a:pt x="155879" y="42160"/>
                    <a:pt x="163091" y="56583"/>
                  </a:cubicBezTo>
                  <a:lnTo>
                    <a:pt x="166419" y="63239"/>
                  </a:lnTo>
                  <a:lnTo>
                    <a:pt x="173631" y="60466"/>
                  </a:lnTo>
                  <a:cubicBezTo>
                    <a:pt x="176959" y="59356"/>
                    <a:pt x="180842" y="58802"/>
                    <a:pt x="184726" y="58802"/>
                  </a:cubicBezTo>
                  <a:cubicBezTo>
                    <a:pt x="191937" y="58802"/>
                    <a:pt x="198594" y="61020"/>
                    <a:pt x="204696" y="64904"/>
                  </a:cubicBezTo>
                  <a:cubicBezTo>
                    <a:pt x="213572" y="71560"/>
                    <a:pt x="219119" y="82100"/>
                    <a:pt x="219119" y="93195"/>
                  </a:cubicBezTo>
                  <a:lnTo>
                    <a:pt x="219119" y="102071"/>
                  </a:lnTo>
                  <a:lnTo>
                    <a:pt x="230213" y="102071"/>
                  </a:lnTo>
                  <a:cubicBezTo>
                    <a:pt x="244636" y="102071"/>
                    <a:pt x="256286" y="113720"/>
                    <a:pt x="256286" y="128143"/>
                  </a:cubicBezTo>
                  <a:cubicBezTo>
                    <a:pt x="255731" y="142011"/>
                    <a:pt x="244082" y="153661"/>
                    <a:pt x="229659" y="1536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71984F49-4913-49DF-B0CB-458B70ACC44B}"/>
                </a:ext>
              </a:extLst>
            </p:cNvPr>
            <p:cNvSpPr/>
            <p:nvPr/>
          </p:nvSpPr>
          <p:spPr>
            <a:xfrm>
              <a:off x="7866777" y="3452603"/>
              <a:ext cx="266271" cy="249629"/>
            </a:xfrm>
            <a:custGeom>
              <a:avLst/>
              <a:gdLst>
                <a:gd name="connsiteX0" fmla="*/ 248520 w 266271"/>
                <a:gd name="connsiteY0" fmla="*/ 0 h 249629"/>
                <a:gd name="connsiteX1" fmla="*/ 17751 w 266271"/>
                <a:gd name="connsiteY1" fmla="*/ 0 h 249629"/>
                <a:gd name="connsiteX2" fmla="*/ 0 w 266271"/>
                <a:gd name="connsiteY2" fmla="*/ 17751 h 249629"/>
                <a:gd name="connsiteX3" fmla="*/ 0 w 266271"/>
                <a:gd name="connsiteY3" fmla="*/ 176405 h 249629"/>
                <a:gd name="connsiteX4" fmla="*/ 17751 w 266271"/>
                <a:gd name="connsiteY4" fmla="*/ 194156 h 249629"/>
                <a:gd name="connsiteX5" fmla="*/ 17751 w 266271"/>
                <a:gd name="connsiteY5" fmla="*/ 194156 h 249629"/>
                <a:gd name="connsiteX6" fmla="*/ 105399 w 266271"/>
                <a:gd name="connsiteY6" fmla="*/ 194156 h 249629"/>
                <a:gd name="connsiteX7" fmla="*/ 105399 w 266271"/>
                <a:gd name="connsiteY7" fmla="*/ 216345 h 249629"/>
                <a:gd name="connsiteX8" fmla="*/ 66568 w 266271"/>
                <a:gd name="connsiteY8" fmla="*/ 216345 h 249629"/>
                <a:gd name="connsiteX9" fmla="*/ 66568 w 266271"/>
                <a:gd name="connsiteY9" fmla="*/ 249629 h 249629"/>
                <a:gd name="connsiteX10" fmla="*/ 199703 w 266271"/>
                <a:gd name="connsiteY10" fmla="*/ 249629 h 249629"/>
                <a:gd name="connsiteX11" fmla="*/ 199703 w 266271"/>
                <a:gd name="connsiteY11" fmla="*/ 216345 h 249629"/>
                <a:gd name="connsiteX12" fmla="*/ 160872 w 266271"/>
                <a:gd name="connsiteY12" fmla="*/ 216345 h 249629"/>
                <a:gd name="connsiteX13" fmla="*/ 160872 w 266271"/>
                <a:gd name="connsiteY13" fmla="*/ 194156 h 249629"/>
                <a:gd name="connsiteX14" fmla="*/ 248520 w 266271"/>
                <a:gd name="connsiteY14" fmla="*/ 194156 h 249629"/>
                <a:gd name="connsiteX15" fmla="*/ 266271 w 266271"/>
                <a:gd name="connsiteY15" fmla="*/ 176405 h 249629"/>
                <a:gd name="connsiteX16" fmla="*/ 266271 w 266271"/>
                <a:gd name="connsiteY16" fmla="*/ 176405 h 249629"/>
                <a:gd name="connsiteX17" fmla="*/ 266271 w 266271"/>
                <a:gd name="connsiteY17" fmla="*/ 17751 h 249629"/>
                <a:gd name="connsiteX18" fmla="*/ 248520 w 266271"/>
                <a:gd name="connsiteY18" fmla="*/ 0 h 249629"/>
                <a:gd name="connsiteX19" fmla="*/ 232987 w 266271"/>
                <a:gd name="connsiteY19" fmla="*/ 160872 h 249629"/>
                <a:gd name="connsiteX20" fmla="*/ 33284 w 266271"/>
                <a:gd name="connsiteY20" fmla="*/ 160872 h 249629"/>
                <a:gd name="connsiteX21" fmla="*/ 33284 w 266271"/>
                <a:gd name="connsiteY21" fmla="*/ 33284 h 249629"/>
                <a:gd name="connsiteX22" fmla="*/ 232987 w 266271"/>
                <a:gd name="connsiteY22" fmla="*/ 33284 h 249629"/>
                <a:gd name="connsiteX23" fmla="*/ 232987 w 266271"/>
                <a:gd name="connsiteY23" fmla="*/ 160872 h 24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6271" h="249629">
                  <a:moveTo>
                    <a:pt x="248520" y="0"/>
                  </a:moveTo>
                  <a:lnTo>
                    <a:pt x="17751" y="0"/>
                  </a:lnTo>
                  <a:cubicBezTo>
                    <a:pt x="7766" y="0"/>
                    <a:pt x="0" y="7766"/>
                    <a:pt x="0" y="17751"/>
                  </a:cubicBezTo>
                  <a:lnTo>
                    <a:pt x="0" y="176405"/>
                  </a:lnTo>
                  <a:cubicBezTo>
                    <a:pt x="0" y="186390"/>
                    <a:pt x="7766" y="194156"/>
                    <a:pt x="17751" y="194156"/>
                  </a:cubicBezTo>
                  <a:cubicBezTo>
                    <a:pt x="17751" y="194156"/>
                    <a:pt x="17751" y="194156"/>
                    <a:pt x="17751" y="194156"/>
                  </a:cubicBezTo>
                  <a:lnTo>
                    <a:pt x="105399" y="194156"/>
                  </a:lnTo>
                  <a:lnTo>
                    <a:pt x="105399" y="216345"/>
                  </a:lnTo>
                  <a:lnTo>
                    <a:pt x="66568" y="216345"/>
                  </a:lnTo>
                  <a:lnTo>
                    <a:pt x="66568" y="249629"/>
                  </a:lnTo>
                  <a:lnTo>
                    <a:pt x="199703" y="249629"/>
                  </a:lnTo>
                  <a:lnTo>
                    <a:pt x="199703" y="216345"/>
                  </a:lnTo>
                  <a:lnTo>
                    <a:pt x="160872" y="216345"/>
                  </a:lnTo>
                  <a:lnTo>
                    <a:pt x="160872" y="194156"/>
                  </a:lnTo>
                  <a:lnTo>
                    <a:pt x="248520" y="194156"/>
                  </a:lnTo>
                  <a:cubicBezTo>
                    <a:pt x="258505" y="194156"/>
                    <a:pt x="266271" y="186390"/>
                    <a:pt x="266271" y="176405"/>
                  </a:cubicBezTo>
                  <a:lnTo>
                    <a:pt x="266271" y="176405"/>
                  </a:lnTo>
                  <a:lnTo>
                    <a:pt x="266271" y="17751"/>
                  </a:lnTo>
                  <a:cubicBezTo>
                    <a:pt x="266271" y="7766"/>
                    <a:pt x="258505" y="0"/>
                    <a:pt x="248520" y="0"/>
                  </a:cubicBezTo>
                  <a:close/>
                  <a:moveTo>
                    <a:pt x="232987" y="160872"/>
                  </a:moveTo>
                  <a:lnTo>
                    <a:pt x="33284" y="160872"/>
                  </a:lnTo>
                  <a:lnTo>
                    <a:pt x="33284" y="33284"/>
                  </a:lnTo>
                  <a:lnTo>
                    <a:pt x="232987" y="33284"/>
                  </a:lnTo>
                  <a:lnTo>
                    <a:pt x="232987" y="16087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390BD467-B1C5-43B1-8C2A-6CF11BC460AB}"/>
                </a:ext>
              </a:extLst>
            </p:cNvPr>
            <p:cNvSpPr/>
            <p:nvPr/>
          </p:nvSpPr>
          <p:spPr>
            <a:xfrm>
              <a:off x="8159120" y="3452603"/>
              <a:ext cx="97766" cy="123150"/>
            </a:xfrm>
            <a:custGeom>
              <a:avLst/>
              <a:gdLst>
                <a:gd name="connsiteX0" fmla="*/ 56028 w 97766"/>
                <a:gd name="connsiteY0" fmla="*/ 0 h 123150"/>
                <a:gd name="connsiteX1" fmla="*/ 64349 w 97766"/>
                <a:gd name="connsiteY1" fmla="*/ 25518 h 123150"/>
                <a:gd name="connsiteX2" fmla="*/ 40495 w 97766"/>
                <a:gd name="connsiteY2" fmla="*/ 64904 h 123150"/>
                <a:gd name="connsiteX3" fmla="*/ 40495 w 97766"/>
                <a:gd name="connsiteY3" fmla="*/ 42160 h 123150"/>
                <a:gd name="connsiteX4" fmla="*/ 0 w 97766"/>
                <a:gd name="connsiteY4" fmla="*/ 83210 h 123150"/>
                <a:gd name="connsiteX5" fmla="*/ 40495 w 97766"/>
                <a:gd name="connsiteY5" fmla="*/ 123150 h 123150"/>
                <a:gd name="connsiteX6" fmla="*/ 40495 w 97766"/>
                <a:gd name="connsiteY6" fmla="*/ 100406 h 123150"/>
                <a:gd name="connsiteX7" fmla="*/ 94859 w 97766"/>
                <a:gd name="connsiteY7" fmla="*/ 4993 h 123150"/>
                <a:gd name="connsiteX8" fmla="*/ 93195 w 97766"/>
                <a:gd name="connsiteY8" fmla="*/ 0 h 123150"/>
                <a:gd name="connsiteX9" fmla="*/ 56028 w 97766"/>
                <a:gd name="connsiteY9" fmla="*/ 0 h 12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66" h="123150">
                  <a:moveTo>
                    <a:pt x="56028" y="0"/>
                  </a:moveTo>
                  <a:cubicBezTo>
                    <a:pt x="61575" y="7212"/>
                    <a:pt x="64349" y="16642"/>
                    <a:pt x="64349" y="25518"/>
                  </a:cubicBezTo>
                  <a:cubicBezTo>
                    <a:pt x="64349" y="42160"/>
                    <a:pt x="54918" y="57137"/>
                    <a:pt x="40495" y="64904"/>
                  </a:cubicBezTo>
                  <a:lnTo>
                    <a:pt x="40495" y="42160"/>
                  </a:lnTo>
                  <a:lnTo>
                    <a:pt x="0" y="83210"/>
                  </a:lnTo>
                  <a:lnTo>
                    <a:pt x="40495" y="123150"/>
                  </a:lnTo>
                  <a:lnTo>
                    <a:pt x="40495" y="100406"/>
                  </a:lnTo>
                  <a:cubicBezTo>
                    <a:pt x="82100" y="89312"/>
                    <a:pt x="106508" y="46597"/>
                    <a:pt x="94859" y="4993"/>
                  </a:cubicBezTo>
                  <a:cubicBezTo>
                    <a:pt x="94304" y="3328"/>
                    <a:pt x="93750" y="1664"/>
                    <a:pt x="93195" y="0"/>
                  </a:cubicBezTo>
                  <a:lnTo>
                    <a:pt x="5602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F15DEB80-9E37-4A0E-9AB6-8892ECF9AE61}"/>
                </a:ext>
              </a:extLst>
            </p:cNvPr>
            <p:cNvSpPr/>
            <p:nvPr/>
          </p:nvSpPr>
          <p:spPr>
            <a:xfrm>
              <a:off x="7913240" y="3307264"/>
              <a:ext cx="97766" cy="123150"/>
            </a:xfrm>
            <a:custGeom>
              <a:avLst/>
              <a:gdLst>
                <a:gd name="connsiteX0" fmla="*/ 41739 w 97766"/>
                <a:gd name="connsiteY0" fmla="*/ 123150 h 123150"/>
                <a:gd name="connsiteX1" fmla="*/ 33418 w 97766"/>
                <a:gd name="connsiteY1" fmla="*/ 97633 h 123150"/>
                <a:gd name="connsiteX2" fmla="*/ 57271 w 97766"/>
                <a:gd name="connsiteY2" fmla="*/ 58247 h 123150"/>
                <a:gd name="connsiteX3" fmla="*/ 57271 w 97766"/>
                <a:gd name="connsiteY3" fmla="*/ 80991 h 123150"/>
                <a:gd name="connsiteX4" fmla="*/ 97767 w 97766"/>
                <a:gd name="connsiteY4" fmla="*/ 39941 h 123150"/>
                <a:gd name="connsiteX5" fmla="*/ 57271 w 97766"/>
                <a:gd name="connsiteY5" fmla="*/ 0 h 123150"/>
                <a:gd name="connsiteX6" fmla="*/ 57271 w 97766"/>
                <a:gd name="connsiteY6" fmla="*/ 22744 h 123150"/>
                <a:gd name="connsiteX7" fmla="*/ 2908 w 97766"/>
                <a:gd name="connsiteY7" fmla="*/ 118158 h 123150"/>
                <a:gd name="connsiteX8" fmla="*/ 4572 w 97766"/>
                <a:gd name="connsiteY8" fmla="*/ 123150 h 123150"/>
                <a:gd name="connsiteX9" fmla="*/ 41739 w 97766"/>
                <a:gd name="connsiteY9" fmla="*/ 123150 h 12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66" h="123150">
                  <a:moveTo>
                    <a:pt x="41739" y="123150"/>
                  </a:moveTo>
                  <a:cubicBezTo>
                    <a:pt x="37301" y="117603"/>
                    <a:pt x="33418" y="106508"/>
                    <a:pt x="33418" y="97633"/>
                  </a:cubicBezTo>
                  <a:cubicBezTo>
                    <a:pt x="33418" y="80991"/>
                    <a:pt x="42848" y="66013"/>
                    <a:pt x="57271" y="58247"/>
                  </a:cubicBezTo>
                  <a:lnTo>
                    <a:pt x="57271" y="80991"/>
                  </a:lnTo>
                  <a:lnTo>
                    <a:pt x="97767" y="39941"/>
                  </a:lnTo>
                  <a:lnTo>
                    <a:pt x="57271" y="0"/>
                  </a:lnTo>
                  <a:lnTo>
                    <a:pt x="57271" y="22744"/>
                  </a:lnTo>
                  <a:cubicBezTo>
                    <a:pt x="15667" y="33839"/>
                    <a:pt x="-8742" y="76553"/>
                    <a:pt x="2908" y="118158"/>
                  </a:cubicBezTo>
                  <a:cubicBezTo>
                    <a:pt x="3462" y="119822"/>
                    <a:pt x="4017" y="121486"/>
                    <a:pt x="4572" y="123150"/>
                  </a:cubicBezTo>
                  <a:lnTo>
                    <a:pt x="41739" y="1231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1" name="组合 180">
            <a:extLst>
              <a:ext uri="{FF2B5EF4-FFF2-40B4-BE49-F238E27FC236}">
                <a16:creationId xmlns:a16="http://schemas.microsoft.com/office/drawing/2014/main" id="{EDC5804F-BADD-4BC3-960A-4B8D5F41C55A}"/>
              </a:ext>
            </a:extLst>
          </p:cNvPr>
          <p:cNvGrpSpPr/>
          <p:nvPr/>
        </p:nvGrpSpPr>
        <p:grpSpPr>
          <a:xfrm>
            <a:off x="6581363" y="5246819"/>
            <a:ext cx="399406" cy="343378"/>
            <a:chOff x="6581363" y="5246819"/>
            <a:chExt cx="399406" cy="343378"/>
          </a:xfrm>
        </p:grpSpPr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B6BD19D-EFE6-49E8-B44E-F31977F551E6}"/>
                </a:ext>
              </a:extLst>
            </p:cNvPr>
            <p:cNvSpPr/>
            <p:nvPr/>
          </p:nvSpPr>
          <p:spPr>
            <a:xfrm>
              <a:off x="6683434" y="5246819"/>
              <a:ext cx="193046" cy="108727"/>
            </a:xfrm>
            <a:custGeom>
              <a:avLst/>
              <a:gdLst>
                <a:gd name="connsiteX0" fmla="*/ 97633 w 193046"/>
                <a:gd name="connsiteY0" fmla="*/ 26627 h 108727"/>
                <a:gd name="connsiteX1" fmla="*/ 177514 w 193046"/>
                <a:gd name="connsiteY1" fmla="*/ 107063 h 108727"/>
                <a:gd name="connsiteX2" fmla="*/ 193046 w 193046"/>
                <a:gd name="connsiteY2" fmla="*/ 91531 h 108727"/>
                <a:gd name="connsiteX3" fmla="*/ 97633 w 193046"/>
                <a:gd name="connsiteY3" fmla="*/ 0 h 108727"/>
                <a:gd name="connsiteX4" fmla="*/ 0 w 193046"/>
                <a:gd name="connsiteY4" fmla="*/ 93195 h 108727"/>
                <a:gd name="connsiteX5" fmla="*/ 15532 w 193046"/>
                <a:gd name="connsiteY5" fmla="*/ 108727 h 10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46" h="108727">
                  <a:moveTo>
                    <a:pt x="97633" y="26627"/>
                  </a:moveTo>
                  <a:lnTo>
                    <a:pt x="177514" y="107063"/>
                  </a:lnTo>
                  <a:lnTo>
                    <a:pt x="193046" y="91531"/>
                  </a:lnTo>
                  <a:lnTo>
                    <a:pt x="97633" y="0"/>
                  </a:lnTo>
                  <a:lnTo>
                    <a:pt x="0" y="93195"/>
                  </a:lnTo>
                  <a:lnTo>
                    <a:pt x="15532" y="1087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06F0DD51-EAED-4523-BD26-7EC202B7DBB2}"/>
                </a:ext>
              </a:extLst>
            </p:cNvPr>
            <p:cNvSpPr/>
            <p:nvPr/>
          </p:nvSpPr>
          <p:spPr>
            <a:xfrm>
              <a:off x="6581363" y="5301737"/>
              <a:ext cx="399406" cy="288460"/>
            </a:xfrm>
            <a:custGeom>
              <a:avLst/>
              <a:gdLst>
                <a:gd name="connsiteX0" fmla="*/ 377217 w 399406"/>
                <a:gd name="connsiteY0" fmla="*/ 171967 h 288460"/>
                <a:gd name="connsiteX1" fmla="*/ 332839 w 399406"/>
                <a:gd name="connsiteY1" fmla="*/ 171967 h 288460"/>
                <a:gd name="connsiteX2" fmla="*/ 332839 w 399406"/>
                <a:gd name="connsiteY2" fmla="*/ 127588 h 288460"/>
                <a:gd name="connsiteX3" fmla="*/ 377217 w 399406"/>
                <a:gd name="connsiteY3" fmla="*/ 127588 h 288460"/>
                <a:gd name="connsiteX4" fmla="*/ 377217 w 399406"/>
                <a:gd name="connsiteY4" fmla="*/ 171967 h 288460"/>
                <a:gd name="connsiteX5" fmla="*/ 377217 w 399406"/>
                <a:gd name="connsiteY5" fmla="*/ 238534 h 288460"/>
                <a:gd name="connsiteX6" fmla="*/ 332839 w 399406"/>
                <a:gd name="connsiteY6" fmla="*/ 238534 h 288460"/>
                <a:gd name="connsiteX7" fmla="*/ 332839 w 399406"/>
                <a:gd name="connsiteY7" fmla="*/ 194156 h 288460"/>
                <a:gd name="connsiteX8" fmla="*/ 377217 w 399406"/>
                <a:gd name="connsiteY8" fmla="*/ 194156 h 288460"/>
                <a:gd name="connsiteX9" fmla="*/ 377217 w 399406"/>
                <a:gd name="connsiteY9" fmla="*/ 238534 h 288460"/>
                <a:gd name="connsiteX10" fmla="*/ 310650 w 399406"/>
                <a:gd name="connsiteY10" fmla="*/ 171967 h 288460"/>
                <a:gd name="connsiteX11" fmla="*/ 266271 w 399406"/>
                <a:gd name="connsiteY11" fmla="*/ 171967 h 288460"/>
                <a:gd name="connsiteX12" fmla="*/ 266271 w 399406"/>
                <a:gd name="connsiteY12" fmla="*/ 127588 h 288460"/>
                <a:gd name="connsiteX13" fmla="*/ 310650 w 399406"/>
                <a:gd name="connsiteY13" fmla="*/ 127588 h 288460"/>
                <a:gd name="connsiteX14" fmla="*/ 310650 w 399406"/>
                <a:gd name="connsiteY14" fmla="*/ 171967 h 288460"/>
                <a:gd name="connsiteX15" fmla="*/ 310650 w 399406"/>
                <a:gd name="connsiteY15" fmla="*/ 238534 h 288460"/>
                <a:gd name="connsiteX16" fmla="*/ 266271 w 399406"/>
                <a:gd name="connsiteY16" fmla="*/ 238534 h 288460"/>
                <a:gd name="connsiteX17" fmla="*/ 266271 w 399406"/>
                <a:gd name="connsiteY17" fmla="*/ 194156 h 288460"/>
                <a:gd name="connsiteX18" fmla="*/ 310650 w 399406"/>
                <a:gd name="connsiteY18" fmla="*/ 194156 h 288460"/>
                <a:gd name="connsiteX19" fmla="*/ 310650 w 399406"/>
                <a:gd name="connsiteY19" fmla="*/ 238534 h 288460"/>
                <a:gd name="connsiteX20" fmla="*/ 238534 w 399406"/>
                <a:gd name="connsiteY20" fmla="*/ 171967 h 288460"/>
                <a:gd name="connsiteX21" fmla="*/ 160872 w 399406"/>
                <a:gd name="connsiteY21" fmla="*/ 171967 h 288460"/>
                <a:gd name="connsiteX22" fmla="*/ 160872 w 399406"/>
                <a:gd name="connsiteY22" fmla="*/ 149777 h 288460"/>
                <a:gd name="connsiteX23" fmla="*/ 238534 w 399406"/>
                <a:gd name="connsiteY23" fmla="*/ 149777 h 288460"/>
                <a:gd name="connsiteX24" fmla="*/ 238534 w 399406"/>
                <a:gd name="connsiteY24" fmla="*/ 171967 h 288460"/>
                <a:gd name="connsiteX25" fmla="*/ 199703 w 399406"/>
                <a:gd name="connsiteY25" fmla="*/ 66568 h 288460"/>
                <a:gd name="connsiteX26" fmla="*/ 216345 w 399406"/>
                <a:gd name="connsiteY26" fmla="*/ 83210 h 288460"/>
                <a:gd name="connsiteX27" fmla="*/ 199703 w 399406"/>
                <a:gd name="connsiteY27" fmla="*/ 99852 h 288460"/>
                <a:gd name="connsiteX28" fmla="*/ 183061 w 399406"/>
                <a:gd name="connsiteY28" fmla="*/ 83210 h 288460"/>
                <a:gd name="connsiteX29" fmla="*/ 199703 w 399406"/>
                <a:gd name="connsiteY29" fmla="*/ 66568 h 288460"/>
                <a:gd name="connsiteX30" fmla="*/ 133136 w 399406"/>
                <a:gd name="connsiteY30" fmla="*/ 171967 h 288460"/>
                <a:gd name="connsiteX31" fmla="*/ 88757 w 399406"/>
                <a:gd name="connsiteY31" fmla="*/ 171967 h 288460"/>
                <a:gd name="connsiteX32" fmla="*/ 88757 w 399406"/>
                <a:gd name="connsiteY32" fmla="*/ 127588 h 288460"/>
                <a:gd name="connsiteX33" fmla="*/ 133136 w 399406"/>
                <a:gd name="connsiteY33" fmla="*/ 127588 h 288460"/>
                <a:gd name="connsiteX34" fmla="*/ 133136 w 399406"/>
                <a:gd name="connsiteY34" fmla="*/ 171967 h 288460"/>
                <a:gd name="connsiteX35" fmla="*/ 133136 w 399406"/>
                <a:gd name="connsiteY35" fmla="*/ 238534 h 288460"/>
                <a:gd name="connsiteX36" fmla="*/ 88757 w 399406"/>
                <a:gd name="connsiteY36" fmla="*/ 238534 h 288460"/>
                <a:gd name="connsiteX37" fmla="*/ 88757 w 399406"/>
                <a:gd name="connsiteY37" fmla="*/ 194156 h 288460"/>
                <a:gd name="connsiteX38" fmla="*/ 133136 w 399406"/>
                <a:gd name="connsiteY38" fmla="*/ 194156 h 288460"/>
                <a:gd name="connsiteX39" fmla="*/ 133136 w 399406"/>
                <a:gd name="connsiteY39" fmla="*/ 238534 h 288460"/>
                <a:gd name="connsiteX40" fmla="*/ 66568 w 399406"/>
                <a:gd name="connsiteY40" fmla="*/ 171967 h 288460"/>
                <a:gd name="connsiteX41" fmla="*/ 22189 w 399406"/>
                <a:gd name="connsiteY41" fmla="*/ 171967 h 288460"/>
                <a:gd name="connsiteX42" fmla="*/ 22189 w 399406"/>
                <a:gd name="connsiteY42" fmla="*/ 127588 h 288460"/>
                <a:gd name="connsiteX43" fmla="*/ 66568 w 399406"/>
                <a:gd name="connsiteY43" fmla="*/ 127588 h 288460"/>
                <a:gd name="connsiteX44" fmla="*/ 66568 w 399406"/>
                <a:gd name="connsiteY44" fmla="*/ 171967 h 288460"/>
                <a:gd name="connsiteX45" fmla="*/ 66568 w 399406"/>
                <a:gd name="connsiteY45" fmla="*/ 238534 h 288460"/>
                <a:gd name="connsiteX46" fmla="*/ 22189 w 399406"/>
                <a:gd name="connsiteY46" fmla="*/ 238534 h 288460"/>
                <a:gd name="connsiteX47" fmla="*/ 22189 w 399406"/>
                <a:gd name="connsiteY47" fmla="*/ 194156 h 288460"/>
                <a:gd name="connsiteX48" fmla="*/ 66568 w 399406"/>
                <a:gd name="connsiteY48" fmla="*/ 194156 h 288460"/>
                <a:gd name="connsiteX49" fmla="*/ 66568 w 399406"/>
                <a:gd name="connsiteY49" fmla="*/ 238534 h 288460"/>
                <a:gd name="connsiteX50" fmla="*/ 266271 w 399406"/>
                <a:gd name="connsiteY50" fmla="*/ 99852 h 288460"/>
                <a:gd name="connsiteX51" fmla="*/ 266271 w 399406"/>
                <a:gd name="connsiteY51" fmla="*/ 66568 h 288460"/>
                <a:gd name="connsiteX52" fmla="*/ 199703 w 399406"/>
                <a:gd name="connsiteY52" fmla="*/ 0 h 288460"/>
                <a:gd name="connsiteX53" fmla="*/ 133136 w 399406"/>
                <a:gd name="connsiteY53" fmla="*/ 66568 h 288460"/>
                <a:gd name="connsiteX54" fmla="*/ 133136 w 399406"/>
                <a:gd name="connsiteY54" fmla="*/ 99852 h 288460"/>
                <a:gd name="connsiteX55" fmla="*/ 0 w 399406"/>
                <a:gd name="connsiteY55" fmla="*/ 99852 h 288460"/>
                <a:gd name="connsiteX56" fmla="*/ 0 w 399406"/>
                <a:gd name="connsiteY56" fmla="*/ 288460 h 288460"/>
                <a:gd name="connsiteX57" fmla="*/ 160872 w 399406"/>
                <a:gd name="connsiteY57" fmla="*/ 288460 h 288460"/>
                <a:gd name="connsiteX58" fmla="*/ 160872 w 399406"/>
                <a:gd name="connsiteY58" fmla="*/ 227440 h 288460"/>
                <a:gd name="connsiteX59" fmla="*/ 199703 w 399406"/>
                <a:gd name="connsiteY59" fmla="*/ 194156 h 288460"/>
                <a:gd name="connsiteX60" fmla="*/ 238534 w 399406"/>
                <a:gd name="connsiteY60" fmla="*/ 227440 h 288460"/>
                <a:gd name="connsiteX61" fmla="*/ 238534 w 399406"/>
                <a:gd name="connsiteY61" fmla="*/ 288460 h 288460"/>
                <a:gd name="connsiteX62" fmla="*/ 399407 w 399406"/>
                <a:gd name="connsiteY62" fmla="*/ 288460 h 288460"/>
                <a:gd name="connsiteX63" fmla="*/ 399407 w 399406"/>
                <a:gd name="connsiteY63" fmla="*/ 99852 h 288460"/>
                <a:gd name="connsiteX64" fmla="*/ 266271 w 399406"/>
                <a:gd name="connsiteY64" fmla="*/ 99852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406" h="288460">
                  <a:moveTo>
                    <a:pt x="377217" y="171967"/>
                  </a:moveTo>
                  <a:lnTo>
                    <a:pt x="332839" y="171967"/>
                  </a:lnTo>
                  <a:lnTo>
                    <a:pt x="332839" y="127588"/>
                  </a:lnTo>
                  <a:lnTo>
                    <a:pt x="377217" y="127588"/>
                  </a:lnTo>
                  <a:lnTo>
                    <a:pt x="377217" y="171967"/>
                  </a:lnTo>
                  <a:close/>
                  <a:moveTo>
                    <a:pt x="377217" y="238534"/>
                  </a:moveTo>
                  <a:lnTo>
                    <a:pt x="332839" y="238534"/>
                  </a:lnTo>
                  <a:lnTo>
                    <a:pt x="332839" y="194156"/>
                  </a:lnTo>
                  <a:lnTo>
                    <a:pt x="377217" y="194156"/>
                  </a:lnTo>
                  <a:lnTo>
                    <a:pt x="377217" y="238534"/>
                  </a:lnTo>
                  <a:close/>
                  <a:moveTo>
                    <a:pt x="310650" y="171967"/>
                  </a:moveTo>
                  <a:lnTo>
                    <a:pt x="266271" y="171967"/>
                  </a:lnTo>
                  <a:lnTo>
                    <a:pt x="266271" y="127588"/>
                  </a:lnTo>
                  <a:lnTo>
                    <a:pt x="310650" y="127588"/>
                  </a:lnTo>
                  <a:lnTo>
                    <a:pt x="310650" y="171967"/>
                  </a:lnTo>
                  <a:close/>
                  <a:moveTo>
                    <a:pt x="310650" y="238534"/>
                  </a:moveTo>
                  <a:lnTo>
                    <a:pt x="266271" y="238534"/>
                  </a:lnTo>
                  <a:lnTo>
                    <a:pt x="266271" y="194156"/>
                  </a:lnTo>
                  <a:lnTo>
                    <a:pt x="310650" y="194156"/>
                  </a:lnTo>
                  <a:lnTo>
                    <a:pt x="310650" y="238534"/>
                  </a:lnTo>
                  <a:close/>
                  <a:moveTo>
                    <a:pt x="238534" y="171967"/>
                  </a:moveTo>
                  <a:lnTo>
                    <a:pt x="160872" y="171967"/>
                  </a:lnTo>
                  <a:lnTo>
                    <a:pt x="160872" y="149777"/>
                  </a:lnTo>
                  <a:lnTo>
                    <a:pt x="238534" y="149777"/>
                  </a:lnTo>
                  <a:lnTo>
                    <a:pt x="238534" y="171967"/>
                  </a:lnTo>
                  <a:close/>
                  <a:moveTo>
                    <a:pt x="199703" y="66568"/>
                  </a:moveTo>
                  <a:cubicBezTo>
                    <a:pt x="209134" y="66568"/>
                    <a:pt x="216345" y="73779"/>
                    <a:pt x="216345" y="83210"/>
                  </a:cubicBezTo>
                  <a:cubicBezTo>
                    <a:pt x="216345" y="92640"/>
                    <a:pt x="209134" y="99852"/>
                    <a:pt x="199703" y="99852"/>
                  </a:cubicBezTo>
                  <a:cubicBezTo>
                    <a:pt x="190273" y="99852"/>
                    <a:pt x="183061" y="92640"/>
                    <a:pt x="183061" y="83210"/>
                  </a:cubicBezTo>
                  <a:cubicBezTo>
                    <a:pt x="183061" y="73779"/>
                    <a:pt x="190273" y="66568"/>
                    <a:pt x="199703" y="66568"/>
                  </a:cubicBezTo>
                  <a:close/>
                  <a:moveTo>
                    <a:pt x="133136" y="171967"/>
                  </a:moveTo>
                  <a:lnTo>
                    <a:pt x="88757" y="171967"/>
                  </a:lnTo>
                  <a:lnTo>
                    <a:pt x="88757" y="127588"/>
                  </a:lnTo>
                  <a:lnTo>
                    <a:pt x="133136" y="127588"/>
                  </a:lnTo>
                  <a:lnTo>
                    <a:pt x="133136" y="171967"/>
                  </a:lnTo>
                  <a:close/>
                  <a:moveTo>
                    <a:pt x="133136" y="238534"/>
                  </a:moveTo>
                  <a:lnTo>
                    <a:pt x="88757" y="238534"/>
                  </a:lnTo>
                  <a:lnTo>
                    <a:pt x="88757" y="194156"/>
                  </a:lnTo>
                  <a:lnTo>
                    <a:pt x="133136" y="194156"/>
                  </a:lnTo>
                  <a:lnTo>
                    <a:pt x="133136" y="238534"/>
                  </a:lnTo>
                  <a:close/>
                  <a:moveTo>
                    <a:pt x="66568" y="171967"/>
                  </a:moveTo>
                  <a:lnTo>
                    <a:pt x="22189" y="171967"/>
                  </a:lnTo>
                  <a:lnTo>
                    <a:pt x="22189" y="127588"/>
                  </a:lnTo>
                  <a:lnTo>
                    <a:pt x="66568" y="127588"/>
                  </a:lnTo>
                  <a:lnTo>
                    <a:pt x="66568" y="171967"/>
                  </a:lnTo>
                  <a:close/>
                  <a:moveTo>
                    <a:pt x="66568" y="238534"/>
                  </a:moveTo>
                  <a:lnTo>
                    <a:pt x="22189" y="238534"/>
                  </a:lnTo>
                  <a:lnTo>
                    <a:pt x="22189" y="194156"/>
                  </a:lnTo>
                  <a:lnTo>
                    <a:pt x="66568" y="194156"/>
                  </a:lnTo>
                  <a:lnTo>
                    <a:pt x="66568" y="238534"/>
                  </a:lnTo>
                  <a:close/>
                  <a:moveTo>
                    <a:pt x="266271" y="99852"/>
                  </a:moveTo>
                  <a:lnTo>
                    <a:pt x="266271" y="66568"/>
                  </a:lnTo>
                  <a:lnTo>
                    <a:pt x="199703" y="0"/>
                  </a:lnTo>
                  <a:lnTo>
                    <a:pt x="133136" y="66568"/>
                  </a:lnTo>
                  <a:lnTo>
                    <a:pt x="133136" y="99852"/>
                  </a:lnTo>
                  <a:lnTo>
                    <a:pt x="0" y="99852"/>
                  </a:lnTo>
                  <a:lnTo>
                    <a:pt x="0" y="288460"/>
                  </a:lnTo>
                  <a:lnTo>
                    <a:pt x="160872" y="288460"/>
                  </a:lnTo>
                  <a:lnTo>
                    <a:pt x="160872" y="227440"/>
                  </a:lnTo>
                  <a:cubicBezTo>
                    <a:pt x="160872" y="211907"/>
                    <a:pt x="171967" y="194156"/>
                    <a:pt x="199703" y="194156"/>
                  </a:cubicBezTo>
                  <a:cubicBezTo>
                    <a:pt x="227440" y="194156"/>
                    <a:pt x="238534" y="211907"/>
                    <a:pt x="238534" y="227440"/>
                  </a:cubicBezTo>
                  <a:lnTo>
                    <a:pt x="238534" y="288460"/>
                  </a:lnTo>
                  <a:lnTo>
                    <a:pt x="399407" y="288460"/>
                  </a:lnTo>
                  <a:lnTo>
                    <a:pt x="399407" y="99852"/>
                  </a:lnTo>
                  <a:lnTo>
                    <a:pt x="266271" y="9985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9" name="图形 111" descr="线箭头左旋">
            <a:extLst>
              <a:ext uri="{FF2B5EF4-FFF2-40B4-BE49-F238E27FC236}">
                <a16:creationId xmlns:a16="http://schemas.microsoft.com/office/drawing/2014/main" id="{0BBAED23-078B-47BB-A1EB-8AB14CA160A2}"/>
              </a:ext>
            </a:extLst>
          </p:cNvPr>
          <p:cNvSpPr/>
          <p:nvPr/>
        </p:nvSpPr>
        <p:spPr>
          <a:xfrm>
            <a:off x="7847490" y="4236963"/>
            <a:ext cx="493829" cy="364825"/>
          </a:xfrm>
          <a:custGeom>
            <a:avLst/>
            <a:gdLst>
              <a:gd name="connsiteX0" fmla="*/ 285557 w 493829"/>
              <a:gd name="connsiteY0" fmla="*/ 0 h 364825"/>
              <a:gd name="connsiteX1" fmla="*/ 77533 w 493829"/>
              <a:gd name="connsiteY1" fmla="*/ 198594 h 364825"/>
              <a:gd name="connsiteX2" fmla="*/ 28162 w 493829"/>
              <a:gd name="connsiteY2" fmla="*/ 149223 h 364825"/>
              <a:gd name="connsiteX3" fmla="*/ 4863 w 493829"/>
              <a:gd name="connsiteY3" fmla="*/ 149777 h 364825"/>
              <a:gd name="connsiteX4" fmla="*/ 4309 w 493829"/>
              <a:gd name="connsiteY4" fmla="*/ 173076 h 364825"/>
              <a:gd name="connsiteX5" fmla="*/ 82526 w 493829"/>
              <a:gd name="connsiteY5" fmla="*/ 251293 h 364825"/>
              <a:gd name="connsiteX6" fmla="*/ 88073 w 493829"/>
              <a:gd name="connsiteY6" fmla="*/ 254622 h 364825"/>
              <a:gd name="connsiteX7" fmla="*/ 90292 w 493829"/>
              <a:gd name="connsiteY7" fmla="*/ 255176 h 364825"/>
              <a:gd name="connsiteX8" fmla="*/ 91401 w 493829"/>
              <a:gd name="connsiteY8" fmla="*/ 255731 h 364825"/>
              <a:gd name="connsiteX9" fmla="*/ 93066 w 493829"/>
              <a:gd name="connsiteY9" fmla="*/ 255731 h 364825"/>
              <a:gd name="connsiteX10" fmla="*/ 94730 w 493829"/>
              <a:gd name="connsiteY10" fmla="*/ 255731 h 364825"/>
              <a:gd name="connsiteX11" fmla="*/ 95839 w 493829"/>
              <a:gd name="connsiteY11" fmla="*/ 255731 h 364825"/>
              <a:gd name="connsiteX12" fmla="*/ 106379 w 493829"/>
              <a:gd name="connsiteY12" fmla="*/ 250739 h 364825"/>
              <a:gd name="connsiteX13" fmla="*/ 184596 w 493829"/>
              <a:gd name="connsiteY13" fmla="*/ 172521 h 364825"/>
              <a:gd name="connsiteX14" fmla="*/ 184596 w 493829"/>
              <a:gd name="connsiteY14" fmla="*/ 149223 h 364825"/>
              <a:gd name="connsiteX15" fmla="*/ 161298 w 493829"/>
              <a:gd name="connsiteY15" fmla="*/ 149223 h 364825"/>
              <a:gd name="connsiteX16" fmla="*/ 110817 w 493829"/>
              <a:gd name="connsiteY16" fmla="*/ 199703 h 364825"/>
              <a:gd name="connsiteX17" fmla="*/ 247836 w 493829"/>
              <a:gd name="connsiteY17" fmla="*/ 37722 h 364825"/>
              <a:gd name="connsiteX18" fmla="*/ 440327 w 493829"/>
              <a:gd name="connsiteY18" fmla="*/ 127033 h 364825"/>
              <a:gd name="connsiteX19" fmla="*/ 404825 w 493829"/>
              <a:gd name="connsiteY19" fmla="*/ 336167 h 364825"/>
              <a:gd name="connsiteX20" fmla="*/ 404270 w 493829"/>
              <a:gd name="connsiteY20" fmla="*/ 359466 h 364825"/>
              <a:gd name="connsiteX21" fmla="*/ 427569 w 493829"/>
              <a:gd name="connsiteY21" fmla="*/ 360575 h 364825"/>
              <a:gd name="connsiteX22" fmla="*/ 479159 w 493829"/>
              <a:gd name="connsiteY22" fmla="*/ 132026 h 364825"/>
              <a:gd name="connsiteX23" fmla="*/ 285557 w 493829"/>
              <a:gd name="connsiteY23" fmla="*/ 0 h 36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829" h="364825">
                <a:moveTo>
                  <a:pt x="285557" y="0"/>
                </a:moveTo>
                <a:cubicBezTo>
                  <a:pt x="174611" y="0"/>
                  <a:pt x="83080" y="87648"/>
                  <a:pt x="77533" y="198594"/>
                </a:cubicBezTo>
                <a:lnTo>
                  <a:pt x="28162" y="149223"/>
                </a:lnTo>
                <a:cubicBezTo>
                  <a:pt x="21505" y="143121"/>
                  <a:pt x="11520" y="143121"/>
                  <a:pt x="4863" y="149777"/>
                </a:cubicBezTo>
                <a:cubicBezTo>
                  <a:pt x="-1239" y="155879"/>
                  <a:pt x="-1793" y="166419"/>
                  <a:pt x="4309" y="173076"/>
                </a:cubicBezTo>
                <a:lnTo>
                  <a:pt x="82526" y="251293"/>
                </a:lnTo>
                <a:cubicBezTo>
                  <a:pt x="84190" y="252957"/>
                  <a:pt x="85854" y="254067"/>
                  <a:pt x="88073" y="254622"/>
                </a:cubicBezTo>
                <a:cubicBezTo>
                  <a:pt x="88628" y="254622"/>
                  <a:pt x="89182" y="255176"/>
                  <a:pt x="90292" y="255176"/>
                </a:cubicBezTo>
                <a:lnTo>
                  <a:pt x="91401" y="255731"/>
                </a:lnTo>
                <a:lnTo>
                  <a:pt x="93066" y="255731"/>
                </a:lnTo>
                <a:lnTo>
                  <a:pt x="94730" y="255731"/>
                </a:lnTo>
                <a:lnTo>
                  <a:pt x="95839" y="255731"/>
                </a:lnTo>
                <a:cubicBezTo>
                  <a:pt x="99722" y="255731"/>
                  <a:pt x="103606" y="253512"/>
                  <a:pt x="106379" y="250739"/>
                </a:cubicBezTo>
                <a:lnTo>
                  <a:pt x="184596" y="172521"/>
                </a:lnTo>
                <a:cubicBezTo>
                  <a:pt x="191253" y="165865"/>
                  <a:pt x="191253" y="155325"/>
                  <a:pt x="184596" y="149223"/>
                </a:cubicBezTo>
                <a:cubicBezTo>
                  <a:pt x="177939" y="142566"/>
                  <a:pt x="167400" y="142566"/>
                  <a:pt x="161298" y="149223"/>
                </a:cubicBezTo>
                <a:lnTo>
                  <a:pt x="110817" y="199703"/>
                </a:lnTo>
                <a:cubicBezTo>
                  <a:pt x="114700" y="120931"/>
                  <a:pt x="170728" y="54918"/>
                  <a:pt x="247836" y="37722"/>
                </a:cubicBezTo>
                <a:cubicBezTo>
                  <a:pt x="324943" y="20525"/>
                  <a:pt x="403715" y="57137"/>
                  <a:pt x="440327" y="127033"/>
                </a:cubicBezTo>
                <a:cubicBezTo>
                  <a:pt x="476940" y="196930"/>
                  <a:pt x="462517" y="282358"/>
                  <a:pt x="404825" y="336167"/>
                </a:cubicBezTo>
                <a:cubicBezTo>
                  <a:pt x="398168" y="342269"/>
                  <a:pt x="397613" y="352809"/>
                  <a:pt x="404270" y="359466"/>
                </a:cubicBezTo>
                <a:cubicBezTo>
                  <a:pt x="410372" y="366123"/>
                  <a:pt x="420912" y="366677"/>
                  <a:pt x="427569" y="360575"/>
                </a:cubicBezTo>
                <a:cubicBezTo>
                  <a:pt x="490253" y="302329"/>
                  <a:pt x="510778" y="211907"/>
                  <a:pt x="479159" y="132026"/>
                </a:cubicBezTo>
                <a:cubicBezTo>
                  <a:pt x="448094" y="52145"/>
                  <a:pt x="370986" y="0"/>
                  <a:pt x="285557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1" name="图形 113" descr="线箭头轻微弯曲">
            <a:extLst>
              <a:ext uri="{FF2B5EF4-FFF2-40B4-BE49-F238E27FC236}">
                <a16:creationId xmlns:a16="http://schemas.microsoft.com/office/drawing/2014/main" id="{C6856B8C-B7E3-45C2-941B-6001200D9E29}"/>
              </a:ext>
            </a:extLst>
          </p:cNvPr>
          <p:cNvSpPr/>
          <p:nvPr/>
        </p:nvSpPr>
        <p:spPr>
          <a:xfrm>
            <a:off x="7872475" y="5326735"/>
            <a:ext cx="465268" cy="185752"/>
          </a:xfrm>
          <a:custGeom>
            <a:avLst/>
            <a:gdLst>
              <a:gd name="connsiteX0" fmla="*/ 460276 w 465268"/>
              <a:gd name="connsiteY0" fmla="*/ 80401 h 185752"/>
              <a:gd name="connsiteX1" fmla="*/ 382613 w 465268"/>
              <a:gd name="connsiteY1" fmla="*/ 2738 h 185752"/>
              <a:gd name="connsiteX2" fmla="*/ 361533 w 465268"/>
              <a:gd name="connsiteY2" fmla="*/ 4957 h 185752"/>
              <a:gd name="connsiteX3" fmla="*/ 359315 w 465268"/>
              <a:gd name="connsiteY3" fmla="*/ 26037 h 185752"/>
              <a:gd name="connsiteX4" fmla="*/ 408686 w 465268"/>
              <a:gd name="connsiteY4" fmla="*/ 75408 h 185752"/>
              <a:gd name="connsiteX5" fmla="*/ 349329 w 465268"/>
              <a:gd name="connsiteY5" fmla="*/ 75408 h 185752"/>
              <a:gd name="connsiteX6" fmla="*/ 299404 w 465268"/>
              <a:gd name="connsiteY6" fmla="*/ 75963 h 185752"/>
              <a:gd name="connsiteX7" fmla="*/ 32023 w 465268"/>
              <a:gd name="connsiteY7" fmla="*/ 24373 h 185752"/>
              <a:gd name="connsiteX8" fmla="*/ 9834 w 465268"/>
              <a:gd name="connsiteY8" fmla="*/ 16052 h 185752"/>
              <a:gd name="connsiteX9" fmla="*/ 1513 w 465268"/>
              <a:gd name="connsiteY9" fmla="*/ 38241 h 185752"/>
              <a:gd name="connsiteX10" fmla="*/ 239493 w 465268"/>
              <a:gd name="connsiteY10" fmla="*/ 110356 h 185752"/>
              <a:gd name="connsiteX11" fmla="*/ 299958 w 465268"/>
              <a:gd name="connsiteY11" fmla="*/ 109801 h 185752"/>
              <a:gd name="connsiteX12" fmla="*/ 349329 w 465268"/>
              <a:gd name="connsiteY12" fmla="*/ 109247 h 185752"/>
              <a:gd name="connsiteX13" fmla="*/ 409240 w 465268"/>
              <a:gd name="connsiteY13" fmla="*/ 109247 h 185752"/>
              <a:gd name="connsiteX14" fmla="*/ 359869 w 465268"/>
              <a:gd name="connsiteY14" fmla="*/ 158618 h 185752"/>
              <a:gd name="connsiteX15" fmla="*/ 360979 w 465268"/>
              <a:gd name="connsiteY15" fmla="*/ 180807 h 185752"/>
              <a:gd name="connsiteX16" fmla="*/ 383168 w 465268"/>
              <a:gd name="connsiteY16" fmla="*/ 181917 h 185752"/>
              <a:gd name="connsiteX17" fmla="*/ 460830 w 465268"/>
              <a:gd name="connsiteY17" fmla="*/ 104254 h 185752"/>
              <a:gd name="connsiteX18" fmla="*/ 464159 w 465268"/>
              <a:gd name="connsiteY18" fmla="*/ 98707 h 185752"/>
              <a:gd name="connsiteX19" fmla="*/ 464713 w 465268"/>
              <a:gd name="connsiteY19" fmla="*/ 97043 h 185752"/>
              <a:gd name="connsiteX20" fmla="*/ 465268 w 465268"/>
              <a:gd name="connsiteY20" fmla="*/ 95933 h 185752"/>
              <a:gd name="connsiteX21" fmla="*/ 465268 w 465268"/>
              <a:gd name="connsiteY21" fmla="*/ 94269 h 185752"/>
              <a:gd name="connsiteX22" fmla="*/ 465268 w 465268"/>
              <a:gd name="connsiteY22" fmla="*/ 92605 h 185752"/>
              <a:gd name="connsiteX23" fmla="*/ 465268 w 465268"/>
              <a:gd name="connsiteY23" fmla="*/ 91495 h 185752"/>
              <a:gd name="connsiteX24" fmla="*/ 460276 w 465268"/>
              <a:gd name="connsiteY24" fmla="*/ 80401 h 1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65268" h="185752">
                <a:moveTo>
                  <a:pt x="460276" y="80401"/>
                </a:moveTo>
                <a:lnTo>
                  <a:pt x="382613" y="2738"/>
                </a:lnTo>
                <a:cubicBezTo>
                  <a:pt x="375956" y="-1699"/>
                  <a:pt x="367081" y="-590"/>
                  <a:pt x="361533" y="4957"/>
                </a:cubicBezTo>
                <a:cubicBezTo>
                  <a:pt x="355986" y="10505"/>
                  <a:pt x="354877" y="19380"/>
                  <a:pt x="359315" y="26037"/>
                </a:cubicBezTo>
                <a:lnTo>
                  <a:pt x="408686" y="75408"/>
                </a:lnTo>
                <a:lnTo>
                  <a:pt x="349329" y="75408"/>
                </a:lnTo>
                <a:cubicBezTo>
                  <a:pt x="333797" y="75408"/>
                  <a:pt x="317155" y="75963"/>
                  <a:pt x="299404" y="75963"/>
                </a:cubicBezTo>
                <a:cubicBezTo>
                  <a:pt x="202880" y="77627"/>
                  <a:pt x="56431" y="79846"/>
                  <a:pt x="32023" y="24373"/>
                </a:cubicBezTo>
                <a:cubicBezTo>
                  <a:pt x="28140" y="16052"/>
                  <a:pt x="18710" y="12169"/>
                  <a:pt x="9834" y="16052"/>
                </a:cubicBezTo>
                <a:cubicBezTo>
                  <a:pt x="1513" y="19935"/>
                  <a:pt x="-2370" y="29365"/>
                  <a:pt x="1513" y="38241"/>
                </a:cubicBezTo>
                <a:cubicBezTo>
                  <a:pt x="29804" y="101481"/>
                  <a:pt x="136313" y="110356"/>
                  <a:pt x="239493" y="110356"/>
                </a:cubicBezTo>
                <a:cubicBezTo>
                  <a:pt x="260018" y="110356"/>
                  <a:pt x="280543" y="109801"/>
                  <a:pt x="299958" y="109801"/>
                </a:cubicBezTo>
                <a:cubicBezTo>
                  <a:pt x="317710" y="109247"/>
                  <a:pt x="334352" y="109247"/>
                  <a:pt x="349329" y="109247"/>
                </a:cubicBezTo>
                <a:lnTo>
                  <a:pt x="409240" y="109247"/>
                </a:lnTo>
                <a:lnTo>
                  <a:pt x="359869" y="158618"/>
                </a:lnTo>
                <a:cubicBezTo>
                  <a:pt x="354877" y="165275"/>
                  <a:pt x="355431" y="174705"/>
                  <a:pt x="360979" y="180807"/>
                </a:cubicBezTo>
                <a:cubicBezTo>
                  <a:pt x="366526" y="186909"/>
                  <a:pt x="376511" y="187464"/>
                  <a:pt x="383168" y="181917"/>
                </a:cubicBezTo>
                <a:lnTo>
                  <a:pt x="460830" y="104254"/>
                </a:lnTo>
                <a:cubicBezTo>
                  <a:pt x="462495" y="102590"/>
                  <a:pt x="463604" y="100926"/>
                  <a:pt x="464159" y="98707"/>
                </a:cubicBezTo>
                <a:cubicBezTo>
                  <a:pt x="464159" y="98152"/>
                  <a:pt x="464713" y="97597"/>
                  <a:pt x="464713" y="97043"/>
                </a:cubicBezTo>
                <a:cubicBezTo>
                  <a:pt x="464713" y="96488"/>
                  <a:pt x="464713" y="96488"/>
                  <a:pt x="465268" y="95933"/>
                </a:cubicBezTo>
                <a:cubicBezTo>
                  <a:pt x="465268" y="95378"/>
                  <a:pt x="465268" y="94824"/>
                  <a:pt x="465268" y="94269"/>
                </a:cubicBezTo>
                <a:cubicBezTo>
                  <a:pt x="465268" y="93714"/>
                  <a:pt x="465268" y="93160"/>
                  <a:pt x="465268" y="92605"/>
                </a:cubicBezTo>
                <a:cubicBezTo>
                  <a:pt x="465268" y="92050"/>
                  <a:pt x="465268" y="92050"/>
                  <a:pt x="465268" y="91495"/>
                </a:cubicBezTo>
                <a:cubicBezTo>
                  <a:pt x="464713" y="87057"/>
                  <a:pt x="463049" y="83174"/>
                  <a:pt x="460276" y="8040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61D3FC84-89A5-4545-8BBB-286727C494D9}"/>
              </a:ext>
            </a:extLst>
          </p:cNvPr>
          <p:cNvGrpSpPr/>
          <p:nvPr/>
        </p:nvGrpSpPr>
        <p:grpSpPr>
          <a:xfrm>
            <a:off x="10494611" y="5241272"/>
            <a:ext cx="488163" cy="360574"/>
            <a:chOff x="10494611" y="5241272"/>
            <a:chExt cx="488163" cy="360574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8E026A20-FFD2-4C67-8E42-467BA32B230C}"/>
                </a:ext>
              </a:extLst>
            </p:cNvPr>
            <p:cNvSpPr/>
            <p:nvPr/>
          </p:nvSpPr>
          <p:spPr>
            <a:xfrm>
              <a:off x="10494611" y="5274555"/>
              <a:ext cx="488163" cy="327291"/>
            </a:xfrm>
            <a:custGeom>
              <a:avLst/>
              <a:gdLst>
                <a:gd name="connsiteX0" fmla="*/ 454880 w 488163"/>
                <a:gd name="connsiteY0" fmla="*/ 0 h 327291"/>
                <a:gd name="connsiteX1" fmla="*/ 454880 w 488163"/>
                <a:gd name="connsiteY1" fmla="*/ 271818 h 327291"/>
                <a:gd name="connsiteX2" fmla="*/ 33284 w 488163"/>
                <a:gd name="connsiteY2" fmla="*/ 271818 h 327291"/>
                <a:gd name="connsiteX3" fmla="*/ 33284 w 488163"/>
                <a:gd name="connsiteY3" fmla="*/ 0 h 327291"/>
                <a:gd name="connsiteX4" fmla="*/ 0 w 488163"/>
                <a:gd name="connsiteY4" fmla="*/ 0 h 327291"/>
                <a:gd name="connsiteX5" fmla="*/ 0 w 488163"/>
                <a:gd name="connsiteY5" fmla="*/ 310650 h 327291"/>
                <a:gd name="connsiteX6" fmla="*/ 194156 w 488163"/>
                <a:gd name="connsiteY6" fmla="*/ 310650 h 327291"/>
                <a:gd name="connsiteX7" fmla="*/ 210798 w 488163"/>
                <a:gd name="connsiteY7" fmla="*/ 327291 h 327291"/>
                <a:gd name="connsiteX8" fmla="*/ 277366 w 488163"/>
                <a:gd name="connsiteY8" fmla="*/ 327291 h 327291"/>
                <a:gd name="connsiteX9" fmla="*/ 294008 w 488163"/>
                <a:gd name="connsiteY9" fmla="*/ 310650 h 327291"/>
                <a:gd name="connsiteX10" fmla="*/ 488164 w 488163"/>
                <a:gd name="connsiteY10" fmla="*/ 310650 h 327291"/>
                <a:gd name="connsiteX11" fmla="*/ 488164 w 488163"/>
                <a:gd name="connsiteY11" fmla="*/ 0 h 327291"/>
                <a:gd name="connsiteX12" fmla="*/ 454880 w 488163"/>
                <a:gd name="connsiteY12" fmla="*/ 0 h 32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163" h="327291">
                  <a:moveTo>
                    <a:pt x="454880" y="0"/>
                  </a:moveTo>
                  <a:lnTo>
                    <a:pt x="454880" y="271818"/>
                  </a:lnTo>
                  <a:lnTo>
                    <a:pt x="33284" y="271818"/>
                  </a:lnTo>
                  <a:lnTo>
                    <a:pt x="33284" y="0"/>
                  </a:lnTo>
                  <a:lnTo>
                    <a:pt x="0" y="0"/>
                  </a:lnTo>
                  <a:lnTo>
                    <a:pt x="0" y="310650"/>
                  </a:lnTo>
                  <a:lnTo>
                    <a:pt x="194156" y="310650"/>
                  </a:lnTo>
                  <a:cubicBezTo>
                    <a:pt x="194156" y="320080"/>
                    <a:pt x="201367" y="327291"/>
                    <a:pt x="210798" y="327291"/>
                  </a:cubicBezTo>
                  <a:lnTo>
                    <a:pt x="277366" y="327291"/>
                  </a:lnTo>
                  <a:cubicBezTo>
                    <a:pt x="286796" y="327291"/>
                    <a:pt x="294008" y="320080"/>
                    <a:pt x="294008" y="310650"/>
                  </a:cubicBezTo>
                  <a:lnTo>
                    <a:pt x="488164" y="310650"/>
                  </a:lnTo>
                  <a:lnTo>
                    <a:pt x="488164" y="0"/>
                  </a:lnTo>
                  <a:lnTo>
                    <a:pt x="45488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20F3313-6476-4389-863B-64FD77B257B1}"/>
                </a:ext>
              </a:extLst>
            </p:cNvPr>
            <p:cNvSpPr/>
            <p:nvPr/>
          </p:nvSpPr>
          <p:spPr>
            <a:xfrm>
              <a:off x="10550084" y="5241272"/>
              <a:ext cx="377217" cy="282912"/>
            </a:xfrm>
            <a:custGeom>
              <a:avLst/>
              <a:gdLst>
                <a:gd name="connsiteX0" fmla="*/ 377217 w 377217"/>
                <a:gd name="connsiteY0" fmla="*/ 0 h 282912"/>
                <a:gd name="connsiteX1" fmla="*/ 0 w 377217"/>
                <a:gd name="connsiteY1" fmla="*/ 0 h 282912"/>
                <a:gd name="connsiteX2" fmla="*/ 0 w 377217"/>
                <a:gd name="connsiteY2" fmla="*/ 282913 h 282912"/>
                <a:gd name="connsiteX3" fmla="*/ 377217 w 377217"/>
                <a:gd name="connsiteY3" fmla="*/ 282913 h 282912"/>
                <a:gd name="connsiteX4" fmla="*/ 377217 w 377217"/>
                <a:gd name="connsiteY4" fmla="*/ 0 h 282912"/>
                <a:gd name="connsiteX5" fmla="*/ 33284 w 377217"/>
                <a:gd name="connsiteY5" fmla="*/ 33284 h 282912"/>
                <a:gd name="connsiteX6" fmla="*/ 177514 w 377217"/>
                <a:gd name="connsiteY6" fmla="*/ 33284 h 282912"/>
                <a:gd name="connsiteX7" fmla="*/ 177514 w 377217"/>
                <a:gd name="connsiteY7" fmla="*/ 249629 h 282912"/>
                <a:gd name="connsiteX8" fmla="*/ 33284 w 377217"/>
                <a:gd name="connsiteY8" fmla="*/ 249629 h 282912"/>
                <a:gd name="connsiteX9" fmla="*/ 33284 w 377217"/>
                <a:gd name="connsiteY9" fmla="*/ 33284 h 282912"/>
                <a:gd name="connsiteX10" fmla="*/ 343933 w 377217"/>
                <a:gd name="connsiteY10" fmla="*/ 249629 h 282912"/>
                <a:gd name="connsiteX11" fmla="*/ 199703 w 377217"/>
                <a:gd name="connsiteY11" fmla="*/ 249629 h 282912"/>
                <a:gd name="connsiteX12" fmla="*/ 199703 w 377217"/>
                <a:gd name="connsiteY12" fmla="*/ 33284 h 282912"/>
                <a:gd name="connsiteX13" fmla="*/ 343933 w 377217"/>
                <a:gd name="connsiteY13" fmla="*/ 33284 h 282912"/>
                <a:gd name="connsiteX14" fmla="*/ 343933 w 377217"/>
                <a:gd name="connsiteY14" fmla="*/ 249629 h 28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217" h="282912">
                  <a:moveTo>
                    <a:pt x="377217" y="0"/>
                  </a:moveTo>
                  <a:lnTo>
                    <a:pt x="0" y="0"/>
                  </a:lnTo>
                  <a:lnTo>
                    <a:pt x="0" y="282913"/>
                  </a:lnTo>
                  <a:lnTo>
                    <a:pt x="377217" y="282913"/>
                  </a:lnTo>
                  <a:lnTo>
                    <a:pt x="377217" y="0"/>
                  </a:lnTo>
                  <a:close/>
                  <a:moveTo>
                    <a:pt x="33284" y="33284"/>
                  </a:moveTo>
                  <a:lnTo>
                    <a:pt x="177514" y="33284"/>
                  </a:lnTo>
                  <a:lnTo>
                    <a:pt x="177514" y="249629"/>
                  </a:lnTo>
                  <a:lnTo>
                    <a:pt x="33284" y="249629"/>
                  </a:lnTo>
                  <a:lnTo>
                    <a:pt x="33284" y="33284"/>
                  </a:lnTo>
                  <a:close/>
                  <a:moveTo>
                    <a:pt x="343933" y="249629"/>
                  </a:moveTo>
                  <a:lnTo>
                    <a:pt x="199703" y="249629"/>
                  </a:lnTo>
                  <a:lnTo>
                    <a:pt x="199703" y="33284"/>
                  </a:lnTo>
                  <a:lnTo>
                    <a:pt x="343933" y="33284"/>
                  </a:lnTo>
                  <a:lnTo>
                    <a:pt x="343933" y="24962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661DA2E-1B67-4B83-84B4-941532EA7DFB}"/>
                </a:ext>
              </a:extLst>
            </p:cNvPr>
            <p:cNvSpPr/>
            <p:nvPr/>
          </p:nvSpPr>
          <p:spPr>
            <a:xfrm>
              <a:off x="10783071" y="5330029"/>
              <a:ext cx="77662" cy="16641"/>
            </a:xfrm>
            <a:custGeom>
              <a:avLst/>
              <a:gdLst>
                <a:gd name="connsiteX0" fmla="*/ 0 w 77662"/>
                <a:gd name="connsiteY0" fmla="*/ 0 h 16641"/>
                <a:gd name="connsiteX1" fmla="*/ 77662 w 77662"/>
                <a:gd name="connsiteY1" fmla="*/ 0 h 16641"/>
                <a:gd name="connsiteX2" fmla="*/ 77662 w 77662"/>
                <a:gd name="connsiteY2" fmla="*/ 16642 h 16641"/>
                <a:gd name="connsiteX3" fmla="*/ 0 w 77662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662" h="16641">
                  <a:moveTo>
                    <a:pt x="0" y="0"/>
                  </a:moveTo>
                  <a:lnTo>
                    <a:pt x="77662" y="0"/>
                  </a:lnTo>
                  <a:lnTo>
                    <a:pt x="77662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E87FCD72-BD64-4295-B687-885249E4F6B6}"/>
                </a:ext>
              </a:extLst>
            </p:cNvPr>
            <p:cNvSpPr/>
            <p:nvPr/>
          </p:nvSpPr>
          <p:spPr>
            <a:xfrm>
              <a:off x="10783071" y="5363312"/>
              <a:ext cx="77662" cy="16641"/>
            </a:xfrm>
            <a:custGeom>
              <a:avLst/>
              <a:gdLst>
                <a:gd name="connsiteX0" fmla="*/ 0 w 77662"/>
                <a:gd name="connsiteY0" fmla="*/ 0 h 16641"/>
                <a:gd name="connsiteX1" fmla="*/ 77662 w 77662"/>
                <a:gd name="connsiteY1" fmla="*/ 0 h 16641"/>
                <a:gd name="connsiteX2" fmla="*/ 77662 w 77662"/>
                <a:gd name="connsiteY2" fmla="*/ 16642 h 16641"/>
                <a:gd name="connsiteX3" fmla="*/ 0 w 77662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662" h="16641">
                  <a:moveTo>
                    <a:pt x="0" y="0"/>
                  </a:moveTo>
                  <a:lnTo>
                    <a:pt x="77662" y="0"/>
                  </a:lnTo>
                  <a:lnTo>
                    <a:pt x="77662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82103A04-B4B6-4B87-B57A-DBCE48FA4675}"/>
                </a:ext>
              </a:extLst>
            </p:cNvPr>
            <p:cNvSpPr/>
            <p:nvPr/>
          </p:nvSpPr>
          <p:spPr>
            <a:xfrm>
              <a:off x="10783071" y="5396596"/>
              <a:ext cx="53808" cy="16641"/>
            </a:xfrm>
            <a:custGeom>
              <a:avLst/>
              <a:gdLst>
                <a:gd name="connsiteX0" fmla="*/ 0 w 53808"/>
                <a:gd name="connsiteY0" fmla="*/ 0 h 16641"/>
                <a:gd name="connsiteX1" fmla="*/ 53809 w 53808"/>
                <a:gd name="connsiteY1" fmla="*/ 0 h 16641"/>
                <a:gd name="connsiteX2" fmla="*/ 53809 w 53808"/>
                <a:gd name="connsiteY2" fmla="*/ 16642 h 16641"/>
                <a:gd name="connsiteX3" fmla="*/ 0 w 53808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08" h="16641">
                  <a:moveTo>
                    <a:pt x="0" y="0"/>
                  </a:moveTo>
                  <a:lnTo>
                    <a:pt x="53809" y="0"/>
                  </a:lnTo>
                  <a:lnTo>
                    <a:pt x="53809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0" name="图形 119" descr="标尺">
            <a:extLst>
              <a:ext uri="{FF2B5EF4-FFF2-40B4-BE49-F238E27FC236}">
                <a16:creationId xmlns:a16="http://schemas.microsoft.com/office/drawing/2014/main" id="{DFB68881-2E0C-4B6D-8336-092A7BCD6273}"/>
              </a:ext>
            </a:extLst>
          </p:cNvPr>
          <p:cNvSpPr/>
          <p:nvPr/>
        </p:nvSpPr>
        <p:spPr>
          <a:xfrm>
            <a:off x="9157761" y="4170395"/>
            <a:ext cx="497593" cy="498148"/>
          </a:xfrm>
          <a:custGeom>
            <a:avLst/>
            <a:gdLst>
              <a:gd name="connsiteX0" fmla="*/ 384429 w 497593"/>
              <a:gd name="connsiteY0" fmla="*/ 0 h 498148"/>
              <a:gd name="connsiteX1" fmla="*/ 0 w 497593"/>
              <a:gd name="connsiteY1" fmla="*/ 384429 h 498148"/>
              <a:gd name="connsiteX2" fmla="*/ 113720 w 497593"/>
              <a:gd name="connsiteY2" fmla="*/ 498149 h 498148"/>
              <a:gd name="connsiteX3" fmla="*/ 497594 w 497593"/>
              <a:gd name="connsiteY3" fmla="*/ 114275 h 498148"/>
              <a:gd name="connsiteX4" fmla="*/ 384429 w 497593"/>
              <a:gd name="connsiteY4" fmla="*/ 0 h 498148"/>
              <a:gd name="connsiteX5" fmla="*/ 392195 w 497593"/>
              <a:gd name="connsiteY5" fmla="*/ 172521 h 498148"/>
              <a:gd name="connsiteX6" fmla="*/ 348926 w 497593"/>
              <a:gd name="connsiteY6" fmla="*/ 215790 h 498148"/>
              <a:gd name="connsiteX7" fmla="*/ 314533 w 497593"/>
              <a:gd name="connsiteY7" fmla="*/ 181397 h 498148"/>
              <a:gd name="connsiteX8" fmla="*/ 299000 w 497593"/>
              <a:gd name="connsiteY8" fmla="*/ 196930 h 498148"/>
              <a:gd name="connsiteX9" fmla="*/ 333394 w 497593"/>
              <a:gd name="connsiteY9" fmla="*/ 231323 h 498148"/>
              <a:gd name="connsiteX10" fmla="*/ 290124 w 497593"/>
              <a:gd name="connsiteY10" fmla="*/ 274592 h 498148"/>
              <a:gd name="connsiteX11" fmla="*/ 255731 w 497593"/>
              <a:gd name="connsiteY11" fmla="*/ 240199 h 498148"/>
              <a:gd name="connsiteX12" fmla="*/ 240199 w 497593"/>
              <a:gd name="connsiteY12" fmla="*/ 255731 h 498148"/>
              <a:gd name="connsiteX13" fmla="*/ 274592 w 497593"/>
              <a:gd name="connsiteY13" fmla="*/ 290124 h 498148"/>
              <a:gd name="connsiteX14" fmla="*/ 231323 w 497593"/>
              <a:gd name="connsiteY14" fmla="*/ 333394 h 498148"/>
              <a:gd name="connsiteX15" fmla="*/ 196930 w 497593"/>
              <a:gd name="connsiteY15" fmla="*/ 299000 h 498148"/>
              <a:gd name="connsiteX16" fmla="*/ 181397 w 497593"/>
              <a:gd name="connsiteY16" fmla="*/ 314533 h 498148"/>
              <a:gd name="connsiteX17" fmla="*/ 215790 w 497593"/>
              <a:gd name="connsiteY17" fmla="*/ 348926 h 498148"/>
              <a:gd name="connsiteX18" fmla="*/ 172521 w 497593"/>
              <a:gd name="connsiteY18" fmla="*/ 392195 h 498148"/>
              <a:gd name="connsiteX19" fmla="*/ 138128 w 497593"/>
              <a:gd name="connsiteY19" fmla="*/ 357802 h 498148"/>
              <a:gd name="connsiteX20" fmla="*/ 122596 w 497593"/>
              <a:gd name="connsiteY20" fmla="*/ 373334 h 498148"/>
              <a:gd name="connsiteX21" fmla="*/ 156989 w 497593"/>
              <a:gd name="connsiteY21" fmla="*/ 407727 h 498148"/>
              <a:gd name="connsiteX22" fmla="*/ 114275 w 497593"/>
              <a:gd name="connsiteY22" fmla="*/ 450442 h 498148"/>
              <a:gd name="connsiteX23" fmla="*/ 47707 w 497593"/>
              <a:gd name="connsiteY23" fmla="*/ 383874 h 498148"/>
              <a:gd name="connsiteX24" fmla="*/ 384429 w 497593"/>
              <a:gd name="connsiteY24" fmla="*/ 47152 h 498148"/>
              <a:gd name="connsiteX25" fmla="*/ 450997 w 497593"/>
              <a:gd name="connsiteY25" fmla="*/ 113720 h 498148"/>
              <a:gd name="connsiteX26" fmla="*/ 408282 w 497593"/>
              <a:gd name="connsiteY26" fmla="*/ 156434 h 498148"/>
              <a:gd name="connsiteX27" fmla="*/ 373889 w 497593"/>
              <a:gd name="connsiteY27" fmla="*/ 122041 h 498148"/>
              <a:gd name="connsiteX28" fmla="*/ 357802 w 497593"/>
              <a:gd name="connsiteY28" fmla="*/ 138128 h 498148"/>
              <a:gd name="connsiteX29" fmla="*/ 392195 w 497593"/>
              <a:gd name="connsiteY29" fmla="*/ 172521 h 498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593" h="498148">
                <a:moveTo>
                  <a:pt x="384429" y="0"/>
                </a:moveTo>
                <a:lnTo>
                  <a:pt x="0" y="384429"/>
                </a:lnTo>
                <a:lnTo>
                  <a:pt x="113720" y="498149"/>
                </a:lnTo>
                <a:lnTo>
                  <a:pt x="497594" y="114275"/>
                </a:lnTo>
                <a:lnTo>
                  <a:pt x="384429" y="0"/>
                </a:lnTo>
                <a:close/>
                <a:moveTo>
                  <a:pt x="392195" y="172521"/>
                </a:moveTo>
                <a:lnTo>
                  <a:pt x="348926" y="215790"/>
                </a:lnTo>
                <a:lnTo>
                  <a:pt x="314533" y="181397"/>
                </a:lnTo>
                <a:lnTo>
                  <a:pt x="299000" y="196930"/>
                </a:lnTo>
                <a:lnTo>
                  <a:pt x="333394" y="231323"/>
                </a:lnTo>
                <a:lnTo>
                  <a:pt x="290124" y="274592"/>
                </a:lnTo>
                <a:lnTo>
                  <a:pt x="255731" y="240199"/>
                </a:lnTo>
                <a:lnTo>
                  <a:pt x="240199" y="255731"/>
                </a:lnTo>
                <a:lnTo>
                  <a:pt x="274592" y="290124"/>
                </a:lnTo>
                <a:lnTo>
                  <a:pt x="231323" y="333394"/>
                </a:lnTo>
                <a:lnTo>
                  <a:pt x="196930" y="299000"/>
                </a:lnTo>
                <a:lnTo>
                  <a:pt x="181397" y="314533"/>
                </a:lnTo>
                <a:lnTo>
                  <a:pt x="215790" y="348926"/>
                </a:lnTo>
                <a:lnTo>
                  <a:pt x="172521" y="392195"/>
                </a:lnTo>
                <a:lnTo>
                  <a:pt x="138128" y="357802"/>
                </a:lnTo>
                <a:lnTo>
                  <a:pt x="122596" y="373334"/>
                </a:lnTo>
                <a:lnTo>
                  <a:pt x="156989" y="407727"/>
                </a:lnTo>
                <a:lnTo>
                  <a:pt x="114275" y="450442"/>
                </a:lnTo>
                <a:lnTo>
                  <a:pt x="47707" y="383874"/>
                </a:lnTo>
                <a:lnTo>
                  <a:pt x="384429" y="47152"/>
                </a:lnTo>
                <a:lnTo>
                  <a:pt x="450997" y="113720"/>
                </a:lnTo>
                <a:lnTo>
                  <a:pt x="408282" y="156434"/>
                </a:lnTo>
                <a:lnTo>
                  <a:pt x="373889" y="122041"/>
                </a:lnTo>
                <a:lnTo>
                  <a:pt x="357802" y="138128"/>
                </a:lnTo>
                <a:lnTo>
                  <a:pt x="392195" y="17252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96" name="组合 195">
            <a:extLst>
              <a:ext uri="{FF2B5EF4-FFF2-40B4-BE49-F238E27FC236}">
                <a16:creationId xmlns:a16="http://schemas.microsoft.com/office/drawing/2014/main" id="{3501F3EB-D08B-4476-B30F-1944BCA11A89}"/>
              </a:ext>
            </a:extLst>
          </p:cNvPr>
          <p:cNvGrpSpPr/>
          <p:nvPr/>
        </p:nvGrpSpPr>
        <p:grpSpPr>
          <a:xfrm>
            <a:off x="9196038" y="3263995"/>
            <a:ext cx="421595" cy="421595"/>
            <a:chOff x="9196038" y="3263995"/>
            <a:chExt cx="421595" cy="421595"/>
          </a:xfrm>
        </p:grpSpPr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83F55FCA-EE0C-48CB-81F7-08F6D6F4E47A}"/>
                </a:ext>
              </a:extLst>
            </p:cNvPr>
            <p:cNvSpPr/>
            <p:nvPr/>
          </p:nvSpPr>
          <p:spPr>
            <a:xfrm>
              <a:off x="9196038" y="3263995"/>
              <a:ext cx="421595" cy="421595"/>
            </a:xfrm>
            <a:custGeom>
              <a:avLst/>
              <a:gdLst>
                <a:gd name="connsiteX0" fmla="*/ 210798 w 421595"/>
                <a:gd name="connsiteY0" fmla="*/ 388312 h 421595"/>
                <a:gd name="connsiteX1" fmla="*/ 33284 w 421595"/>
                <a:gd name="connsiteY1" fmla="*/ 210798 h 421595"/>
                <a:gd name="connsiteX2" fmla="*/ 210798 w 421595"/>
                <a:gd name="connsiteY2" fmla="*/ 33284 h 421595"/>
                <a:gd name="connsiteX3" fmla="*/ 388312 w 421595"/>
                <a:gd name="connsiteY3" fmla="*/ 210798 h 421595"/>
                <a:gd name="connsiteX4" fmla="*/ 210798 w 421595"/>
                <a:gd name="connsiteY4" fmla="*/ 388312 h 421595"/>
                <a:gd name="connsiteX5" fmla="*/ 210798 w 421595"/>
                <a:gd name="connsiteY5" fmla="*/ 0 h 421595"/>
                <a:gd name="connsiteX6" fmla="*/ 0 w 421595"/>
                <a:gd name="connsiteY6" fmla="*/ 210798 h 421595"/>
                <a:gd name="connsiteX7" fmla="*/ 210798 w 421595"/>
                <a:gd name="connsiteY7" fmla="*/ 421596 h 421595"/>
                <a:gd name="connsiteX8" fmla="*/ 421596 w 421595"/>
                <a:gd name="connsiteY8" fmla="*/ 210798 h 421595"/>
                <a:gd name="connsiteX9" fmla="*/ 210798 w 421595"/>
                <a:gd name="connsiteY9" fmla="*/ 0 h 4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595" h="421595">
                  <a:moveTo>
                    <a:pt x="210798" y="388312"/>
                  </a:moveTo>
                  <a:cubicBezTo>
                    <a:pt x="113165" y="388312"/>
                    <a:pt x="33284" y="308431"/>
                    <a:pt x="33284" y="210798"/>
                  </a:cubicBezTo>
                  <a:cubicBezTo>
                    <a:pt x="33284" y="113165"/>
                    <a:pt x="113165" y="33284"/>
                    <a:pt x="210798" y="33284"/>
                  </a:cubicBezTo>
                  <a:cubicBezTo>
                    <a:pt x="308431" y="33284"/>
                    <a:pt x="388312" y="113165"/>
                    <a:pt x="388312" y="210798"/>
                  </a:cubicBezTo>
                  <a:cubicBezTo>
                    <a:pt x="388312" y="308431"/>
                    <a:pt x="308431" y="388312"/>
                    <a:pt x="210798" y="388312"/>
                  </a:cubicBezTo>
                  <a:close/>
                  <a:moveTo>
                    <a:pt x="210798" y="0"/>
                  </a:moveTo>
                  <a:cubicBezTo>
                    <a:pt x="94304" y="0"/>
                    <a:pt x="0" y="94304"/>
                    <a:pt x="0" y="210798"/>
                  </a:cubicBezTo>
                  <a:cubicBezTo>
                    <a:pt x="0" y="327291"/>
                    <a:pt x="94304" y="421596"/>
                    <a:pt x="210798" y="421596"/>
                  </a:cubicBezTo>
                  <a:cubicBezTo>
                    <a:pt x="327291" y="421596"/>
                    <a:pt x="421596" y="327291"/>
                    <a:pt x="421596" y="210798"/>
                  </a:cubicBezTo>
                  <a:cubicBezTo>
                    <a:pt x="421596" y="94304"/>
                    <a:pt x="327291" y="0"/>
                    <a:pt x="21079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DD89851-DEB6-4E7A-8C57-6A9607ABD45E}"/>
                </a:ext>
              </a:extLst>
            </p:cNvPr>
            <p:cNvSpPr/>
            <p:nvPr/>
          </p:nvSpPr>
          <p:spPr>
            <a:xfrm>
              <a:off x="9395741" y="3363846"/>
              <a:ext cx="97077" cy="196929"/>
            </a:xfrm>
            <a:custGeom>
              <a:avLst/>
              <a:gdLst>
                <a:gd name="connsiteX0" fmla="*/ 22189 w 97077"/>
                <a:gd name="connsiteY0" fmla="*/ 0 h 196929"/>
                <a:gd name="connsiteX1" fmla="*/ 0 w 97077"/>
                <a:gd name="connsiteY1" fmla="*/ 0 h 196929"/>
                <a:gd name="connsiteX2" fmla="*/ 0 w 97077"/>
                <a:gd name="connsiteY2" fmla="*/ 110946 h 196929"/>
                <a:gd name="connsiteX3" fmla="*/ 3328 w 97077"/>
                <a:gd name="connsiteY3" fmla="*/ 118712 h 196929"/>
                <a:gd name="connsiteX4" fmla="*/ 81546 w 97077"/>
                <a:gd name="connsiteY4" fmla="*/ 196930 h 196929"/>
                <a:gd name="connsiteX5" fmla="*/ 97078 w 97077"/>
                <a:gd name="connsiteY5" fmla="*/ 181397 h 196929"/>
                <a:gd name="connsiteX6" fmla="*/ 22189 w 97077"/>
                <a:gd name="connsiteY6" fmla="*/ 106508 h 196929"/>
                <a:gd name="connsiteX7" fmla="*/ 22189 w 97077"/>
                <a:gd name="connsiteY7" fmla="*/ 0 h 19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77" h="196929">
                  <a:moveTo>
                    <a:pt x="22189" y="0"/>
                  </a:moveTo>
                  <a:lnTo>
                    <a:pt x="0" y="0"/>
                  </a:lnTo>
                  <a:lnTo>
                    <a:pt x="0" y="110946"/>
                  </a:lnTo>
                  <a:cubicBezTo>
                    <a:pt x="0" y="114275"/>
                    <a:pt x="1109" y="117048"/>
                    <a:pt x="3328" y="118712"/>
                  </a:cubicBezTo>
                  <a:lnTo>
                    <a:pt x="81546" y="196930"/>
                  </a:lnTo>
                  <a:lnTo>
                    <a:pt x="97078" y="181397"/>
                  </a:lnTo>
                  <a:lnTo>
                    <a:pt x="22189" y="106508"/>
                  </a:lnTo>
                  <a:lnTo>
                    <a:pt x="2218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84A735A-2586-4781-916E-E3A116802019}"/>
                </a:ext>
              </a:extLst>
            </p:cNvPr>
            <p:cNvSpPr/>
            <p:nvPr/>
          </p:nvSpPr>
          <p:spPr>
            <a:xfrm>
              <a:off x="9395741" y="331946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37D97944-6558-4765-88E9-DCEE827ADBC3}"/>
                </a:ext>
              </a:extLst>
            </p:cNvPr>
            <p:cNvSpPr/>
            <p:nvPr/>
          </p:nvSpPr>
          <p:spPr>
            <a:xfrm>
              <a:off x="9395741" y="360792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413FA9F4-14AF-4321-87BB-0048E0225AF2}"/>
                </a:ext>
              </a:extLst>
            </p:cNvPr>
            <p:cNvSpPr/>
            <p:nvPr/>
          </p:nvSpPr>
          <p:spPr>
            <a:xfrm>
              <a:off x="9251511" y="346369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BC08F6BA-088C-4914-8BDF-8A904383D1E0}"/>
                </a:ext>
              </a:extLst>
            </p:cNvPr>
            <p:cNvSpPr/>
            <p:nvPr/>
          </p:nvSpPr>
          <p:spPr>
            <a:xfrm>
              <a:off x="9539971" y="346369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8480B27B-FAEF-4DC5-AFC5-D29C27CAD34D}"/>
              </a:ext>
            </a:extLst>
          </p:cNvPr>
          <p:cNvGrpSpPr/>
          <p:nvPr/>
        </p:nvGrpSpPr>
        <p:grpSpPr>
          <a:xfrm>
            <a:off x="10539925" y="4197577"/>
            <a:ext cx="397594" cy="443785"/>
            <a:chOff x="10539925" y="4197577"/>
            <a:chExt cx="397594" cy="443785"/>
          </a:xfrm>
        </p:grpSpPr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9168264E-968B-4D75-A326-59CB88126EF4}"/>
                </a:ext>
              </a:extLst>
            </p:cNvPr>
            <p:cNvSpPr/>
            <p:nvPr/>
          </p:nvSpPr>
          <p:spPr>
            <a:xfrm>
              <a:off x="10703744" y="4386186"/>
              <a:ext cx="66567" cy="66567"/>
            </a:xfrm>
            <a:custGeom>
              <a:avLst/>
              <a:gdLst>
                <a:gd name="connsiteX0" fmla="*/ 66568 w 66567"/>
                <a:gd name="connsiteY0" fmla="*/ 33284 h 66567"/>
                <a:gd name="connsiteX1" fmla="*/ 33284 w 66567"/>
                <a:gd name="connsiteY1" fmla="*/ 66568 h 66567"/>
                <a:gd name="connsiteX2" fmla="*/ 0 w 66567"/>
                <a:gd name="connsiteY2" fmla="*/ 33284 h 66567"/>
                <a:gd name="connsiteX3" fmla="*/ 33284 w 66567"/>
                <a:gd name="connsiteY3" fmla="*/ 0 h 66567"/>
                <a:gd name="connsiteX4" fmla="*/ 66568 w 66567"/>
                <a:gd name="connsiteY4" fmla="*/ 33284 h 66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67" h="66567">
                  <a:moveTo>
                    <a:pt x="66568" y="33284"/>
                  </a:moveTo>
                  <a:cubicBezTo>
                    <a:pt x="66568" y="51666"/>
                    <a:pt x="51666" y="66568"/>
                    <a:pt x="33284" y="66568"/>
                  </a:cubicBezTo>
                  <a:cubicBezTo>
                    <a:pt x="14902" y="66568"/>
                    <a:pt x="0" y="51666"/>
                    <a:pt x="0" y="33284"/>
                  </a:cubicBezTo>
                  <a:cubicBezTo>
                    <a:pt x="0" y="14902"/>
                    <a:pt x="14902" y="0"/>
                    <a:pt x="33284" y="0"/>
                  </a:cubicBezTo>
                  <a:cubicBezTo>
                    <a:pt x="51666" y="0"/>
                    <a:pt x="66568" y="14902"/>
                    <a:pt x="66568" y="3328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01C20774-57D0-4CFD-8924-9085243D730F}"/>
                </a:ext>
              </a:extLst>
            </p:cNvPr>
            <p:cNvSpPr/>
            <p:nvPr/>
          </p:nvSpPr>
          <p:spPr>
            <a:xfrm>
              <a:off x="10539925" y="4197577"/>
              <a:ext cx="397594" cy="443785"/>
            </a:xfrm>
            <a:custGeom>
              <a:avLst/>
              <a:gdLst>
                <a:gd name="connsiteX0" fmla="*/ 392369 w 397594"/>
                <a:gd name="connsiteY0" fmla="*/ 110946 h 443785"/>
                <a:gd name="connsiteX1" fmla="*/ 333012 w 397594"/>
                <a:gd name="connsiteY1" fmla="*/ 87093 h 443785"/>
                <a:gd name="connsiteX2" fmla="*/ 270328 w 397594"/>
                <a:gd name="connsiteY2" fmla="*/ 96523 h 443785"/>
                <a:gd name="connsiteX3" fmla="*/ 197103 w 397594"/>
                <a:gd name="connsiteY3" fmla="*/ 0 h 443785"/>
                <a:gd name="connsiteX4" fmla="*/ 124433 w 397594"/>
                <a:gd name="connsiteY4" fmla="*/ 95414 h 443785"/>
                <a:gd name="connsiteX5" fmla="*/ 64522 w 397594"/>
                <a:gd name="connsiteY5" fmla="*/ 86538 h 443785"/>
                <a:gd name="connsiteX6" fmla="*/ 5166 w 397594"/>
                <a:gd name="connsiteY6" fmla="*/ 110392 h 443785"/>
                <a:gd name="connsiteX7" fmla="*/ 52873 w 397594"/>
                <a:gd name="connsiteY7" fmla="*/ 223002 h 443785"/>
                <a:gd name="connsiteX8" fmla="*/ 7940 w 397594"/>
                <a:gd name="connsiteY8" fmla="*/ 332284 h 443785"/>
                <a:gd name="connsiteX9" fmla="*/ 67296 w 397594"/>
                <a:gd name="connsiteY9" fmla="*/ 356137 h 443785"/>
                <a:gd name="connsiteX10" fmla="*/ 124433 w 397594"/>
                <a:gd name="connsiteY10" fmla="*/ 348371 h 443785"/>
                <a:gd name="connsiteX11" fmla="*/ 197103 w 397594"/>
                <a:gd name="connsiteY11" fmla="*/ 443785 h 443785"/>
                <a:gd name="connsiteX12" fmla="*/ 269773 w 397594"/>
                <a:gd name="connsiteY12" fmla="*/ 348371 h 443785"/>
                <a:gd name="connsiteX13" fmla="*/ 329684 w 397594"/>
                <a:gd name="connsiteY13" fmla="*/ 357247 h 443785"/>
                <a:gd name="connsiteX14" fmla="*/ 389040 w 397594"/>
                <a:gd name="connsiteY14" fmla="*/ 333393 h 443785"/>
                <a:gd name="connsiteX15" fmla="*/ 344107 w 397594"/>
                <a:gd name="connsiteY15" fmla="*/ 224111 h 443785"/>
                <a:gd name="connsiteX16" fmla="*/ 392369 w 397594"/>
                <a:gd name="connsiteY16" fmla="*/ 110946 h 443785"/>
                <a:gd name="connsiteX17" fmla="*/ 333012 w 397594"/>
                <a:gd name="connsiteY17" fmla="*/ 109282 h 443785"/>
                <a:gd name="connsiteX18" fmla="*/ 372953 w 397594"/>
                <a:gd name="connsiteY18" fmla="*/ 122041 h 443785"/>
                <a:gd name="connsiteX19" fmla="*/ 328574 w 397594"/>
                <a:gd name="connsiteY19" fmla="*/ 208024 h 443785"/>
                <a:gd name="connsiteX20" fmla="*/ 283641 w 397594"/>
                <a:gd name="connsiteY20" fmla="*/ 171967 h 443785"/>
                <a:gd name="connsiteX21" fmla="*/ 275320 w 397594"/>
                <a:gd name="connsiteY21" fmla="*/ 117603 h 443785"/>
                <a:gd name="connsiteX22" fmla="*/ 333012 w 397594"/>
                <a:gd name="connsiteY22" fmla="*/ 109282 h 443785"/>
                <a:gd name="connsiteX23" fmla="*/ 233715 w 397594"/>
                <a:gd name="connsiteY23" fmla="*/ 279585 h 443785"/>
                <a:gd name="connsiteX24" fmla="*/ 198767 w 397594"/>
                <a:gd name="connsiteY24" fmla="*/ 297891 h 443785"/>
                <a:gd name="connsiteX25" fmla="*/ 163819 w 397594"/>
                <a:gd name="connsiteY25" fmla="*/ 279585 h 443785"/>
                <a:gd name="connsiteX26" fmla="*/ 131645 w 397594"/>
                <a:gd name="connsiteY26" fmla="*/ 259614 h 443785"/>
                <a:gd name="connsiteX27" fmla="*/ 130535 w 397594"/>
                <a:gd name="connsiteY27" fmla="*/ 221893 h 443785"/>
                <a:gd name="connsiteX28" fmla="*/ 131645 w 397594"/>
                <a:gd name="connsiteY28" fmla="*/ 186390 h 443785"/>
                <a:gd name="connsiteX29" fmla="*/ 167148 w 397594"/>
                <a:gd name="connsiteY29" fmla="*/ 164200 h 443785"/>
                <a:gd name="connsiteX30" fmla="*/ 198767 w 397594"/>
                <a:gd name="connsiteY30" fmla="*/ 147559 h 443785"/>
                <a:gd name="connsiteX31" fmla="*/ 230387 w 397594"/>
                <a:gd name="connsiteY31" fmla="*/ 164200 h 443785"/>
                <a:gd name="connsiteX32" fmla="*/ 262561 w 397594"/>
                <a:gd name="connsiteY32" fmla="*/ 184171 h 443785"/>
                <a:gd name="connsiteX33" fmla="*/ 263671 w 397594"/>
                <a:gd name="connsiteY33" fmla="*/ 221893 h 443785"/>
                <a:gd name="connsiteX34" fmla="*/ 262007 w 397594"/>
                <a:gd name="connsiteY34" fmla="*/ 261833 h 443785"/>
                <a:gd name="connsiteX35" fmla="*/ 233715 w 397594"/>
                <a:gd name="connsiteY35" fmla="*/ 279585 h 443785"/>
                <a:gd name="connsiteX36" fmla="*/ 259233 w 397594"/>
                <a:gd name="connsiteY36" fmla="*/ 290124 h 443785"/>
                <a:gd name="connsiteX37" fmla="*/ 254240 w 397594"/>
                <a:gd name="connsiteY37" fmla="*/ 320635 h 443785"/>
                <a:gd name="connsiteX38" fmla="*/ 224840 w 397594"/>
                <a:gd name="connsiteY38" fmla="*/ 309540 h 443785"/>
                <a:gd name="connsiteX39" fmla="*/ 244810 w 397594"/>
                <a:gd name="connsiteY39" fmla="*/ 298445 h 443785"/>
                <a:gd name="connsiteX40" fmla="*/ 259233 w 397594"/>
                <a:gd name="connsiteY40" fmla="*/ 290124 h 443785"/>
                <a:gd name="connsiteX41" fmla="*/ 172695 w 397594"/>
                <a:gd name="connsiteY41" fmla="*/ 309540 h 443785"/>
                <a:gd name="connsiteX42" fmla="*/ 140521 w 397594"/>
                <a:gd name="connsiteY42" fmla="*/ 321189 h 443785"/>
                <a:gd name="connsiteX43" fmla="*/ 134973 w 397594"/>
                <a:gd name="connsiteY43" fmla="*/ 287906 h 443785"/>
                <a:gd name="connsiteX44" fmla="*/ 153279 w 397594"/>
                <a:gd name="connsiteY44" fmla="*/ 299000 h 443785"/>
                <a:gd name="connsiteX45" fmla="*/ 172695 w 397594"/>
                <a:gd name="connsiteY45" fmla="*/ 309540 h 443785"/>
                <a:gd name="connsiteX46" fmla="*/ 108901 w 397594"/>
                <a:gd name="connsiteY46" fmla="*/ 242972 h 443785"/>
                <a:gd name="connsiteX47" fmla="*/ 85047 w 397594"/>
                <a:gd name="connsiteY47" fmla="*/ 223002 h 443785"/>
                <a:gd name="connsiteX48" fmla="*/ 108901 w 397594"/>
                <a:gd name="connsiteY48" fmla="*/ 203032 h 443785"/>
                <a:gd name="connsiteX49" fmla="*/ 108346 w 397594"/>
                <a:gd name="connsiteY49" fmla="*/ 221893 h 443785"/>
                <a:gd name="connsiteX50" fmla="*/ 108901 w 397594"/>
                <a:gd name="connsiteY50" fmla="*/ 242972 h 443785"/>
                <a:gd name="connsiteX51" fmla="*/ 134419 w 397594"/>
                <a:gd name="connsiteY51" fmla="*/ 158098 h 443785"/>
                <a:gd name="connsiteX52" fmla="*/ 139966 w 397594"/>
                <a:gd name="connsiteY52" fmla="*/ 123150 h 443785"/>
                <a:gd name="connsiteX53" fmla="*/ 172695 w 397594"/>
                <a:gd name="connsiteY53" fmla="*/ 135354 h 443785"/>
                <a:gd name="connsiteX54" fmla="*/ 155498 w 397594"/>
                <a:gd name="connsiteY54" fmla="*/ 144785 h 443785"/>
                <a:gd name="connsiteX55" fmla="*/ 134419 w 397594"/>
                <a:gd name="connsiteY55" fmla="*/ 158098 h 443785"/>
                <a:gd name="connsiteX56" fmla="*/ 224285 w 397594"/>
                <a:gd name="connsiteY56" fmla="*/ 135354 h 443785"/>
                <a:gd name="connsiteX57" fmla="*/ 254240 w 397594"/>
                <a:gd name="connsiteY57" fmla="*/ 124260 h 443785"/>
                <a:gd name="connsiteX58" fmla="*/ 259788 w 397594"/>
                <a:gd name="connsiteY58" fmla="*/ 155879 h 443785"/>
                <a:gd name="connsiteX59" fmla="*/ 241482 w 397594"/>
                <a:gd name="connsiteY59" fmla="*/ 144785 h 443785"/>
                <a:gd name="connsiteX60" fmla="*/ 224285 w 397594"/>
                <a:gd name="connsiteY60" fmla="*/ 135354 h 443785"/>
                <a:gd name="connsiteX61" fmla="*/ 285305 w 397594"/>
                <a:gd name="connsiteY61" fmla="*/ 200813 h 443785"/>
                <a:gd name="connsiteX62" fmla="*/ 312487 w 397594"/>
                <a:gd name="connsiteY62" fmla="*/ 223557 h 443785"/>
                <a:gd name="connsiteX63" fmla="*/ 285305 w 397594"/>
                <a:gd name="connsiteY63" fmla="*/ 245746 h 443785"/>
                <a:gd name="connsiteX64" fmla="*/ 285860 w 397594"/>
                <a:gd name="connsiteY64" fmla="*/ 222447 h 443785"/>
                <a:gd name="connsiteX65" fmla="*/ 285305 w 397594"/>
                <a:gd name="connsiteY65" fmla="*/ 200813 h 443785"/>
                <a:gd name="connsiteX66" fmla="*/ 197103 w 397594"/>
                <a:gd name="connsiteY66" fmla="*/ 22189 h 443785"/>
                <a:gd name="connsiteX67" fmla="*/ 249248 w 397594"/>
                <a:gd name="connsiteY67" fmla="*/ 102625 h 443785"/>
                <a:gd name="connsiteX68" fmla="*/ 198767 w 397594"/>
                <a:gd name="connsiteY68" fmla="*/ 122596 h 443785"/>
                <a:gd name="connsiteX69" fmla="*/ 145513 w 397594"/>
                <a:gd name="connsiteY69" fmla="*/ 101516 h 443785"/>
                <a:gd name="connsiteX70" fmla="*/ 197103 w 397594"/>
                <a:gd name="connsiteY70" fmla="*/ 22189 h 443785"/>
                <a:gd name="connsiteX71" fmla="*/ 24027 w 397594"/>
                <a:gd name="connsiteY71" fmla="*/ 122041 h 443785"/>
                <a:gd name="connsiteX72" fmla="*/ 63968 w 397594"/>
                <a:gd name="connsiteY72" fmla="*/ 109282 h 443785"/>
                <a:gd name="connsiteX73" fmla="*/ 118331 w 397594"/>
                <a:gd name="connsiteY73" fmla="*/ 117048 h 443785"/>
                <a:gd name="connsiteX74" fmla="*/ 110010 w 397594"/>
                <a:gd name="connsiteY74" fmla="*/ 174186 h 443785"/>
                <a:gd name="connsiteX75" fmla="*/ 68406 w 397594"/>
                <a:gd name="connsiteY75" fmla="*/ 208024 h 443785"/>
                <a:gd name="connsiteX76" fmla="*/ 24027 w 397594"/>
                <a:gd name="connsiteY76" fmla="*/ 122041 h 443785"/>
                <a:gd name="connsiteX77" fmla="*/ 67296 w 397594"/>
                <a:gd name="connsiteY77" fmla="*/ 334503 h 443785"/>
                <a:gd name="connsiteX78" fmla="*/ 27355 w 397594"/>
                <a:gd name="connsiteY78" fmla="*/ 321744 h 443785"/>
                <a:gd name="connsiteX79" fmla="*/ 68960 w 397594"/>
                <a:gd name="connsiteY79" fmla="*/ 238534 h 443785"/>
                <a:gd name="connsiteX80" fmla="*/ 110565 w 397594"/>
                <a:gd name="connsiteY80" fmla="*/ 271818 h 443785"/>
                <a:gd name="connsiteX81" fmla="*/ 118886 w 397594"/>
                <a:gd name="connsiteY81" fmla="*/ 327291 h 443785"/>
                <a:gd name="connsiteX82" fmla="*/ 67296 w 397594"/>
                <a:gd name="connsiteY82" fmla="*/ 334503 h 443785"/>
                <a:gd name="connsiteX83" fmla="*/ 197103 w 397594"/>
                <a:gd name="connsiteY83" fmla="*/ 421596 h 443785"/>
                <a:gd name="connsiteX84" fmla="*/ 145513 w 397594"/>
                <a:gd name="connsiteY84" fmla="*/ 342824 h 443785"/>
                <a:gd name="connsiteX85" fmla="*/ 198767 w 397594"/>
                <a:gd name="connsiteY85" fmla="*/ 322299 h 443785"/>
                <a:gd name="connsiteX86" fmla="*/ 248693 w 397594"/>
                <a:gd name="connsiteY86" fmla="*/ 341714 h 443785"/>
                <a:gd name="connsiteX87" fmla="*/ 197103 w 397594"/>
                <a:gd name="connsiteY87" fmla="*/ 421596 h 443785"/>
                <a:gd name="connsiteX88" fmla="*/ 370179 w 397594"/>
                <a:gd name="connsiteY88" fmla="*/ 321744 h 443785"/>
                <a:gd name="connsiteX89" fmla="*/ 330239 w 397594"/>
                <a:gd name="connsiteY89" fmla="*/ 334503 h 443785"/>
                <a:gd name="connsiteX90" fmla="*/ 275875 w 397594"/>
                <a:gd name="connsiteY90" fmla="*/ 326737 h 443785"/>
                <a:gd name="connsiteX91" fmla="*/ 283641 w 397594"/>
                <a:gd name="connsiteY91" fmla="*/ 274037 h 443785"/>
                <a:gd name="connsiteX92" fmla="*/ 328574 w 397594"/>
                <a:gd name="connsiteY92" fmla="*/ 238534 h 443785"/>
                <a:gd name="connsiteX93" fmla="*/ 370179 w 397594"/>
                <a:gd name="connsiteY93" fmla="*/ 321744 h 44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97594" h="443785">
                  <a:moveTo>
                    <a:pt x="392369" y="110946"/>
                  </a:moveTo>
                  <a:cubicBezTo>
                    <a:pt x="382938" y="94859"/>
                    <a:pt x="361858" y="87093"/>
                    <a:pt x="333012" y="87093"/>
                  </a:cubicBezTo>
                  <a:cubicBezTo>
                    <a:pt x="314706" y="87093"/>
                    <a:pt x="293626" y="90421"/>
                    <a:pt x="270328" y="96523"/>
                  </a:cubicBezTo>
                  <a:cubicBezTo>
                    <a:pt x="254240" y="38276"/>
                    <a:pt x="227613" y="0"/>
                    <a:pt x="197103" y="0"/>
                  </a:cubicBezTo>
                  <a:cubicBezTo>
                    <a:pt x="167148" y="0"/>
                    <a:pt x="139966" y="37722"/>
                    <a:pt x="124433" y="95414"/>
                  </a:cubicBezTo>
                  <a:cubicBezTo>
                    <a:pt x="102244" y="89866"/>
                    <a:pt x="82274" y="86538"/>
                    <a:pt x="64522" y="86538"/>
                  </a:cubicBezTo>
                  <a:cubicBezTo>
                    <a:pt x="35676" y="86538"/>
                    <a:pt x="14597" y="94304"/>
                    <a:pt x="5166" y="110392"/>
                  </a:cubicBezTo>
                  <a:cubicBezTo>
                    <a:pt x="-10366" y="137019"/>
                    <a:pt x="10159" y="179733"/>
                    <a:pt x="52873" y="223002"/>
                  </a:cubicBezTo>
                  <a:cubicBezTo>
                    <a:pt x="11823" y="265162"/>
                    <a:pt x="-7038" y="306212"/>
                    <a:pt x="7940" y="332284"/>
                  </a:cubicBezTo>
                  <a:cubicBezTo>
                    <a:pt x="17370" y="348371"/>
                    <a:pt x="38450" y="356137"/>
                    <a:pt x="67296" y="356137"/>
                  </a:cubicBezTo>
                  <a:cubicBezTo>
                    <a:pt x="83938" y="356137"/>
                    <a:pt x="103354" y="353364"/>
                    <a:pt x="124433" y="348371"/>
                  </a:cubicBezTo>
                  <a:cubicBezTo>
                    <a:pt x="140521" y="406063"/>
                    <a:pt x="167148" y="443785"/>
                    <a:pt x="197103" y="443785"/>
                  </a:cubicBezTo>
                  <a:cubicBezTo>
                    <a:pt x="227059" y="443785"/>
                    <a:pt x="254240" y="406063"/>
                    <a:pt x="269773" y="348371"/>
                  </a:cubicBezTo>
                  <a:cubicBezTo>
                    <a:pt x="291962" y="353919"/>
                    <a:pt x="311933" y="357247"/>
                    <a:pt x="329684" y="357247"/>
                  </a:cubicBezTo>
                  <a:cubicBezTo>
                    <a:pt x="358530" y="357247"/>
                    <a:pt x="379610" y="349481"/>
                    <a:pt x="389040" y="333393"/>
                  </a:cubicBezTo>
                  <a:cubicBezTo>
                    <a:pt x="404018" y="307321"/>
                    <a:pt x="385157" y="266271"/>
                    <a:pt x="344107" y="224111"/>
                  </a:cubicBezTo>
                  <a:cubicBezTo>
                    <a:pt x="387931" y="180288"/>
                    <a:pt x="407901" y="137573"/>
                    <a:pt x="392369" y="110946"/>
                  </a:cubicBezTo>
                  <a:close/>
                  <a:moveTo>
                    <a:pt x="333012" y="109282"/>
                  </a:moveTo>
                  <a:cubicBezTo>
                    <a:pt x="353537" y="109282"/>
                    <a:pt x="368515" y="114275"/>
                    <a:pt x="372953" y="122041"/>
                  </a:cubicBezTo>
                  <a:cubicBezTo>
                    <a:pt x="381274" y="136464"/>
                    <a:pt x="366296" y="170303"/>
                    <a:pt x="328574" y="208024"/>
                  </a:cubicBezTo>
                  <a:cubicBezTo>
                    <a:pt x="315261" y="195820"/>
                    <a:pt x="300283" y="183616"/>
                    <a:pt x="283641" y="171967"/>
                  </a:cubicBezTo>
                  <a:cubicBezTo>
                    <a:pt x="281977" y="153106"/>
                    <a:pt x="279203" y="134800"/>
                    <a:pt x="275320" y="117603"/>
                  </a:cubicBezTo>
                  <a:cubicBezTo>
                    <a:pt x="296400" y="112056"/>
                    <a:pt x="316370" y="109282"/>
                    <a:pt x="333012" y="109282"/>
                  </a:cubicBezTo>
                  <a:close/>
                  <a:moveTo>
                    <a:pt x="233715" y="279585"/>
                  </a:moveTo>
                  <a:cubicBezTo>
                    <a:pt x="222066" y="286241"/>
                    <a:pt x="210417" y="292343"/>
                    <a:pt x="198767" y="297891"/>
                  </a:cubicBezTo>
                  <a:cubicBezTo>
                    <a:pt x="187118" y="292343"/>
                    <a:pt x="175469" y="286241"/>
                    <a:pt x="163819" y="279585"/>
                  </a:cubicBezTo>
                  <a:cubicBezTo>
                    <a:pt x="152725" y="272928"/>
                    <a:pt x="141630" y="266271"/>
                    <a:pt x="131645" y="259614"/>
                  </a:cubicBezTo>
                  <a:cubicBezTo>
                    <a:pt x="130535" y="247410"/>
                    <a:pt x="130535" y="235206"/>
                    <a:pt x="130535" y="221893"/>
                  </a:cubicBezTo>
                  <a:cubicBezTo>
                    <a:pt x="130535" y="209688"/>
                    <a:pt x="131090" y="198039"/>
                    <a:pt x="131645" y="186390"/>
                  </a:cubicBezTo>
                  <a:cubicBezTo>
                    <a:pt x="142740" y="178623"/>
                    <a:pt x="154389" y="171412"/>
                    <a:pt x="167148" y="164200"/>
                  </a:cubicBezTo>
                  <a:cubicBezTo>
                    <a:pt x="177688" y="158098"/>
                    <a:pt x="188227" y="152551"/>
                    <a:pt x="198767" y="147559"/>
                  </a:cubicBezTo>
                  <a:cubicBezTo>
                    <a:pt x="209307" y="152551"/>
                    <a:pt x="219847" y="158098"/>
                    <a:pt x="230387" y="164200"/>
                  </a:cubicBezTo>
                  <a:cubicBezTo>
                    <a:pt x="241482" y="170857"/>
                    <a:pt x="252576" y="177514"/>
                    <a:pt x="262561" y="184171"/>
                  </a:cubicBezTo>
                  <a:cubicBezTo>
                    <a:pt x="263671" y="196375"/>
                    <a:pt x="263671" y="208579"/>
                    <a:pt x="263671" y="221893"/>
                  </a:cubicBezTo>
                  <a:cubicBezTo>
                    <a:pt x="263671" y="235761"/>
                    <a:pt x="263116" y="249074"/>
                    <a:pt x="262007" y="261833"/>
                  </a:cubicBezTo>
                  <a:cubicBezTo>
                    <a:pt x="253131" y="267935"/>
                    <a:pt x="243701" y="273483"/>
                    <a:pt x="233715" y="279585"/>
                  </a:cubicBezTo>
                  <a:close/>
                  <a:moveTo>
                    <a:pt x="259233" y="290124"/>
                  </a:moveTo>
                  <a:cubicBezTo>
                    <a:pt x="257569" y="300664"/>
                    <a:pt x="255905" y="311204"/>
                    <a:pt x="254240" y="320635"/>
                  </a:cubicBezTo>
                  <a:cubicBezTo>
                    <a:pt x="244810" y="317306"/>
                    <a:pt x="234825" y="313978"/>
                    <a:pt x="224840" y="309540"/>
                  </a:cubicBezTo>
                  <a:cubicBezTo>
                    <a:pt x="231497" y="306212"/>
                    <a:pt x="238153" y="302329"/>
                    <a:pt x="244810" y="298445"/>
                  </a:cubicBezTo>
                  <a:cubicBezTo>
                    <a:pt x="249803" y="295672"/>
                    <a:pt x="254795" y="292898"/>
                    <a:pt x="259233" y="290124"/>
                  </a:cubicBezTo>
                  <a:close/>
                  <a:moveTo>
                    <a:pt x="172695" y="309540"/>
                  </a:moveTo>
                  <a:cubicBezTo>
                    <a:pt x="161600" y="313978"/>
                    <a:pt x="151060" y="317861"/>
                    <a:pt x="140521" y="321189"/>
                  </a:cubicBezTo>
                  <a:cubicBezTo>
                    <a:pt x="138302" y="310650"/>
                    <a:pt x="136637" y="299555"/>
                    <a:pt x="134973" y="287906"/>
                  </a:cubicBezTo>
                  <a:cubicBezTo>
                    <a:pt x="141075" y="291789"/>
                    <a:pt x="146623" y="295117"/>
                    <a:pt x="153279" y="299000"/>
                  </a:cubicBezTo>
                  <a:cubicBezTo>
                    <a:pt x="159381" y="302329"/>
                    <a:pt x="166038" y="306212"/>
                    <a:pt x="172695" y="309540"/>
                  </a:cubicBezTo>
                  <a:close/>
                  <a:moveTo>
                    <a:pt x="108901" y="242972"/>
                  </a:moveTo>
                  <a:cubicBezTo>
                    <a:pt x="100025" y="236316"/>
                    <a:pt x="92259" y="229659"/>
                    <a:pt x="85047" y="223002"/>
                  </a:cubicBezTo>
                  <a:cubicBezTo>
                    <a:pt x="92259" y="216345"/>
                    <a:pt x="100580" y="209688"/>
                    <a:pt x="108901" y="203032"/>
                  </a:cubicBezTo>
                  <a:cubicBezTo>
                    <a:pt x="108901" y="209134"/>
                    <a:pt x="108346" y="215236"/>
                    <a:pt x="108346" y="221893"/>
                  </a:cubicBezTo>
                  <a:cubicBezTo>
                    <a:pt x="108346" y="229104"/>
                    <a:pt x="108346" y="236316"/>
                    <a:pt x="108901" y="242972"/>
                  </a:cubicBezTo>
                  <a:close/>
                  <a:moveTo>
                    <a:pt x="134419" y="158098"/>
                  </a:moveTo>
                  <a:cubicBezTo>
                    <a:pt x="136083" y="145894"/>
                    <a:pt x="137747" y="134245"/>
                    <a:pt x="139966" y="123150"/>
                  </a:cubicBezTo>
                  <a:cubicBezTo>
                    <a:pt x="150506" y="126479"/>
                    <a:pt x="161600" y="130917"/>
                    <a:pt x="172695" y="135354"/>
                  </a:cubicBezTo>
                  <a:cubicBezTo>
                    <a:pt x="167148" y="138128"/>
                    <a:pt x="161046" y="141456"/>
                    <a:pt x="155498" y="144785"/>
                  </a:cubicBezTo>
                  <a:cubicBezTo>
                    <a:pt x="148842" y="149223"/>
                    <a:pt x="141630" y="153661"/>
                    <a:pt x="134419" y="158098"/>
                  </a:cubicBezTo>
                  <a:close/>
                  <a:moveTo>
                    <a:pt x="224285" y="135354"/>
                  </a:moveTo>
                  <a:cubicBezTo>
                    <a:pt x="234270" y="130917"/>
                    <a:pt x="244255" y="127588"/>
                    <a:pt x="254240" y="124260"/>
                  </a:cubicBezTo>
                  <a:cubicBezTo>
                    <a:pt x="256459" y="134245"/>
                    <a:pt x="258124" y="144785"/>
                    <a:pt x="259788" y="155879"/>
                  </a:cubicBezTo>
                  <a:cubicBezTo>
                    <a:pt x="253686" y="151996"/>
                    <a:pt x="248138" y="148668"/>
                    <a:pt x="241482" y="144785"/>
                  </a:cubicBezTo>
                  <a:cubicBezTo>
                    <a:pt x="235934" y="142011"/>
                    <a:pt x="230387" y="138683"/>
                    <a:pt x="224285" y="135354"/>
                  </a:cubicBezTo>
                  <a:close/>
                  <a:moveTo>
                    <a:pt x="285305" y="200813"/>
                  </a:moveTo>
                  <a:cubicBezTo>
                    <a:pt x="295291" y="208579"/>
                    <a:pt x="304166" y="215790"/>
                    <a:pt x="312487" y="223557"/>
                  </a:cubicBezTo>
                  <a:cubicBezTo>
                    <a:pt x="304166" y="230768"/>
                    <a:pt x="295291" y="238534"/>
                    <a:pt x="285305" y="245746"/>
                  </a:cubicBezTo>
                  <a:cubicBezTo>
                    <a:pt x="285860" y="237980"/>
                    <a:pt x="285860" y="230213"/>
                    <a:pt x="285860" y="222447"/>
                  </a:cubicBezTo>
                  <a:cubicBezTo>
                    <a:pt x="285860" y="214681"/>
                    <a:pt x="285860" y="207470"/>
                    <a:pt x="285305" y="200813"/>
                  </a:cubicBezTo>
                  <a:close/>
                  <a:moveTo>
                    <a:pt x="197103" y="22189"/>
                  </a:moveTo>
                  <a:cubicBezTo>
                    <a:pt x="213745" y="22189"/>
                    <a:pt x="235380" y="51590"/>
                    <a:pt x="249248" y="102625"/>
                  </a:cubicBezTo>
                  <a:cubicBezTo>
                    <a:pt x="233161" y="108173"/>
                    <a:pt x="215964" y="114829"/>
                    <a:pt x="198767" y="122596"/>
                  </a:cubicBezTo>
                  <a:cubicBezTo>
                    <a:pt x="180461" y="114275"/>
                    <a:pt x="162710" y="107063"/>
                    <a:pt x="145513" y="101516"/>
                  </a:cubicBezTo>
                  <a:cubicBezTo>
                    <a:pt x="159381" y="51035"/>
                    <a:pt x="180461" y="22189"/>
                    <a:pt x="197103" y="22189"/>
                  </a:cubicBezTo>
                  <a:close/>
                  <a:moveTo>
                    <a:pt x="24027" y="122041"/>
                  </a:moveTo>
                  <a:cubicBezTo>
                    <a:pt x="29020" y="113720"/>
                    <a:pt x="43443" y="109282"/>
                    <a:pt x="63968" y="109282"/>
                  </a:cubicBezTo>
                  <a:cubicBezTo>
                    <a:pt x="80055" y="109282"/>
                    <a:pt x="98361" y="112056"/>
                    <a:pt x="118331" y="117048"/>
                  </a:cubicBezTo>
                  <a:cubicBezTo>
                    <a:pt x="114448" y="134800"/>
                    <a:pt x="111675" y="154215"/>
                    <a:pt x="110010" y="174186"/>
                  </a:cubicBezTo>
                  <a:cubicBezTo>
                    <a:pt x="94478" y="185280"/>
                    <a:pt x="80610" y="196375"/>
                    <a:pt x="68406" y="208024"/>
                  </a:cubicBezTo>
                  <a:cubicBezTo>
                    <a:pt x="31239" y="170303"/>
                    <a:pt x="15706" y="136464"/>
                    <a:pt x="24027" y="122041"/>
                  </a:cubicBezTo>
                  <a:close/>
                  <a:moveTo>
                    <a:pt x="67296" y="334503"/>
                  </a:moveTo>
                  <a:cubicBezTo>
                    <a:pt x="46771" y="334503"/>
                    <a:pt x="31793" y="329510"/>
                    <a:pt x="27355" y="321744"/>
                  </a:cubicBezTo>
                  <a:cubicBezTo>
                    <a:pt x="19034" y="307321"/>
                    <a:pt x="33457" y="275147"/>
                    <a:pt x="68960" y="238534"/>
                  </a:cubicBezTo>
                  <a:cubicBezTo>
                    <a:pt x="81719" y="249629"/>
                    <a:pt x="95587" y="260724"/>
                    <a:pt x="110565" y="271818"/>
                  </a:cubicBezTo>
                  <a:cubicBezTo>
                    <a:pt x="112229" y="291234"/>
                    <a:pt x="115003" y="310095"/>
                    <a:pt x="118886" y="327291"/>
                  </a:cubicBezTo>
                  <a:cubicBezTo>
                    <a:pt x="100580" y="332284"/>
                    <a:pt x="82829" y="334503"/>
                    <a:pt x="67296" y="334503"/>
                  </a:cubicBezTo>
                  <a:close/>
                  <a:moveTo>
                    <a:pt x="197103" y="421596"/>
                  </a:moveTo>
                  <a:cubicBezTo>
                    <a:pt x="180461" y="421596"/>
                    <a:pt x="159381" y="392750"/>
                    <a:pt x="145513" y="342824"/>
                  </a:cubicBezTo>
                  <a:cubicBezTo>
                    <a:pt x="162710" y="337277"/>
                    <a:pt x="180461" y="330620"/>
                    <a:pt x="198767" y="322299"/>
                  </a:cubicBezTo>
                  <a:cubicBezTo>
                    <a:pt x="215964" y="330065"/>
                    <a:pt x="232606" y="336722"/>
                    <a:pt x="248693" y="341714"/>
                  </a:cubicBezTo>
                  <a:cubicBezTo>
                    <a:pt x="234825" y="392750"/>
                    <a:pt x="213745" y="421596"/>
                    <a:pt x="197103" y="421596"/>
                  </a:cubicBezTo>
                  <a:close/>
                  <a:moveTo>
                    <a:pt x="370179" y="321744"/>
                  </a:moveTo>
                  <a:cubicBezTo>
                    <a:pt x="365187" y="330065"/>
                    <a:pt x="350764" y="334503"/>
                    <a:pt x="330239" y="334503"/>
                  </a:cubicBezTo>
                  <a:cubicBezTo>
                    <a:pt x="314151" y="334503"/>
                    <a:pt x="295291" y="331729"/>
                    <a:pt x="275875" y="326737"/>
                  </a:cubicBezTo>
                  <a:cubicBezTo>
                    <a:pt x="279203" y="310095"/>
                    <a:pt x="281977" y="292898"/>
                    <a:pt x="283641" y="274037"/>
                  </a:cubicBezTo>
                  <a:cubicBezTo>
                    <a:pt x="300283" y="262388"/>
                    <a:pt x="315261" y="250739"/>
                    <a:pt x="328574" y="238534"/>
                  </a:cubicBezTo>
                  <a:cubicBezTo>
                    <a:pt x="364077" y="275147"/>
                    <a:pt x="378500" y="307321"/>
                    <a:pt x="370179" y="32174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图形 127" descr="文凭卷筒">
            <a:extLst>
              <a:ext uri="{FF2B5EF4-FFF2-40B4-BE49-F238E27FC236}">
                <a16:creationId xmlns:a16="http://schemas.microsoft.com/office/drawing/2014/main" id="{C21F086D-7267-4B79-B70F-F0411932577A}"/>
              </a:ext>
            </a:extLst>
          </p:cNvPr>
          <p:cNvSpPr/>
          <p:nvPr/>
        </p:nvSpPr>
        <p:spPr>
          <a:xfrm>
            <a:off x="10508479" y="3330340"/>
            <a:ext cx="462313" cy="288682"/>
          </a:xfrm>
          <a:custGeom>
            <a:avLst/>
            <a:gdLst>
              <a:gd name="connsiteX0" fmla="*/ 462313 w 462313"/>
              <a:gd name="connsiteY0" fmla="*/ 112611 h 288682"/>
              <a:gd name="connsiteX1" fmla="*/ 393859 w 462313"/>
              <a:gd name="connsiteY1" fmla="*/ 16865 h 288682"/>
              <a:gd name="connsiteX2" fmla="*/ 294008 w 462313"/>
              <a:gd name="connsiteY2" fmla="*/ 16865 h 288682"/>
              <a:gd name="connsiteX3" fmla="*/ 282025 w 462313"/>
              <a:gd name="connsiteY3" fmla="*/ 6103 h 288682"/>
              <a:gd name="connsiteX4" fmla="*/ 265383 w 462313"/>
              <a:gd name="connsiteY4" fmla="*/ 6103 h 288682"/>
              <a:gd name="connsiteX5" fmla="*/ 249851 w 462313"/>
              <a:gd name="connsiteY5" fmla="*/ 1 h 288682"/>
              <a:gd name="connsiteX6" fmla="*/ 232765 w 462313"/>
              <a:gd name="connsiteY6" fmla="*/ 7323 h 288682"/>
              <a:gd name="connsiteX7" fmla="*/ 214126 w 462313"/>
              <a:gd name="connsiteY7" fmla="*/ 7323 h 288682"/>
              <a:gd name="connsiteX8" fmla="*/ 203642 w 462313"/>
              <a:gd name="connsiteY8" fmla="*/ 16865 h 288682"/>
              <a:gd name="connsiteX9" fmla="*/ 56305 w 462313"/>
              <a:gd name="connsiteY9" fmla="*/ 17198 h 288682"/>
              <a:gd name="connsiteX10" fmla="*/ 0 w 462313"/>
              <a:gd name="connsiteY10" fmla="*/ 111169 h 288682"/>
              <a:gd name="connsiteX11" fmla="*/ 61020 w 462313"/>
              <a:gd name="connsiteY11" fmla="*/ 205473 h 288682"/>
              <a:gd name="connsiteX12" fmla="*/ 191382 w 462313"/>
              <a:gd name="connsiteY12" fmla="*/ 205473 h 288682"/>
              <a:gd name="connsiteX13" fmla="*/ 191382 w 462313"/>
              <a:gd name="connsiteY13" fmla="*/ 288683 h 288682"/>
              <a:gd name="connsiteX14" fmla="*/ 246855 w 462313"/>
              <a:gd name="connsiteY14" fmla="*/ 245691 h 288682"/>
              <a:gd name="connsiteX15" fmla="*/ 302329 w 462313"/>
              <a:gd name="connsiteY15" fmla="*/ 288683 h 288682"/>
              <a:gd name="connsiteX16" fmla="*/ 302329 w 462313"/>
              <a:gd name="connsiteY16" fmla="*/ 205473 h 288682"/>
              <a:gd name="connsiteX17" fmla="*/ 432690 w 462313"/>
              <a:gd name="connsiteY17" fmla="*/ 205473 h 288682"/>
              <a:gd name="connsiteX18" fmla="*/ 443785 w 462313"/>
              <a:gd name="connsiteY18" fmla="*/ 194379 h 288682"/>
              <a:gd name="connsiteX19" fmla="*/ 432690 w 462313"/>
              <a:gd name="connsiteY19" fmla="*/ 183284 h 288682"/>
              <a:gd name="connsiteX20" fmla="*/ 402180 w 462313"/>
              <a:gd name="connsiteY20" fmla="*/ 155548 h 288682"/>
              <a:gd name="connsiteX21" fmla="*/ 435464 w 462313"/>
              <a:gd name="connsiteY21" fmla="*/ 155548 h 288682"/>
              <a:gd name="connsiteX22" fmla="*/ 462313 w 462313"/>
              <a:gd name="connsiteY22" fmla="*/ 112611 h 288682"/>
              <a:gd name="connsiteX23" fmla="*/ 248742 w 462313"/>
              <a:gd name="connsiteY23" fmla="*/ 40052 h 288682"/>
              <a:gd name="connsiteX24" fmla="*/ 297446 w 462313"/>
              <a:gd name="connsiteY24" fmla="*/ 88758 h 288682"/>
              <a:gd name="connsiteX25" fmla="*/ 248740 w 462313"/>
              <a:gd name="connsiteY25" fmla="*/ 137463 h 288682"/>
              <a:gd name="connsiteX26" fmla="*/ 200036 w 462313"/>
              <a:gd name="connsiteY26" fmla="*/ 88980 h 288682"/>
              <a:gd name="connsiteX27" fmla="*/ 248519 w 462313"/>
              <a:gd name="connsiteY27" fmla="*/ 40053 h 288682"/>
              <a:gd name="connsiteX28" fmla="*/ 248742 w 462313"/>
              <a:gd name="connsiteY28" fmla="*/ 40052 h 288682"/>
              <a:gd name="connsiteX29" fmla="*/ 180621 w 462313"/>
              <a:gd name="connsiteY29" fmla="*/ 39054 h 288682"/>
              <a:gd name="connsiteX30" fmla="*/ 180621 w 462313"/>
              <a:gd name="connsiteY30" fmla="*/ 43270 h 288682"/>
              <a:gd name="connsiteX31" fmla="*/ 167529 w 462313"/>
              <a:gd name="connsiteY31" fmla="*/ 73170 h 288682"/>
              <a:gd name="connsiteX32" fmla="*/ 161205 w 462313"/>
              <a:gd name="connsiteY32" fmla="*/ 88980 h 288682"/>
              <a:gd name="connsiteX33" fmla="*/ 168527 w 462313"/>
              <a:gd name="connsiteY33" fmla="*/ 105622 h 288682"/>
              <a:gd name="connsiteX34" fmla="*/ 168527 w 462313"/>
              <a:gd name="connsiteY34" fmla="*/ 124205 h 288682"/>
              <a:gd name="connsiteX35" fmla="*/ 175517 w 462313"/>
              <a:gd name="connsiteY35" fmla="*/ 133358 h 288682"/>
              <a:gd name="connsiteX36" fmla="*/ 113276 w 462313"/>
              <a:gd name="connsiteY36" fmla="*/ 133358 h 288682"/>
              <a:gd name="connsiteX37" fmla="*/ 119267 w 462313"/>
              <a:gd name="connsiteY37" fmla="*/ 105622 h 288682"/>
              <a:gd name="connsiteX38" fmla="*/ 101128 w 462313"/>
              <a:gd name="connsiteY38" fmla="*/ 39054 h 288682"/>
              <a:gd name="connsiteX39" fmla="*/ 61020 w 462313"/>
              <a:gd name="connsiteY39" fmla="*/ 183284 h 288682"/>
              <a:gd name="connsiteX40" fmla="*/ 22189 w 462313"/>
              <a:gd name="connsiteY40" fmla="*/ 111169 h 288682"/>
              <a:gd name="connsiteX41" fmla="*/ 61020 w 462313"/>
              <a:gd name="connsiteY41" fmla="*/ 39054 h 288682"/>
              <a:gd name="connsiteX42" fmla="*/ 97078 w 462313"/>
              <a:gd name="connsiteY42" fmla="*/ 105622 h 288682"/>
              <a:gd name="connsiteX43" fmla="*/ 80436 w 462313"/>
              <a:gd name="connsiteY43" fmla="*/ 133358 h 288682"/>
              <a:gd name="connsiteX44" fmla="*/ 63794 w 462313"/>
              <a:gd name="connsiteY44" fmla="*/ 102848 h 288682"/>
              <a:gd name="connsiteX45" fmla="*/ 64959 w 462313"/>
              <a:gd name="connsiteY45" fmla="*/ 91753 h 288682"/>
              <a:gd name="connsiteX46" fmla="*/ 56527 w 462313"/>
              <a:gd name="connsiteY46" fmla="*/ 78495 h 288682"/>
              <a:gd name="connsiteX47" fmla="*/ 43269 w 462313"/>
              <a:gd name="connsiteY47" fmla="*/ 86927 h 288682"/>
              <a:gd name="connsiteX48" fmla="*/ 41605 w 462313"/>
              <a:gd name="connsiteY48" fmla="*/ 102848 h 288682"/>
              <a:gd name="connsiteX49" fmla="*/ 80436 w 462313"/>
              <a:gd name="connsiteY49" fmla="*/ 155548 h 288682"/>
              <a:gd name="connsiteX50" fmla="*/ 191382 w 462313"/>
              <a:gd name="connsiteY50" fmla="*/ 155548 h 288682"/>
              <a:gd name="connsiteX51" fmla="*/ 191382 w 462313"/>
              <a:gd name="connsiteY51" fmla="*/ 183284 h 288682"/>
              <a:gd name="connsiteX52" fmla="*/ 246855 w 462313"/>
              <a:gd name="connsiteY52" fmla="*/ 217622 h 288682"/>
              <a:gd name="connsiteX53" fmla="*/ 213572 w 462313"/>
              <a:gd name="connsiteY53" fmla="*/ 243417 h 288682"/>
              <a:gd name="connsiteX54" fmla="*/ 213572 w 462313"/>
              <a:gd name="connsiteY54" fmla="*/ 169360 h 288682"/>
              <a:gd name="connsiteX55" fmla="*/ 217621 w 462313"/>
              <a:gd name="connsiteY55" fmla="*/ 171413 h 288682"/>
              <a:gd name="connsiteX56" fmla="*/ 234263 w 462313"/>
              <a:gd name="connsiteY56" fmla="*/ 171413 h 288682"/>
              <a:gd name="connsiteX57" fmla="*/ 249962 w 462313"/>
              <a:gd name="connsiteY57" fmla="*/ 177737 h 288682"/>
              <a:gd name="connsiteX58" fmla="*/ 267048 w 462313"/>
              <a:gd name="connsiteY58" fmla="*/ 170414 h 288682"/>
              <a:gd name="connsiteX59" fmla="*/ 280139 w 462313"/>
              <a:gd name="connsiteY59" fmla="*/ 171968 h 288682"/>
              <a:gd name="connsiteX60" fmla="*/ 280139 w 462313"/>
              <a:gd name="connsiteY60" fmla="*/ 243417 h 288682"/>
              <a:gd name="connsiteX61" fmla="*/ 302329 w 462313"/>
              <a:gd name="connsiteY61" fmla="*/ 183284 h 288682"/>
              <a:gd name="connsiteX62" fmla="*/ 302329 w 462313"/>
              <a:gd name="connsiteY62" fmla="*/ 157489 h 288682"/>
              <a:gd name="connsiteX63" fmla="*/ 307210 w 462313"/>
              <a:gd name="connsiteY63" fmla="*/ 155548 h 288682"/>
              <a:gd name="connsiteX64" fmla="*/ 379991 w 462313"/>
              <a:gd name="connsiteY64" fmla="*/ 155548 h 288682"/>
              <a:gd name="connsiteX65" fmla="*/ 388922 w 462313"/>
              <a:gd name="connsiteY65" fmla="*/ 183284 h 288682"/>
              <a:gd name="connsiteX66" fmla="*/ 321189 w 462313"/>
              <a:gd name="connsiteY66" fmla="*/ 133358 h 288682"/>
              <a:gd name="connsiteX67" fmla="*/ 332617 w 462313"/>
              <a:gd name="connsiteY67" fmla="*/ 121099 h 288682"/>
              <a:gd name="connsiteX68" fmla="*/ 332617 w 462313"/>
              <a:gd name="connsiteY68" fmla="*/ 104457 h 288682"/>
              <a:gd name="connsiteX69" fmla="*/ 338719 w 462313"/>
              <a:gd name="connsiteY69" fmla="*/ 88924 h 288682"/>
              <a:gd name="connsiteX70" fmla="*/ 331396 w 462313"/>
              <a:gd name="connsiteY70" fmla="*/ 71839 h 288682"/>
              <a:gd name="connsiteX71" fmla="*/ 331396 w 462313"/>
              <a:gd name="connsiteY71" fmla="*/ 53200 h 288682"/>
              <a:gd name="connsiteX72" fmla="*/ 319470 w 462313"/>
              <a:gd name="connsiteY72" fmla="*/ 41328 h 288682"/>
              <a:gd name="connsiteX73" fmla="*/ 318970 w 462313"/>
              <a:gd name="connsiteY73" fmla="*/ 39054 h 288682"/>
              <a:gd name="connsiteX74" fmla="*/ 393859 w 462313"/>
              <a:gd name="connsiteY74" fmla="*/ 39054 h 288682"/>
              <a:gd name="connsiteX75" fmla="*/ 436407 w 462313"/>
              <a:gd name="connsiteY75" fmla="*/ 85762 h 288682"/>
              <a:gd name="connsiteX76" fmla="*/ 435464 w 462313"/>
              <a:gd name="connsiteY76" fmla="*/ 133358 h 28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62313" h="288682">
                <a:moveTo>
                  <a:pt x="462313" y="112611"/>
                </a:moveTo>
                <a:cubicBezTo>
                  <a:pt x="462313" y="73780"/>
                  <a:pt x="440568" y="16865"/>
                  <a:pt x="393859" y="16865"/>
                </a:cubicBezTo>
                <a:lnTo>
                  <a:pt x="294008" y="16865"/>
                </a:lnTo>
                <a:cubicBezTo>
                  <a:pt x="291529" y="11883"/>
                  <a:pt x="287244" y="8034"/>
                  <a:pt x="282025" y="6103"/>
                </a:cubicBezTo>
                <a:cubicBezTo>
                  <a:pt x="276688" y="3944"/>
                  <a:pt x="270721" y="3944"/>
                  <a:pt x="265383" y="6103"/>
                </a:cubicBezTo>
                <a:cubicBezTo>
                  <a:pt x="261126" y="2239"/>
                  <a:pt x="255600" y="68"/>
                  <a:pt x="249851" y="1"/>
                </a:cubicBezTo>
                <a:cubicBezTo>
                  <a:pt x="243382" y="-55"/>
                  <a:pt x="237186" y="2601"/>
                  <a:pt x="232765" y="7323"/>
                </a:cubicBezTo>
                <a:cubicBezTo>
                  <a:pt x="226826" y="4716"/>
                  <a:pt x="220066" y="4716"/>
                  <a:pt x="214126" y="7323"/>
                </a:cubicBezTo>
                <a:cubicBezTo>
                  <a:pt x="209706" y="9309"/>
                  <a:pt x="206034" y="12651"/>
                  <a:pt x="203642" y="16865"/>
                </a:cubicBezTo>
                <a:cubicBezTo>
                  <a:pt x="203642" y="16865"/>
                  <a:pt x="56749" y="16865"/>
                  <a:pt x="56305" y="17198"/>
                </a:cubicBezTo>
                <a:cubicBezTo>
                  <a:pt x="24408" y="20803"/>
                  <a:pt x="0" y="60744"/>
                  <a:pt x="0" y="111169"/>
                </a:cubicBezTo>
                <a:cubicBezTo>
                  <a:pt x="0" y="164035"/>
                  <a:pt x="26794" y="205473"/>
                  <a:pt x="61020" y="205473"/>
                </a:cubicBezTo>
                <a:lnTo>
                  <a:pt x="191382" y="205473"/>
                </a:lnTo>
                <a:lnTo>
                  <a:pt x="191382" y="288683"/>
                </a:lnTo>
                <a:lnTo>
                  <a:pt x="246855" y="245691"/>
                </a:lnTo>
                <a:lnTo>
                  <a:pt x="302329" y="288683"/>
                </a:lnTo>
                <a:lnTo>
                  <a:pt x="302329" y="205473"/>
                </a:lnTo>
                <a:lnTo>
                  <a:pt x="432690" y="205473"/>
                </a:lnTo>
                <a:cubicBezTo>
                  <a:pt x="438818" y="205473"/>
                  <a:pt x="443785" y="200506"/>
                  <a:pt x="443785" y="194379"/>
                </a:cubicBezTo>
                <a:cubicBezTo>
                  <a:pt x="443785" y="188251"/>
                  <a:pt x="438818" y="183284"/>
                  <a:pt x="432690" y="183284"/>
                </a:cubicBezTo>
                <a:cubicBezTo>
                  <a:pt x="416622" y="184006"/>
                  <a:pt x="402988" y="171612"/>
                  <a:pt x="402180" y="155548"/>
                </a:cubicBezTo>
                <a:lnTo>
                  <a:pt x="435464" y="155548"/>
                </a:lnTo>
                <a:cubicBezTo>
                  <a:pt x="448445" y="155548"/>
                  <a:pt x="462313" y="144453"/>
                  <a:pt x="462313" y="112611"/>
                </a:cubicBezTo>
                <a:close/>
                <a:moveTo>
                  <a:pt x="248742" y="40052"/>
                </a:moveTo>
                <a:cubicBezTo>
                  <a:pt x="275641" y="40052"/>
                  <a:pt x="297447" y="61859"/>
                  <a:pt x="297446" y="88758"/>
                </a:cubicBezTo>
                <a:cubicBezTo>
                  <a:pt x="297446" y="115658"/>
                  <a:pt x="275640" y="137464"/>
                  <a:pt x="248740" y="137463"/>
                </a:cubicBezTo>
                <a:cubicBezTo>
                  <a:pt x="221928" y="137463"/>
                  <a:pt x="200158" y="115792"/>
                  <a:pt x="200036" y="88980"/>
                </a:cubicBezTo>
                <a:cubicBezTo>
                  <a:pt x="199913" y="62081"/>
                  <a:pt x="221620" y="40176"/>
                  <a:pt x="248519" y="40053"/>
                </a:cubicBezTo>
                <a:cubicBezTo>
                  <a:pt x="248593" y="40052"/>
                  <a:pt x="248667" y="40052"/>
                  <a:pt x="248742" y="40052"/>
                </a:cubicBezTo>
                <a:close/>
                <a:moveTo>
                  <a:pt x="180621" y="39054"/>
                </a:moveTo>
                <a:cubicBezTo>
                  <a:pt x="180510" y="40457"/>
                  <a:pt x="180510" y="41867"/>
                  <a:pt x="180621" y="43270"/>
                </a:cubicBezTo>
                <a:cubicBezTo>
                  <a:pt x="168770" y="47934"/>
                  <a:pt x="162918" y="61299"/>
                  <a:pt x="167529" y="73170"/>
                </a:cubicBezTo>
                <a:cubicBezTo>
                  <a:pt x="163534" y="77474"/>
                  <a:pt x="161280" y="83108"/>
                  <a:pt x="161205" y="88980"/>
                </a:cubicBezTo>
                <a:cubicBezTo>
                  <a:pt x="161272" y="95294"/>
                  <a:pt x="163918" y="101306"/>
                  <a:pt x="168527" y="105622"/>
                </a:cubicBezTo>
                <a:cubicBezTo>
                  <a:pt x="165923" y="111542"/>
                  <a:pt x="165923" y="118285"/>
                  <a:pt x="168527" y="124205"/>
                </a:cubicBezTo>
                <a:cubicBezTo>
                  <a:pt x="170055" y="127793"/>
                  <a:pt x="172458" y="130940"/>
                  <a:pt x="175517" y="133358"/>
                </a:cubicBezTo>
                <a:lnTo>
                  <a:pt x="113276" y="133358"/>
                </a:lnTo>
                <a:cubicBezTo>
                  <a:pt x="117161" y="124623"/>
                  <a:pt x="119200" y="115181"/>
                  <a:pt x="119267" y="105622"/>
                </a:cubicBezTo>
                <a:cubicBezTo>
                  <a:pt x="119267" y="77885"/>
                  <a:pt x="112500" y="54808"/>
                  <a:pt x="101128" y="39054"/>
                </a:cubicBezTo>
                <a:close/>
                <a:moveTo>
                  <a:pt x="61020" y="183284"/>
                </a:moveTo>
                <a:cubicBezTo>
                  <a:pt x="42271" y="183284"/>
                  <a:pt x="22189" y="154327"/>
                  <a:pt x="22189" y="111169"/>
                </a:cubicBezTo>
                <a:cubicBezTo>
                  <a:pt x="22189" y="68011"/>
                  <a:pt x="42271" y="39054"/>
                  <a:pt x="61020" y="39054"/>
                </a:cubicBezTo>
                <a:cubicBezTo>
                  <a:pt x="81934" y="39054"/>
                  <a:pt x="97078" y="66791"/>
                  <a:pt x="97078" y="105622"/>
                </a:cubicBezTo>
                <a:cubicBezTo>
                  <a:pt x="97078" y="105622"/>
                  <a:pt x="96690" y="133358"/>
                  <a:pt x="80436" y="133358"/>
                </a:cubicBezTo>
                <a:cubicBezTo>
                  <a:pt x="72559" y="133358"/>
                  <a:pt x="63794" y="120322"/>
                  <a:pt x="63794" y="102848"/>
                </a:cubicBezTo>
                <a:cubicBezTo>
                  <a:pt x="63767" y="99118"/>
                  <a:pt x="64157" y="95396"/>
                  <a:pt x="64959" y="91753"/>
                </a:cubicBezTo>
                <a:cubicBezTo>
                  <a:pt x="66291" y="85764"/>
                  <a:pt x="62517" y="79828"/>
                  <a:pt x="56527" y="78495"/>
                </a:cubicBezTo>
                <a:cubicBezTo>
                  <a:pt x="50538" y="77163"/>
                  <a:pt x="44602" y="80938"/>
                  <a:pt x="43269" y="86927"/>
                </a:cubicBezTo>
                <a:cubicBezTo>
                  <a:pt x="42133" y="92157"/>
                  <a:pt x="41575" y="97496"/>
                  <a:pt x="41605" y="102848"/>
                </a:cubicBezTo>
                <a:cubicBezTo>
                  <a:pt x="41605" y="132415"/>
                  <a:pt x="58691" y="155548"/>
                  <a:pt x="80436" y="155548"/>
                </a:cubicBezTo>
                <a:lnTo>
                  <a:pt x="191382" y="155548"/>
                </a:lnTo>
                <a:lnTo>
                  <a:pt x="191382" y="183284"/>
                </a:lnTo>
                <a:close/>
                <a:moveTo>
                  <a:pt x="246855" y="217622"/>
                </a:moveTo>
                <a:lnTo>
                  <a:pt x="213572" y="243417"/>
                </a:lnTo>
                <a:lnTo>
                  <a:pt x="213572" y="169360"/>
                </a:lnTo>
                <a:cubicBezTo>
                  <a:pt x="214857" y="170165"/>
                  <a:pt x="216212" y="170852"/>
                  <a:pt x="217621" y="171413"/>
                </a:cubicBezTo>
                <a:cubicBezTo>
                  <a:pt x="222973" y="173494"/>
                  <a:pt x="228911" y="173494"/>
                  <a:pt x="234263" y="171413"/>
                </a:cubicBezTo>
                <a:cubicBezTo>
                  <a:pt x="238539" y="175382"/>
                  <a:pt x="244129" y="177634"/>
                  <a:pt x="249962" y="177737"/>
                </a:cubicBezTo>
                <a:cubicBezTo>
                  <a:pt x="256425" y="177765"/>
                  <a:pt x="262611" y="175114"/>
                  <a:pt x="267048" y="170414"/>
                </a:cubicBezTo>
                <a:cubicBezTo>
                  <a:pt x="271179" y="172152"/>
                  <a:pt x="275716" y="172690"/>
                  <a:pt x="280139" y="171968"/>
                </a:cubicBezTo>
                <a:lnTo>
                  <a:pt x="280139" y="243417"/>
                </a:lnTo>
                <a:close/>
                <a:moveTo>
                  <a:pt x="302329" y="183284"/>
                </a:moveTo>
                <a:lnTo>
                  <a:pt x="302329" y="157489"/>
                </a:lnTo>
                <a:cubicBezTo>
                  <a:pt x="304017" y="157006"/>
                  <a:pt x="305652" y="156356"/>
                  <a:pt x="307210" y="155548"/>
                </a:cubicBezTo>
                <a:lnTo>
                  <a:pt x="379991" y="155548"/>
                </a:lnTo>
                <a:cubicBezTo>
                  <a:pt x="379991" y="165500"/>
                  <a:pt x="383115" y="175201"/>
                  <a:pt x="388922" y="183284"/>
                </a:cubicBezTo>
                <a:close/>
                <a:moveTo>
                  <a:pt x="321189" y="133358"/>
                </a:moveTo>
                <a:cubicBezTo>
                  <a:pt x="326455" y="130922"/>
                  <a:pt x="330557" y="126522"/>
                  <a:pt x="332617" y="121099"/>
                </a:cubicBezTo>
                <a:cubicBezTo>
                  <a:pt x="334682" y="115743"/>
                  <a:pt x="334682" y="109812"/>
                  <a:pt x="332617" y="104457"/>
                </a:cubicBezTo>
                <a:cubicBezTo>
                  <a:pt x="336536" y="100234"/>
                  <a:pt x="338716" y="94686"/>
                  <a:pt x="338719" y="88924"/>
                </a:cubicBezTo>
                <a:cubicBezTo>
                  <a:pt x="338747" y="82461"/>
                  <a:pt x="336096" y="76275"/>
                  <a:pt x="331396" y="71839"/>
                </a:cubicBezTo>
                <a:cubicBezTo>
                  <a:pt x="333977" y="65893"/>
                  <a:pt x="333977" y="59145"/>
                  <a:pt x="331396" y="53200"/>
                </a:cubicBezTo>
                <a:cubicBezTo>
                  <a:pt x="329109" y="47847"/>
                  <a:pt x="324833" y="43591"/>
                  <a:pt x="319470" y="41328"/>
                </a:cubicBezTo>
                <a:cubicBezTo>
                  <a:pt x="319368" y="40557"/>
                  <a:pt x="319201" y="39797"/>
                  <a:pt x="318970" y="39054"/>
                </a:cubicBezTo>
                <a:lnTo>
                  <a:pt x="393859" y="39054"/>
                </a:lnTo>
                <a:cubicBezTo>
                  <a:pt x="416048" y="39054"/>
                  <a:pt x="430361" y="63185"/>
                  <a:pt x="436407" y="85762"/>
                </a:cubicBezTo>
                <a:cubicBezTo>
                  <a:pt x="443452" y="112278"/>
                  <a:pt x="438792" y="131417"/>
                  <a:pt x="435464" y="13335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A0FB2E73-648E-410F-A574-51F2DD5ED5C2}"/>
              </a:ext>
            </a:extLst>
          </p:cNvPr>
          <p:cNvGrpSpPr/>
          <p:nvPr/>
        </p:nvGrpSpPr>
        <p:grpSpPr>
          <a:xfrm>
            <a:off x="10500990" y="2271574"/>
            <a:ext cx="470689" cy="427142"/>
            <a:chOff x="10500990" y="2271574"/>
            <a:chExt cx="470689" cy="427142"/>
          </a:xfrm>
        </p:grpSpPr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261BCE53-41DD-4B35-B68F-BE51A16F98B0}"/>
                </a:ext>
              </a:extLst>
            </p:cNvPr>
            <p:cNvSpPr/>
            <p:nvPr/>
          </p:nvSpPr>
          <p:spPr>
            <a:xfrm>
              <a:off x="10675065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2B081E40-E414-4AE9-80E3-DCC3C4F03BCF}"/>
                </a:ext>
              </a:extLst>
            </p:cNvPr>
            <p:cNvSpPr/>
            <p:nvPr/>
          </p:nvSpPr>
          <p:spPr>
            <a:xfrm>
              <a:off x="10649936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7069CD4A-9DBD-4BE2-9828-B0C32DFF2F23}"/>
                </a:ext>
              </a:extLst>
            </p:cNvPr>
            <p:cNvSpPr/>
            <p:nvPr/>
          </p:nvSpPr>
          <p:spPr>
            <a:xfrm>
              <a:off x="10785234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1336B0D8-3EB5-43AF-BFF4-77F86121903D}"/>
                </a:ext>
              </a:extLst>
            </p:cNvPr>
            <p:cNvSpPr/>
            <p:nvPr/>
          </p:nvSpPr>
          <p:spPr>
            <a:xfrm>
              <a:off x="10760882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B5E25C56-E439-4F71-BAF3-8CF1BD5E3FF8}"/>
                </a:ext>
              </a:extLst>
            </p:cNvPr>
            <p:cNvSpPr/>
            <p:nvPr/>
          </p:nvSpPr>
          <p:spPr>
            <a:xfrm>
              <a:off x="10896181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B59F38BB-4DD1-4E80-87F1-4E8B7094B934}"/>
                </a:ext>
              </a:extLst>
            </p:cNvPr>
            <p:cNvSpPr/>
            <p:nvPr/>
          </p:nvSpPr>
          <p:spPr>
            <a:xfrm>
              <a:off x="10871828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F6456843-5184-4C12-9092-F94E5C841E47}"/>
                </a:ext>
              </a:extLst>
            </p:cNvPr>
            <p:cNvSpPr/>
            <p:nvPr/>
          </p:nvSpPr>
          <p:spPr>
            <a:xfrm>
              <a:off x="10558627" y="2328267"/>
              <a:ext cx="65902" cy="65902"/>
            </a:xfrm>
            <a:custGeom>
              <a:avLst/>
              <a:gdLst>
                <a:gd name="connsiteX0" fmla="*/ 65902 w 65902"/>
                <a:gd name="connsiteY0" fmla="*/ 32951 h 65902"/>
                <a:gd name="connsiteX1" fmla="*/ 32951 w 65902"/>
                <a:gd name="connsiteY1" fmla="*/ 65902 h 65902"/>
                <a:gd name="connsiteX2" fmla="*/ 0 w 65902"/>
                <a:gd name="connsiteY2" fmla="*/ 32951 h 65902"/>
                <a:gd name="connsiteX3" fmla="*/ 32951 w 65902"/>
                <a:gd name="connsiteY3" fmla="*/ 0 h 65902"/>
                <a:gd name="connsiteX4" fmla="*/ 65902 w 65902"/>
                <a:gd name="connsiteY4" fmla="*/ 32951 h 6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02" h="65902">
                  <a:moveTo>
                    <a:pt x="65902" y="32951"/>
                  </a:moveTo>
                  <a:cubicBezTo>
                    <a:pt x="65902" y="51149"/>
                    <a:pt x="51149" y="65902"/>
                    <a:pt x="32951" y="65902"/>
                  </a:cubicBezTo>
                  <a:cubicBezTo>
                    <a:pt x="14753" y="65902"/>
                    <a:pt x="0" y="51149"/>
                    <a:pt x="0" y="32951"/>
                  </a:cubicBezTo>
                  <a:cubicBezTo>
                    <a:pt x="0" y="14753"/>
                    <a:pt x="14753" y="0"/>
                    <a:pt x="32951" y="0"/>
                  </a:cubicBezTo>
                  <a:cubicBezTo>
                    <a:pt x="51149" y="0"/>
                    <a:pt x="65902" y="14753"/>
                    <a:pt x="65902" y="3295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6F644253-1AC4-498F-B5FA-EEC00C85BCBC}"/>
                </a:ext>
              </a:extLst>
            </p:cNvPr>
            <p:cNvSpPr/>
            <p:nvPr/>
          </p:nvSpPr>
          <p:spPr>
            <a:xfrm>
              <a:off x="10500990" y="2346104"/>
              <a:ext cx="287320" cy="352612"/>
            </a:xfrm>
            <a:custGeom>
              <a:avLst/>
              <a:gdLst>
                <a:gd name="connsiteX0" fmla="*/ 284910 w 287320"/>
                <a:gd name="connsiteY0" fmla="*/ 2411 h 352612"/>
                <a:gd name="connsiteX1" fmla="*/ 273150 w 287320"/>
                <a:gd name="connsiteY1" fmla="*/ 2411 h 352612"/>
                <a:gd name="connsiteX2" fmla="*/ 201478 w 287320"/>
                <a:gd name="connsiteY2" fmla="*/ 74082 h 352612"/>
                <a:gd name="connsiteX3" fmla="*/ 185336 w 287320"/>
                <a:gd name="connsiteY3" fmla="*/ 78187 h 352612"/>
                <a:gd name="connsiteX4" fmla="*/ 163479 w 287320"/>
                <a:gd name="connsiteY4" fmla="*/ 113191 h 352612"/>
                <a:gd name="connsiteX5" fmla="*/ 157266 w 287320"/>
                <a:gd name="connsiteY5" fmla="*/ 86730 h 352612"/>
                <a:gd name="connsiteX6" fmla="*/ 152329 w 287320"/>
                <a:gd name="connsiteY6" fmla="*/ 77633 h 352612"/>
                <a:gd name="connsiteX7" fmla="*/ 117714 w 287320"/>
                <a:gd name="connsiteY7" fmla="*/ 59548 h 352612"/>
                <a:gd name="connsiteX8" fmla="*/ 90588 w 287320"/>
                <a:gd name="connsiteY8" fmla="*/ 56275 h 352612"/>
                <a:gd name="connsiteX9" fmla="*/ 63406 w 287320"/>
                <a:gd name="connsiteY9" fmla="*/ 60380 h 352612"/>
                <a:gd name="connsiteX10" fmla="*/ 28846 w 287320"/>
                <a:gd name="connsiteY10" fmla="*/ 78465 h 352612"/>
                <a:gd name="connsiteX11" fmla="*/ 23909 w 287320"/>
                <a:gd name="connsiteY11" fmla="*/ 87562 h 352612"/>
                <a:gd name="connsiteX12" fmla="*/ 0 w 287320"/>
                <a:gd name="connsiteY12" fmla="*/ 189633 h 352612"/>
                <a:gd name="connsiteX13" fmla="*/ 16642 w 287320"/>
                <a:gd name="connsiteY13" fmla="*/ 206275 h 352612"/>
                <a:gd name="connsiteX14" fmla="*/ 32285 w 287320"/>
                <a:gd name="connsiteY14" fmla="*/ 193960 h 352612"/>
                <a:gd name="connsiteX15" fmla="*/ 49593 w 287320"/>
                <a:gd name="connsiteY15" fmla="*/ 122344 h 352612"/>
                <a:gd name="connsiteX16" fmla="*/ 49593 w 287320"/>
                <a:gd name="connsiteY16" fmla="*/ 352613 h 352612"/>
                <a:gd name="connsiteX17" fmla="*/ 82378 w 287320"/>
                <a:gd name="connsiteY17" fmla="*/ 352613 h 352612"/>
                <a:gd name="connsiteX18" fmla="*/ 82378 w 287320"/>
                <a:gd name="connsiteY18" fmla="*/ 204444 h 352612"/>
                <a:gd name="connsiteX19" fmla="*/ 99020 w 287320"/>
                <a:gd name="connsiteY19" fmla="*/ 204444 h 352612"/>
                <a:gd name="connsiteX20" fmla="*/ 99020 w 287320"/>
                <a:gd name="connsiteY20" fmla="*/ 352613 h 352612"/>
                <a:gd name="connsiteX21" fmla="*/ 131749 w 287320"/>
                <a:gd name="connsiteY21" fmla="*/ 352613 h 352612"/>
                <a:gd name="connsiteX22" fmla="*/ 131749 w 287320"/>
                <a:gd name="connsiteY22" fmla="*/ 121290 h 352612"/>
                <a:gd name="connsiteX23" fmla="*/ 137851 w 287320"/>
                <a:gd name="connsiteY23" fmla="*/ 147362 h 352612"/>
                <a:gd name="connsiteX24" fmla="*/ 141124 w 287320"/>
                <a:gd name="connsiteY24" fmla="*/ 151523 h 352612"/>
                <a:gd name="connsiteX25" fmla="*/ 163313 w 287320"/>
                <a:gd name="connsiteY25" fmla="*/ 159344 h 352612"/>
                <a:gd name="connsiteX26" fmla="*/ 176626 w 287320"/>
                <a:gd name="connsiteY26" fmla="*/ 153298 h 352612"/>
                <a:gd name="connsiteX27" fmla="*/ 210465 w 287320"/>
                <a:gd name="connsiteY27" fmla="*/ 97825 h 352612"/>
                <a:gd name="connsiteX28" fmla="*/ 212739 w 287320"/>
                <a:gd name="connsiteY28" fmla="*/ 86342 h 352612"/>
                <a:gd name="connsiteX29" fmla="*/ 284855 w 287320"/>
                <a:gd name="connsiteY29" fmla="*/ 14227 h 352612"/>
                <a:gd name="connsiteX30" fmla="*/ 284910 w 287320"/>
                <a:gd name="connsiteY30" fmla="*/ 2411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7320" h="352612">
                  <a:moveTo>
                    <a:pt x="284910" y="2411"/>
                  </a:moveTo>
                  <a:cubicBezTo>
                    <a:pt x="281649" y="-804"/>
                    <a:pt x="276411" y="-804"/>
                    <a:pt x="273150" y="2411"/>
                  </a:cubicBezTo>
                  <a:lnTo>
                    <a:pt x="201478" y="74082"/>
                  </a:lnTo>
                  <a:cubicBezTo>
                    <a:pt x="195751" y="72466"/>
                    <a:pt x="189595" y="74031"/>
                    <a:pt x="185336" y="78187"/>
                  </a:cubicBezTo>
                  <a:cubicBezTo>
                    <a:pt x="184171" y="79352"/>
                    <a:pt x="163479" y="113191"/>
                    <a:pt x="163479" y="113191"/>
                  </a:cubicBezTo>
                  <a:lnTo>
                    <a:pt x="157266" y="86730"/>
                  </a:lnTo>
                  <a:cubicBezTo>
                    <a:pt x="156444" y="83319"/>
                    <a:pt x="154742" y="80182"/>
                    <a:pt x="152329" y="77633"/>
                  </a:cubicBezTo>
                  <a:cubicBezTo>
                    <a:pt x="142105" y="69368"/>
                    <a:pt x="130338" y="63220"/>
                    <a:pt x="117714" y="59548"/>
                  </a:cubicBezTo>
                  <a:cubicBezTo>
                    <a:pt x="108789" y="57639"/>
                    <a:pt x="99710" y="56544"/>
                    <a:pt x="90588" y="56275"/>
                  </a:cubicBezTo>
                  <a:cubicBezTo>
                    <a:pt x="81384" y="56417"/>
                    <a:pt x="72241" y="57798"/>
                    <a:pt x="63406" y="60380"/>
                  </a:cubicBezTo>
                  <a:cubicBezTo>
                    <a:pt x="50667" y="63720"/>
                    <a:pt x="38852" y="69903"/>
                    <a:pt x="28846" y="78465"/>
                  </a:cubicBezTo>
                  <a:cubicBezTo>
                    <a:pt x="26412" y="80998"/>
                    <a:pt x="24706" y="84141"/>
                    <a:pt x="23909" y="87562"/>
                  </a:cubicBezTo>
                  <a:cubicBezTo>
                    <a:pt x="23909" y="87562"/>
                    <a:pt x="0" y="187969"/>
                    <a:pt x="0" y="189633"/>
                  </a:cubicBezTo>
                  <a:cubicBezTo>
                    <a:pt x="0" y="198824"/>
                    <a:pt x="7451" y="206275"/>
                    <a:pt x="16642" y="206275"/>
                  </a:cubicBezTo>
                  <a:cubicBezTo>
                    <a:pt x="24008" y="206086"/>
                    <a:pt x="30372" y="201075"/>
                    <a:pt x="32285" y="193960"/>
                  </a:cubicBezTo>
                  <a:lnTo>
                    <a:pt x="49593" y="122344"/>
                  </a:lnTo>
                  <a:lnTo>
                    <a:pt x="49593" y="352613"/>
                  </a:lnTo>
                  <a:lnTo>
                    <a:pt x="82378" y="352613"/>
                  </a:lnTo>
                  <a:lnTo>
                    <a:pt x="82378" y="204444"/>
                  </a:lnTo>
                  <a:lnTo>
                    <a:pt x="99020" y="204444"/>
                  </a:lnTo>
                  <a:lnTo>
                    <a:pt x="99020" y="352613"/>
                  </a:lnTo>
                  <a:lnTo>
                    <a:pt x="131749" y="352613"/>
                  </a:lnTo>
                  <a:lnTo>
                    <a:pt x="131749" y="121290"/>
                  </a:lnTo>
                  <a:lnTo>
                    <a:pt x="137851" y="147362"/>
                  </a:lnTo>
                  <a:cubicBezTo>
                    <a:pt x="138274" y="149165"/>
                    <a:pt x="139472" y="150687"/>
                    <a:pt x="141124" y="151523"/>
                  </a:cubicBezTo>
                  <a:cubicBezTo>
                    <a:pt x="147502" y="156419"/>
                    <a:pt x="155274" y="159158"/>
                    <a:pt x="163313" y="159344"/>
                  </a:cubicBezTo>
                  <a:cubicBezTo>
                    <a:pt x="168547" y="160077"/>
                    <a:pt x="173734" y="157721"/>
                    <a:pt x="176626" y="153298"/>
                  </a:cubicBezTo>
                  <a:lnTo>
                    <a:pt x="210465" y="97825"/>
                  </a:lnTo>
                  <a:cubicBezTo>
                    <a:pt x="212628" y="94414"/>
                    <a:pt x="213440" y="90319"/>
                    <a:pt x="212739" y="86342"/>
                  </a:cubicBezTo>
                  <a:lnTo>
                    <a:pt x="284855" y="14227"/>
                  </a:lnTo>
                  <a:cubicBezTo>
                    <a:pt x="288121" y="10974"/>
                    <a:pt x="288146" y="5694"/>
                    <a:pt x="284910" y="241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ACC4759-0AEA-44FD-9ECA-2A18243BA1AE}"/>
                </a:ext>
              </a:extLst>
            </p:cNvPr>
            <p:cNvSpPr/>
            <p:nvPr/>
          </p:nvSpPr>
          <p:spPr>
            <a:xfrm>
              <a:off x="10605557" y="2271574"/>
              <a:ext cx="316196" cy="227439"/>
            </a:xfrm>
            <a:custGeom>
              <a:avLst/>
              <a:gdLst>
                <a:gd name="connsiteX0" fmla="*/ 294008 w 316196"/>
                <a:gd name="connsiteY0" fmla="*/ 0 h 227439"/>
                <a:gd name="connsiteX1" fmla="*/ 22189 w 316196"/>
                <a:gd name="connsiteY1" fmla="*/ 0 h 227439"/>
                <a:gd name="connsiteX2" fmla="*/ 0 w 316196"/>
                <a:gd name="connsiteY2" fmla="*/ 22189 h 227439"/>
                <a:gd name="connsiteX3" fmla="*/ 0 w 316196"/>
                <a:gd name="connsiteY3" fmla="*/ 42160 h 227439"/>
                <a:gd name="connsiteX4" fmla="*/ 22189 w 316196"/>
                <a:gd name="connsiteY4" fmla="*/ 55473 h 227439"/>
                <a:gd name="connsiteX5" fmla="*/ 22189 w 316196"/>
                <a:gd name="connsiteY5" fmla="*/ 22189 h 227439"/>
                <a:gd name="connsiteX6" fmla="*/ 294008 w 316196"/>
                <a:gd name="connsiteY6" fmla="*/ 22189 h 227439"/>
                <a:gd name="connsiteX7" fmla="*/ 294008 w 316196"/>
                <a:gd name="connsiteY7" fmla="*/ 205251 h 227439"/>
                <a:gd name="connsiteX8" fmla="*/ 104678 w 316196"/>
                <a:gd name="connsiteY8" fmla="*/ 205251 h 227439"/>
                <a:gd name="connsiteX9" fmla="*/ 91142 w 316196"/>
                <a:gd name="connsiteY9" fmla="*/ 227440 h 227439"/>
                <a:gd name="connsiteX10" fmla="*/ 294008 w 316196"/>
                <a:gd name="connsiteY10" fmla="*/ 227440 h 227439"/>
                <a:gd name="connsiteX11" fmla="*/ 316197 w 316196"/>
                <a:gd name="connsiteY11" fmla="*/ 205251 h 227439"/>
                <a:gd name="connsiteX12" fmla="*/ 316197 w 316196"/>
                <a:gd name="connsiteY12" fmla="*/ 22189 h 227439"/>
                <a:gd name="connsiteX13" fmla="*/ 294008 w 316196"/>
                <a:gd name="connsiteY13" fmla="*/ 0 h 2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196" h="227439">
                  <a:moveTo>
                    <a:pt x="294008" y="0"/>
                  </a:moveTo>
                  <a:lnTo>
                    <a:pt x="22189" y="0"/>
                  </a:lnTo>
                  <a:cubicBezTo>
                    <a:pt x="9935" y="0"/>
                    <a:pt x="0" y="9935"/>
                    <a:pt x="0" y="22189"/>
                  </a:cubicBezTo>
                  <a:lnTo>
                    <a:pt x="0" y="42160"/>
                  </a:lnTo>
                  <a:cubicBezTo>
                    <a:pt x="8482" y="44468"/>
                    <a:pt x="16160" y="49076"/>
                    <a:pt x="22189" y="55473"/>
                  </a:cubicBezTo>
                  <a:lnTo>
                    <a:pt x="22189" y="22189"/>
                  </a:lnTo>
                  <a:lnTo>
                    <a:pt x="294008" y="22189"/>
                  </a:lnTo>
                  <a:lnTo>
                    <a:pt x="294008" y="205251"/>
                  </a:lnTo>
                  <a:lnTo>
                    <a:pt x="104678" y="205251"/>
                  </a:lnTo>
                  <a:lnTo>
                    <a:pt x="91142" y="227440"/>
                  </a:lnTo>
                  <a:lnTo>
                    <a:pt x="294008" y="227440"/>
                  </a:lnTo>
                  <a:cubicBezTo>
                    <a:pt x="306262" y="227440"/>
                    <a:pt x="316197" y="217505"/>
                    <a:pt x="316197" y="205251"/>
                  </a:cubicBezTo>
                  <a:lnTo>
                    <a:pt x="316197" y="22189"/>
                  </a:lnTo>
                  <a:cubicBezTo>
                    <a:pt x="316197" y="9935"/>
                    <a:pt x="306262" y="0"/>
                    <a:pt x="29400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DB670C33-5723-4AFB-873E-EA28025A9202}"/>
              </a:ext>
            </a:extLst>
          </p:cNvPr>
          <p:cNvGrpSpPr/>
          <p:nvPr/>
        </p:nvGrpSpPr>
        <p:grpSpPr>
          <a:xfrm>
            <a:off x="9168301" y="2327047"/>
            <a:ext cx="477068" cy="310649"/>
            <a:chOff x="9168301" y="2327047"/>
            <a:chExt cx="477068" cy="310649"/>
          </a:xfrm>
        </p:grpSpPr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DB6A0A44-CDA3-414A-85EB-BC027FD44276}"/>
                </a:ext>
              </a:extLst>
            </p:cNvPr>
            <p:cNvSpPr/>
            <p:nvPr/>
          </p:nvSpPr>
          <p:spPr>
            <a:xfrm>
              <a:off x="9612086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3D3A2E3-C2C2-41FA-9B86-5AACBF2A4AAF}"/>
                </a:ext>
              </a:extLst>
            </p:cNvPr>
            <p:cNvSpPr/>
            <p:nvPr/>
          </p:nvSpPr>
          <p:spPr>
            <a:xfrm>
              <a:off x="9501140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AC0BA64B-CCEB-4ABD-BF2C-4B5F191AA6CE}"/>
                </a:ext>
              </a:extLst>
            </p:cNvPr>
            <p:cNvSpPr/>
            <p:nvPr/>
          </p:nvSpPr>
          <p:spPr>
            <a:xfrm>
              <a:off x="9168301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B1FB1215-D11B-415A-B9D2-9EFDC710894A}"/>
                </a:ext>
              </a:extLst>
            </p:cNvPr>
            <p:cNvSpPr/>
            <p:nvPr/>
          </p:nvSpPr>
          <p:spPr>
            <a:xfrm>
              <a:off x="9556613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95B1ED2-DF1E-4948-87B1-D9A7CE2F7979}"/>
                </a:ext>
              </a:extLst>
            </p:cNvPr>
            <p:cNvSpPr/>
            <p:nvPr/>
          </p:nvSpPr>
          <p:spPr>
            <a:xfrm>
              <a:off x="9445667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EEF03CED-04E8-4DD7-9A95-993AEBE8B57B}"/>
                </a:ext>
              </a:extLst>
            </p:cNvPr>
            <p:cNvSpPr/>
            <p:nvPr/>
          </p:nvSpPr>
          <p:spPr>
            <a:xfrm>
              <a:off x="9223774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9CD0ED52-C9F7-4E8B-822D-FB83F323BBA7}"/>
                </a:ext>
              </a:extLst>
            </p:cNvPr>
            <p:cNvSpPr/>
            <p:nvPr/>
          </p:nvSpPr>
          <p:spPr>
            <a:xfrm>
              <a:off x="9390194" y="2404709"/>
              <a:ext cx="33283" cy="155324"/>
            </a:xfrm>
            <a:custGeom>
              <a:avLst/>
              <a:gdLst>
                <a:gd name="connsiteX0" fmla="*/ 0 w 33283"/>
                <a:gd name="connsiteY0" fmla="*/ 0 h 155324"/>
                <a:gd name="connsiteX1" fmla="*/ 33284 w 33283"/>
                <a:gd name="connsiteY1" fmla="*/ 0 h 155324"/>
                <a:gd name="connsiteX2" fmla="*/ 33284 w 33283"/>
                <a:gd name="connsiteY2" fmla="*/ 155325 h 155324"/>
                <a:gd name="connsiteX3" fmla="*/ 0 w 33283"/>
                <a:gd name="connsiteY3" fmla="*/ 155325 h 1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55324">
                  <a:moveTo>
                    <a:pt x="0" y="0"/>
                  </a:moveTo>
                  <a:lnTo>
                    <a:pt x="33284" y="0"/>
                  </a:lnTo>
                  <a:lnTo>
                    <a:pt x="33284" y="155325"/>
                  </a:lnTo>
                  <a:lnTo>
                    <a:pt x="0" y="15532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BCCD11D-D09E-4110-8DB4-AE345AB06FD9}"/>
                </a:ext>
              </a:extLst>
            </p:cNvPr>
            <p:cNvSpPr/>
            <p:nvPr/>
          </p:nvSpPr>
          <p:spPr>
            <a:xfrm>
              <a:off x="9279247" y="2378637"/>
              <a:ext cx="33283" cy="206914"/>
            </a:xfrm>
            <a:custGeom>
              <a:avLst/>
              <a:gdLst>
                <a:gd name="connsiteX0" fmla="*/ 0 w 33283"/>
                <a:gd name="connsiteY0" fmla="*/ 0 h 206914"/>
                <a:gd name="connsiteX1" fmla="*/ 33284 w 33283"/>
                <a:gd name="connsiteY1" fmla="*/ 0 h 206914"/>
                <a:gd name="connsiteX2" fmla="*/ 33284 w 33283"/>
                <a:gd name="connsiteY2" fmla="*/ 206915 h 206914"/>
                <a:gd name="connsiteX3" fmla="*/ 0 w 33283"/>
                <a:gd name="connsiteY3" fmla="*/ 206915 h 20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206914">
                  <a:moveTo>
                    <a:pt x="0" y="0"/>
                  </a:moveTo>
                  <a:lnTo>
                    <a:pt x="33284" y="0"/>
                  </a:lnTo>
                  <a:lnTo>
                    <a:pt x="33284" y="206915"/>
                  </a:lnTo>
                  <a:lnTo>
                    <a:pt x="0" y="20691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CD3A87E-4080-4194-9C13-DA167BB043F1}"/>
                </a:ext>
              </a:extLst>
            </p:cNvPr>
            <p:cNvSpPr/>
            <p:nvPr/>
          </p:nvSpPr>
          <p:spPr>
            <a:xfrm>
              <a:off x="9334720" y="2327047"/>
              <a:ext cx="33283" cy="310649"/>
            </a:xfrm>
            <a:custGeom>
              <a:avLst/>
              <a:gdLst>
                <a:gd name="connsiteX0" fmla="*/ 0 w 33283"/>
                <a:gd name="connsiteY0" fmla="*/ 0 h 310649"/>
                <a:gd name="connsiteX1" fmla="*/ 33284 w 33283"/>
                <a:gd name="connsiteY1" fmla="*/ 0 h 310649"/>
                <a:gd name="connsiteX2" fmla="*/ 33284 w 33283"/>
                <a:gd name="connsiteY2" fmla="*/ 310650 h 310649"/>
                <a:gd name="connsiteX3" fmla="*/ 0 w 33283"/>
                <a:gd name="connsiteY3" fmla="*/ 310650 h 3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310649">
                  <a:moveTo>
                    <a:pt x="0" y="0"/>
                  </a:moveTo>
                  <a:lnTo>
                    <a:pt x="33284" y="0"/>
                  </a:lnTo>
                  <a:lnTo>
                    <a:pt x="33284" y="310650"/>
                  </a:lnTo>
                  <a:lnTo>
                    <a:pt x="0" y="3106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7" name="组合 186">
            <a:extLst>
              <a:ext uri="{FF2B5EF4-FFF2-40B4-BE49-F238E27FC236}">
                <a16:creationId xmlns:a16="http://schemas.microsoft.com/office/drawing/2014/main" id="{ABAAA3AF-4799-4C7D-98DD-9F2FF4358F0A}"/>
              </a:ext>
            </a:extLst>
          </p:cNvPr>
          <p:cNvGrpSpPr/>
          <p:nvPr/>
        </p:nvGrpSpPr>
        <p:grpSpPr>
          <a:xfrm>
            <a:off x="7839121" y="2327122"/>
            <a:ext cx="510272" cy="310574"/>
            <a:chOff x="7839121" y="2327122"/>
            <a:chExt cx="510272" cy="310574"/>
          </a:xfrm>
        </p:grpSpPr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D9E41923-306D-4F35-BDFE-1FCB253E988A}"/>
                </a:ext>
              </a:extLst>
            </p:cNvPr>
            <p:cNvSpPr/>
            <p:nvPr/>
          </p:nvSpPr>
          <p:spPr>
            <a:xfrm>
              <a:off x="8030644" y="2437952"/>
              <a:ext cx="149721" cy="87355"/>
            </a:xfrm>
            <a:custGeom>
              <a:avLst/>
              <a:gdLst>
                <a:gd name="connsiteX0" fmla="*/ 149722 w 149721"/>
                <a:gd name="connsiteY0" fmla="*/ 51409 h 87355"/>
                <a:gd name="connsiteX1" fmla="*/ 113775 w 149721"/>
                <a:gd name="connsiteY1" fmla="*/ 87356 h 87355"/>
                <a:gd name="connsiteX2" fmla="*/ 77773 w 149721"/>
                <a:gd name="connsiteY2" fmla="*/ 51409 h 87355"/>
                <a:gd name="connsiteX3" fmla="*/ 97855 w 149721"/>
                <a:gd name="connsiteY3" fmla="*/ 51409 h 87355"/>
                <a:gd name="connsiteX4" fmla="*/ 62574 w 149721"/>
                <a:gd name="connsiteY4" fmla="*/ 29830 h 87355"/>
                <a:gd name="connsiteX5" fmla="*/ 36557 w 149721"/>
                <a:gd name="connsiteY5" fmla="*/ 39760 h 87355"/>
                <a:gd name="connsiteX6" fmla="*/ 0 w 149721"/>
                <a:gd name="connsiteY6" fmla="*/ 39760 h 87355"/>
                <a:gd name="connsiteX7" fmla="*/ 92124 w 149721"/>
                <a:gd name="connsiteY7" fmla="*/ 6610 h 87355"/>
                <a:gd name="connsiteX8" fmla="*/ 129530 w 149721"/>
                <a:gd name="connsiteY8" fmla="*/ 51409 h 8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721" h="87355">
                  <a:moveTo>
                    <a:pt x="149722" y="51409"/>
                  </a:moveTo>
                  <a:lnTo>
                    <a:pt x="113775" y="87356"/>
                  </a:lnTo>
                  <a:lnTo>
                    <a:pt x="77773" y="51409"/>
                  </a:lnTo>
                  <a:lnTo>
                    <a:pt x="97855" y="51409"/>
                  </a:lnTo>
                  <a:cubicBezTo>
                    <a:pt x="91062" y="38178"/>
                    <a:pt x="77447" y="29850"/>
                    <a:pt x="62574" y="29830"/>
                  </a:cubicBezTo>
                  <a:cubicBezTo>
                    <a:pt x="52978" y="29841"/>
                    <a:pt x="43719" y="33374"/>
                    <a:pt x="36557" y="39760"/>
                  </a:cubicBezTo>
                  <a:lnTo>
                    <a:pt x="0" y="39760"/>
                  </a:lnTo>
                  <a:cubicBezTo>
                    <a:pt x="16285" y="5166"/>
                    <a:pt x="57531" y="-9675"/>
                    <a:pt x="92124" y="6610"/>
                  </a:cubicBezTo>
                  <a:cubicBezTo>
                    <a:pt x="110585" y="15301"/>
                    <a:pt x="124273" y="31693"/>
                    <a:pt x="129530" y="5140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181E4D0-C05F-47A9-9C42-FCD61B9E9CCD}"/>
                </a:ext>
              </a:extLst>
            </p:cNvPr>
            <p:cNvSpPr/>
            <p:nvPr/>
          </p:nvSpPr>
          <p:spPr>
            <a:xfrm>
              <a:off x="8006292" y="2489361"/>
              <a:ext cx="149721" cy="87370"/>
            </a:xfrm>
            <a:custGeom>
              <a:avLst/>
              <a:gdLst>
                <a:gd name="connsiteX0" fmla="*/ 0 w 149721"/>
                <a:gd name="connsiteY0" fmla="*/ 35947 h 87370"/>
                <a:gd name="connsiteX1" fmla="*/ 36002 w 149721"/>
                <a:gd name="connsiteY1" fmla="*/ 0 h 87370"/>
                <a:gd name="connsiteX2" fmla="*/ 71949 w 149721"/>
                <a:gd name="connsiteY2" fmla="*/ 35947 h 87370"/>
                <a:gd name="connsiteX3" fmla="*/ 51701 w 149721"/>
                <a:gd name="connsiteY3" fmla="*/ 35947 h 87370"/>
                <a:gd name="connsiteX4" fmla="*/ 86926 w 149721"/>
                <a:gd name="connsiteY4" fmla="*/ 57526 h 87370"/>
                <a:gd name="connsiteX5" fmla="*/ 112999 w 149721"/>
                <a:gd name="connsiteY5" fmla="*/ 47596 h 87370"/>
                <a:gd name="connsiteX6" fmla="*/ 149722 w 149721"/>
                <a:gd name="connsiteY6" fmla="*/ 47596 h 87370"/>
                <a:gd name="connsiteX7" fmla="*/ 57425 w 149721"/>
                <a:gd name="connsiteY7" fmla="*/ 80727 h 87370"/>
                <a:gd name="connsiteX8" fmla="*/ 20026 w 149721"/>
                <a:gd name="connsiteY8" fmla="*/ 35947 h 8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721" h="87370">
                  <a:moveTo>
                    <a:pt x="0" y="35947"/>
                  </a:moveTo>
                  <a:lnTo>
                    <a:pt x="36002" y="0"/>
                  </a:lnTo>
                  <a:lnTo>
                    <a:pt x="71949" y="35947"/>
                  </a:lnTo>
                  <a:lnTo>
                    <a:pt x="51701" y="35947"/>
                  </a:lnTo>
                  <a:cubicBezTo>
                    <a:pt x="58475" y="49169"/>
                    <a:pt x="72070" y="57497"/>
                    <a:pt x="86926" y="57526"/>
                  </a:cubicBezTo>
                  <a:cubicBezTo>
                    <a:pt x="96540" y="57523"/>
                    <a:pt x="105819" y="53990"/>
                    <a:pt x="112999" y="47596"/>
                  </a:cubicBezTo>
                  <a:lnTo>
                    <a:pt x="149722" y="47596"/>
                  </a:lnTo>
                  <a:cubicBezTo>
                    <a:pt x="133383" y="82232"/>
                    <a:pt x="92060" y="97065"/>
                    <a:pt x="57425" y="80727"/>
                  </a:cubicBezTo>
                  <a:cubicBezTo>
                    <a:pt x="38980" y="72026"/>
                    <a:pt x="25300" y="55647"/>
                    <a:pt x="20026" y="3594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54D0EC3C-AAA0-4141-883D-0DCBCA44E266}"/>
                </a:ext>
              </a:extLst>
            </p:cNvPr>
            <p:cNvSpPr/>
            <p:nvPr/>
          </p:nvSpPr>
          <p:spPr>
            <a:xfrm>
              <a:off x="7839121" y="2327122"/>
              <a:ext cx="510272" cy="310574"/>
            </a:xfrm>
            <a:custGeom>
              <a:avLst/>
              <a:gdLst>
                <a:gd name="connsiteX0" fmla="*/ 425564 w 510272"/>
                <a:gd name="connsiteY0" fmla="*/ 310574 h 310574"/>
                <a:gd name="connsiteX1" fmla="*/ 510247 w 510272"/>
                <a:gd name="connsiteY1" fmla="*/ 221786 h 310574"/>
                <a:gd name="connsiteX2" fmla="*/ 436104 w 510272"/>
                <a:gd name="connsiteY2" fmla="*/ 137997 h 310574"/>
                <a:gd name="connsiteX3" fmla="*/ 394610 w 510272"/>
                <a:gd name="connsiteY3" fmla="*/ 70320 h 310574"/>
                <a:gd name="connsiteX4" fmla="*/ 315450 w 510272"/>
                <a:gd name="connsiteY4" fmla="*/ 53678 h 310574"/>
                <a:gd name="connsiteX5" fmla="*/ 189304 w 510272"/>
                <a:gd name="connsiteY5" fmla="*/ 3253 h 310574"/>
                <a:gd name="connsiteX6" fmla="*/ 99771 w 510272"/>
                <a:gd name="connsiteY6" fmla="*/ 103105 h 310574"/>
                <a:gd name="connsiteX7" fmla="*/ 20111 w 510272"/>
                <a:gd name="connsiteY7" fmla="*/ 144432 h 310574"/>
                <a:gd name="connsiteX8" fmla="*/ 9460 w 510272"/>
                <a:gd name="connsiteY8" fmla="*/ 250719 h 310574"/>
                <a:gd name="connsiteX9" fmla="*/ 96775 w 510272"/>
                <a:gd name="connsiteY9" fmla="*/ 309964 h 310574"/>
                <a:gd name="connsiteX10" fmla="*/ 98273 w 510272"/>
                <a:gd name="connsiteY10" fmla="*/ 275515 h 310574"/>
                <a:gd name="connsiteX11" fmla="*/ 40193 w 510272"/>
                <a:gd name="connsiteY11" fmla="*/ 236074 h 310574"/>
                <a:gd name="connsiteX12" fmla="*/ 47238 w 510272"/>
                <a:gd name="connsiteY12" fmla="*/ 165235 h 310574"/>
                <a:gd name="connsiteX13" fmla="*/ 112474 w 510272"/>
                <a:gd name="connsiteY13" fmla="*/ 138607 h 310574"/>
                <a:gd name="connsiteX14" fmla="*/ 132167 w 510272"/>
                <a:gd name="connsiteY14" fmla="*/ 141880 h 310574"/>
                <a:gd name="connsiteX15" fmla="*/ 132167 w 510272"/>
                <a:gd name="connsiteY15" fmla="*/ 120135 h 310574"/>
                <a:gd name="connsiteX16" fmla="*/ 197126 w 510272"/>
                <a:gd name="connsiteY16" fmla="*/ 36925 h 310574"/>
                <a:gd name="connsiteX17" fmla="*/ 292318 w 510272"/>
                <a:gd name="connsiteY17" fmla="*/ 81304 h 310574"/>
                <a:gd name="connsiteX18" fmla="*/ 299030 w 510272"/>
                <a:gd name="connsiteY18" fmla="*/ 94673 h 310574"/>
                <a:gd name="connsiteX19" fmla="*/ 312954 w 510272"/>
                <a:gd name="connsiteY19" fmla="*/ 89736 h 310574"/>
                <a:gd name="connsiteX20" fmla="*/ 374917 w 510272"/>
                <a:gd name="connsiteY20" fmla="*/ 98389 h 310574"/>
                <a:gd name="connsiteX21" fmla="*/ 403486 w 510272"/>
                <a:gd name="connsiteY21" fmla="*/ 154584 h 310574"/>
                <a:gd name="connsiteX22" fmla="*/ 403486 w 510272"/>
                <a:gd name="connsiteY22" fmla="*/ 171891 h 310574"/>
                <a:gd name="connsiteX23" fmla="*/ 426119 w 510272"/>
                <a:gd name="connsiteY23" fmla="*/ 171891 h 310574"/>
                <a:gd name="connsiteX24" fmla="*/ 476217 w 510272"/>
                <a:gd name="connsiteY24" fmla="*/ 225898 h 310574"/>
                <a:gd name="connsiteX25" fmla="*/ 425564 w 510272"/>
                <a:gd name="connsiteY25" fmla="*/ 276014 h 3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0272" h="310574">
                  <a:moveTo>
                    <a:pt x="425564" y="310574"/>
                  </a:moveTo>
                  <a:cubicBezTo>
                    <a:pt x="473467" y="309440"/>
                    <a:pt x="511381" y="269688"/>
                    <a:pt x="510247" y="221786"/>
                  </a:cubicBezTo>
                  <a:cubicBezTo>
                    <a:pt x="509247" y="179523"/>
                    <a:pt x="477931" y="144133"/>
                    <a:pt x="436104" y="137997"/>
                  </a:cubicBezTo>
                  <a:cubicBezTo>
                    <a:pt x="431684" y="110869"/>
                    <a:pt x="416782" y="86564"/>
                    <a:pt x="394610" y="70320"/>
                  </a:cubicBezTo>
                  <a:cubicBezTo>
                    <a:pt x="371663" y="54058"/>
                    <a:pt x="343003" y="48033"/>
                    <a:pt x="315450" y="53678"/>
                  </a:cubicBezTo>
                  <a:cubicBezTo>
                    <a:pt x="288343" y="11827"/>
                    <a:pt x="237791" y="-8381"/>
                    <a:pt x="189304" y="3253"/>
                  </a:cubicBezTo>
                  <a:cubicBezTo>
                    <a:pt x="142047" y="15423"/>
                    <a:pt x="106735" y="54805"/>
                    <a:pt x="99771" y="103105"/>
                  </a:cubicBezTo>
                  <a:cubicBezTo>
                    <a:pt x="68289" y="103950"/>
                    <a:pt x="38931" y="119181"/>
                    <a:pt x="20111" y="144432"/>
                  </a:cubicBezTo>
                  <a:cubicBezTo>
                    <a:pt x="-2188" y="175408"/>
                    <a:pt x="-6249" y="215934"/>
                    <a:pt x="9460" y="250719"/>
                  </a:cubicBezTo>
                  <a:cubicBezTo>
                    <a:pt x="25474" y="285005"/>
                    <a:pt x="58997" y="307752"/>
                    <a:pt x="96775" y="309964"/>
                  </a:cubicBezTo>
                  <a:close/>
                  <a:moveTo>
                    <a:pt x="98273" y="275515"/>
                  </a:moveTo>
                  <a:cubicBezTo>
                    <a:pt x="73172" y="273934"/>
                    <a:pt x="50919" y="258823"/>
                    <a:pt x="40193" y="236074"/>
                  </a:cubicBezTo>
                  <a:cubicBezTo>
                    <a:pt x="29784" y="212887"/>
                    <a:pt x="32466" y="185918"/>
                    <a:pt x="47238" y="165235"/>
                  </a:cubicBezTo>
                  <a:cubicBezTo>
                    <a:pt x="62340" y="144918"/>
                    <a:pt x="87469" y="134662"/>
                    <a:pt x="112474" y="138607"/>
                  </a:cubicBezTo>
                  <a:lnTo>
                    <a:pt x="132167" y="141880"/>
                  </a:lnTo>
                  <a:lnTo>
                    <a:pt x="132167" y="120135"/>
                  </a:lnTo>
                  <a:cubicBezTo>
                    <a:pt x="132359" y="80847"/>
                    <a:pt x="159059" y="46646"/>
                    <a:pt x="197126" y="36925"/>
                  </a:cubicBezTo>
                  <a:cubicBezTo>
                    <a:pt x="235323" y="27716"/>
                    <a:pt x="274814" y="46127"/>
                    <a:pt x="292318" y="81304"/>
                  </a:cubicBezTo>
                  <a:lnTo>
                    <a:pt x="299030" y="94673"/>
                  </a:lnTo>
                  <a:lnTo>
                    <a:pt x="312954" y="89736"/>
                  </a:lnTo>
                  <a:cubicBezTo>
                    <a:pt x="333787" y="82375"/>
                    <a:pt x="356898" y="85603"/>
                    <a:pt x="374917" y="98389"/>
                  </a:cubicBezTo>
                  <a:cubicBezTo>
                    <a:pt x="392833" y="111513"/>
                    <a:pt x="403439" y="132376"/>
                    <a:pt x="403486" y="154584"/>
                  </a:cubicBezTo>
                  <a:lnTo>
                    <a:pt x="403486" y="171891"/>
                  </a:lnTo>
                  <a:lnTo>
                    <a:pt x="426119" y="171891"/>
                  </a:lnTo>
                  <a:cubicBezTo>
                    <a:pt x="454867" y="172971"/>
                    <a:pt x="477297" y="197150"/>
                    <a:pt x="476217" y="225898"/>
                  </a:cubicBezTo>
                  <a:cubicBezTo>
                    <a:pt x="475187" y="253345"/>
                    <a:pt x="453021" y="275277"/>
                    <a:pt x="425564" y="27601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13440618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3D094EC-491C-2649-AF07-6B22837C919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kumimoji="1" lang="en-US" altLang="zh-CN" dirty="0" err="1"/>
              <a:t>OfficePLUS.cn</a:t>
            </a:r>
            <a:endParaRPr kumimoji="1"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AFB47E1-7AF0-204F-89F0-4C0DE2B37B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kumimoji="1" lang="zh-CN" altLang="en-US" dirty="0"/>
              <a:t>中文 微软雅黑</a:t>
            </a:r>
            <a:endParaRPr kumimoji="1" lang="en" altLang="zh-CN" dirty="0"/>
          </a:p>
          <a:p>
            <a:r>
              <a:rPr kumimoji="1" lang="zh-CN" altLang="en-US" dirty="0"/>
              <a:t>英文 </a:t>
            </a:r>
            <a:r>
              <a:rPr kumimoji="1" lang="en" altLang="zh-CN" dirty="0" err="1"/>
              <a:t>Arail</a:t>
            </a:r>
            <a:endParaRPr kumimoji="1" lang="en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标题 </a:t>
            </a:r>
            <a:r>
              <a:rPr kumimoji="1" lang="en-US" altLang="zh-CN" dirty="0"/>
              <a:t>1.0</a:t>
            </a:r>
          </a:p>
          <a:p>
            <a:r>
              <a:rPr kumimoji="1" lang="zh-CN" altLang="en-US" dirty="0"/>
              <a:t>正文 </a:t>
            </a:r>
            <a:r>
              <a:rPr kumimoji="1" lang="en-US" altLang="zh-CN" dirty="0"/>
              <a:t>1.3</a:t>
            </a:r>
          </a:p>
          <a:p>
            <a:r>
              <a:rPr kumimoji="1" lang="en" altLang="zh-CN" dirty="0" err="1"/>
              <a:t>freepik.com</a:t>
            </a:r>
            <a:endParaRPr kumimoji="1" lang="en" altLang="zh-CN" dirty="0"/>
          </a:p>
          <a:p>
            <a:endParaRPr kumimoji="1" lang="en" altLang="zh-CN" dirty="0"/>
          </a:p>
          <a:p>
            <a:r>
              <a:rPr kumimoji="1" lang="zh-CN" altLang="en-US" dirty="0"/>
              <a:t>本网站所提供的任何信息内容（包括但不限于 </a:t>
            </a:r>
            <a:r>
              <a:rPr kumimoji="1" lang="en" altLang="zh-CN" dirty="0"/>
              <a:t>PPT </a:t>
            </a:r>
            <a:r>
              <a:rPr kumimoji="1" lang="zh-CN" altLang="en-US" dirty="0"/>
              <a:t>模板、</a:t>
            </a:r>
            <a:r>
              <a:rPr kumimoji="1" lang="en" altLang="zh-CN" dirty="0"/>
              <a:t>Word </a:t>
            </a:r>
            <a:r>
              <a:rPr kumimoji="1" lang="zh-CN" altLang="en-US" dirty="0"/>
              <a:t>文档、</a:t>
            </a:r>
            <a:r>
              <a:rPr kumimoji="1" lang="en" altLang="zh-CN" dirty="0"/>
              <a:t>Excel </a:t>
            </a:r>
            <a:r>
              <a:rPr kumimoji="1" lang="zh-CN" altLang="en-US" dirty="0"/>
              <a:t>图表、图片素材等）均受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中华人民共和国著作权法</a:t>
            </a:r>
            <a:r>
              <a:rPr kumimoji="1" lang="en-US" altLang="zh-CN" dirty="0"/>
              <a:t>》</a:t>
            </a:r>
            <a:r>
              <a:rPr kumimoji="1" lang="zh-CN" altLang="en-US" dirty="0"/>
              <a:t>、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信息网络传播权保护条例</a:t>
            </a:r>
            <a:r>
              <a:rPr kumimoji="1" lang="en-US" altLang="zh-CN" dirty="0"/>
              <a:t>》</a:t>
            </a:r>
            <a:r>
              <a:rPr kumimoji="1" lang="zh-CN" altLang="en-US" dirty="0"/>
              <a:t>及其他适用的法律法规的保护，未经权利人书面明确授权，信息内容的任何部分</a:t>
            </a:r>
            <a:r>
              <a:rPr kumimoji="1" lang="en-US" altLang="zh-CN" dirty="0"/>
              <a:t>(</a:t>
            </a:r>
            <a:r>
              <a:rPr kumimoji="1" lang="zh-CN" altLang="en-US" dirty="0"/>
              <a:t>包括图片或图表</a:t>
            </a:r>
            <a:r>
              <a:rPr kumimoji="1" lang="en-US" altLang="zh-CN" dirty="0"/>
              <a:t>)</a:t>
            </a:r>
            <a:r>
              <a:rPr kumimoji="1" lang="zh-CN" altLang="en-US" dirty="0"/>
              <a:t>不得被全部或部分的复制、传播、销售，否则将承担法律责任。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小堇</a:t>
            </a:r>
            <a:endParaRPr kumimoji="1" lang="en-US" altLang="zh-CN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379F369-F966-CC4F-9150-5720C0654B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kumimoji="1" lang="zh-CN" altLang="en-US" dirty="0"/>
              <a:t>标注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52037C6C-C3D0-B143-999B-9FBD7AAF906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kumimoji="1" lang="zh-CN" altLang="en-US" dirty="0"/>
              <a:t>字体使用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行距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素材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声明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31790335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îSḻidé">
            <a:extLst>
              <a:ext uri="{FF2B5EF4-FFF2-40B4-BE49-F238E27FC236}">
                <a16:creationId xmlns:a16="http://schemas.microsoft.com/office/drawing/2014/main" id="{76784BD9-54A2-45D1-96FA-6C5280138AA4}"/>
              </a:ext>
            </a:extLst>
          </p:cNvPr>
          <p:cNvSpPr/>
          <p:nvPr/>
        </p:nvSpPr>
        <p:spPr>
          <a:xfrm>
            <a:off x="4626446" y="0"/>
            <a:ext cx="7565555" cy="6858000"/>
          </a:xfrm>
          <a:custGeom>
            <a:avLst/>
            <a:gdLst>
              <a:gd name="connsiteX0" fmla="*/ 1915883 w 7565555"/>
              <a:gd name="connsiteY0" fmla="*/ 0 h 6858000"/>
              <a:gd name="connsiteX1" fmla="*/ 5597054 w 7565555"/>
              <a:gd name="connsiteY1" fmla="*/ 0 h 6858000"/>
              <a:gd name="connsiteX2" fmla="*/ 6886997 w 7565555"/>
              <a:gd name="connsiteY2" fmla="*/ 0 h 6858000"/>
              <a:gd name="connsiteX3" fmla="*/ 7565554 w 7565555"/>
              <a:gd name="connsiteY3" fmla="*/ 0 h 6858000"/>
              <a:gd name="connsiteX4" fmla="*/ 7565554 w 7565555"/>
              <a:gd name="connsiteY4" fmla="*/ 576935 h 6858000"/>
              <a:gd name="connsiteX5" fmla="*/ 7565555 w 7565555"/>
              <a:gd name="connsiteY5" fmla="*/ 576936 h 6858000"/>
              <a:gd name="connsiteX6" fmla="*/ 7565555 w 7565555"/>
              <a:gd name="connsiteY6" fmla="*/ 6687464 h 6858000"/>
              <a:gd name="connsiteX7" fmla="*/ 7513728 w 7565555"/>
              <a:gd name="connsiteY7" fmla="*/ 6744488 h 6858000"/>
              <a:gd name="connsiteX8" fmla="*/ 7394669 w 7565555"/>
              <a:gd name="connsiteY8" fmla="*/ 6858000 h 6858000"/>
              <a:gd name="connsiteX9" fmla="*/ 1408211 w 7565555"/>
              <a:gd name="connsiteY9" fmla="*/ 6858000 h 6858000"/>
              <a:gd name="connsiteX10" fmla="*/ 1289152 w 7565555"/>
              <a:gd name="connsiteY10" fmla="*/ 6744488 h 6858000"/>
              <a:gd name="connsiteX11" fmla="*/ 0 w 7565555"/>
              <a:gd name="connsiteY11" fmla="*/ 3632200 h 6858000"/>
              <a:gd name="connsiteX12" fmla="*/ 1767989 w 7565555"/>
              <a:gd name="connsiteY12" fmla="*/ 10517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65555" h="6858000">
                <a:moveTo>
                  <a:pt x="1915883" y="0"/>
                </a:moveTo>
                <a:lnTo>
                  <a:pt x="5597054" y="0"/>
                </a:lnTo>
                <a:lnTo>
                  <a:pt x="6886997" y="0"/>
                </a:lnTo>
                <a:lnTo>
                  <a:pt x="7565554" y="0"/>
                </a:lnTo>
                <a:lnTo>
                  <a:pt x="7565554" y="576935"/>
                </a:lnTo>
                <a:lnTo>
                  <a:pt x="7565555" y="576936"/>
                </a:lnTo>
                <a:lnTo>
                  <a:pt x="7565555" y="6687464"/>
                </a:lnTo>
                <a:lnTo>
                  <a:pt x="7513728" y="6744488"/>
                </a:lnTo>
                <a:lnTo>
                  <a:pt x="7394669" y="6858000"/>
                </a:lnTo>
                <a:lnTo>
                  <a:pt x="1408211" y="6858000"/>
                </a:lnTo>
                <a:lnTo>
                  <a:pt x="1289152" y="6744488"/>
                </a:lnTo>
                <a:cubicBezTo>
                  <a:pt x="492648" y="5947984"/>
                  <a:pt x="0" y="4847624"/>
                  <a:pt x="0" y="3632200"/>
                </a:cubicBezTo>
                <a:cubicBezTo>
                  <a:pt x="0" y="2188884"/>
                  <a:pt x="694711" y="907826"/>
                  <a:pt x="1767989" y="105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 w="12700" cap="rnd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3200" b="1">
              <a:solidFill>
                <a:srgbClr val="FFFFFF"/>
              </a:solidFill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45F45A1-331F-46B8-9C66-97CE8BEA18D5}"/>
              </a:ext>
            </a:extLst>
          </p:cNvPr>
          <p:cNvGrpSpPr/>
          <p:nvPr/>
        </p:nvGrpSpPr>
        <p:grpSpPr>
          <a:xfrm>
            <a:off x="6748394" y="1288771"/>
            <a:ext cx="4361566" cy="4280458"/>
            <a:chOff x="4268249" y="2443754"/>
            <a:chExt cx="3143384" cy="3084930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4F94DD75-2284-4F9E-AC4D-DE9762EC03C3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4" name="任意多边形 4">
                <a:extLst>
                  <a:ext uri="{FF2B5EF4-FFF2-40B4-BE49-F238E27FC236}">
                    <a16:creationId xmlns:a16="http://schemas.microsoft.com/office/drawing/2014/main" id="{8C7D3BEA-7086-492F-B702-BE66E6C294C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5">
                <a:extLst>
                  <a:ext uri="{FF2B5EF4-FFF2-40B4-BE49-F238E27FC236}">
                    <a16:creationId xmlns:a16="http://schemas.microsoft.com/office/drawing/2014/main" id="{207953E0-9D51-405C-8C45-A03801BA173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6">
                <a:extLst>
                  <a:ext uri="{FF2B5EF4-FFF2-40B4-BE49-F238E27FC236}">
                    <a16:creationId xmlns:a16="http://schemas.microsoft.com/office/drawing/2014/main" id="{8E82B211-D97D-4C39-890E-75A2F6F11A80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7">
                <a:extLst>
                  <a:ext uri="{FF2B5EF4-FFF2-40B4-BE49-F238E27FC236}">
                    <a16:creationId xmlns:a16="http://schemas.microsoft.com/office/drawing/2014/main" id="{FB9EFB53-AAA9-43E2-93F2-AA7D561EE313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任意多边形 8">
                <a:extLst>
                  <a:ext uri="{FF2B5EF4-FFF2-40B4-BE49-F238E27FC236}">
                    <a16:creationId xmlns:a16="http://schemas.microsoft.com/office/drawing/2014/main" id="{4A434912-B4CE-493B-88D0-859F99494A7D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9">
                <a:extLst>
                  <a:ext uri="{FF2B5EF4-FFF2-40B4-BE49-F238E27FC236}">
                    <a16:creationId xmlns:a16="http://schemas.microsoft.com/office/drawing/2014/main" id="{AEF45714-ACC3-4CD9-ABA0-03B97E7D6F7F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10">
                <a:extLst>
                  <a:ext uri="{FF2B5EF4-FFF2-40B4-BE49-F238E27FC236}">
                    <a16:creationId xmlns:a16="http://schemas.microsoft.com/office/drawing/2014/main" id="{C990A717-0F75-4516-9EB8-338B9CE001D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11">
                <a:extLst>
                  <a:ext uri="{FF2B5EF4-FFF2-40B4-BE49-F238E27FC236}">
                    <a16:creationId xmlns:a16="http://schemas.microsoft.com/office/drawing/2014/main" id="{334F8A6D-6F4E-415A-B613-E3E80940EC57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12">
                <a:extLst>
                  <a:ext uri="{FF2B5EF4-FFF2-40B4-BE49-F238E27FC236}">
                    <a16:creationId xmlns:a16="http://schemas.microsoft.com/office/drawing/2014/main" id="{079038AC-DA08-4D38-9A10-AEA22D215370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13">
                <a:extLst>
                  <a:ext uri="{FF2B5EF4-FFF2-40B4-BE49-F238E27FC236}">
                    <a16:creationId xmlns:a16="http://schemas.microsoft.com/office/drawing/2014/main" id="{A45CD692-B0EE-4E8F-8B21-B49B7CE7669B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6178C49D-9EAF-4C03-A04B-E7B542924209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 dpi="0"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23674B5C-3C58-44AE-8DB3-0FE18A4C007B}"/>
              </a:ext>
            </a:extLst>
          </p:cNvPr>
          <p:cNvSpPr txBox="1"/>
          <p:nvPr/>
        </p:nvSpPr>
        <p:spPr>
          <a:xfrm>
            <a:off x="910142" y="3089255"/>
            <a:ext cx="4235238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宋瓷，即宋代的瓷器，宋代是传统制瓷工艺发展史上一个非常繁荣昌盛的时期。现时已发现的古代陶瓷遗址分布于全国</a:t>
            </a:r>
            <a:r>
              <a:rPr lang="en-US" altLang="zh-CN" dirty="0"/>
              <a:t>170</a:t>
            </a:r>
            <a:r>
              <a:rPr lang="zh-CN" altLang="en-US" dirty="0"/>
              <a:t>个县。其中有宋代窑址的就有</a:t>
            </a:r>
            <a:r>
              <a:rPr lang="en-US" altLang="zh-CN" dirty="0"/>
              <a:t>130</a:t>
            </a:r>
            <a:r>
              <a:rPr lang="zh-CN" altLang="en-US" dirty="0"/>
              <a:t>个县，占总数的</a:t>
            </a:r>
            <a:r>
              <a:rPr lang="en-US" altLang="zh-CN" dirty="0"/>
              <a:t>75%</a:t>
            </a:r>
            <a:r>
              <a:rPr lang="zh-CN" altLang="en-US" dirty="0"/>
              <a:t>。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CEDE33C-0849-473B-BA58-717A3F80CC92}"/>
              </a:ext>
            </a:extLst>
          </p:cNvPr>
          <p:cNvGrpSpPr/>
          <p:nvPr/>
        </p:nvGrpSpPr>
        <p:grpSpPr>
          <a:xfrm>
            <a:off x="910142" y="1928721"/>
            <a:ext cx="1000274" cy="635694"/>
            <a:chOff x="910142" y="1928721"/>
            <a:chExt cx="1000274" cy="635694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1105A78D-39A2-414D-B1DF-7969EBF75194}"/>
                </a:ext>
              </a:extLst>
            </p:cNvPr>
            <p:cNvSpPr txBox="1"/>
            <p:nvPr/>
          </p:nvSpPr>
          <p:spPr>
            <a:xfrm>
              <a:off x="910142" y="1928721"/>
              <a:ext cx="1000274" cy="553998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6600" b="0" i="0" u="none" strike="noStrike" cap="none" spc="60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zh-CN" altLang="en-US" sz="3600" spc="300" dirty="0">
                  <a:solidFill>
                    <a:schemeClr val="accent1"/>
                  </a:solidFill>
                  <a:latin typeface="+mn-ea"/>
                  <a:ea typeface="+mn-ea"/>
                </a:rPr>
                <a:t>宋瓷</a:t>
              </a:r>
            </a:p>
          </p:txBody>
        </p: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582D956A-C6F3-40BB-A9F6-A059EF1ED006}"/>
                </a:ext>
              </a:extLst>
            </p:cNvPr>
            <p:cNvCxnSpPr>
              <a:cxnSpLocks/>
            </p:cNvCxnSpPr>
            <p:nvPr/>
          </p:nvCxnSpPr>
          <p:spPr>
            <a:xfrm>
              <a:off x="910142" y="2564415"/>
              <a:ext cx="595016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63085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图片 85">
            <a:extLst>
              <a:ext uri="{FF2B5EF4-FFF2-40B4-BE49-F238E27FC236}">
                <a16:creationId xmlns:a16="http://schemas.microsoft.com/office/drawing/2014/main" id="{68614756-8BE5-47CC-8FDE-38BDF8CCA05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-10510" y="5408756"/>
            <a:ext cx="2911773" cy="1647121"/>
          </a:xfrm>
          <a:prstGeom prst="rect">
            <a:avLst/>
          </a:prstGeom>
        </p:spPr>
      </p:pic>
      <p:grpSp>
        <p:nvGrpSpPr>
          <p:cNvPr id="75" name="组合 74">
            <a:extLst>
              <a:ext uri="{FF2B5EF4-FFF2-40B4-BE49-F238E27FC236}">
                <a16:creationId xmlns:a16="http://schemas.microsoft.com/office/drawing/2014/main" id="{974A6492-3778-43CA-92AC-446DCD6DBC23}"/>
              </a:ext>
            </a:extLst>
          </p:cNvPr>
          <p:cNvGrpSpPr/>
          <p:nvPr/>
        </p:nvGrpSpPr>
        <p:grpSpPr>
          <a:xfrm>
            <a:off x="1343958" y="2331961"/>
            <a:ext cx="9504084" cy="3413519"/>
            <a:chOff x="-5708958" y="8637652"/>
            <a:chExt cx="3462328" cy="950164"/>
          </a:xfrm>
          <a:effectLst>
            <a:reflection blurRad="6350" stA="20000" endPos="6000" dir="5400000" sy="-100000" algn="bl" rotWithShape="0"/>
          </a:effectLst>
        </p:grpSpPr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99EA8EDD-31A8-4E9B-98D8-06B6BC7EBD09}"/>
                </a:ext>
              </a:extLst>
            </p:cNvPr>
            <p:cNvGrpSpPr/>
            <p:nvPr/>
          </p:nvGrpSpPr>
          <p:grpSpPr>
            <a:xfrm>
              <a:off x="-5708958" y="8637652"/>
              <a:ext cx="58729" cy="950164"/>
              <a:chOff x="-5293038" y="8588909"/>
              <a:chExt cx="97144" cy="417629"/>
            </a:xfrm>
          </p:grpSpPr>
          <p:sp>
            <p:nvSpPr>
              <p:cNvPr id="82" name="矩形 81">
                <a:extLst>
                  <a:ext uri="{FF2B5EF4-FFF2-40B4-BE49-F238E27FC236}">
                    <a16:creationId xmlns:a16="http://schemas.microsoft.com/office/drawing/2014/main" id="{C55CF65C-F6E0-4568-90B5-8204205082F7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3" name="梯形 82">
                <a:extLst>
                  <a:ext uri="{FF2B5EF4-FFF2-40B4-BE49-F238E27FC236}">
                    <a16:creationId xmlns:a16="http://schemas.microsoft.com/office/drawing/2014/main" id="{A7761AFB-4A3C-4CE4-BB44-191808CA1EFA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4" name="梯形 83">
                <a:extLst>
                  <a:ext uri="{FF2B5EF4-FFF2-40B4-BE49-F238E27FC236}">
                    <a16:creationId xmlns:a16="http://schemas.microsoft.com/office/drawing/2014/main" id="{089B1DD7-1DCF-4368-9C0E-6EF4DE17FEE2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7" name="矩形: 圆角 76">
              <a:extLst>
                <a:ext uri="{FF2B5EF4-FFF2-40B4-BE49-F238E27FC236}">
                  <a16:creationId xmlns:a16="http://schemas.microsoft.com/office/drawing/2014/main" id="{EC0FD234-6612-4B79-AC5F-C5D79669A184}"/>
                </a:ext>
              </a:extLst>
            </p:cNvPr>
            <p:cNvSpPr/>
            <p:nvPr/>
          </p:nvSpPr>
          <p:spPr>
            <a:xfrm>
              <a:off x="-5650230" y="8659252"/>
              <a:ext cx="3329327" cy="904413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A6C25E97-9AC7-4B10-BA22-305940EAFCE1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318C4421-0500-4889-88D5-3CE0E1A2713A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B0244692-6B02-44FF-A77E-27311C3C7056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5D9BC2FF-811E-4F70-8893-B2F0217A9A3E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185C4259-C32A-4D83-8849-243615B19784}"/>
              </a:ext>
            </a:extLst>
          </p:cNvPr>
          <p:cNvSpPr txBox="1"/>
          <p:nvPr/>
        </p:nvSpPr>
        <p:spPr>
          <a:xfrm>
            <a:off x="5095727" y="667663"/>
            <a:ext cx="2000549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瓷形种类</a:t>
            </a:r>
            <a:endParaRPr lang="en-US" altLang="zh-CN" dirty="0">
              <a:solidFill>
                <a:schemeClr val="accent1"/>
              </a:solidFill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8A5134D7-E7A1-4258-BDFE-111117103C4D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>
            <a:extLst>
              <a:ext uri="{FF2B5EF4-FFF2-40B4-BE49-F238E27FC236}">
                <a16:creationId xmlns:a16="http://schemas.microsoft.com/office/drawing/2014/main" id="{99E84DE6-D5BD-42B5-BED0-F2744E57EF34}"/>
              </a:ext>
            </a:extLst>
          </p:cNvPr>
          <p:cNvSpPr txBox="1"/>
          <p:nvPr/>
        </p:nvSpPr>
        <p:spPr>
          <a:xfrm>
            <a:off x="4157008" y="1802505"/>
            <a:ext cx="3877985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基本满足人们日常生活所需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D19600AF-70B3-4201-A71D-25EFD26DFC45}"/>
              </a:ext>
            </a:extLst>
          </p:cNvPr>
          <p:cNvGrpSpPr/>
          <p:nvPr/>
        </p:nvGrpSpPr>
        <p:grpSpPr>
          <a:xfrm>
            <a:off x="2268014" y="2887223"/>
            <a:ext cx="613493" cy="607128"/>
            <a:chOff x="1819759" y="2934791"/>
            <a:chExt cx="507579" cy="502313"/>
          </a:xfrm>
        </p:grpSpPr>
        <p:sp>
          <p:nvSpPr>
            <p:cNvPr id="7" name="任意多边形 5">
              <a:extLst>
                <a:ext uri="{FF2B5EF4-FFF2-40B4-BE49-F238E27FC236}">
                  <a16:creationId xmlns:a16="http://schemas.microsoft.com/office/drawing/2014/main" id="{64F08F3D-772D-4EA5-BAC5-30E62E81AEC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9AF06467-25FE-4C2F-AF9A-DFB911CA80A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碗</a:t>
              </a:r>
              <a:endParaRPr lang="zh-CN" altLang="en-US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42666C6-E5E5-40C6-B306-C85FD6DEFE2C}"/>
              </a:ext>
            </a:extLst>
          </p:cNvPr>
          <p:cNvGrpSpPr/>
          <p:nvPr/>
        </p:nvGrpSpPr>
        <p:grpSpPr>
          <a:xfrm>
            <a:off x="3676510" y="2887223"/>
            <a:ext cx="613493" cy="607128"/>
            <a:chOff x="1819759" y="2934791"/>
            <a:chExt cx="507579" cy="502313"/>
          </a:xfrm>
        </p:grpSpPr>
        <p:sp>
          <p:nvSpPr>
            <p:cNvPr id="10" name="任意多边形 5">
              <a:extLst>
                <a:ext uri="{FF2B5EF4-FFF2-40B4-BE49-F238E27FC236}">
                  <a16:creationId xmlns:a16="http://schemas.microsoft.com/office/drawing/2014/main" id="{D130E27C-3C0B-4AB0-8824-EAFB0F8F698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39CD7211-5CEA-43A8-A77B-7770F5C5CD6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0DABF1C-32B0-4E89-9444-2366DBFBB004}"/>
              </a:ext>
            </a:extLst>
          </p:cNvPr>
          <p:cNvGrpSpPr/>
          <p:nvPr/>
        </p:nvGrpSpPr>
        <p:grpSpPr>
          <a:xfrm>
            <a:off x="5085006" y="2887223"/>
            <a:ext cx="613493" cy="607128"/>
            <a:chOff x="1819759" y="2934791"/>
            <a:chExt cx="507579" cy="502313"/>
          </a:xfrm>
        </p:grpSpPr>
        <p:sp>
          <p:nvSpPr>
            <p:cNvPr id="13" name="任意多边形 5">
              <a:extLst>
                <a:ext uri="{FF2B5EF4-FFF2-40B4-BE49-F238E27FC236}">
                  <a16:creationId xmlns:a16="http://schemas.microsoft.com/office/drawing/2014/main" id="{F7455AAC-60B3-437E-A943-5E0DE2C6FD5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BBB27A66-B4DD-41F7-836D-98F37F91DD4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碟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296A14B-C850-4343-BE54-74E57BDDCC3E}"/>
              </a:ext>
            </a:extLst>
          </p:cNvPr>
          <p:cNvGrpSpPr/>
          <p:nvPr/>
        </p:nvGrpSpPr>
        <p:grpSpPr>
          <a:xfrm>
            <a:off x="6493502" y="2887223"/>
            <a:ext cx="613493" cy="607128"/>
            <a:chOff x="1819759" y="2934791"/>
            <a:chExt cx="507579" cy="502313"/>
          </a:xfrm>
        </p:grpSpPr>
        <p:sp>
          <p:nvSpPr>
            <p:cNvPr id="16" name="任意多边形 5">
              <a:extLst>
                <a:ext uri="{FF2B5EF4-FFF2-40B4-BE49-F238E27FC236}">
                  <a16:creationId xmlns:a16="http://schemas.microsoft.com/office/drawing/2014/main" id="{640D5AEA-0810-4CF0-8D87-CC5FE88C411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C2E5892B-FCA4-4A36-A97C-22149C20EAC3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洗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9BF25140-6D6E-40EA-8516-9D81D2DE50F0}"/>
              </a:ext>
            </a:extLst>
          </p:cNvPr>
          <p:cNvGrpSpPr/>
          <p:nvPr/>
        </p:nvGrpSpPr>
        <p:grpSpPr>
          <a:xfrm>
            <a:off x="7901998" y="2887223"/>
            <a:ext cx="613493" cy="607128"/>
            <a:chOff x="1819759" y="2934791"/>
            <a:chExt cx="507579" cy="502313"/>
          </a:xfrm>
        </p:grpSpPr>
        <p:sp>
          <p:nvSpPr>
            <p:cNvPr id="19" name="任意多边形 5">
              <a:extLst>
                <a:ext uri="{FF2B5EF4-FFF2-40B4-BE49-F238E27FC236}">
                  <a16:creationId xmlns:a16="http://schemas.microsoft.com/office/drawing/2014/main" id="{EA34A91C-8CFD-4128-9710-B5F89C9F55B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9924874-1C96-4E16-A132-CFD486C868A0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盏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4402105-61EF-4E9E-88CE-828639447BF4}"/>
              </a:ext>
            </a:extLst>
          </p:cNvPr>
          <p:cNvGrpSpPr/>
          <p:nvPr/>
        </p:nvGrpSpPr>
        <p:grpSpPr>
          <a:xfrm>
            <a:off x="9310494" y="2887223"/>
            <a:ext cx="613493" cy="607128"/>
            <a:chOff x="1819759" y="2934791"/>
            <a:chExt cx="507579" cy="502313"/>
          </a:xfrm>
        </p:grpSpPr>
        <p:sp>
          <p:nvSpPr>
            <p:cNvPr id="22" name="任意多边形 5">
              <a:extLst>
                <a:ext uri="{FF2B5EF4-FFF2-40B4-BE49-F238E27FC236}">
                  <a16:creationId xmlns:a16="http://schemas.microsoft.com/office/drawing/2014/main" id="{9EF19808-D31D-4E44-9F4B-7B0C21B6AD6C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368DEC8-AA46-4440-A7AB-CBEE3F480684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托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8E26845-FE1D-4848-900A-F47D13E74C7C}"/>
              </a:ext>
            </a:extLst>
          </p:cNvPr>
          <p:cNvGrpSpPr/>
          <p:nvPr/>
        </p:nvGrpSpPr>
        <p:grpSpPr>
          <a:xfrm>
            <a:off x="7901998" y="3753568"/>
            <a:ext cx="613493" cy="607128"/>
            <a:chOff x="1819759" y="2934791"/>
            <a:chExt cx="507579" cy="502313"/>
          </a:xfrm>
        </p:grpSpPr>
        <p:sp>
          <p:nvSpPr>
            <p:cNvPr id="25" name="任意多边形 5">
              <a:extLst>
                <a:ext uri="{FF2B5EF4-FFF2-40B4-BE49-F238E27FC236}">
                  <a16:creationId xmlns:a16="http://schemas.microsoft.com/office/drawing/2014/main" id="{E8B61A24-A313-4B43-99FA-E6C8F6344DFD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3D65727-ABF0-4AA2-8904-DD0A805F407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瓶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EEEB341-B941-4729-B4AC-5CC02BABE726}"/>
              </a:ext>
            </a:extLst>
          </p:cNvPr>
          <p:cNvGrpSpPr/>
          <p:nvPr/>
        </p:nvGrpSpPr>
        <p:grpSpPr>
          <a:xfrm>
            <a:off x="2268014" y="3753568"/>
            <a:ext cx="613493" cy="607128"/>
            <a:chOff x="1819759" y="2934791"/>
            <a:chExt cx="507579" cy="502313"/>
          </a:xfrm>
        </p:grpSpPr>
        <p:sp>
          <p:nvSpPr>
            <p:cNvPr id="28" name="任意多边形 5">
              <a:extLst>
                <a:ext uri="{FF2B5EF4-FFF2-40B4-BE49-F238E27FC236}">
                  <a16:creationId xmlns:a16="http://schemas.microsoft.com/office/drawing/2014/main" id="{CE1ED58E-55C2-4C54-BBA6-35EB9335AE2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53C3156-5E0D-4EA8-A887-7A6E11044BD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壶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7F05C58-F626-47E9-9E29-BA17340995F7}"/>
              </a:ext>
            </a:extLst>
          </p:cNvPr>
          <p:cNvGrpSpPr/>
          <p:nvPr/>
        </p:nvGrpSpPr>
        <p:grpSpPr>
          <a:xfrm>
            <a:off x="3676510" y="3753568"/>
            <a:ext cx="613493" cy="607128"/>
            <a:chOff x="1819759" y="2934791"/>
            <a:chExt cx="507579" cy="502313"/>
          </a:xfrm>
        </p:grpSpPr>
        <p:sp>
          <p:nvSpPr>
            <p:cNvPr id="31" name="任意多边形 5">
              <a:extLst>
                <a:ext uri="{FF2B5EF4-FFF2-40B4-BE49-F238E27FC236}">
                  <a16:creationId xmlns:a16="http://schemas.microsoft.com/office/drawing/2014/main" id="{4F864929-9783-4100-9964-240C71F5A8B7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C752453-00D7-44B4-82DE-1EB4242CA13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罐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19EB750-09D5-463A-9457-CB1E099F34CA}"/>
              </a:ext>
            </a:extLst>
          </p:cNvPr>
          <p:cNvGrpSpPr/>
          <p:nvPr/>
        </p:nvGrpSpPr>
        <p:grpSpPr>
          <a:xfrm>
            <a:off x="5085006" y="3753568"/>
            <a:ext cx="613493" cy="607128"/>
            <a:chOff x="1819759" y="2934791"/>
            <a:chExt cx="507579" cy="502313"/>
          </a:xfrm>
        </p:grpSpPr>
        <p:sp>
          <p:nvSpPr>
            <p:cNvPr id="34" name="任意多边形 5">
              <a:extLst>
                <a:ext uri="{FF2B5EF4-FFF2-40B4-BE49-F238E27FC236}">
                  <a16:creationId xmlns:a16="http://schemas.microsoft.com/office/drawing/2014/main" id="{047451AE-2F23-411E-9422-21E6A440C771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043F8B7-5F0A-4580-BB7F-21942A22DAFF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钵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DBA96A78-7DE0-4B1D-9867-4DA948C6078A}"/>
              </a:ext>
            </a:extLst>
          </p:cNvPr>
          <p:cNvGrpSpPr/>
          <p:nvPr/>
        </p:nvGrpSpPr>
        <p:grpSpPr>
          <a:xfrm>
            <a:off x="6493502" y="3753568"/>
            <a:ext cx="613493" cy="607128"/>
            <a:chOff x="1819759" y="2934791"/>
            <a:chExt cx="507579" cy="502313"/>
          </a:xfrm>
        </p:grpSpPr>
        <p:sp>
          <p:nvSpPr>
            <p:cNvPr id="37" name="任意多边形 5">
              <a:extLst>
                <a:ext uri="{FF2B5EF4-FFF2-40B4-BE49-F238E27FC236}">
                  <a16:creationId xmlns:a16="http://schemas.microsoft.com/office/drawing/2014/main" id="{CBC13A2E-8098-47FC-B84D-A33F61526F42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2D638C1-6F6E-42C2-AF7C-9DA8C43B55A5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尊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2A29B59B-BCBE-44FB-9263-A36DB6D94D8D}"/>
              </a:ext>
            </a:extLst>
          </p:cNvPr>
          <p:cNvGrpSpPr/>
          <p:nvPr/>
        </p:nvGrpSpPr>
        <p:grpSpPr>
          <a:xfrm>
            <a:off x="9310493" y="3753568"/>
            <a:ext cx="613493" cy="607128"/>
            <a:chOff x="1819759" y="2934791"/>
            <a:chExt cx="507579" cy="502313"/>
          </a:xfrm>
        </p:grpSpPr>
        <p:sp>
          <p:nvSpPr>
            <p:cNvPr id="40" name="任意多边形 5">
              <a:extLst>
                <a:ext uri="{FF2B5EF4-FFF2-40B4-BE49-F238E27FC236}">
                  <a16:creationId xmlns:a16="http://schemas.microsoft.com/office/drawing/2014/main" id="{C5561DC6-3896-4335-A60B-5A549DCBBF85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66776F97-8C1B-4624-96BF-B6594A43B3E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盆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54B20A4-2240-4986-874B-4F48533D89D3}"/>
              </a:ext>
            </a:extLst>
          </p:cNvPr>
          <p:cNvGrpSpPr/>
          <p:nvPr/>
        </p:nvGrpSpPr>
        <p:grpSpPr>
          <a:xfrm>
            <a:off x="3703994" y="4619914"/>
            <a:ext cx="613493" cy="607128"/>
            <a:chOff x="1819759" y="2934791"/>
            <a:chExt cx="507579" cy="502313"/>
          </a:xfrm>
        </p:grpSpPr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66157D9-F04C-49C1-80F6-E917AF591FD6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4618596-487D-4174-AC6E-B2D437C1EEC6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炉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3594181-8A90-4EB3-88F7-C9CBDB149601}"/>
              </a:ext>
            </a:extLst>
          </p:cNvPr>
          <p:cNvGrpSpPr/>
          <p:nvPr/>
        </p:nvGrpSpPr>
        <p:grpSpPr>
          <a:xfrm>
            <a:off x="5112490" y="4619914"/>
            <a:ext cx="613493" cy="607128"/>
            <a:chOff x="1819759" y="2934791"/>
            <a:chExt cx="507579" cy="502313"/>
          </a:xfrm>
        </p:grpSpPr>
        <p:sp>
          <p:nvSpPr>
            <p:cNvPr id="46" name="任意多边形 5">
              <a:extLst>
                <a:ext uri="{FF2B5EF4-FFF2-40B4-BE49-F238E27FC236}">
                  <a16:creationId xmlns:a16="http://schemas.microsoft.com/office/drawing/2014/main" id="{A9729E35-B6B8-4E5F-B101-653134B1E61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812B0D1-3DDB-4688-BD0C-3E97C9654CFD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枕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665C5EFA-058A-4B0F-921F-9CEDE15C7BEF}"/>
              </a:ext>
            </a:extLst>
          </p:cNvPr>
          <p:cNvGrpSpPr/>
          <p:nvPr/>
        </p:nvGrpSpPr>
        <p:grpSpPr>
          <a:xfrm>
            <a:off x="6520986" y="4619914"/>
            <a:ext cx="613493" cy="607128"/>
            <a:chOff x="1819759" y="2934791"/>
            <a:chExt cx="507579" cy="502313"/>
          </a:xfrm>
        </p:grpSpPr>
        <p:sp>
          <p:nvSpPr>
            <p:cNvPr id="49" name="任意多边形 5">
              <a:extLst>
                <a:ext uri="{FF2B5EF4-FFF2-40B4-BE49-F238E27FC236}">
                  <a16:creationId xmlns:a16="http://schemas.microsoft.com/office/drawing/2014/main" id="{93F41EB2-0A00-4E50-ABAE-E4E2DA1F6B09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2ADA98A-4C7D-4DA5-B6D9-C7E632548357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熏</a:t>
              </a:r>
            </a:p>
          </p:txBody>
        </p:sp>
      </p:grpSp>
      <p:sp>
        <p:nvSpPr>
          <p:cNvPr id="51" name="文本框 50">
            <a:extLst>
              <a:ext uri="{FF2B5EF4-FFF2-40B4-BE49-F238E27FC236}">
                <a16:creationId xmlns:a16="http://schemas.microsoft.com/office/drawing/2014/main" id="{A5720E88-6637-4AA9-8DE1-50E5BBBB5A66}"/>
              </a:ext>
            </a:extLst>
          </p:cNvPr>
          <p:cNvSpPr txBox="1"/>
          <p:nvPr/>
        </p:nvSpPr>
        <p:spPr>
          <a:xfrm>
            <a:off x="7951000" y="4674314"/>
            <a:ext cx="595035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1586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9">
            <a:extLst>
              <a:ext uri="{FF2B5EF4-FFF2-40B4-BE49-F238E27FC236}">
                <a16:creationId xmlns:a16="http://schemas.microsoft.com/office/drawing/2014/main" id="{CCFEB98E-B505-47B8-A050-2B7D87A796A8}"/>
              </a:ext>
            </a:extLst>
          </p:cNvPr>
          <p:cNvSpPr/>
          <p:nvPr/>
        </p:nvSpPr>
        <p:spPr>
          <a:xfrm>
            <a:off x="-379618" y="3314042"/>
            <a:ext cx="12686832" cy="415243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47287"/>
              <a:gd name="connsiteY0" fmla="*/ 930525 h 930525"/>
              <a:gd name="connsiteX1" fmla="*/ 2467429 w 13147287"/>
              <a:gd name="connsiteY1" fmla="*/ 1611 h 930525"/>
              <a:gd name="connsiteX2" fmla="*/ 4644131 w 13147287"/>
              <a:gd name="connsiteY2" fmla="*/ 689210 h 930525"/>
              <a:gd name="connsiteX3" fmla="*/ 7184572 w 13147287"/>
              <a:gd name="connsiteY3" fmla="*/ 16125 h 930525"/>
              <a:gd name="connsiteX4" fmla="*/ 9739086 w 13147287"/>
              <a:gd name="connsiteY4" fmla="*/ 799896 h 930525"/>
              <a:gd name="connsiteX5" fmla="*/ 13147287 w 13147287"/>
              <a:gd name="connsiteY5" fmla="*/ 144202 h 930525"/>
              <a:gd name="connsiteX0" fmla="*/ 0 w 13147287"/>
              <a:gd name="connsiteY0" fmla="*/ 930527 h 930527"/>
              <a:gd name="connsiteX1" fmla="*/ 2467429 w 13147287"/>
              <a:gd name="connsiteY1" fmla="*/ 1613 h 930527"/>
              <a:gd name="connsiteX2" fmla="*/ 4644131 w 13147287"/>
              <a:gd name="connsiteY2" fmla="*/ 689212 h 930527"/>
              <a:gd name="connsiteX3" fmla="*/ 7184572 w 13147287"/>
              <a:gd name="connsiteY3" fmla="*/ 16127 h 930527"/>
              <a:gd name="connsiteX4" fmla="*/ 9905855 w 13147287"/>
              <a:gd name="connsiteY4" fmla="*/ 619574 h 930527"/>
              <a:gd name="connsiteX5" fmla="*/ 13147287 w 13147287"/>
              <a:gd name="connsiteY5" fmla="*/ 144204 h 930527"/>
              <a:gd name="connsiteX0" fmla="*/ 0 w 13160628"/>
              <a:gd name="connsiteY0" fmla="*/ 930527 h 930527"/>
              <a:gd name="connsiteX1" fmla="*/ 2467429 w 13160628"/>
              <a:gd name="connsiteY1" fmla="*/ 1613 h 930527"/>
              <a:gd name="connsiteX2" fmla="*/ 4644131 w 13160628"/>
              <a:gd name="connsiteY2" fmla="*/ 689212 h 930527"/>
              <a:gd name="connsiteX3" fmla="*/ 7184572 w 13160628"/>
              <a:gd name="connsiteY3" fmla="*/ 16127 h 930527"/>
              <a:gd name="connsiteX4" fmla="*/ 9905855 w 13160628"/>
              <a:gd name="connsiteY4" fmla="*/ 619574 h 930527"/>
              <a:gd name="connsiteX5" fmla="*/ 13160628 w 13160628"/>
              <a:gd name="connsiteY5" fmla="*/ 408681 h 930527"/>
              <a:gd name="connsiteX0" fmla="*/ 0 w 13160628"/>
              <a:gd name="connsiteY0" fmla="*/ 984756 h 984756"/>
              <a:gd name="connsiteX1" fmla="*/ 2467429 w 13160628"/>
              <a:gd name="connsiteY1" fmla="*/ 55842 h 984756"/>
              <a:gd name="connsiteX2" fmla="*/ 4644131 w 13160628"/>
              <a:gd name="connsiteY2" fmla="*/ 743441 h 984756"/>
              <a:gd name="connsiteX3" fmla="*/ 7184572 w 13160628"/>
              <a:gd name="connsiteY3" fmla="*/ 70356 h 984756"/>
              <a:gd name="connsiteX4" fmla="*/ 9905855 w 13160628"/>
              <a:gd name="connsiteY4" fmla="*/ 673803 h 984756"/>
              <a:gd name="connsiteX5" fmla="*/ 13160628 w 13160628"/>
              <a:gd name="connsiteY5" fmla="*/ 462910 h 984756"/>
              <a:gd name="connsiteX0" fmla="*/ 0 w 13160628"/>
              <a:gd name="connsiteY0" fmla="*/ 964011 h 964011"/>
              <a:gd name="connsiteX1" fmla="*/ 2467429 w 13160628"/>
              <a:gd name="connsiteY1" fmla="*/ 35097 h 964011"/>
              <a:gd name="connsiteX2" fmla="*/ 4644131 w 13160628"/>
              <a:gd name="connsiteY2" fmla="*/ 722696 h 964011"/>
              <a:gd name="connsiteX3" fmla="*/ 7184572 w 13160628"/>
              <a:gd name="connsiteY3" fmla="*/ 49611 h 964011"/>
              <a:gd name="connsiteX4" fmla="*/ 9905855 w 13160628"/>
              <a:gd name="connsiteY4" fmla="*/ 653058 h 964011"/>
              <a:gd name="connsiteX5" fmla="*/ 13160628 w 13160628"/>
              <a:gd name="connsiteY5" fmla="*/ 442165 h 964011"/>
              <a:gd name="connsiteX0" fmla="*/ 0 w 13372564"/>
              <a:gd name="connsiteY0" fmla="*/ 564359 h 689711"/>
              <a:gd name="connsiteX1" fmla="*/ 2679365 w 13372564"/>
              <a:gd name="connsiteY1" fmla="*/ 2106 h 689711"/>
              <a:gd name="connsiteX2" fmla="*/ 4856067 w 13372564"/>
              <a:gd name="connsiteY2" fmla="*/ 689705 h 689711"/>
              <a:gd name="connsiteX3" fmla="*/ 7396508 w 13372564"/>
              <a:gd name="connsiteY3" fmla="*/ 16620 h 689711"/>
              <a:gd name="connsiteX4" fmla="*/ 10117791 w 13372564"/>
              <a:gd name="connsiteY4" fmla="*/ 620067 h 689711"/>
              <a:gd name="connsiteX5" fmla="*/ 13372564 w 13372564"/>
              <a:gd name="connsiteY5" fmla="*/ 409174 h 689711"/>
              <a:gd name="connsiteX0" fmla="*/ 0 w 13372564"/>
              <a:gd name="connsiteY0" fmla="*/ 669452 h 794804"/>
              <a:gd name="connsiteX1" fmla="*/ 2679365 w 13372564"/>
              <a:gd name="connsiteY1" fmla="*/ 107199 h 794804"/>
              <a:gd name="connsiteX2" fmla="*/ 4856067 w 13372564"/>
              <a:gd name="connsiteY2" fmla="*/ 794798 h 794804"/>
              <a:gd name="connsiteX3" fmla="*/ 7396508 w 13372564"/>
              <a:gd name="connsiteY3" fmla="*/ 121713 h 794804"/>
              <a:gd name="connsiteX4" fmla="*/ 10117791 w 13372564"/>
              <a:gd name="connsiteY4" fmla="*/ 725160 h 794804"/>
              <a:gd name="connsiteX5" fmla="*/ 13372564 w 13372564"/>
              <a:gd name="connsiteY5" fmla="*/ 514267 h 794804"/>
              <a:gd name="connsiteX0" fmla="*/ 0 w 13399692"/>
              <a:gd name="connsiteY0" fmla="*/ 474400 h 697527"/>
              <a:gd name="connsiteX1" fmla="*/ 2706493 w 13399692"/>
              <a:gd name="connsiteY1" fmla="*/ 9922 h 697527"/>
              <a:gd name="connsiteX2" fmla="*/ 4883195 w 13399692"/>
              <a:gd name="connsiteY2" fmla="*/ 697521 h 697527"/>
              <a:gd name="connsiteX3" fmla="*/ 7423636 w 13399692"/>
              <a:gd name="connsiteY3" fmla="*/ 24436 h 697527"/>
              <a:gd name="connsiteX4" fmla="*/ 10144919 w 13399692"/>
              <a:gd name="connsiteY4" fmla="*/ 627883 h 697527"/>
              <a:gd name="connsiteX5" fmla="*/ 13399692 w 13399692"/>
              <a:gd name="connsiteY5" fmla="*/ 416990 h 697527"/>
              <a:gd name="connsiteX0" fmla="*/ 0 w 13399692"/>
              <a:gd name="connsiteY0" fmla="*/ 580255 h 803382"/>
              <a:gd name="connsiteX1" fmla="*/ 2706493 w 13399692"/>
              <a:gd name="connsiteY1" fmla="*/ 115777 h 803382"/>
              <a:gd name="connsiteX2" fmla="*/ 4883195 w 13399692"/>
              <a:gd name="connsiteY2" fmla="*/ 803376 h 803382"/>
              <a:gd name="connsiteX3" fmla="*/ 7423636 w 13399692"/>
              <a:gd name="connsiteY3" fmla="*/ 130291 h 803382"/>
              <a:gd name="connsiteX4" fmla="*/ 10144919 w 13399692"/>
              <a:gd name="connsiteY4" fmla="*/ 733738 h 803382"/>
              <a:gd name="connsiteX5" fmla="*/ 13399692 w 13399692"/>
              <a:gd name="connsiteY5" fmla="*/ 522845 h 803382"/>
              <a:gd name="connsiteX0" fmla="*/ 0 w 13399692"/>
              <a:gd name="connsiteY0" fmla="*/ 654894 h 878021"/>
              <a:gd name="connsiteX1" fmla="*/ 2706493 w 13399692"/>
              <a:gd name="connsiteY1" fmla="*/ 190416 h 878021"/>
              <a:gd name="connsiteX2" fmla="*/ 4883195 w 13399692"/>
              <a:gd name="connsiteY2" fmla="*/ 878015 h 878021"/>
              <a:gd name="connsiteX3" fmla="*/ 7423636 w 13399692"/>
              <a:gd name="connsiteY3" fmla="*/ 204930 h 878021"/>
              <a:gd name="connsiteX4" fmla="*/ 10144919 w 13399692"/>
              <a:gd name="connsiteY4" fmla="*/ 808377 h 878021"/>
              <a:gd name="connsiteX5" fmla="*/ 13399692 w 13399692"/>
              <a:gd name="connsiteY5" fmla="*/ 597484 h 878021"/>
              <a:gd name="connsiteX0" fmla="*/ 0 w 13399692"/>
              <a:gd name="connsiteY0" fmla="*/ 601480 h 824607"/>
              <a:gd name="connsiteX1" fmla="*/ 2706493 w 13399692"/>
              <a:gd name="connsiteY1" fmla="*/ 137002 h 824607"/>
              <a:gd name="connsiteX2" fmla="*/ 4883195 w 13399692"/>
              <a:gd name="connsiteY2" fmla="*/ 824601 h 824607"/>
              <a:gd name="connsiteX3" fmla="*/ 7423636 w 13399692"/>
              <a:gd name="connsiteY3" fmla="*/ 151516 h 824607"/>
              <a:gd name="connsiteX4" fmla="*/ 10144919 w 13399692"/>
              <a:gd name="connsiteY4" fmla="*/ 754963 h 824607"/>
              <a:gd name="connsiteX5" fmla="*/ 13399692 w 13399692"/>
              <a:gd name="connsiteY5" fmla="*/ 544070 h 824607"/>
              <a:gd name="connsiteX0" fmla="*/ 0 w 13399692"/>
              <a:gd name="connsiteY0" fmla="*/ 660256 h 883383"/>
              <a:gd name="connsiteX1" fmla="*/ 2706493 w 13399692"/>
              <a:gd name="connsiteY1" fmla="*/ 195778 h 883383"/>
              <a:gd name="connsiteX2" fmla="*/ 4883195 w 13399692"/>
              <a:gd name="connsiteY2" fmla="*/ 883377 h 883383"/>
              <a:gd name="connsiteX3" fmla="*/ 7423636 w 13399692"/>
              <a:gd name="connsiteY3" fmla="*/ 210292 h 883383"/>
              <a:gd name="connsiteX4" fmla="*/ 10144919 w 13399692"/>
              <a:gd name="connsiteY4" fmla="*/ 813739 h 883383"/>
              <a:gd name="connsiteX5" fmla="*/ 13399692 w 13399692"/>
              <a:gd name="connsiteY5" fmla="*/ 602846 h 883383"/>
              <a:gd name="connsiteX0" fmla="*/ 0 w 13236925"/>
              <a:gd name="connsiteY0" fmla="*/ 263738 h 841304"/>
              <a:gd name="connsiteX1" fmla="*/ 2543726 w 13236925"/>
              <a:gd name="connsiteY1" fmla="*/ 153699 h 841304"/>
              <a:gd name="connsiteX2" fmla="*/ 4720428 w 13236925"/>
              <a:gd name="connsiteY2" fmla="*/ 841298 h 841304"/>
              <a:gd name="connsiteX3" fmla="*/ 7260869 w 13236925"/>
              <a:gd name="connsiteY3" fmla="*/ 168213 h 841304"/>
              <a:gd name="connsiteX4" fmla="*/ 9982152 w 13236925"/>
              <a:gd name="connsiteY4" fmla="*/ 771660 h 841304"/>
              <a:gd name="connsiteX5" fmla="*/ 13236925 w 13236925"/>
              <a:gd name="connsiteY5" fmla="*/ 560767 h 841304"/>
              <a:gd name="connsiteX0" fmla="*/ 0 w 13236925"/>
              <a:gd name="connsiteY0" fmla="*/ 311170 h 888736"/>
              <a:gd name="connsiteX1" fmla="*/ 2543726 w 13236925"/>
              <a:gd name="connsiteY1" fmla="*/ 201131 h 888736"/>
              <a:gd name="connsiteX2" fmla="*/ 4720428 w 13236925"/>
              <a:gd name="connsiteY2" fmla="*/ 888730 h 888736"/>
              <a:gd name="connsiteX3" fmla="*/ 7260869 w 13236925"/>
              <a:gd name="connsiteY3" fmla="*/ 215645 h 888736"/>
              <a:gd name="connsiteX4" fmla="*/ 9982152 w 13236925"/>
              <a:gd name="connsiteY4" fmla="*/ 819092 h 888736"/>
              <a:gd name="connsiteX5" fmla="*/ 13236925 w 13236925"/>
              <a:gd name="connsiteY5" fmla="*/ 608199 h 888736"/>
              <a:gd name="connsiteX0" fmla="*/ 0 w 13236925"/>
              <a:gd name="connsiteY0" fmla="*/ 263737 h 841303"/>
              <a:gd name="connsiteX1" fmla="*/ 2543726 w 13236925"/>
              <a:gd name="connsiteY1" fmla="*/ 153698 h 841303"/>
              <a:gd name="connsiteX2" fmla="*/ 4720429 w 13236925"/>
              <a:gd name="connsiteY2" fmla="*/ 841297 h 841303"/>
              <a:gd name="connsiteX3" fmla="*/ 7260869 w 13236925"/>
              <a:gd name="connsiteY3" fmla="*/ 168212 h 841303"/>
              <a:gd name="connsiteX4" fmla="*/ 9982152 w 13236925"/>
              <a:gd name="connsiteY4" fmla="*/ 771659 h 841303"/>
              <a:gd name="connsiteX5" fmla="*/ 13236925 w 13236925"/>
              <a:gd name="connsiteY5" fmla="*/ 560766 h 841303"/>
              <a:gd name="connsiteX0" fmla="*/ 0 w 13236925"/>
              <a:gd name="connsiteY0" fmla="*/ 310405 h 887971"/>
              <a:gd name="connsiteX1" fmla="*/ 2543726 w 13236925"/>
              <a:gd name="connsiteY1" fmla="*/ 200366 h 887971"/>
              <a:gd name="connsiteX2" fmla="*/ 4720429 w 13236925"/>
              <a:gd name="connsiteY2" fmla="*/ 887965 h 887971"/>
              <a:gd name="connsiteX3" fmla="*/ 7260869 w 13236925"/>
              <a:gd name="connsiteY3" fmla="*/ 214880 h 887971"/>
              <a:gd name="connsiteX4" fmla="*/ 9982152 w 13236925"/>
              <a:gd name="connsiteY4" fmla="*/ 818327 h 887971"/>
              <a:gd name="connsiteX5" fmla="*/ 13236925 w 13236925"/>
              <a:gd name="connsiteY5" fmla="*/ 607434 h 887971"/>
              <a:gd name="connsiteX0" fmla="*/ 0 w 13236925"/>
              <a:gd name="connsiteY0" fmla="*/ 260968 h 795619"/>
              <a:gd name="connsiteX1" fmla="*/ 2543726 w 13236925"/>
              <a:gd name="connsiteY1" fmla="*/ 150929 h 795619"/>
              <a:gd name="connsiteX2" fmla="*/ 4460454 w 13236925"/>
              <a:gd name="connsiteY2" fmla="*/ 787602 h 795619"/>
              <a:gd name="connsiteX3" fmla="*/ 7260869 w 13236925"/>
              <a:gd name="connsiteY3" fmla="*/ 165443 h 795619"/>
              <a:gd name="connsiteX4" fmla="*/ 9982152 w 13236925"/>
              <a:gd name="connsiteY4" fmla="*/ 768890 h 795619"/>
              <a:gd name="connsiteX5" fmla="*/ 13236925 w 13236925"/>
              <a:gd name="connsiteY5" fmla="*/ 557997 h 795619"/>
              <a:gd name="connsiteX0" fmla="*/ 0 w 13236925"/>
              <a:gd name="connsiteY0" fmla="*/ 260968 h 869517"/>
              <a:gd name="connsiteX1" fmla="*/ 2543726 w 13236925"/>
              <a:gd name="connsiteY1" fmla="*/ 150929 h 869517"/>
              <a:gd name="connsiteX2" fmla="*/ 4460454 w 13236925"/>
              <a:gd name="connsiteY2" fmla="*/ 787602 h 869517"/>
              <a:gd name="connsiteX3" fmla="*/ 7260869 w 13236925"/>
              <a:gd name="connsiteY3" fmla="*/ 165443 h 869517"/>
              <a:gd name="connsiteX4" fmla="*/ 9982152 w 13236925"/>
              <a:gd name="connsiteY4" fmla="*/ 768890 h 869517"/>
              <a:gd name="connsiteX5" fmla="*/ 13236925 w 13236925"/>
              <a:gd name="connsiteY5" fmla="*/ 557997 h 869517"/>
              <a:gd name="connsiteX0" fmla="*/ 0 w 13236925"/>
              <a:gd name="connsiteY0" fmla="*/ 260968 h 913229"/>
              <a:gd name="connsiteX1" fmla="*/ 2543726 w 13236925"/>
              <a:gd name="connsiteY1" fmla="*/ 150929 h 913229"/>
              <a:gd name="connsiteX2" fmla="*/ 4460454 w 13236925"/>
              <a:gd name="connsiteY2" fmla="*/ 787602 h 913229"/>
              <a:gd name="connsiteX3" fmla="*/ 7260869 w 13236925"/>
              <a:gd name="connsiteY3" fmla="*/ 165443 h 913229"/>
              <a:gd name="connsiteX4" fmla="*/ 9982152 w 13236925"/>
              <a:gd name="connsiteY4" fmla="*/ 768890 h 913229"/>
              <a:gd name="connsiteX5" fmla="*/ 13236925 w 13236925"/>
              <a:gd name="connsiteY5" fmla="*/ 557997 h 913229"/>
              <a:gd name="connsiteX0" fmla="*/ 0 w 13236925"/>
              <a:gd name="connsiteY0" fmla="*/ 260968 h 795618"/>
              <a:gd name="connsiteX1" fmla="*/ 2543726 w 13236925"/>
              <a:gd name="connsiteY1" fmla="*/ 150929 h 795618"/>
              <a:gd name="connsiteX2" fmla="*/ 4460454 w 13236925"/>
              <a:gd name="connsiteY2" fmla="*/ 787602 h 795618"/>
              <a:gd name="connsiteX3" fmla="*/ 7260869 w 13236925"/>
              <a:gd name="connsiteY3" fmla="*/ 165443 h 795618"/>
              <a:gd name="connsiteX4" fmla="*/ 9982152 w 13236925"/>
              <a:gd name="connsiteY4" fmla="*/ 768890 h 795618"/>
              <a:gd name="connsiteX5" fmla="*/ 13236925 w 13236925"/>
              <a:gd name="connsiteY5" fmla="*/ 557997 h 795618"/>
              <a:gd name="connsiteX0" fmla="*/ 0 w 13236925"/>
              <a:gd name="connsiteY0" fmla="*/ 250725 h 785377"/>
              <a:gd name="connsiteX1" fmla="*/ 2543726 w 13236925"/>
              <a:gd name="connsiteY1" fmla="*/ 140686 h 785377"/>
              <a:gd name="connsiteX2" fmla="*/ 4494364 w 13236925"/>
              <a:gd name="connsiteY2" fmla="*/ 583843 h 785377"/>
              <a:gd name="connsiteX3" fmla="*/ 7260869 w 13236925"/>
              <a:gd name="connsiteY3" fmla="*/ 155200 h 785377"/>
              <a:gd name="connsiteX4" fmla="*/ 9982152 w 13236925"/>
              <a:gd name="connsiteY4" fmla="*/ 758647 h 785377"/>
              <a:gd name="connsiteX5" fmla="*/ 13236925 w 13236925"/>
              <a:gd name="connsiteY5" fmla="*/ 547754 h 785377"/>
              <a:gd name="connsiteX0" fmla="*/ 0 w 13236925"/>
              <a:gd name="connsiteY0" fmla="*/ 250725 h 785375"/>
              <a:gd name="connsiteX1" fmla="*/ 2543726 w 13236925"/>
              <a:gd name="connsiteY1" fmla="*/ 140686 h 785375"/>
              <a:gd name="connsiteX2" fmla="*/ 4494364 w 13236925"/>
              <a:gd name="connsiteY2" fmla="*/ 583843 h 785375"/>
              <a:gd name="connsiteX3" fmla="*/ 7260869 w 13236925"/>
              <a:gd name="connsiteY3" fmla="*/ 155200 h 785375"/>
              <a:gd name="connsiteX4" fmla="*/ 9982152 w 13236925"/>
              <a:gd name="connsiteY4" fmla="*/ 758647 h 785375"/>
              <a:gd name="connsiteX5" fmla="*/ 13236925 w 13236925"/>
              <a:gd name="connsiteY5" fmla="*/ 547754 h 785375"/>
              <a:gd name="connsiteX0" fmla="*/ 0 w 13236925"/>
              <a:gd name="connsiteY0" fmla="*/ 253376 h 788028"/>
              <a:gd name="connsiteX1" fmla="*/ 2543726 w 13236925"/>
              <a:gd name="connsiteY1" fmla="*/ 143337 h 788028"/>
              <a:gd name="connsiteX2" fmla="*/ 4516970 w 13236925"/>
              <a:gd name="connsiteY2" fmla="*/ 637419 h 788028"/>
              <a:gd name="connsiteX3" fmla="*/ 7260869 w 13236925"/>
              <a:gd name="connsiteY3" fmla="*/ 157851 h 788028"/>
              <a:gd name="connsiteX4" fmla="*/ 9982152 w 13236925"/>
              <a:gd name="connsiteY4" fmla="*/ 761298 h 788028"/>
              <a:gd name="connsiteX5" fmla="*/ 13236925 w 13236925"/>
              <a:gd name="connsiteY5" fmla="*/ 550405 h 788028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36925" h="780770">
                <a:moveTo>
                  <a:pt x="0" y="253376"/>
                </a:moveTo>
                <a:cubicBezTo>
                  <a:pt x="833362" y="-198986"/>
                  <a:pt x="1790898" y="79330"/>
                  <a:pt x="2543726" y="143337"/>
                </a:cubicBezTo>
                <a:cubicBezTo>
                  <a:pt x="3296554" y="207344"/>
                  <a:pt x="3728896" y="618025"/>
                  <a:pt x="4516970" y="637419"/>
                </a:cubicBezTo>
                <a:cubicBezTo>
                  <a:pt x="5305044" y="656813"/>
                  <a:pt x="6372612" y="157576"/>
                  <a:pt x="7272172" y="259702"/>
                </a:cubicBezTo>
                <a:cubicBezTo>
                  <a:pt x="8171732" y="361828"/>
                  <a:pt x="8988027" y="712848"/>
                  <a:pt x="9982152" y="761298"/>
                </a:cubicBezTo>
                <a:cubicBezTo>
                  <a:pt x="10976277" y="809748"/>
                  <a:pt x="11983858" y="777795"/>
                  <a:pt x="13236925" y="550405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54000">
                  <a:schemeClr val="accent1">
                    <a:alpha val="50000"/>
                  </a:schemeClr>
                </a:gs>
                <a:gs pos="100000">
                  <a:schemeClr val="accent1">
                    <a:alpha val="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" name="任意多边形: 形状 19">
            <a:extLst>
              <a:ext uri="{FF2B5EF4-FFF2-40B4-BE49-F238E27FC236}">
                <a16:creationId xmlns:a16="http://schemas.microsoft.com/office/drawing/2014/main" id="{65B85D2E-676A-4894-8CD8-93ABF18EA459}"/>
              </a:ext>
            </a:extLst>
          </p:cNvPr>
          <p:cNvSpPr/>
          <p:nvPr/>
        </p:nvSpPr>
        <p:spPr>
          <a:xfrm>
            <a:off x="489547" y="3386962"/>
            <a:ext cx="12630711" cy="380057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78371"/>
              <a:gd name="connsiteY0" fmla="*/ 625744 h 801400"/>
              <a:gd name="connsiteX1" fmla="*/ 2498513 w 13178371"/>
              <a:gd name="connsiteY1" fmla="*/ 2381 h 801400"/>
              <a:gd name="connsiteX2" fmla="*/ 4835313 w 13178371"/>
              <a:gd name="connsiteY2" fmla="*/ 786152 h 801400"/>
              <a:gd name="connsiteX3" fmla="*/ 7215656 w 13178371"/>
              <a:gd name="connsiteY3" fmla="*/ 16895 h 801400"/>
              <a:gd name="connsiteX4" fmla="*/ 9770170 w 13178371"/>
              <a:gd name="connsiteY4" fmla="*/ 800666 h 801400"/>
              <a:gd name="connsiteX5" fmla="*/ 13178371 w 13178371"/>
              <a:gd name="connsiteY5" fmla="*/ 144972 h 801400"/>
              <a:gd name="connsiteX0" fmla="*/ 0 w 13178371"/>
              <a:gd name="connsiteY0" fmla="*/ 625240 h 800895"/>
              <a:gd name="connsiteX1" fmla="*/ 2498513 w 13178371"/>
              <a:gd name="connsiteY1" fmla="*/ 1877 h 800895"/>
              <a:gd name="connsiteX2" fmla="*/ 4756191 w 13178371"/>
              <a:gd name="connsiteY2" fmla="*/ 418986 h 800895"/>
              <a:gd name="connsiteX3" fmla="*/ 7215656 w 13178371"/>
              <a:gd name="connsiteY3" fmla="*/ 16391 h 800895"/>
              <a:gd name="connsiteX4" fmla="*/ 9770170 w 13178371"/>
              <a:gd name="connsiteY4" fmla="*/ 800162 h 800895"/>
              <a:gd name="connsiteX5" fmla="*/ 13178371 w 13178371"/>
              <a:gd name="connsiteY5" fmla="*/ 144468 h 800895"/>
              <a:gd name="connsiteX0" fmla="*/ 0 w 13178371"/>
              <a:gd name="connsiteY0" fmla="*/ 624570 h 800225"/>
              <a:gd name="connsiteX1" fmla="*/ 2498513 w 13178371"/>
              <a:gd name="connsiteY1" fmla="*/ 1207 h 800225"/>
              <a:gd name="connsiteX2" fmla="*/ 4756191 w 13178371"/>
              <a:gd name="connsiteY2" fmla="*/ 418316 h 800225"/>
              <a:gd name="connsiteX3" fmla="*/ 7215656 w 13178371"/>
              <a:gd name="connsiteY3" fmla="*/ 15721 h 800225"/>
              <a:gd name="connsiteX4" fmla="*/ 9770170 w 13178371"/>
              <a:gd name="connsiteY4" fmla="*/ 799492 h 800225"/>
              <a:gd name="connsiteX5" fmla="*/ 13178371 w 13178371"/>
              <a:gd name="connsiteY5" fmla="*/ 143798 h 800225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375 h 799030"/>
              <a:gd name="connsiteX1" fmla="*/ 2498513 w 13178371"/>
              <a:gd name="connsiteY1" fmla="*/ 12 h 799030"/>
              <a:gd name="connsiteX2" fmla="*/ 4694024 w 13178371"/>
              <a:gd name="connsiteY2" fmla="*/ 600452 h 799030"/>
              <a:gd name="connsiteX3" fmla="*/ 7215656 w 13178371"/>
              <a:gd name="connsiteY3" fmla="*/ 14526 h 799030"/>
              <a:gd name="connsiteX4" fmla="*/ 9770170 w 13178371"/>
              <a:gd name="connsiteY4" fmla="*/ 798297 h 799030"/>
              <a:gd name="connsiteX5" fmla="*/ 13178371 w 13178371"/>
              <a:gd name="connsiteY5" fmla="*/ 142603 h 799030"/>
              <a:gd name="connsiteX0" fmla="*/ 0 w 13178371"/>
              <a:gd name="connsiteY0" fmla="*/ 623377 h 799032"/>
              <a:gd name="connsiteX1" fmla="*/ 2498513 w 13178371"/>
              <a:gd name="connsiteY1" fmla="*/ 14 h 799032"/>
              <a:gd name="connsiteX2" fmla="*/ 4694024 w 13178371"/>
              <a:gd name="connsiteY2" fmla="*/ 600454 h 799032"/>
              <a:gd name="connsiteX3" fmla="*/ 7215656 w 13178371"/>
              <a:gd name="connsiteY3" fmla="*/ 14528 h 799032"/>
              <a:gd name="connsiteX4" fmla="*/ 9770170 w 13178371"/>
              <a:gd name="connsiteY4" fmla="*/ 798299 h 799032"/>
              <a:gd name="connsiteX5" fmla="*/ 13178371 w 13178371"/>
              <a:gd name="connsiteY5" fmla="*/ 142605 h 799032"/>
              <a:gd name="connsiteX0" fmla="*/ 0 w 13178371"/>
              <a:gd name="connsiteY0" fmla="*/ 623379 h 799034"/>
              <a:gd name="connsiteX1" fmla="*/ 2498513 w 13178371"/>
              <a:gd name="connsiteY1" fmla="*/ 16 h 799034"/>
              <a:gd name="connsiteX2" fmla="*/ 4694024 w 13178371"/>
              <a:gd name="connsiteY2" fmla="*/ 600456 h 799034"/>
              <a:gd name="connsiteX3" fmla="*/ 7215656 w 13178371"/>
              <a:gd name="connsiteY3" fmla="*/ 14530 h 799034"/>
              <a:gd name="connsiteX4" fmla="*/ 9770170 w 13178371"/>
              <a:gd name="connsiteY4" fmla="*/ 798301 h 799034"/>
              <a:gd name="connsiteX5" fmla="*/ 13178371 w 13178371"/>
              <a:gd name="connsiteY5" fmla="*/ 142607 h 799034"/>
              <a:gd name="connsiteX0" fmla="*/ 0 w 13178371"/>
              <a:gd name="connsiteY0" fmla="*/ 623645 h 799300"/>
              <a:gd name="connsiteX1" fmla="*/ 2498513 w 13178371"/>
              <a:gd name="connsiteY1" fmla="*/ 282 h 799300"/>
              <a:gd name="connsiteX2" fmla="*/ 4479262 w 13178371"/>
              <a:gd name="connsiteY2" fmla="*/ 529427 h 799300"/>
              <a:gd name="connsiteX3" fmla="*/ 7215656 w 13178371"/>
              <a:gd name="connsiteY3" fmla="*/ 14796 h 799300"/>
              <a:gd name="connsiteX4" fmla="*/ 9770170 w 13178371"/>
              <a:gd name="connsiteY4" fmla="*/ 798567 h 799300"/>
              <a:gd name="connsiteX5" fmla="*/ 13178371 w 13178371"/>
              <a:gd name="connsiteY5" fmla="*/ 142873 h 799300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32 h 799287"/>
              <a:gd name="connsiteX1" fmla="*/ 2498513 w 13178371"/>
              <a:gd name="connsiteY1" fmla="*/ 269 h 799287"/>
              <a:gd name="connsiteX2" fmla="*/ 4479262 w 13178371"/>
              <a:gd name="connsiteY2" fmla="*/ 529414 h 799287"/>
              <a:gd name="connsiteX3" fmla="*/ 7215656 w 13178371"/>
              <a:gd name="connsiteY3" fmla="*/ 14783 h 799287"/>
              <a:gd name="connsiteX4" fmla="*/ 9770170 w 13178371"/>
              <a:gd name="connsiteY4" fmla="*/ 798554 h 799287"/>
              <a:gd name="connsiteX5" fmla="*/ 13178371 w 13178371"/>
              <a:gd name="connsiteY5" fmla="*/ 142860 h 799287"/>
              <a:gd name="connsiteX0" fmla="*/ 0 w 13178371"/>
              <a:gd name="connsiteY0" fmla="*/ 623674 h 799329"/>
              <a:gd name="connsiteX1" fmla="*/ 2498513 w 13178371"/>
              <a:gd name="connsiteY1" fmla="*/ 311 h 799329"/>
              <a:gd name="connsiteX2" fmla="*/ 4479262 w 13178371"/>
              <a:gd name="connsiteY2" fmla="*/ 529456 h 799329"/>
              <a:gd name="connsiteX3" fmla="*/ 7215656 w 13178371"/>
              <a:gd name="connsiteY3" fmla="*/ 14825 h 799329"/>
              <a:gd name="connsiteX4" fmla="*/ 9770170 w 13178371"/>
              <a:gd name="connsiteY4" fmla="*/ 798596 h 799329"/>
              <a:gd name="connsiteX5" fmla="*/ 13178371 w 13178371"/>
              <a:gd name="connsiteY5" fmla="*/ 142902 h 799329"/>
              <a:gd name="connsiteX0" fmla="*/ 0 w 13178371"/>
              <a:gd name="connsiteY0" fmla="*/ 623459 h 799114"/>
              <a:gd name="connsiteX1" fmla="*/ 2498513 w 13178371"/>
              <a:gd name="connsiteY1" fmla="*/ 96 h 799114"/>
              <a:gd name="connsiteX2" fmla="*/ 4309713 w 13178371"/>
              <a:gd name="connsiteY2" fmla="*/ 569981 h 799114"/>
              <a:gd name="connsiteX3" fmla="*/ 7215656 w 13178371"/>
              <a:gd name="connsiteY3" fmla="*/ 14610 h 799114"/>
              <a:gd name="connsiteX4" fmla="*/ 9770170 w 13178371"/>
              <a:gd name="connsiteY4" fmla="*/ 798381 h 799114"/>
              <a:gd name="connsiteX5" fmla="*/ 13178371 w 13178371"/>
              <a:gd name="connsiteY5" fmla="*/ 142687 h 799114"/>
              <a:gd name="connsiteX0" fmla="*/ 0 w 13178371"/>
              <a:gd name="connsiteY0" fmla="*/ 623469 h 798423"/>
              <a:gd name="connsiteX1" fmla="*/ 2498513 w 13178371"/>
              <a:gd name="connsiteY1" fmla="*/ 106 h 798423"/>
              <a:gd name="connsiteX2" fmla="*/ 4309713 w 13178371"/>
              <a:gd name="connsiteY2" fmla="*/ 569991 h 798423"/>
              <a:gd name="connsiteX3" fmla="*/ 6780480 w 13178371"/>
              <a:gd name="connsiteY3" fmla="*/ 116471 h 798423"/>
              <a:gd name="connsiteX4" fmla="*/ 9770170 w 13178371"/>
              <a:gd name="connsiteY4" fmla="*/ 798391 h 798423"/>
              <a:gd name="connsiteX5" fmla="*/ 13178371 w 13178371"/>
              <a:gd name="connsiteY5" fmla="*/ 142697 h 798423"/>
              <a:gd name="connsiteX0" fmla="*/ 0 w 13178371"/>
              <a:gd name="connsiteY0" fmla="*/ 732573 h 910099"/>
              <a:gd name="connsiteX1" fmla="*/ 2498513 w 13178371"/>
              <a:gd name="connsiteY1" fmla="*/ 109210 h 910099"/>
              <a:gd name="connsiteX2" fmla="*/ 4309713 w 13178371"/>
              <a:gd name="connsiteY2" fmla="*/ 679095 h 910099"/>
              <a:gd name="connsiteX3" fmla="*/ 6723964 w 13178371"/>
              <a:gd name="connsiteY3" fmla="*/ 1503 h 910099"/>
              <a:gd name="connsiteX4" fmla="*/ 9770170 w 13178371"/>
              <a:gd name="connsiteY4" fmla="*/ 907495 h 910099"/>
              <a:gd name="connsiteX5" fmla="*/ 13178371 w 13178371"/>
              <a:gd name="connsiteY5" fmla="*/ 251801 h 910099"/>
              <a:gd name="connsiteX0" fmla="*/ 0 w 13178371"/>
              <a:gd name="connsiteY0" fmla="*/ 623466 h 798898"/>
              <a:gd name="connsiteX1" fmla="*/ 2498513 w 13178371"/>
              <a:gd name="connsiteY1" fmla="*/ 103 h 798898"/>
              <a:gd name="connsiteX2" fmla="*/ 4309713 w 13178371"/>
              <a:gd name="connsiteY2" fmla="*/ 569988 h 798898"/>
              <a:gd name="connsiteX3" fmla="*/ 7090857 w 13178371"/>
              <a:gd name="connsiteY3" fmla="*/ 36656 h 798898"/>
              <a:gd name="connsiteX4" fmla="*/ 9770170 w 13178371"/>
              <a:gd name="connsiteY4" fmla="*/ 798388 h 798898"/>
              <a:gd name="connsiteX5" fmla="*/ 13178371 w 13178371"/>
              <a:gd name="connsiteY5" fmla="*/ 142694 h 798898"/>
              <a:gd name="connsiteX0" fmla="*/ 0 w 13178371"/>
              <a:gd name="connsiteY0" fmla="*/ 664517 h 839949"/>
              <a:gd name="connsiteX1" fmla="*/ 2498513 w 13178371"/>
              <a:gd name="connsiteY1" fmla="*/ 41154 h 839949"/>
              <a:gd name="connsiteX2" fmla="*/ 4309713 w 13178371"/>
              <a:gd name="connsiteY2" fmla="*/ 611039 h 839949"/>
              <a:gd name="connsiteX3" fmla="*/ 7090857 w 13178371"/>
              <a:gd name="connsiteY3" fmla="*/ 77707 h 839949"/>
              <a:gd name="connsiteX4" fmla="*/ 9770170 w 13178371"/>
              <a:gd name="connsiteY4" fmla="*/ 839439 h 839949"/>
              <a:gd name="connsiteX5" fmla="*/ 13178371 w 13178371"/>
              <a:gd name="connsiteY5" fmla="*/ 183745 h 839949"/>
              <a:gd name="connsiteX0" fmla="*/ 0 w 13178371"/>
              <a:gd name="connsiteY0" fmla="*/ 623475 h 801387"/>
              <a:gd name="connsiteX1" fmla="*/ 2498513 w 13178371"/>
              <a:gd name="connsiteY1" fmla="*/ 112 h 801387"/>
              <a:gd name="connsiteX2" fmla="*/ 4309713 w 13178371"/>
              <a:gd name="connsiteY2" fmla="*/ 569997 h 801387"/>
              <a:gd name="connsiteX3" fmla="*/ 7124212 w 13178371"/>
              <a:gd name="connsiteY3" fmla="*/ 313164 h 801387"/>
              <a:gd name="connsiteX4" fmla="*/ 9770170 w 13178371"/>
              <a:gd name="connsiteY4" fmla="*/ 798397 h 801387"/>
              <a:gd name="connsiteX5" fmla="*/ 13178371 w 13178371"/>
              <a:gd name="connsiteY5" fmla="*/ 142703 h 801387"/>
              <a:gd name="connsiteX0" fmla="*/ 0 w 13178371"/>
              <a:gd name="connsiteY0" fmla="*/ 623475 h 848248"/>
              <a:gd name="connsiteX1" fmla="*/ 2498513 w 13178371"/>
              <a:gd name="connsiteY1" fmla="*/ 112 h 848248"/>
              <a:gd name="connsiteX2" fmla="*/ 4309713 w 13178371"/>
              <a:gd name="connsiteY2" fmla="*/ 569997 h 848248"/>
              <a:gd name="connsiteX3" fmla="*/ 7124212 w 13178371"/>
              <a:gd name="connsiteY3" fmla="*/ 313164 h 848248"/>
              <a:gd name="connsiteX4" fmla="*/ 9770170 w 13178371"/>
              <a:gd name="connsiteY4" fmla="*/ 798397 h 848248"/>
              <a:gd name="connsiteX5" fmla="*/ 13178371 w 13178371"/>
              <a:gd name="connsiteY5" fmla="*/ 142703 h 848248"/>
              <a:gd name="connsiteX0" fmla="*/ 0 w 13178371"/>
              <a:gd name="connsiteY0" fmla="*/ 682924 h 865875"/>
              <a:gd name="connsiteX1" fmla="*/ 2498513 w 13178371"/>
              <a:gd name="connsiteY1" fmla="*/ 59561 h 865875"/>
              <a:gd name="connsiteX2" fmla="*/ 4309713 w 13178371"/>
              <a:gd name="connsiteY2" fmla="*/ 629446 h 865875"/>
              <a:gd name="connsiteX3" fmla="*/ 7124212 w 13178371"/>
              <a:gd name="connsiteY3" fmla="*/ 240376 h 865875"/>
              <a:gd name="connsiteX4" fmla="*/ 9770170 w 13178371"/>
              <a:gd name="connsiteY4" fmla="*/ 857846 h 865875"/>
              <a:gd name="connsiteX5" fmla="*/ 13178371 w 13178371"/>
              <a:gd name="connsiteY5" fmla="*/ 202152 h 865875"/>
              <a:gd name="connsiteX0" fmla="*/ 0 w 13178371"/>
              <a:gd name="connsiteY0" fmla="*/ 623471 h 798496"/>
              <a:gd name="connsiteX1" fmla="*/ 2498513 w 13178371"/>
              <a:gd name="connsiteY1" fmla="*/ 108 h 798496"/>
              <a:gd name="connsiteX2" fmla="*/ 4309713 w 13178371"/>
              <a:gd name="connsiteY2" fmla="*/ 569993 h 798496"/>
              <a:gd name="connsiteX3" fmla="*/ 7124212 w 13178371"/>
              <a:gd name="connsiteY3" fmla="*/ 180923 h 798496"/>
              <a:gd name="connsiteX4" fmla="*/ 9770170 w 13178371"/>
              <a:gd name="connsiteY4" fmla="*/ 798393 h 798496"/>
              <a:gd name="connsiteX5" fmla="*/ 13178371 w 13178371"/>
              <a:gd name="connsiteY5" fmla="*/ 142699 h 798496"/>
              <a:gd name="connsiteX0" fmla="*/ 0 w 13178371"/>
              <a:gd name="connsiteY0" fmla="*/ 623471 h 798486"/>
              <a:gd name="connsiteX1" fmla="*/ 2498513 w 13178371"/>
              <a:gd name="connsiteY1" fmla="*/ 108 h 798486"/>
              <a:gd name="connsiteX2" fmla="*/ 4309713 w 13178371"/>
              <a:gd name="connsiteY2" fmla="*/ 569993 h 798486"/>
              <a:gd name="connsiteX3" fmla="*/ 7124212 w 13178371"/>
              <a:gd name="connsiteY3" fmla="*/ 180923 h 798486"/>
              <a:gd name="connsiteX4" fmla="*/ 9770170 w 13178371"/>
              <a:gd name="connsiteY4" fmla="*/ 798393 h 798486"/>
              <a:gd name="connsiteX5" fmla="*/ 13178371 w 13178371"/>
              <a:gd name="connsiteY5" fmla="*/ 142699 h 798486"/>
              <a:gd name="connsiteX0" fmla="*/ 0 w 13178371"/>
              <a:gd name="connsiteY0" fmla="*/ 623471 h 798497"/>
              <a:gd name="connsiteX1" fmla="*/ 2498513 w 13178371"/>
              <a:gd name="connsiteY1" fmla="*/ 108 h 798497"/>
              <a:gd name="connsiteX2" fmla="*/ 4309713 w 13178371"/>
              <a:gd name="connsiteY2" fmla="*/ 569993 h 798497"/>
              <a:gd name="connsiteX3" fmla="*/ 7124212 w 13178371"/>
              <a:gd name="connsiteY3" fmla="*/ 180923 h 798497"/>
              <a:gd name="connsiteX4" fmla="*/ 9770170 w 13178371"/>
              <a:gd name="connsiteY4" fmla="*/ 798393 h 798497"/>
              <a:gd name="connsiteX5" fmla="*/ 13178371 w 13178371"/>
              <a:gd name="connsiteY5" fmla="*/ 142699 h 798497"/>
              <a:gd name="connsiteX0" fmla="*/ 0 w 13178371"/>
              <a:gd name="connsiteY0" fmla="*/ 623471 h 798548"/>
              <a:gd name="connsiteX1" fmla="*/ 2498513 w 13178371"/>
              <a:gd name="connsiteY1" fmla="*/ 108 h 798548"/>
              <a:gd name="connsiteX2" fmla="*/ 4309713 w 13178371"/>
              <a:gd name="connsiteY2" fmla="*/ 569993 h 798548"/>
              <a:gd name="connsiteX3" fmla="*/ 7124212 w 13178371"/>
              <a:gd name="connsiteY3" fmla="*/ 180923 h 798548"/>
              <a:gd name="connsiteX4" fmla="*/ 9770170 w 13178371"/>
              <a:gd name="connsiteY4" fmla="*/ 798393 h 798548"/>
              <a:gd name="connsiteX5" fmla="*/ 13178371 w 13178371"/>
              <a:gd name="connsiteY5" fmla="*/ 142699 h 798548"/>
              <a:gd name="connsiteX0" fmla="*/ 0 w 13178371"/>
              <a:gd name="connsiteY0" fmla="*/ 623471 h 798482"/>
              <a:gd name="connsiteX1" fmla="*/ 2498513 w 13178371"/>
              <a:gd name="connsiteY1" fmla="*/ 108 h 798482"/>
              <a:gd name="connsiteX2" fmla="*/ 4309713 w 13178371"/>
              <a:gd name="connsiteY2" fmla="*/ 569993 h 798482"/>
              <a:gd name="connsiteX3" fmla="*/ 7124212 w 13178371"/>
              <a:gd name="connsiteY3" fmla="*/ 180923 h 798482"/>
              <a:gd name="connsiteX4" fmla="*/ 9770170 w 13178371"/>
              <a:gd name="connsiteY4" fmla="*/ 798393 h 798482"/>
              <a:gd name="connsiteX5" fmla="*/ 13178371 w 13178371"/>
              <a:gd name="connsiteY5" fmla="*/ 142699 h 798482"/>
              <a:gd name="connsiteX0" fmla="*/ 0 w 13178371"/>
              <a:gd name="connsiteY0" fmla="*/ 623471 h 798557"/>
              <a:gd name="connsiteX1" fmla="*/ 2498513 w 13178371"/>
              <a:gd name="connsiteY1" fmla="*/ 108 h 798557"/>
              <a:gd name="connsiteX2" fmla="*/ 4309713 w 13178371"/>
              <a:gd name="connsiteY2" fmla="*/ 569993 h 798557"/>
              <a:gd name="connsiteX3" fmla="*/ 7124212 w 13178371"/>
              <a:gd name="connsiteY3" fmla="*/ 180923 h 798557"/>
              <a:gd name="connsiteX4" fmla="*/ 9770170 w 13178371"/>
              <a:gd name="connsiteY4" fmla="*/ 798393 h 798557"/>
              <a:gd name="connsiteX5" fmla="*/ 13178371 w 13178371"/>
              <a:gd name="connsiteY5" fmla="*/ 142699 h 798557"/>
              <a:gd name="connsiteX0" fmla="*/ 0 w 13178371"/>
              <a:gd name="connsiteY0" fmla="*/ 623473 h 799768"/>
              <a:gd name="connsiteX1" fmla="*/ 2498513 w 13178371"/>
              <a:gd name="connsiteY1" fmla="*/ 110 h 799768"/>
              <a:gd name="connsiteX2" fmla="*/ 4309713 w 13178371"/>
              <a:gd name="connsiteY2" fmla="*/ 569995 h 799768"/>
              <a:gd name="connsiteX3" fmla="*/ 7110870 w 13178371"/>
              <a:gd name="connsiteY3" fmla="*/ 241034 h 799768"/>
              <a:gd name="connsiteX4" fmla="*/ 9770170 w 13178371"/>
              <a:gd name="connsiteY4" fmla="*/ 798395 h 799768"/>
              <a:gd name="connsiteX5" fmla="*/ 13178371 w 13178371"/>
              <a:gd name="connsiteY5" fmla="*/ 142701 h 799768"/>
              <a:gd name="connsiteX0" fmla="*/ 0 w 13178371"/>
              <a:gd name="connsiteY0" fmla="*/ 623473 h 803087"/>
              <a:gd name="connsiteX1" fmla="*/ 2498513 w 13178371"/>
              <a:gd name="connsiteY1" fmla="*/ 110 h 803087"/>
              <a:gd name="connsiteX2" fmla="*/ 4309713 w 13178371"/>
              <a:gd name="connsiteY2" fmla="*/ 569995 h 803087"/>
              <a:gd name="connsiteX3" fmla="*/ 7110870 w 13178371"/>
              <a:gd name="connsiteY3" fmla="*/ 241034 h 803087"/>
              <a:gd name="connsiteX4" fmla="*/ 9770170 w 13178371"/>
              <a:gd name="connsiteY4" fmla="*/ 798395 h 803087"/>
              <a:gd name="connsiteX5" fmla="*/ 13178371 w 13178371"/>
              <a:gd name="connsiteY5" fmla="*/ 142701 h 803087"/>
              <a:gd name="connsiteX0" fmla="*/ 0 w 13178371"/>
              <a:gd name="connsiteY0" fmla="*/ 623473 h 799444"/>
              <a:gd name="connsiteX1" fmla="*/ 2498513 w 13178371"/>
              <a:gd name="connsiteY1" fmla="*/ 110 h 799444"/>
              <a:gd name="connsiteX2" fmla="*/ 4309713 w 13178371"/>
              <a:gd name="connsiteY2" fmla="*/ 569995 h 799444"/>
              <a:gd name="connsiteX3" fmla="*/ 7110870 w 13178371"/>
              <a:gd name="connsiteY3" fmla="*/ 241034 h 799444"/>
              <a:gd name="connsiteX4" fmla="*/ 9770170 w 13178371"/>
              <a:gd name="connsiteY4" fmla="*/ 798395 h 799444"/>
              <a:gd name="connsiteX5" fmla="*/ 13178371 w 13178371"/>
              <a:gd name="connsiteY5" fmla="*/ 142701 h 799444"/>
              <a:gd name="connsiteX0" fmla="*/ 0 w 13178371"/>
              <a:gd name="connsiteY0" fmla="*/ 623473 h 690641"/>
              <a:gd name="connsiteX1" fmla="*/ 2498513 w 13178371"/>
              <a:gd name="connsiteY1" fmla="*/ 110 h 690641"/>
              <a:gd name="connsiteX2" fmla="*/ 4309713 w 13178371"/>
              <a:gd name="connsiteY2" fmla="*/ 569995 h 690641"/>
              <a:gd name="connsiteX3" fmla="*/ 7110870 w 13178371"/>
              <a:gd name="connsiteY3" fmla="*/ 241034 h 690641"/>
              <a:gd name="connsiteX4" fmla="*/ 9123104 w 13178371"/>
              <a:gd name="connsiteY4" fmla="*/ 690200 h 690641"/>
              <a:gd name="connsiteX5" fmla="*/ 13178371 w 13178371"/>
              <a:gd name="connsiteY5" fmla="*/ 142701 h 690641"/>
              <a:gd name="connsiteX0" fmla="*/ 0 w 13178371"/>
              <a:gd name="connsiteY0" fmla="*/ 623473 h 714612"/>
              <a:gd name="connsiteX1" fmla="*/ 2498513 w 13178371"/>
              <a:gd name="connsiteY1" fmla="*/ 110 h 714612"/>
              <a:gd name="connsiteX2" fmla="*/ 4309713 w 13178371"/>
              <a:gd name="connsiteY2" fmla="*/ 569995 h 714612"/>
              <a:gd name="connsiteX3" fmla="*/ 7110870 w 13178371"/>
              <a:gd name="connsiteY3" fmla="*/ 241034 h 714612"/>
              <a:gd name="connsiteX4" fmla="*/ 9123104 w 13178371"/>
              <a:gd name="connsiteY4" fmla="*/ 690200 h 714612"/>
              <a:gd name="connsiteX5" fmla="*/ 13178371 w 13178371"/>
              <a:gd name="connsiteY5" fmla="*/ 142701 h 71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8371" h="714612">
                <a:moveTo>
                  <a:pt x="0" y="623473"/>
                </a:moveTo>
                <a:cubicBezTo>
                  <a:pt x="833362" y="171111"/>
                  <a:pt x="1780228" y="9023"/>
                  <a:pt x="2498513" y="110"/>
                </a:cubicBezTo>
                <a:cubicBezTo>
                  <a:pt x="3216799" y="-8803"/>
                  <a:pt x="3540987" y="529841"/>
                  <a:pt x="4309713" y="569995"/>
                </a:cubicBezTo>
                <a:cubicBezTo>
                  <a:pt x="5078439" y="610149"/>
                  <a:pt x="6308638" y="221000"/>
                  <a:pt x="7110870" y="241034"/>
                </a:cubicBezTo>
                <a:cubicBezTo>
                  <a:pt x="7913102" y="261068"/>
                  <a:pt x="8085170" y="838828"/>
                  <a:pt x="9123104" y="690200"/>
                </a:cubicBezTo>
                <a:cubicBezTo>
                  <a:pt x="10161038" y="541572"/>
                  <a:pt x="11925304" y="370091"/>
                  <a:pt x="13178371" y="14270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46000">
                  <a:schemeClr val="accent1">
                    <a:alpha val="47000"/>
                  </a:schemeClr>
                </a:gs>
                <a:gs pos="100000">
                  <a:schemeClr val="accent1">
                    <a:alpha val="14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59C703F0-8456-4820-8FA3-C4C5689B043C}"/>
              </a:ext>
            </a:extLst>
          </p:cNvPr>
          <p:cNvSpPr/>
          <p:nvPr/>
        </p:nvSpPr>
        <p:spPr>
          <a:xfrm>
            <a:off x="664544" y="2892476"/>
            <a:ext cx="11242373" cy="1080335"/>
          </a:xfrm>
          <a:custGeom>
            <a:avLst/>
            <a:gdLst>
              <a:gd name="connsiteX0" fmla="*/ 0 w 11569700"/>
              <a:gd name="connsiteY0" fmla="*/ 0 h 812800"/>
              <a:gd name="connsiteX1" fmla="*/ 1435100 w 11569700"/>
              <a:gd name="connsiteY1" fmla="*/ 533400 h 812800"/>
              <a:gd name="connsiteX2" fmla="*/ 4165600 w 11569700"/>
              <a:gd name="connsiteY2" fmla="*/ 342900 h 812800"/>
              <a:gd name="connsiteX3" fmla="*/ 6604000 w 11569700"/>
              <a:gd name="connsiteY3" fmla="*/ 520700 h 812800"/>
              <a:gd name="connsiteX4" fmla="*/ 9474200 w 11569700"/>
              <a:gd name="connsiteY4" fmla="*/ 368300 h 812800"/>
              <a:gd name="connsiteX5" fmla="*/ 11569700 w 11569700"/>
              <a:gd name="connsiteY5" fmla="*/ 812800 h 812800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3179269"/>
              <a:gd name="connsiteY0" fmla="*/ 0 h 1266461"/>
              <a:gd name="connsiteX1" fmla="*/ 2235200 w 13179269"/>
              <a:gd name="connsiteY1" fmla="*/ 9271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35450 w 13179269"/>
              <a:gd name="connsiteY2" fmla="*/ 7302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10050 w 13179269"/>
              <a:gd name="connsiteY2" fmla="*/ 6921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32650 w 13179269"/>
              <a:gd name="connsiteY3" fmla="*/ 8509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9269" h="1266461">
                <a:moveTo>
                  <a:pt x="0" y="0"/>
                </a:moveTo>
                <a:cubicBezTo>
                  <a:pt x="370416" y="238125"/>
                  <a:pt x="913130" y="556683"/>
                  <a:pt x="1598930" y="711200"/>
                </a:cubicBezTo>
                <a:cubicBezTo>
                  <a:pt x="2284730" y="865717"/>
                  <a:pt x="3248872" y="663575"/>
                  <a:pt x="4191000" y="698500"/>
                </a:cubicBezTo>
                <a:cubicBezTo>
                  <a:pt x="5133128" y="733425"/>
                  <a:pt x="6333067" y="903817"/>
                  <a:pt x="7251700" y="920750"/>
                </a:cubicBezTo>
                <a:cubicBezTo>
                  <a:pt x="8170333" y="937683"/>
                  <a:pt x="9446683" y="713317"/>
                  <a:pt x="10274300" y="762000"/>
                </a:cubicBezTo>
                <a:cubicBezTo>
                  <a:pt x="11101917" y="810683"/>
                  <a:pt x="11672306" y="1181448"/>
                  <a:pt x="13179269" y="126646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5000"/>
                  </a:schemeClr>
                </a:gs>
                <a:gs pos="46000">
                  <a:schemeClr val="accent1">
                    <a:alpha val="30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6A6CC0A1-754F-4C88-A4FD-3D147A49A1EA}"/>
              </a:ext>
            </a:extLst>
          </p:cNvPr>
          <p:cNvSpPr/>
          <p:nvPr/>
        </p:nvSpPr>
        <p:spPr>
          <a:xfrm>
            <a:off x="1399689" y="332975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gradFill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</a:gradFill>
              <a:latin typeface="+mn-ea"/>
            </a:endParaRPr>
          </a:p>
        </p:txBody>
      </p:sp>
      <p:sp>
        <p:nvSpPr>
          <p:cNvPr id="14" name="ïślíḓé">
            <a:extLst>
              <a:ext uri="{FF2B5EF4-FFF2-40B4-BE49-F238E27FC236}">
                <a16:creationId xmlns:a16="http://schemas.microsoft.com/office/drawing/2014/main" id="{FAF32909-27DC-454F-89B7-7C0C2FE3DE70}"/>
              </a:ext>
            </a:extLst>
          </p:cNvPr>
          <p:cNvSpPr txBox="1">
            <a:spLocks/>
          </p:cNvSpPr>
          <p:nvPr/>
        </p:nvSpPr>
        <p:spPr>
          <a:xfrm>
            <a:off x="820032" y="229577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陶泥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200E7508-1377-45CB-AF00-1109D9B9DF35}"/>
              </a:ext>
            </a:extLst>
          </p:cNvPr>
          <p:cNvSpPr txBox="1"/>
          <p:nvPr/>
        </p:nvSpPr>
        <p:spPr>
          <a:xfrm>
            <a:off x="1144080" y="267994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1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7" name="椭圆 6">
            <a:extLst>
              <a:ext uri="{FF2B5EF4-FFF2-40B4-BE49-F238E27FC236}">
                <a16:creationId xmlns:a16="http://schemas.microsoft.com/office/drawing/2014/main" id="{C98B735D-666F-4426-AF16-999B0D0976F8}"/>
              </a:ext>
            </a:extLst>
          </p:cNvPr>
          <p:cNvSpPr/>
          <p:nvPr/>
        </p:nvSpPr>
        <p:spPr>
          <a:xfrm>
            <a:off x="3760115" y="3455123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17" name="ïślíḓé">
            <a:extLst>
              <a:ext uri="{FF2B5EF4-FFF2-40B4-BE49-F238E27FC236}">
                <a16:creationId xmlns:a16="http://schemas.microsoft.com/office/drawing/2014/main" id="{6A652835-AF2E-47A0-A9E7-E6369140E29A}"/>
              </a:ext>
            </a:extLst>
          </p:cNvPr>
          <p:cNvSpPr txBox="1">
            <a:spLocks/>
          </p:cNvSpPr>
          <p:nvPr/>
        </p:nvSpPr>
        <p:spPr>
          <a:xfrm>
            <a:off x="3145926" y="252602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拉坯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E26DA3B2-E96E-450C-9BD6-A36A75D5094B}"/>
              </a:ext>
            </a:extLst>
          </p:cNvPr>
          <p:cNvSpPr txBox="1"/>
          <p:nvPr/>
        </p:nvSpPr>
        <p:spPr>
          <a:xfrm>
            <a:off x="3469974" y="291019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3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8" name="椭圆 7">
            <a:extLst>
              <a:ext uri="{FF2B5EF4-FFF2-40B4-BE49-F238E27FC236}">
                <a16:creationId xmlns:a16="http://schemas.microsoft.com/office/drawing/2014/main" id="{73BBE296-BDED-458A-8B7F-3B028494F612}"/>
              </a:ext>
            </a:extLst>
          </p:cNvPr>
          <p:cNvSpPr/>
          <p:nvPr/>
        </p:nvSpPr>
        <p:spPr>
          <a:xfrm>
            <a:off x="4941660" y="369927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0" name="ïślíḓé">
            <a:extLst>
              <a:ext uri="{FF2B5EF4-FFF2-40B4-BE49-F238E27FC236}">
                <a16:creationId xmlns:a16="http://schemas.microsoft.com/office/drawing/2014/main" id="{C26385B5-EC9C-42E9-A989-FFE1A9B47152}"/>
              </a:ext>
            </a:extLst>
          </p:cNvPr>
          <p:cNvSpPr txBox="1">
            <a:spLocks/>
          </p:cNvSpPr>
          <p:nvPr/>
        </p:nvSpPr>
        <p:spPr>
          <a:xfrm>
            <a:off x="4308873" y="442989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印坯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D262A18-3884-43B3-922F-1B551E8FF738}"/>
              </a:ext>
            </a:extLst>
          </p:cNvPr>
          <p:cNvSpPr txBox="1">
            <a:spLocks/>
          </p:cNvSpPr>
          <p:nvPr/>
        </p:nvSpPr>
        <p:spPr>
          <a:xfrm>
            <a:off x="4633879" y="405072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4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9" name="椭圆 8">
            <a:extLst>
              <a:ext uri="{FF2B5EF4-FFF2-40B4-BE49-F238E27FC236}">
                <a16:creationId xmlns:a16="http://schemas.microsoft.com/office/drawing/2014/main" id="{BA74ACA3-F634-4C62-AD50-EE77BCCA64C2}"/>
              </a:ext>
            </a:extLst>
          </p:cNvPr>
          <p:cNvSpPr/>
          <p:nvPr/>
        </p:nvSpPr>
        <p:spPr>
          <a:xfrm>
            <a:off x="6071791" y="341860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3" name="ïślíḓé">
            <a:extLst>
              <a:ext uri="{FF2B5EF4-FFF2-40B4-BE49-F238E27FC236}">
                <a16:creationId xmlns:a16="http://schemas.microsoft.com/office/drawing/2014/main" id="{855E646F-F3A9-485F-8E55-A616E33B521C}"/>
              </a:ext>
            </a:extLst>
          </p:cNvPr>
          <p:cNvSpPr txBox="1">
            <a:spLocks/>
          </p:cNvSpPr>
          <p:nvPr/>
        </p:nvSpPr>
        <p:spPr>
          <a:xfrm>
            <a:off x="5471820" y="22805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修坯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3FD2D502-7C1E-454D-8A8F-C022CF9FDC2B}"/>
              </a:ext>
            </a:extLst>
          </p:cNvPr>
          <p:cNvSpPr txBox="1"/>
          <p:nvPr/>
        </p:nvSpPr>
        <p:spPr>
          <a:xfrm>
            <a:off x="5795868" y="266470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5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1" name="椭圆 10">
            <a:extLst>
              <a:ext uri="{FF2B5EF4-FFF2-40B4-BE49-F238E27FC236}">
                <a16:creationId xmlns:a16="http://schemas.microsoft.com/office/drawing/2014/main" id="{059009CB-1C4A-42BF-8E7D-453472DC6610}"/>
              </a:ext>
            </a:extLst>
          </p:cNvPr>
          <p:cNvSpPr/>
          <p:nvPr/>
        </p:nvSpPr>
        <p:spPr>
          <a:xfrm>
            <a:off x="8392268" y="354820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6" name="ïślíḓé">
            <a:extLst>
              <a:ext uri="{FF2B5EF4-FFF2-40B4-BE49-F238E27FC236}">
                <a16:creationId xmlns:a16="http://schemas.microsoft.com/office/drawing/2014/main" id="{68D0BA07-78B5-4D03-BD6A-782D1139D3B6}"/>
              </a:ext>
            </a:extLst>
          </p:cNvPr>
          <p:cNvSpPr txBox="1">
            <a:spLocks/>
          </p:cNvSpPr>
          <p:nvPr/>
        </p:nvSpPr>
        <p:spPr>
          <a:xfrm>
            <a:off x="7797714" y="257174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画坯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0F889B7-8156-44CE-A24C-70B1EA2064C2}"/>
              </a:ext>
            </a:extLst>
          </p:cNvPr>
          <p:cNvSpPr txBox="1"/>
          <p:nvPr/>
        </p:nvSpPr>
        <p:spPr>
          <a:xfrm>
            <a:off x="8121762" y="295591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7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6" name="椭圆 5">
            <a:extLst>
              <a:ext uri="{FF2B5EF4-FFF2-40B4-BE49-F238E27FC236}">
                <a16:creationId xmlns:a16="http://schemas.microsoft.com/office/drawing/2014/main" id="{3B73AE23-6891-430C-8B29-920955BEBCC2}"/>
              </a:ext>
            </a:extLst>
          </p:cNvPr>
          <p:cNvSpPr/>
          <p:nvPr/>
        </p:nvSpPr>
        <p:spPr>
          <a:xfrm>
            <a:off x="2584980" y="354238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9" name="ïślíḓé">
            <a:extLst>
              <a:ext uri="{FF2B5EF4-FFF2-40B4-BE49-F238E27FC236}">
                <a16:creationId xmlns:a16="http://schemas.microsoft.com/office/drawing/2014/main" id="{321BC2E7-198E-44E6-8B6A-3DDAEF86E5F0}"/>
              </a:ext>
            </a:extLst>
          </p:cNvPr>
          <p:cNvSpPr txBox="1">
            <a:spLocks/>
          </p:cNvSpPr>
          <p:nvPr/>
        </p:nvSpPr>
        <p:spPr>
          <a:xfrm>
            <a:off x="1982979" y="410231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摞泥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40B32BA-5CB7-41B9-83B7-0C61F7AD3F4E}"/>
              </a:ext>
            </a:extLst>
          </p:cNvPr>
          <p:cNvSpPr txBox="1">
            <a:spLocks/>
          </p:cNvSpPr>
          <p:nvPr/>
        </p:nvSpPr>
        <p:spPr>
          <a:xfrm>
            <a:off x="2307985" y="372314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2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0" name="椭圆 9">
            <a:extLst>
              <a:ext uri="{FF2B5EF4-FFF2-40B4-BE49-F238E27FC236}">
                <a16:creationId xmlns:a16="http://schemas.microsoft.com/office/drawing/2014/main" id="{EA4987AE-8494-4219-B65E-227A01A449FB}"/>
              </a:ext>
            </a:extLst>
          </p:cNvPr>
          <p:cNvSpPr/>
          <p:nvPr/>
        </p:nvSpPr>
        <p:spPr>
          <a:xfrm>
            <a:off x="7234738" y="3499454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2" name="ïślíḓé">
            <a:extLst>
              <a:ext uri="{FF2B5EF4-FFF2-40B4-BE49-F238E27FC236}">
                <a16:creationId xmlns:a16="http://schemas.microsoft.com/office/drawing/2014/main" id="{38A25CE7-5A55-46AA-9899-CC740A1AAC2C}"/>
              </a:ext>
            </a:extLst>
          </p:cNvPr>
          <p:cNvSpPr txBox="1">
            <a:spLocks/>
          </p:cNvSpPr>
          <p:nvPr/>
        </p:nvSpPr>
        <p:spPr>
          <a:xfrm>
            <a:off x="6634767" y="4038500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捺水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493C9D41-60AB-494C-BA2B-3F7ECB2EA64C}"/>
              </a:ext>
            </a:extLst>
          </p:cNvPr>
          <p:cNvSpPr txBox="1">
            <a:spLocks/>
          </p:cNvSpPr>
          <p:nvPr/>
        </p:nvSpPr>
        <p:spPr>
          <a:xfrm>
            <a:off x="6959773" y="367214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6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2" name="椭圆 11">
            <a:extLst>
              <a:ext uri="{FF2B5EF4-FFF2-40B4-BE49-F238E27FC236}">
                <a16:creationId xmlns:a16="http://schemas.microsoft.com/office/drawing/2014/main" id="{A10D12FB-FD41-45DA-9412-80CD5589F275}"/>
              </a:ext>
            </a:extLst>
          </p:cNvPr>
          <p:cNvSpPr/>
          <p:nvPr/>
        </p:nvSpPr>
        <p:spPr>
          <a:xfrm>
            <a:off x="9560632" y="373485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5" name="ïślíḓé">
            <a:extLst>
              <a:ext uri="{FF2B5EF4-FFF2-40B4-BE49-F238E27FC236}">
                <a16:creationId xmlns:a16="http://schemas.microsoft.com/office/drawing/2014/main" id="{ECA14C9A-6D04-4032-BE2B-CE4268B55FA1}"/>
              </a:ext>
            </a:extLst>
          </p:cNvPr>
          <p:cNvSpPr txBox="1">
            <a:spLocks/>
          </p:cNvSpPr>
          <p:nvPr/>
        </p:nvSpPr>
        <p:spPr>
          <a:xfrm>
            <a:off x="8960661" y="43689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上釉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3250BB9-3A95-470F-BB9C-F17BD578E873}"/>
              </a:ext>
            </a:extLst>
          </p:cNvPr>
          <p:cNvSpPr txBox="1">
            <a:spLocks/>
          </p:cNvSpPr>
          <p:nvPr/>
        </p:nvSpPr>
        <p:spPr>
          <a:xfrm>
            <a:off x="9285667" y="398976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8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8E608A4-D6EE-4CBE-AAC0-DE704265726E}"/>
              </a:ext>
            </a:extLst>
          </p:cNvPr>
          <p:cNvSpPr txBox="1"/>
          <p:nvPr/>
        </p:nvSpPr>
        <p:spPr>
          <a:xfrm>
            <a:off x="5095728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烧瓷过程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E70E9205-368C-4B77-9B43-0AAC9F24AE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40" name="椭圆 39">
            <a:extLst>
              <a:ext uri="{FF2B5EF4-FFF2-40B4-BE49-F238E27FC236}">
                <a16:creationId xmlns:a16="http://schemas.microsoft.com/office/drawing/2014/main" id="{58C798F8-6F0B-4807-B6E6-8FE5926CBE70}"/>
              </a:ext>
            </a:extLst>
          </p:cNvPr>
          <p:cNvSpPr/>
          <p:nvPr/>
        </p:nvSpPr>
        <p:spPr>
          <a:xfrm>
            <a:off x="10718162" y="360916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41" name="ïślíḓé">
            <a:extLst>
              <a:ext uri="{FF2B5EF4-FFF2-40B4-BE49-F238E27FC236}">
                <a16:creationId xmlns:a16="http://schemas.microsoft.com/office/drawing/2014/main" id="{30369B79-6FDC-4635-93CC-35FED8989304}"/>
              </a:ext>
            </a:extLst>
          </p:cNvPr>
          <p:cNvSpPr txBox="1">
            <a:spLocks/>
          </p:cNvSpPr>
          <p:nvPr/>
        </p:nvSpPr>
        <p:spPr>
          <a:xfrm>
            <a:off x="10123608" y="263270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烧窑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7EE0A85B-C8FA-4746-84F3-00A853327324}"/>
              </a:ext>
            </a:extLst>
          </p:cNvPr>
          <p:cNvSpPr txBox="1"/>
          <p:nvPr/>
        </p:nvSpPr>
        <p:spPr>
          <a:xfrm>
            <a:off x="10447656" y="301687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9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81315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E873927C-7FA5-450F-A1A9-BC4C7BA33770}"/>
              </a:ext>
            </a:extLst>
          </p:cNvPr>
          <p:cNvSpPr/>
          <p:nvPr/>
        </p:nvSpPr>
        <p:spPr>
          <a:xfrm rot="5400000">
            <a:off x="1627402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E0B7B15-9D10-4802-BF02-8788BEC93C26}"/>
              </a:ext>
            </a:extLst>
          </p:cNvPr>
          <p:cNvSpPr txBox="1"/>
          <p:nvPr/>
        </p:nvSpPr>
        <p:spPr>
          <a:xfrm>
            <a:off x="1159723" y="3134037"/>
            <a:ext cx="1719238" cy="62170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突破“南青北白”的局面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C9FB9AA1-97CB-46E1-B438-25F515433A2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rot="5400000" flipV="1">
            <a:off x="167895" y="2908671"/>
            <a:ext cx="3702894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0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7"/>
                  <a:pt x="65423" y="1502130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68CAFB22-005E-486F-BE80-79C1D2649919}"/>
              </a:ext>
            </a:extLst>
          </p:cNvPr>
          <p:cNvSpPr txBox="1"/>
          <p:nvPr/>
        </p:nvSpPr>
        <p:spPr>
          <a:xfrm>
            <a:off x="1480733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特色一</a:t>
            </a:r>
          </a:p>
        </p:txBody>
      </p: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id="{02DDCD0C-A50A-4CEB-9BDC-1BC933983F0C}"/>
              </a:ext>
            </a:extLst>
          </p:cNvPr>
          <p:cNvCxnSpPr/>
          <p:nvPr/>
        </p:nvCxnSpPr>
        <p:spPr>
          <a:xfrm>
            <a:off x="911224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C0FBC88D-D372-475D-8B04-9684096DCBE9}"/>
              </a:ext>
            </a:extLst>
          </p:cNvPr>
          <p:cNvSpPr/>
          <p:nvPr/>
        </p:nvSpPr>
        <p:spPr>
          <a:xfrm rot="5400000">
            <a:off x="4368986" y="1449162"/>
            <a:ext cx="783880" cy="2216235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543F638-000E-4224-BA84-38387B12D92E}"/>
              </a:ext>
            </a:extLst>
          </p:cNvPr>
          <p:cNvSpPr txBox="1"/>
          <p:nvPr/>
        </p:nvSpPr>
        <p:spPr>
          <a:xfrm>
            <a:off x="3901307" y="3134037"/>
            <a:ext cx="1719239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品类繁多，器型多样。最受欢迎的有“梅瓶”、“玉壶春”等。</a:t>
            </a: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87FF4DD8-4B1B-468D-8DE7-E00F69CFFF1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5400000" flipV="1">
            <a:off x="2909480" y="2908671"/>
            <a:ext cx="3702894" cy="2216235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ACE2832F-6EB3-49AA-8A40-C42261061138}"/>
              </a:ext>
            </a:extLst>
          </p:cNvPr>
          <p:cNvSpPr txBox="1"/>
          <p:nvPr/>
        </p:nvSpPr>
        <p:spPr>
          <a:xfrm>
            <a:off x="4222317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特色二</a:t>
            </a:r>
          </a:p>
        </p:txBody>
      </p: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id="{FFC62A6F-0D8D-46C5-A6AC-B57A01E7A3AD}"/>
              </a:ext>
            </a:extLst>
          </p:cNvPr>
          <p:cNvCxnSpPr/>
          <p:nvPr/>
        </p:nvCxnSpPr>
        <p:spPr>
          <a:xfrm>
            <a:off x="3652808" y="2949222"/>
            <a:ext cx="221623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765FAE7-74CC-4CC9-8EC7-FD28DE10568A}"/>
              </a:ext>
            </a:extLst>
          </p:cNvPr>
          <p:cNvSpPr/>
          <p:nvPr/>
        </p:nvSpPr>
        <p:spPr>
          <a:xfrm rot="5400000">
            <a:off x="7110570" y="1449163"/>
            <a:ext cx="783880" cy="2216233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5859B7C8-0FA6-46A9-9043-205E5D82F2F7}"/>
              </a:ext>
            </a:extLst>
          </p:cNvPr>
          <p:cNvSpPr txBox="1"/>
          <p:nvPr/>
        </p:nvSpPr>
        <p:spPr>
          <a:xfrm>
            <a:off x="6642892" y="3134037"/>
            <a:ext cx="1719237" cy="229909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釉色优美，典雅含蓄，高贵朴实，有类玉的效果，以单色瓷为主（除钧窑）。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体现了儒家简洁素雅之美。</a:t>
            </a: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E819664E-5499-4B6F-9700-BA359D388DC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rot="5400000" flipV="1">
            <a:off x="5651064" y="2908672"/>
            <a:ext cx="3702894" cy="2216233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0E7113DA-B87A-46DF-AB23-0ACA64E1DA2D}"/>
              </a:ext>
            </a:extLst>
          </p:cNvPr>
          <p:cNvSpPr txBox="1"/>
          <p:nvPr/>
        </p:nvSpPr>
        <p:spPr>
          <a:xfrm>
            <a:off x="6963901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特色三</a:t>
            </a:r>
          </a:p>
        </p:txBody>
      </p:sp>
      <p:cxnSp>
        <p:nvCxnSpPr>
          <p:cNvPr id="72" name="直接连接符 71">
            <a:extLst>
              <a:ext uri="{FF2B5EF4-FFF2-40B4-BE49-F238E27FC236}">
                <a16:creationId xmlns:a16="http://schemas.microsoft.com/office/drawing/2014/main" id="{C93F41D5-4AF3-40E3-BB46-C1940F5D276E}"/>
              </a:ext>
            </a:extLst>
          </p:cNvPr>
          <p:cNvCxnSpPr/>
          <p:nvPr/>
        </p:nvCxnSpPr>
        <p:spPr>
          <a:xfrm>
            <a:off x="6394394" y="2949222"/>
            <a:ext cx="221623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C658D77-CF9C-44E5-AB48-F95480C4467B}"/>
              </a:ext>
            </a:extLst>
          </p:cNvPr>
          <p:cNvSpPr/>
          <p:nvPr/>
        </p:nvSpPr>
        <p:spPr>
          <a:xfrm rot="5400000">
            <a:off x="9852155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20B3CD18-7F4A-4937-8FAC-CC525CE38612}"/>
              </a:ext>
            </a:extLst>
          </p:cNvPr>
          <p:cNvSpPr txBox="1"/>
          <p:nvPr/>
        </p:nvSpPr>
        <p:spPr>
          <a:xfrm>
            <a:off x="9384476" y="3134037"/>
            <a:ext cx="1719238" cy="197900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装饰有印花、画花、刻花、剔花、贴花、镂花等，图案以花鸟虫鱼等为主。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追求完整、意境和气韵。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9E442567-5B91-4D53-9B88-51BD1C55A05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rot="5400000" flipV="1">
            <a:off x="8392647" y="2908670"/>
            <a:ext cx="3702895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3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413D5BF-72D7-4881-BA8D-F8DCCCBF17B1}"/>
              </a:ext>
            </a:extLst>
          </p:cNvPr>
          <p:cNvSpPr txBox="1"/>
          <p:nvPr/>
        </p:nvSpPr>
        <p:spPr>
          <a:xfrm>
            <a:off x="9705486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chemeClr val="accent1"/>
                </a:solidFill>
                <a:latin typeface="+mj-ea"/>
                <a:ea typeface="+mj-ea"/>
              </a:rPr>
              <a:t>特色四</a:t>
            </a:r>
          </a:p>
        </p:txBody>
      </p: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D9E2AE57-B3E4-499F-8602-AD29CEE078F9}"/>
              </a:ext>
            </a:extLst>
          </p:cNvPr>
          <p:cNvCxnSpPr/>
          <p:nvPr/>
        </p:nvCxnSpPr>
        <p:spPr>
          <a:xfrm>
            <a:off x="9135977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5CE07D0-3EDA-4833-A690-22E0B6F8A11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工艺特色</a:t>
            </a:r>
          </a:p>
        </p:txBody>
      </p:sp>
    </p:spTree>
    <p:extLst>
      <p:ext uri="{BB962C8B-B14F-4D97-AF65-F5344CB8AC3E}">
        <p14:creationId xmlns:p14="http://schemas.microsoft.com/office/powerpoint/2010/main" val="4514034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FA802046-A601-4B06-8D45-1BAD826602DB}"/>
              </a:ext>
            </a:extLst>
          </p:cNvPr>
          <p:cNvSpPr txBox="1"/>
          <p:nvPr/>
        </p:nvSpPr>
        <p:spPr>
          <a:xfrm>
            <a:off x="5909974" y="1793924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工艺特色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BCAB4DEE-DCE0-431A-BEF6-F55EF181D6AE}"/>
              </a:ext>
            </a:extLst>
          </p:cNvPr>
          <p:cNvCxnSpPr>
            <a:cxnSpLocks/>
          </p:cNvCxnSpPr>
          <p:nvPr/>
        </p:nvCxnSpPr>
        <p:spPr>
          <a:xfrm>
            <a:off x="5909974" y="2429618"/>
            <a:ext cx="4602837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本框 19">
            <a:extLst>
              <a:ext uri="{FF2B5EF4-FFF2-40B4-BE49-F238E27FC236}">
                <a16:creationId xmlns:a16="http://schemas.microsoft.com/office/drawing/2014/main" id="{D761EC94-FF23-4B93-B0BB-41C97F6F5488}"/>
              </a:ext>
            </a:extLst>
          </p:cNvPr>
          <p:cNvSpPr txBox="1"/>
          <p:nvPr/>
        </p:nvSpPr>
        <p:spPr>
          <a:xfrm>
            <a:off x="600141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自然古朴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形态生动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AD796D0-00D7-4C1E-BD1B-D60D41C3A953}"/>
              </a:ext>
            </a:extLst>
          </p:cNvPr>
          <p:cNvSpPr txBox="1"/>
          <p:nvPr/>
        </p:nvSpPr>
        <p:spPr>
          <a:xfrm>
            <a:off x="7796223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构图严谨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真切动人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5CB5818-F0E6-4C93-8A1B-4E7C2397213D}"/>
              </a:ext>
            </a:extLst>
          </p:cNvPr>
          <p:cNvSpPr txBox="1"/>
          <p:nvPr/>
        </p:nvSpPr>
        <p:spPr>
          <a:xfrm>
            <a:off x="973590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奔放自如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栩栩如生</a:t>
            </a:r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151A237-5C03-4DD6-8089-39DE0DEE9543}"/>
              </a:ext>
            </a:extLst>
          </p:cNvPr>
          <p:cNvSpPr/>
          <p:nvPr/>
        </p:nvSpPr>
        <p:spPr>
          <a:xfrm>
            <a:off x="1450694" y="1286367"/>
            <a:ext cx="3196126" cy="4297299"/>
          </a:xfrm>
          <a:custGeom>
            <a:avLst/>
            <a:gdLst>
              <a:gd name="connsiteX0" fmla="*/ 326036 w 3196126"/>
              <a:gd name="connsiteY0" fmla="*/ 0 h 4297299"/>
              <a:gd name="connsiteX1" fmla="*/ 2919503 w 3196126"/>
              <a:gd name="connsiteY1" fmla="*/ 0 h 4297299"/>
              <a:gd name="connsiteX2" fmla="*/ 3077485 w 3196126"/>
              <a:gd name="connsiteY2" fmla="*/ 157982 h 4297299"/>
              <a:gd name="connsiteX3" fmla="*/ 3077485 w 3196126"/>
              <a:gd name="connsiteY3" fmla="*/ 184190 h 4297299"/>
              <a:gd name="connsiteX4" fmla="*/ 3114472 w 3196126"/>
              <a:gd name="connsiteY4" fmla="*/ 191657 h 4297299"/>
              <a:gd name="connsiteX5" fmla="*/ 3196126 w 3196126"/>
              <a:gd name="connsiteY5" fmla="*/ 314845 h 4297299"/>
              <a:gd name="connsiteX6" fmla="*/ 3196126 w 3196126"/>
              <a:gd name="connsiteY6" fmla="*/ 4006693 h 4297299"/>
              <a:gd name="connsiteX7" fmla="*/ 3114472 w 3196126"/>
              <a:gd name="connsiteY7" fmla="*/ 4129881 h 4297299"/>
              <a:gd name="connsiteX8" fmla="*/ 3077485 w 3196126"/>
              <a:gd name="connsiteY8" fmla="*/ 4137348 h 4297299"/>
              <a:gd name="connsiteX9" fmla="*/ 3077485 w 3196126"/>
              <a:gd name="connsiteY9" fmla="*/ 4139317 h 4297299"/>
              <a:gd name="connsiteX10" fmla="*/ 2919503 w 3196126"/>
              <a:gd name="connsiteY10" fmla="*/ 4297299 h 4297299"/>
              <a:gd name="connsiteX11" fmla="*/ 326036 w 3196126"/>
              <a:gd name="connsiteY11" fmla="*/ 4297299 h 4297299"/>
              <a:gd name="connsiteX12" fmla="*/ 180469 w 3196126"/>
              <a:gd name="connsiteY12" fmla="*/ 4200811 h 4297299"/>
              <a:gd name="connsiteX13" fmla="*/ 168270 w 3196126"/>
              <a:gd name="connsiteY13" fmla="*/ 4140387 h 4297299"/>
              <a:gd name="connsiteX14" fmla="*/ 133694 w 3196126"/>
              <a:gd name="connsiteY14" fmla="*/ 4140387 h 4297299"/>
              <a:gd name="connsiteX15" fmla="*/ 0 w 3196126"/>
              <a:gd name="connsiteY15" fmla="*/ 4006693 h 4297299"/>
              <a:gd name="connsiteX16" fmla="*/ 0 w 3196126"/>
              <a:gd name="connsiteY16" fmla="*/ 314845 h 4297299"/>
              <a:gd name="connsiteX17" fmla="*/ 133694 w 3196126"/>
              <a:gd name="connsiteY17" fmla="*/ 181151 h 4297299"/>
              <a:gd name="connsiteX18" fmla="*/ 168054 w 3196126"/>
              <a:gd name="connsiteY18" fmla="*/ 181151 h 4297299"/>
              <a:gd name="connsiteX19" fmla="*/ 168054 w 3196126"/>
              <a:gd name="connsiteY19" fmla="*/ 157982 h 4297299"/>
              <a:gd name="connsiteX20" fmla="*/ 326036 w 3196126"/>
              <a:gd name="connsiteY20" fmla="*/ 0 h 4297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96126" h="4297299">
                <a:moveTo>
                  <a:pt x="326036" y="0"/>
                </a:moveTo>
                <a:lnTo>
                  <a:pt x="2919503" y="0"/>
                </a:lnTo>
                <a:cubicBezTo>
                  <a:pt x="3006754" y="0"/>
                  <a:pt x="3077485" y="70731"/>
                  <a:pt x="3077485" y="157982"/>
                </a:cubicBezTo>
                <a:lnTo>
                  <a:pt x="3077485" y="184190"/>
                </a:lnTo>
                <a:lnTo>
                  <a:pt x="3114472" y="191657"/>
                </a:lnTo>
                <a:cubicBezTo>
                  <a:pt x="3162457" y="211953"/>
                  <a:pt x="3196126" y="259467"/>
                  <a:pt x="3196126" y="314845"/>
                </a:cubicBezTo>
                <a:lnTo>
                  <a:pt x="3196126" y="4006693"/>
                </a:lnTo>
                <a:cubicBezTo>
                  <a:pt x="3196126" y="4062071"/>
                  <a:pt x="3162457" y="4109585"/>
                  <a:pt x="3114472" y="4129881"/>
                </a:cubicBezTo>
                <a:lnTo>
                  <a:pt x="3077485" y="4137348"/>
                </a:lnTo>
                <a:lnTo>
                  <a:pt x="3077485" y="4139317"/>
                </a:lnTo>
                <a:cubicBezTo>
                  <a:pt x="3077485" y="4226568"/>
                  <a:pt x="3006754" y="4297299"/>
                  <a:pt x="2919503" y="4297299"/>
                </a:cubicBezTo>
                <a:lnTo>
                  <a:pt x="326036" y="4297299"/>
                </a:lnTo>
                <a:cubicBezTo>
                  <a:pt x="260598" y="4297299"/>
                  <a:pt x="204452" y="4257513"/>
                  <a:pt x="180469" y="4200811"/>
                </a:cubicBezTo>
                <a:lnTo>
                  <a:pt x="168270" y="4140387"/>
                </a:lnTo>
                <a:lnTo>
                  <a:pt x="133694" y="4140387"/>
                </a:lnTo>
                <a:cubicBezTo>
                  <a:pt x="59857" y="4140387"/>
                  <a:pt x="0" y="4080530"/>
                  <a:pt x="0" y="4006693"/>
                </a:cubicBezTo>
                <a:lnTo>
                  <a:pt x="0" y="314845"/>
                </a:lnTo>
                <a:cubicBezTo>
                  <a:pt x="0" y="241008"/>
                  <a:pt x="59857" y="181151"/>
                  <a:pt x="133694" y="181151"/>
                </a:cubicBezTo>
                <a:lnTo>
                  <a:pt x="168054" y="181151"/>
                </a:lnTo>
                <a:lnTo>
                  <a:pt x="168054" y="157982"/>
                </a:lnTo>
                <a:cubicBezTo>
                  <a:pt x="168054" y="70731"/>
                  <a:pt x="238785" y="0"/>
                  <a:pt x="326036" y="0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254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53F42DDB-29D0-4F64-9735-46E8DC183854}"/>
              </a:ext>
            </a:extLst>
          </p:cNvPr>
          <p:cNvGrpSpPr/>
          <p:nvPr/>
        </p:nvGrpSpPr>
        <p:grpSpPr>
          <a:xfrm>
            <a:off x="5919788" y="3348695"/>
            <a:ext cx="975795" cy="615554"/>
            <a:chOff x="876457" y="2782036"/>
            <a:chExt cx="2019537" cy="127396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E5DE659-3A46-40B6-9BAA-9BE7B44C33BF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E3B644D-84BC-4246-B2D5-747954A623AD}"/>
                </a:ext>
              </a:extLst>
            </p:cNvPr>
            <p:cNvSpPr txBox="1"/>
            <p:nvPr/>
          </p:nvSpPr>
          <p:spPr>
            <a:xfrm>
              <a:off x="1681701" y="3251752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87301C41-BB85-4D59-B1A2-0E1AE5795AA7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C73878C-1B0E-4A78-B4A9-9B80D6FF062A}"/>
                </a:ext>
              </a:extLst>
            </p:cNvPr>
            <p:cNvSpPr/>
            <p:nvPr/>
          </p:nvSpPr>
          <p:spPr bwMode="auto">
            <a:xfrm>
              <a:off x="876457" y="3104890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47C67C62-07C6-44A0-BC3A-F71B771A9166}"/>
              </a:ext>
            </a:extLst>
          </p:cNvPr>
          <p:cNvGrpSpPr/>
          <p:nvPr/>
        </p:nvGrpSpPr>
        <p:grpSpPr>
          <a:xfrm>
            <a:off x="7744258" y="3348694"/>
            <a:ext cx="972505" cy="615553"/>
            <a:chOff x="883266" y="2782036"/>
            <a:chExt cx="2012727" cy="1273964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D2685A89-8062-4DE2-BA9C-E13F817F86D9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9C017E7E-BABD-44C0-9C4A-5AA0B225BA83}"/>
                </a:ext>
              </a:extLst>
            </p:cNvPr>
            <p:cNvSpPr txBox="1"/>
            <p:nvPr/>
          </p:nvSpPr>
          <p:spPr>
            <a:xfrm>
              <a:off x="1692151" y="3146739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路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91BA49D-7128-482B-80BB-48BC8F2B6CC6}"/>
                </a:ext>
              </a:extLst>
            </p:cNvPr>
            <p:cNvSpPr txBox="1"/>
            <p:nvPr/>
          </p:nvSpPr>
          <p:spPr>
            <a:xfrm>
              <a:off x="2152844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8" name="任意多边形 5">
              <a:extLst>
                <a:ext uri="{FF2B5EF4-FFF2-40B4-BE49-F238E27FC236}">
                  <a16:creationId xmlns:a16="http://schemas.microsoft.com/office/drawing/2014/main" id="{340DD567-8BC1-4F34-9DAC-A0A42FF44435}"/>
                </a:ext>
              </a:extLst>
            </p:cNvPr>
            <p:cNvSpPr/>
            <p:nvPr/>
          </p:nvSpPr>
          <p:spPr bwMode="auto">
            <a:xfrm>
              <a:off x="883266" y="3082314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9AFFCEED-578A-4594-826B-4DE4B196A2D3}"/>
              </a:ext>
            </a:extLst>
          </p:cNvPr>
          <p:cNvGrpSpPr/>
          <p:nvPr/>
        </p:nvGrpSpPr>
        <p:grpSpPr>
          <a:xfrm>
            <a:off x="9585223" y="3348694"/>
            <a:ext cx="975580" cy="615553"/>
            <a:chOff x="876902" y="2782036"/>
            <a:chExt cx="2019092" cy="1273964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D645C13C-53E3-482D-8A9D-824C42B931B3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笔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5927741A-580E-46CB-8D44-EE4C621D78C1}"/>
                </a:ext>
              </a:extLst>
            </p:cNvPr>
            <p:cNvSpPr txBox="1"/>
            <p:nvPr/>
          </p:nvSpPr>
          <p:spPr>
            <a:xfrm>
              <a:off x="1726002" y="3108474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法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4EA218E-AAA4-47CA-B42D-7B1FE5E3C68A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7BC0498B-F690-465A-A65D-8FFA997899F3}"/>
                </a:ext>
              </a:extLst>
            </p:cNvPr>
            <p:cNvSpPr/>
            <p:nvPr/>
          </p:nvSpPr>
          <p:spPr bwMode="auto">
            <a:xfrm>
              <a:off x="876902" y="3046602"/>
              <a:ext cx="472851" cy="4102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825222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>
            <a:extLst>
              <a:ext uri="{FF2B5EF4-FFF2-40B4-BE49-F238E27FC236}">
                <a16:creationId xmlns:a16="http://schemas.microsoft.com/office/drawing/2014/main" id="{4D8774E8-F6C7-46AE-835E-728C0BFE1947}"/>
              </a:ext>
            </a:extLst>
          </p:cNvPr>
          <p:cNvGrpSpPr/>
          <p:nvPr/>
        </p:nvGrpSpPr>
        <p:grpSpPr>
          <a:xfrm>
            <a:off x="2322985" y="2658399"/>
            <a:ext cx="2111995" cy="1149995"/>
            <a:chOff x="897738" y="2782036"/>
            <a:chExt cx="1944883" cy="1059001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55491297-9CF5-4DC0-9A6C-681B9A054A1F}"/>
                </a:ext>
              </a:extLst>
            </p:cNvPr>
            <p:cNvSpPr txBox="1"/>
            <p:nvPr/>
          </p:nvSpPr>
          <p:spPr>
            <a:xfrm>
              <a:off x="1013412" y="2782036"/>
              <a:ext cx="848537" cy="10182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8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C0E95B51-7A28-4BB3-A873-A1E0B45701A8}"/>
                </a:ext>
              </a:extLst>
            </p:cNvPr>
            <p:cNvSpPr txBox="1"/>
            <p:nvPr/>
          </p:nvSpPr>
          <p:spPr>
            <a:xfrm>
              <a:off x="1702687" y="3153723"/>
              <a:ext cx="572762" cy="68731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F14B1EC7-CAAA-4FE1-B702-D11EC365B849}"/>
                </a:ext>
              </a:extLst>
            </p:cNvPr>
            <p:cNvSpPr txBox="1"/>
            <p:nvPr/>
          </p:nvSpPr>
          <p:spPr>
            <a:xfrm>
              <a:off x="2206219" y="3007475"/>
              <a:ext cx="636402" cy="76368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6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102" name="任意多边形 5">
              <a:extLst>
                <a:ext uri="{FF2B5EF4-FFF2-40B4-BE49-F238E27FC236}">
                  <a16:creationId xmlns:a16="http://schemas.microsoft.com/office/drawing/2014/main" id="{46F823FA-AC5C-4FBC-851C-599F49BF0CA4}"/>
                </a:ext>
              </a:extLst>
            </p:cNvPr>
            <p:cNvSpPr/>
            <p:nvPr/>
          </p:nvSpPr>
          <p:spPr bwMode="auto">
            <a:xfrm>
              <a:off x="897738" y="3066075"/>
              <a:ext cx="411538" cy="3570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5" name="任意多边形 28">
            <a:extLst>
              <a:ext uri="{FF2B5EF4-FFF2-40B4-BE49-F238E27FC236}">
                <a16:creationId xmlns:a16="http://schemas.microsoft.com/office/drawing/2014/main" id="{98E89250-C5A1-43D0-B8B4-CA8C4FE2493F}"/>
              </a:ext>
            </a:extLst>
          </p:cNvPr>
          <p:cNvSpPr/>
          <p:nvPr/>
        </p:nvSpPr>
        <p:spPr>
          <a:xfrm>
            <a:off x="-282313" y="1371598"/>
            <a:ext cx="2037072" cy="4074160"/>
          </a:xfrm>
          <a:custGeom>
            <a:avLst/>
            <a:gdLst>
              <a:gd name="connsiteX0" fmla="*/ 0 w 2342356"/>
              <a:gd name="connsiteY0" fmla="*/ 0 h 4684728"/>
              <a:gd name="connsiteX1" fmla="*/ 2342356 w 2342356"/>
              <a:gd name="connsiteY1" fmla="*/ 2342364 h 4684728"/>
              <a:gd name="connsiteX2" fmla="*/ 0 w 2342356"/>
              <a:gd name="connsiteY2" fmla="*/ 4684728 h 468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42356" h="4684728">
                <a:moveTo>
                  <a:pt x="0" y="0"/>
                </a:moveTo>
                <a:cubicBezTo>
                  <a:pt x="1293647" y="0"/>
                  <a:pt x="2342356" y="1048712"/>
                  <a:pt x="2342356" y="2342364"/>
                </a:cubicBezTo>
                <a:cubicBezTo>
                  <a:pt x="2342356" y="3636016"/>
                  <a:pt x="1293647" y="4684728"/>
                  <a:pt x="0" y="4684728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prstDash val="solid"/>
            <a:round/>
            <a:headEnd/>
            <a:tailEnd/>
          </a:ln>
          <a:effectLst>
            <a:outerShdw blurRad="254000" dist="127000" algn="ctr" rotWithShape="0">
              <a:schemeClr val="accent5">
                <a:lumMod val="60000"/>
                <a:lumOff val="4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2000" b="1">
              <a:solidFill>
                <a:schemeClr val="bg1"/>
              </a:solidFill>
            </a:endParaRPr>
          </a:p>
        </p:txBody>
      </p:sp>
      <p:pic>
        <p:nvPicPr>
          <p:cNvPr id="2050" name="Picture 2" descr="查看源图像">
            <a:extLst>
              <a:ext uri="{FF2B5EF4-FFF2-40B4-BE49-F238E27FC236}">
                <a16:creationId xmlns:a16="http://schemas.microsoft.com/office/drawing/2014/main" id="{D0EC8F3B-009F-496C-A6F5-475209FBE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412" b="95798" l="7800" r="93400">
                        <a14:foregroundMark x1="49800" y1="8403" x2="49800" y2="8403"/>
                        <a14:foregroundMark x1="49400" y1="4412" x2="49400" y2="4412"/>
                        <a14:foregroundMark x1="7800" y1="50000" x2="7800" y2="50000"/>
                        <a14:foregroundMark x1="93400" y1="54832" x2="93400" y2="54832"/>
                        <a14:foregroundMark x1="55600" y1="92647" x2="55600" y2="92647"/>
                        <a14:foregroundMark x1="49400" y1="95798" x2="49400" y2="95798"/>
                        <a14:foregroundMark x1="45000" y1="95798" x2="45000" y2="95798"/>
                        <a14:foregroundMark x1="55800" y1="95168" x2="55800" y2="95168"/>
                        <a14:foregroundMark x1="55200" y1="95378" x2="55200" y2="95378"/>
                        <a14:foregroundMark x1="54800" y1="95588" x2="54800" y2="955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76532" y="1480412"/>
            <a:ext cx="4093672" cy="3897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563B5A9F-4A7B-4F43-B6E6-26E6BC81BC37}"/>
              </a:ext>
            </a:extLst>
          </p:cNvPr>
          <p:cNvSpPr/>
          <p:nvPr/>
        </p:nvSpPr>
        <p:spPr>
          <a:xfrm>
            <a:off x="6873365" y="1480412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96F0054-6A35-4F11-8890-06F56144C258}"/>
              </a:ext>
            </a:extLst>
          </p:cNvPr>
          <p:cNvSpPr txBox="1"/>
          <p:nvPr/>
        </p:nvSpPr>
        <p:spPr>
          <a:xfrm>
            <a:off x="6873365" y="2661543"/>
            <a:ext cx="36728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瓷器：磁州、耀州窑口烧制的民间瓷品</a:t>
            </a:r>
            <a:endParaRPr lang="zh-CN" altLang="en-US" sz="1600" dirty="0">
              <a:latin typeface="+mn-ea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E3BED97-7967-4A1E-B1B6-4DE17FC9278F}"/>
              </a:ext>
            </a:extLst>
          </p:cNvPr>
          <p:cNvSpPr txBox="1"/>
          <p:nvPr/>
        </p:nvSpPr>
        <p:spPr>
          <a:xfrm>
            <a:off x="7051046" y="1480413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民间用瓷</a:t>
            </a:r>
            <a:endParaRPr lang="zh-CN" altLang="en-US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7A8ABF15-C125-46CA-A58E-99E2D48270DB}"/>
              </a:ext>
            </a:extLst>
          </p:cNvPr>
          <p:cNvSpPr txBox="1"/>
          <p:nvPr/>
        </p:nvSpPr>
        <p:spPr>
          <a:xfrm>
            <a:off x="6873365" y="2240993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特点：大方朴实、经济耐用</a:t>
            </a:r>
            <a:endParaRPr lang="zh-CN" altLang="en-US" sz="1600" dirty="0">
              <a:latin typeface="+mn-ea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1E9F7C11-80EF-4E82-A108-FADCCA13AD05}"/>
              </a:ext>
            </a:extLst>
          </p:cNvPr>
          <p:cNvSpPr/>
          <p:nvPr/>
        </p:nvSpPr>
        <p:spPr>
          <a:xfrm>
            <a:off x="6873365" y="3958628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1C80A1F-8BC0-42DA-BBDD-D10982F7F157}"/>
              </a:ext>
            </a:extLst>
          </p:cNvPr>
          <p:cNvSpPr txBox="1"/>
          <p:nvPr/>
        </p:nvSpPr>
        <p:spPr>
          <a:xfrm>
            <a:off x="6873365" y="5139759"/>
            <a:ext cx="408316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瓷器：哥、官、钧、汝与定窑口烧制的贡瓷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A8EDD297-3F2D-405B-BD5D-B955276D965C}"/>
              </a:ext>
            </a:extLst>
          </p:cNvPr>
          <p:cNvSpPr txBox="1"/>
          <p:nvPr/>
        </p:nvSpPr>
        <p:spPr>
          <a:xfrm>
            <a:off x="7051046" y="3958629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宫廷用瓷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B126873A-AA98-45C8-80A6-B6CD0FE78FDB}"/>
              </a:ext>
            </a:extLst>
          </p:cNvPr>
          <p:cNvSpPr txBox="1"/>
          <p:nvPr/>
        </p:nvSpPr>
        <p:spPr>
          <a:xfrm>
            <a:off x="6873365" y="4719209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特点：庄重典雅、雍容华贵</a:t>
            </a:r>
          </a:p>
        </p:txBody>
      </p: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C4667B7E-B0FD-44C4-9B99-4556726727B4}"/>
              </a:ext>
            </a:extLst>
          </p:cNvPr>
          <p:cNvCxnSpPr>
            <a:cxnSpLocks/>
          </p:cNvCxnSpPr>
          <p:nvPr/>
        </p:nvCxnSpPr>
        <p:spPr>
          <a:xfrm>
            <a:off x="5967247" y="4452310"/>
            <a:ext cx="0" cy="2373608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B4C35773-C611-46A2-BD31-BAB100A2DE9E}"/>
              </a:ext>
            </a:extLst>
          </p:cNvPr>
          <p:cNvGrpSpPr/>
          <p:nvPr/>
        </p:nvGrpSpPr>
        <p:grpSpPr>
          <a:xfrm>
            <a:off x="5648133" y="3899135"/>
            <a:ext cx="615441" cy="585257"/>
            <a:chOff x="5648133" y="3899135"/>
            <a:chExt cx="615441" cy="585257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BF04D035-C71E-4790-8DCE-61C1FB20513C}"/>
                </a:ext>
              </a:extLst>
            </p:cNvPr>
            <p:cNvGrpSpPr/>
            <p:nvPr/>
          </p:nvGrpSpPr>
          <p:grpSpPr>
            <a:xfrm>
              <a:off x="5648133" y="38991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3" name="任意多边形 4">
                <a:extLst>
                  <a:ext uri="{FF2B5EF4-FFF2-40B4-BE49-F238E27FC236}">
                    <a16:creationId xmlns:a16="http://schemas.microsoft.com/office/drawing/2014/main" id="{87757631-DFE0-424D-B7B6-0C70B5F8B167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4" name="任意多边形 5">
                <a:extLst>
                  <a:ext uri="{FF2B5EF4-FFF2-40B4-BE49-F238E27FC236}">
                    <a16:creationId xmlns:a16="http://schemas.microsoft.com/office/drawing/2014/main" id="{5A45DFE1-C8D9-4B5A-A5B8-B7D1776F7C6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5" name="任意多边形 6">
                <a:extLst>
                  <a:ext uri="{FF2B5EF4-FFF2-40B4-BE49-F238E27FC236}">
                    <a16:creationId xmlns:a16="http://schemas.microsoft.com/office/drawing/2014/main" id="{BC8D2386-3187-4481-B1F6-7FF925141DA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6" name="任意多边形 7">
                <a:extLst>
                  <a:ext uri="{FF2B5EF4-FFF2-40B4-BE49-F238E27FC236}">
                    <a16:creationId xmlns:a16="http://schemas.microsoft.com/office/drawing/2014/main" id="{8A9262D3-222F-478B-A96A-5C7657F49E0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7" name="任意多边形 8">
                <a:extLst>
                  <a:ext uri="{FF2B5EF4-FFF2-40B4-BE49-F238E27FC236}">
                    <a16:creationId xmlns:a16="http://schemas.microsoft.com/office/drawing/2014/main" id="{81CE871D-CA06-4106-9B39-6D168DD4F7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8" name="任意多边形 9">
                <a:extLst>
                  <a:ext uri="{FF2B5EF4-FFF2-40B4-BE49-F238E27FC236}">
                    <a16:creationId xmlns:a16="http://schemas.microsoft.com/office/drawing/2014/main" id="{B8B1F9D5-E020-4BB1-9438-F1244E629A13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9" name="任意多边形 10">
                <a:extLst>
                  <a:ext uri="{FF2B5EF4-FFF2-40B4-BE49-F238E27FC236}">
                    <a16:creationId xmlns:a16="http://schemas.microsoft.com/office/drawing/2014/main" id="{6A13B710-29AA-4BB3-BEAD-601B4189CC4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0" name="任意多边形 11">
                <a:extLst>
                  <a:ext uri="{FF2B5EF4-FFF2-40B4-BE49-F238E27FC236}">
                    <a16:creationId xmlns:a16="http://schemas.microsoft.com/office/drawing/2014/main" id="{99DF523C-1878-42A3-B9B3-B4FFCBFB34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1" name="任意多边形 12">
                <a:extLst>
                  <a:ext uri="{FF2B5EF4-FFF2-40B4-BE49-F238E27FC236}">
                    <a16:creationId xmlns:a16="http://schemas.microsoft.com/office/drawing/2014/main" id="{FB462F18-E179-45E0-93F9-A57AAB15DEBD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 13">
                <a:extLst>
                  <a:ext uri="{FF2B5EF4-FFF2-40B4-BE49-F238E27FC236}">
                    <a16:creationId xmlns:a16="http://schemas.microsoft.com/office/drawing/2014/main" id="{08511B98-D52F-4730-8DD0-5F0AD7435DA5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3" name="任意多边形 14">
                <a:extLst>
                  <a:ext uri="{FF2B5EF4-FFF2-40B4-BE49-F238E27FC236}">
                    <a16:creationId xmlns:a16="http://schemas.microsoft.com/office/drawing/2014/main" id="{1938F810-2EC5-423A-B812-F07C73C131C6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4" name="任意多边形 15">
                <a:extLst>
                  <a:ext uri="{FF2B5EF4-FFF2-40B4-BE49-F238E27FC236}">
                    <a16:creationId xmlns:a16="http://schemas.microsoft.com/office/drawing/2014/main" id="{27549BA9-1793-49D4-9A78-D73ECF2D0D4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5" name="任意多边形 16">
                <a:extLst>
                  <a:ext uri="{FF2B5EF4-FFF2-40B4-BE49-F238E27FC236}">
                    <a16:creationId xmlns:a16="http://schemas.microsoft.com/office/drawing/2014/main" id="{47290487-F34F-4242-BECB-B3F013B3B5CA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6" name="任意多边形 17">
                <a:extLst>
                  <a:ext uri="{FF2B5EF4-FFF2-40B4-BE49-F238E27FC236}">
                    <a16:creationId xmlns:a16="http://schemas.microsoft.com/office/drawing/2014/main" id="{ECFBA6B3-08AC-4573-9402-650BAC88B966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7" name="任意多边形 18">
                <a:extLst>
                  <a:ext uri="{FF2B5EF4-FFF2-40B4-BE49-F238E27FC236}">
                    <a16:creationId xmlns:a16="http://schemas.microsoft.com/office/drawing/2014/main" id="{BEF9F0D6-42E2-4648-B380-A43BC41A665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8" name="任意多边形 19">
                <a:extLst>
                  <a:ext uri="{FF2B5EF4-FFF2-40B4-BE49-F238E27FC236}">
                    <a16:creationId xmlns:a16="http://schemas.microsoft.com/office/drawing/2014/main" id="{5F37BFEC-D805-4894-A0E8-E3CB0BA8D3F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9" name="任意多边形 20">
                <a:extLst>
                  <a:ext uri="{FF2B5EF4-FFF2-40B4-BE49-F238E27FC236}">
                    <a16:creationId xmlns:a16="http://schemas.microsoft.com/office/drawing/2014/main" id="{112AAF35-F4B1-4E9A-A2BB-B8294DB46D5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0" name="任意多边形 21">
                <a:extLst>
                  <a:ext uri="{FF2B5EF4-FFF2-40B4-BE49-F238E27FC236}">
                    <a16:creationId xmlns:a16="http://schemas.microsoft.com/office/drawing/2014/main" id="{D0323E99-46A9-4870-8755-C993AFD5EF68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1" name="任意多边形 22">
                <a:extLst>
                  <a:ext uri="{FF2B5EF4-FFF2-40B4-BE49-F238E27FC236}">
                    <a16:creationId xmlns:a16="http://schemas.microsoft.com/office/drawing/2014/main" id="{4F3D65F2-B355-41AC-B11B-5D725F9CD9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2" name="任意多边形 23">
                <a:extLst>
                  <a:ext uri="{FF2B5EF4-FFF2-40B4-BE49-F238E27FC236}">
                    <a16:creationId xmlns:a16="http://schemas.microsoft.com/office/drawing/2014/main" id="{5B5E013D-A50A-4E67-AAD8-98A51A5561E5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E7303097-A51B-4F5F-B6DA-96254B473E7D}"/>
                </a:ext>
              </a:extLst>
            </p:cNvPr>
            <p:cNvSpPr txBox="1"/>
            <p:nvPr/>
          </p:nvSpPr>
          <p:spPr>
            <a:xfrm>
              <a:off x="5832517" y="3899135"/>
              <a:ext cx="32220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2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80553884-9174-4EF7-B654-F17737E9113B}"/>
              </a:ext>
            </a:extLst>
          </p:cNvPr>
          <p:cNvGrpSpPr/>
          <p:nvPr/>
        </p:nvGrpSpPr>
        <p:grpSpPr>
          <a:xfrm>
            <a:off x="5627441" y="1433935"/>
            <a:ext cx="615441" cy="585257"/>
            <a:chOff x="5627441" y="1433935"/>
            <a:chExt cx="615441" cy="585257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D8B9AF41-B1EB-4BA1-BCA0-7BE3869583AF}"/>
                </a:ext>
              </a:extLst>
            </p:cNvPr>
            <p:cNvGrpSpPr/>
            <p:nvPr/>
          </p:nvGrpSpPr>
          <p:grpSpPr>
            <a:xfrm>
              <a:off x="5627441" y="14339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65" name="任意多边形 4">
                <a:extLst>
                  <a:ext uri="{FF2B5EF4-FFF2-40B4-BE49-F238E27FC236}">
                    <a16:creationId xmlns:a16="http://schemas.microsoft.com/office/drawing/2014/main" id="{6441F3E6-03D5-45CA-BE18-0DCA9A36FC9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6" name="任意多边形 5">
                <a:extLst>
                  <a:ext uri="{FF2B5EF4-FFF2-40B4-BE49-F238E27FC236}">
                    <a16:creationId xmlns:a16="http://schemas.microsoft.com/office/drawing/2014/main" id="{B2764782-B957-4587-96C8-6B7C18F64AD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7" name="任意多边形 6">
                <a:extLst>
                  <a:ext uri="{FF2B5EF4-FFF2-40B4-BE49-F238E27FC236}">
                    <a16:creationId xmlns:a16="http://schemas.microsoft.com/office/drawing/2014/main" id="{5F8A1942-143D-45A7-ABA6-3492A9158882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8" name="任意多边形 7">
                <a:extLst>
                  <a:ext uri="{FF2B5EF4-FFF2-40B4-BE49-F238E27FC236}">
                    <a16:creationId xmlns:a16="http://schemas.microsoft.com/office/drawing/2014/main" id="{A62CE8D1-975E-45B1-BFD2-221E9CE8E97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9" name="任意多边形 8">
                <a:extLst>
                  <a:ext uri="{FF2B5EF4-FFF2-40B4-BE49-F238E27FC236}">
                    <a16:creationId xmlns:a16="http://schemas.microsoft.com/office/drawing/2014/main" id="{C7872F1C-BCBE-479B-A18B-B2A4ABF68026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0" name="任意多边形 9">
                <a:extLst>
                  <a:ext uri="{FF2B5EF4-FFF2-40B4-BE49-F238E27FC236}">
                    <a16:creationId xmlns:a16="http://schemas.microsoft.com/office/drawing/2014/main" id="{50858430-752A-4CB0-BA85-355E4662F1C2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1" name="任意多边形 10">
                <a:extLst>
                  <a:ext uri="{FF2B5EF4-FFF2-40B4-BE49-F238E27FC236}">
                    <a16:creationId xmlns:a16="http://schemas.microsoft.com/office/drawing/2014/main" id="{C1E45F48-AC70-429C-A1FE-737D77C6E684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任意多边形 11">
                <a:extLst>
                  <a:ext uri="{FF2B5EF4-FFF2-40B4-BE49-F238E27FC236}">
                    <a16:creationId xmlns:a16="http://schemas.microsoft.com/office/drawing/2014/main" id="{51E2A4C0-7299-4191-806A-88ABB4C0AD5C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3" name="任意多边形 12">
                <a:extLst>
                  <a:ext uri="{FF2B5EF4-FFF2-40B4-BE49-F238E27FC236}">
                    <a16:creationId xmlns:a16="http://schemas.microsoft.com/office/drawing/2014/main" id="{7CB6148D-E5D5-4027-9006-B122BCCB192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任意多边形 13">
                <a:extLst>
                  <a:ext uri="{FF2B5EF4-FFF2-40B4-BE49-F238E27FC236}">
                    <a16:creationId xmlns:a16="http://schemas.microsoft.com/office/drawing/2014/main" id="{CE848AD9-00E4-4D5F-883E-9B7843B7B85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任意多边形 14">
                <a:extLst>
                  <a:ext uri="{FF2B5EF4-FFF2-40B4-BE49-F238E27FC236}">
                    <a16:creationId xmlns:a16="http://schemas.microsoft.com/office/drawing/2014/main" id="{68DE8951-EA84-471C-AED0-2AD397DEDCB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6" name="任意多边形 15">
                <a:extLst>
                  <a:ext uri="{FF2B5EF4-FFF2-40B4-BE49-F238E27FC236}">
                    <a16:creationId xmlns:a16="http://schemas.microsoft.com/office/drawing/2014/main" id="{73E331EA-5BBE-40D9-A5CD-D8C6520234D1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7" name="任意多边形 16">
                <a:extLst>
                  <a:ext uri="{FF2B5EF4-FFF2-40B4-BE49-F238E27FC236}">
                    <a16:creationId xmlns:a16="http://schemas.microsoft.com/office/drawing/2014/main" id="{1298A86D-B102-4465-9761-B4DFB0CC1C67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8" name="任意多边形 17">
                <a:extLst>
                  <a:ext uri="{FF2B5EF4-FFF2-40B4-BE49-F238E27FC236}">
                    <a16:creationId xmlns:a16="http://schemas.microsoft.com/office/drawing/2014/main" id="{F2B9942E-3428-4641-9AF5-9321F7ADBBA4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9" name="任意多边形 18">
                <a:extLst>
                  <a:ext uri="{FF2B5EF4-FFF2-40B4-BE49-F238E27FC236}">
                    <a16:creationId xmlns:a16="http://schemas.microsoft.com/office/drawing/2014/main" id="{E5DB0304-91F8-44BA-85DA-25FCA5AA4D29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0" name="任意多边形 19">
                <a:extLst>
                  <a:ext uri="{FF2B5EF4-FFF2-40B4-BE49-F238E27FC236}">
                    <a16:creationId xmlns:a16="http://schemas.microsoft.com/office/drawing/2014/main" id="{B6AA6EAA-929C-49CB-B0FF-FBF6834CA63B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1" name="任意多边形 20">
                <a:extLst>
                  <a:ext uri="{FF2B5EF4-FFF2-40B4-BE49-F238E27FC236}">
                    <a16:creationId xmlns:a16="http://schemas.microsoft.com/office/drawing/2014/main" id="{40098656-6F75-43BA-B40A-A9B0296C875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2" name="任意多边形 21">
                <a:extLst>
                  <a:ext uri="{FF2B5EF4-FFF2-40B4-BE49-F238E27FC236}">
                    <a16:creationId xmlns:a16="http://schemas.microsoft.com/office/drawing/2014/main" id="{6B93944C-A5EC-4760-A714-DE28EE1EDB30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3" name="任意多边形 22">
                <a:extLst>
                  <a:ext uri="{FF2B5EF4-FFF2-40B4-BE49-F238E27FC236}">
                    <a16:creationId xmlns:a16="http://schemas.microsoft.com/office/drawing/2014/main" id="{7BAB7984-9C7F-489E-AFB3-74F656951C1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4" name="任意多边形 23">
                <a:extLst>
                  <a:ext uri="{FF2B5EF4-FFF2-40B4-BE49-F238E27FC236}">
                    <a16:creationId xmlns:a16="http://schemas.microsoft.com/office/drawing/2014/main" id="{48FF2DC9-D7F3-496D-9848-03D8907E588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FF1C651A-D70A-4C03-AAD2-7820F8FB0615}"/>
                </a:ext>
              </a:extLst>
            </p:cNvPr>
            <p:cNvSpPr txBox="1"/>
            <p:nvPr/>
          </p:nvSpPr>
          <p:spPr>
            <a:xfrm>
              <a:off x="5847921" y="1433935"/>
              <a:ext cx="25808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1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6EFB42B3-9403-4B8F-8775-77AACFBBD258}"/>
              </a:ext>
            </a:extLst>
          </p:cNvPr>
          <p:cNvCxnSpPr>
            <a:cxnSpLocks/>
          </p:cNvCxnSpPr>
          <p:nvPr/>
        </p:nvCxnSpPr>
        <p:spPr>
          <a:xfrm>
            <a:off x="5957523" y="1995274"/>
            <a:ext cx="0" cy="1903861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ADBF18B2-D978-4ED6-8A54-BD1A625B1871}"/>
              </a:ext>
            </a:extLst>
          </p:cNvPr>
          <p:cNvCxnSpPr>
            <a:cxnSpLocks/>
          </p:cNvCxnSpPr>
          <p:nvPr/>
        </p:nvCxnSpPr>
        <p:spPr>
          <a:xfrm>
            <a:off x="5957523" y="0"/>
            <a:ext cx="0" cy="1423817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274981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431700;#431666;#431694;#431597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60855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1523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1523;"/>
</p:tagLst>
</file>

<file path=ppt/theme/theme1.xml><?xml version="1.0" encoding="utf-8"?>
<a:theme xmlns:a="http://schemas.openxmlformats.org/drawingml/2006/main" name="Office 主题​​">
  <a:themeElements>
    <a:clrScheme name="天青色">
      <a:dk1>
        <a:sysClr val="windowText" lastClr="000000"/>
      </a:dk1>
      <a:lt1>
        <a:sysClr val="window" lastClr="FFFFFF"/>
      </a:lt1>
      <a:dk2>
        <a:srgbClr val="44546A"/>
      </a:dk2>
      <a:lt2>
        <a:srgbClr val="F2F6F8"/>
      </a:lt2>
      <a:accent1>
        <a:srgbClr val="096468"/>
      </a:accent1>
      <a:accent2>
        <a:srgbClr val="F0CE6F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Ps">
      <a:majorFont>
        <a:latin typeface="Arial Black"/>
        <a:ea typeface="微软雅黑"/>
        <a:cs typeface=""/>
      </a:majorFont>
      <a:minorFont>
        <a:latin typeface="Arial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2540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>
        <a:spAutoFit/>
      </a:bodyPr>
      <a:lstStyle>
        <a:defPPr algn="l">
          <a:lnSpc>
            <a:spcPct val="130000"/>
          </a:lnSpc>
          <a:spcAft>
            <a:spcPts val="600"/>
          </a:spcAft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演示文稿1" id="{63BC1124-33DC-472F-852D-AA68D1902E75}" vid="{DB8BBD78-4E07-409A-99E9-10EA610335FF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5532</TotalTime>
  <Words>1419</Words>
  <Application>Microsoft Office PowerPoint</Application>
  <PresentationFormat>宽屏</PresentationFormat>
  <Paragraphs>259</Paragraphs>
  <Slides>33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33</vt:i4>
      </vt:variant>
    </vt:vector>
  </HeadingPairs>
  <TitlesOfParts>
    <vt:vector size="39" baseType="lpstr">
      <vt:lpstr>Arial</vt:lpstr>
      <vt:lpstr>微软雅黑 Light</vt:lpstr>
      <vt:lpstr>Microsoft YaHei</vt:lpstr>
      <vt:lpstr>Microsoft YaHei Light</vt:lpstr>
      <vt:lpstr>Microsoft YaHei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董 子卉</dc:creator>
  <cp:lastModifiedBy>Xin Zhang (FA Talent)</cp:lastModifiedBy>
  <cp:revision>45</cp:revision>
  <dcterms:created xsi:type="dcterms:W3CDTF">2021-11-10T09:03:12Z</dcterms:created>
  <dcterms:modified xsi:type="dcterms:W3CDTF">2022-01-27T07:41:26Z</dcterms:modified>
</cp:coreProperties>
</file>