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41" r:id="rId1"/>
  </p:sldMasterIdLst>
  <p:sldIdLst>
    <p:sldId id="435" r:id="rId2"/>
    <p:sldId id="436" r:id="rId3"/>
    <p:sldId id="292" r:id="rId4"/>
    <p:sldId id="471" r:id="rId5"/>
    <p:sldId id="473" r:id="rId6"/>
    <p:sldId id="558" r:id="rId7"/>
    <p:sldId id="565" r:id="rId8"/>
    <p:sldId id="439" r:id="rId9"/>
    <p:sldId id="576" r:id="rId10"/>
    <p:sldId id="287" r:id="rId11"/>
    <p:sldId id="575" r:id="rId12"/>
    <p:sldId id="566" r:id="rId13"/>
    <p:sldId id="577" r:id="rId14"/>
    <p:sldId id="449" r:id="rId15"/>
    <p:sldId id="472" r:id="rId16"/>
    <p:sldId id="567" r:id="rId17"/>
    <p:sldId id="570" r:id="rId18"/>
    <p:sldId id="569" r:id="rId19"/>
    <p:sldId id="470" r:id="rId20"/>
    <p:sldId id="571" r:id="rId21"/>
    <p:sldId id="317" r:id="rId22"/>
  </p:sldIdLst>
  <p:sldSz cx="12192000" cy="6858000"/>
  <p:notesSz cx="6858000" cy="9144000"/>
  <p:embeddedFontLst>
    <p:embeddedFont>
      <p:font typeface="Open Sans" panose="020B0606030504020204" pitchFamily="34" charset="0"/>
      <p:regular r:id="rId23"/>
      <p:bold r:id="rId24"/>
      <p:italic r:id="rId25"/>
      <p:boldItalic r:id="rId26"/>
    </p:embeddedFont>
    <p:embeddedFont>
      <p:font typeface="OPPOSans B" panose="00020600040101010101" pitchFamily="18" charset="-122"/>
      <p:regular r:id="rId27"/>
    </p:embeddedFont>
    <p:embeddedFont>
      <p:font typeface="OPPOSans L" panose="00020600040101010101" pitchFamily="18" charset="-122"/>
      <p:regular r:id="rId28"/>
    </p:embeddedFont>
    <p:embeddedFont>
      <p:font typeface="OPPOSans R" panose="00020600040101010101" pitchFamily="18" charset="-122"/>
      <p:regular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9" userDrawn="1">
          <p15:clr>
            <a:srgbClr val="A4A3A4"/>
          </p15:clr>
        </p15:guide>
        <p15:guide id="2" pos="3840" userDrawn="1">
          <p15:clr>
            <a:srgbClr val="A4A3A4"/>
          </p15:clr>
        </p15:guide>
        <p15:guide id="3" orient="horz" pos="1933" userDrawn="1">
          <p15:clr>
            <a:srgbClr val="A4A3A4"/>
          </p15:clr>
        </p15:guide>
        <p15:guide id="4"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0D"/>
    <a:srgbClr val="1840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95" autoAdjust="0"/>
    <p:restoredTop sz="94660"/>
  </p:normalViewPr>
  <p:slideViewPr>
    <p:cSldViewPr snapToGrid="0">
      <p:cViewPr varScale="1">
        <p:scale>
          <a:sx n="64" d="100"/>
          <a:sy n="64" d="100"/>
        </p:scale>
        <p:origin x="680" y="76"/>
      </p:cViewPr>
      <p:guideLst>
        <p:guide orient="horz" pos="4269"/>
        <p:guide pos="3840"/>
        <p:guide orient="horz" pos="1933"/>
        <p:guide orient="horz" pos="1162"/>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accent2"/>
                </a:solidFill>
                <a:latin typeface="+mj-ea"/>
                <a:ea typeface="+mj-ea"/>
                <a:cs typeface="+mn-cs"/>
              </a:defRPr>
            </a:pPr>
            <a:r>
              <a:rPr lang="zh-CN" altLang="en-US" sz="1800" spc="0" dirty="0">
                <a:solidFill>
                  <a:schemeClr val="accent2"/>
                </a:solidFill>
                <a:latin typeface="+mj-ea"/>
                <a:ea typeface="+mj-ea"/>
              </a:rPr>
              <a:t>本年度销售额完成率</a:t>
            </a:r>
          </a:p>
        </c:rich>
      </c:tx>
      <c:layout>
        <c:manualLayout>
          <c:xMode val="edge"/>
          <c:yMode val="edge"/>
          <c:x val="0.31349554074488239"/>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accent2"/>
              </a:solidFill>
              <a:latin typeface="+mj-ea"/>
              <a:ea typeface="+mj-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rgbClr val="A5A5A5"/>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0%</c:formatCode>
                <c:ptCount val="12"/>
                <c:pt idx="0">
                  <c:v>0.83</c:v>
                </c:pt>
                <c:pt idx="1">
                  <c:v>0.6</c:v>
                </c:pt>
                <c:pt idx="2">
                  <c:v>0.77</c:v>
                </c:pt>
                <c:pt idx="3">
                  <c:v>0.5</c:v>
                </c:pt>
                <c:pt idx="4">
                  <c:v>0.7</c:v>
                </c:pt>
                <c:pt idx="5">
                  <c:v>0.5</c:v>
                </c:pt>
                <c:pt idx="6">
                  <c:v>0.6</c:v>
                </c:pt>
                <c:pt idx="7">
                  <c:v>0.95</c:v>
                </c:pt>
                <c:pt idx="8">
                  <c:v>0.3</c:v>
                </c:pt>
                <c:pt idx="9">
                  <c:v>0.7</c:v>
                </c:pt>
                <c:pt idx="10">
                  <c:v>0.5</c:v>
                </c:pt>
                <c:pt idx="11">
                  <c:v>0.9</c:v>
                </c:pt>
              </c:numCache>
            </c:numRef>
          </c:val>
          <c:extLst>
            <c:ext xmlns:c16="http://schemas.microsoft.com/office/drawing/2014/chart" uri="{C3380CC4-5D6E-409C-BE32-E72D297353CC}">
              <c16:uniqueId val="{00000000-4006-44B6-996C-31D427490F37}"/>
            </c:ext>
          </c:extLst>
        </c:ser>
        <c:dLbls>
          <c:dLblPos val="outEnd"/>
          <c:showLegendKey val="0"/>
          <c:showVal val="1"/>
          <c:showCatName val="0"/>
          <c:showSerName val="0"/>
          <c:showPercent val="0"/>
          <c:showBubbleSize val="0"/>
        </c:dLbls>
        <c:gapWidth val="219"/>
        <c:overlap val="-27"/>
        <c:axId val="2132214840"/>
        <c:axId val="2132228288"/>
      </c:barChart>
      <c:catAx>
        <c:axId val="2132214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5"/>
                </a:solidFill>
                <a:latin typeface="+mn-ea"/>
                <a:ea typeface="+mn-ea"/>
                <a:cs typeface="+mn-cs"/>
              </a:defRPr>
            </a:pPr>
            <a:endParaRPr lang="zh-CN"/>
          </a:p>
        </c:txPr>
        <c:crossAx val="2132228288"/>
        <c:crosses val="autoZero"/>
        <c:auto val="1"/>
        <c:lblAlgn val="ctr"/>
        <c:lblOffset val="100"/>
        <c:noMultiLvlLbl val="0"/>
      </c:catAx>
      <c:valAx>
        <c:axId val="2132228288"/>
        <c:scaling>
          <c:orientation val="minMax"/>
          <c:max val="1"/>
        </c:scaling>
        <c:delete val="0"/>
        <c:axPos val="l"/>
        <c:majorGridlines>
          <c:spPr>
            <a:ln w="9525" cap="flat" cmpd="sng" algn="ctr">
              <a:solidFill>
                <a:srgbClr val="A5A5A5">
                  <a:alpha val="14000"/>
                </a:srgb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solidFill>
                <a:latin typeface="+mn-ea"/>
                <a:ea typeface="+mn-ea"/>
                <a:cs typeface="+mn-cs"/>
              </a:defRPr>
            </a:pPr>
            <a:endParaRPr lang="zh-CN"/>
          </a:p>
        </c:txPr>
        <c:crossAx val="2132214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zh-CN" altLang="en-US" sz="1800" dirty="0">
                <a:solidFill>
                  <a:schemeClr val="accent2"/>
                </a:solidFill>
                <a:effectLst/>
                <a:latin typeface="+mj-ea"/>
                <a:ea typeface="+mj-ea"/>
              </a:rPr>
              <a:t>本</a:t>
            </a:r>
            <a:r>
              <a:rPr lang="zh-CN" altLang="zh-CN" sz="1800" dirty="0">
                <a:solidFill>
                  <a:schemeClr val="accent2"/>
                </a:solidFill>
                <a:effectLst/>
                <a:latin typeface="+mj-ea"/>
                <a:ea typeface="+mj-ea"/>
              </a:rPr>
              <a:t>年度</a:t>
            </a:r>
            <a:r>
              <a:rPr lang="zh-CN" altLang="en-US" sz="1800" dirty="0">
                <a:solidFill>
                  <a:schemeClr val="accent2"/>
                </a:solidFill>
                <a:effectLst/>
                <a:latin typeface="+mj-ea"/>
                <a:ea typeface="+mj-ea"/>
              </a:rPr>
              <a:t>每月销售额</a:t>
            </a:r>
            <a:endParaRPr lang="zh-CN" altLang="zh-CN" sz="1800" dirty="0">
              <a:solidFill>
                <a:schemeClr val="accent2"/>
              </a:solidFill>
              <a:effectLst/>
              <a:latin typeface="+mj-ea"/>
              <a:ea typeface="+mj-ea"/>
            </a:endParaRPr>
          </a:p>
        </c:rich>
      </c:tx>
      <c:layout>
        <c:manualLayout>
          <c:xMode val="edge"/>
          <c:yMode val="edge"/>
          <c:x val="0.32899888795850579"/>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列1</c:v>
                </c:pt>
              </c:strCache>
            </c:strRef>
          </c:tx>
          <c:spPr>
            <a:ln w="28575" cap="rnd">
              <a:solidFill>
                <a:schemeClr val="bg1"/>
              </a:solidFill>
              <a:round/>
            </a:ln>
            <a:effectLst>
              <a:outerShdw blurRad="50800" dist="38100" dir="2700000" algn="tl" rotWithShape="0">
                <a:prstClr val="black">
                  <a:alpha val="25000"/>
                </a:prstClr>
              </a:outerShdw>
            </a:effectLst>
          </c:spPr>
          <c:marker>
            <c:symbol val="circle"/>
            <c:size val="10"/>
            <c:spPr>
              <a:solidFill>
                <a:schemeClr val="accent1"/>
              </a:solidFill>
              <a:ln w="9525">
                <a:solidFill>
                  <a:schemeClr val="bg1"/>
                </a:solidFill>
              </a:ln>
              <a:effectLst>
                <a:outerShdw blurRad="50800" dist="38100" dir="2700000" algn="tl" rotWithShape="0">
                  <a:prstClr val="black">
                    <a:alpha val="25000"/>
                  </a:prstClr>
                </a:outerShdw>
              </a:effectLst>
            </c:spPr>
          </c:marker>
          <c:cat>
            <c:strRef>
              <c:f>Sheet1!$A$2:$A$13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Sheet1!$B$2:$B$13</c:f>
              <c:numCache>
                <c:formatCode>General</c:formatCode>
                <c:ptCount val="12"/>
                <c:pt idx="0">
                  <c:v>10000000</c:v>
                </c:pt>
                <c:pt idx="1">
                  <c:v>8000000</c:v>
                </c:pt>
                <c:pt idx="2">
                  <c:v>9000000</c:v>
                </c:pt>
                <c:pt idx="3">
                  <c:v>5000000</c:v>
                </c:pt>
                <c:pt idx="4">
                  <c:v>1000000</c:v>
                </c:pt>
                <c:pt idx="5">
                  <c:v>5000000</c:v>
                </c:pt>
                <c:pt idx="6">
                  <c:v>9000000</c:v>
                </c:pt>
                <c:pt idx="7">
                  <c:v>12000000</c:v>
                </c:pt>
                <c:pt idx="8">
                  <c:v>3000000</c:v>
                </c:pt>
                <c:pt idx="9">
                  <c:v>8000000</c:v>
                </c:pt>
                <c:pt idx="10">
                  <c:v>6000000</c:v>
                </c:pt>
                <c:pt idx="11">
                  <c:v>10000000</c:v>
                </c:pt>
              </c:numCache>
            </c:numRef>
          </c:val>
          <c:smooth val="1"/>
          <c:extLst>
            <c:ext xmlns:c16="http://schemas.microsoft.com/office/drawing/2014/chart" uri="{C3380CC4-5D6E-409C-BE32-E72D297353CC}">
              <c16:uniqueId val="{00000000-133F-4708-80D3-C4D4EDD3A760}"/>
            </c:ext>
          </c:extLst>
        </c:ser>
        <c:dLbls>
          <c:showLegendKey val="0"/>
          <c:showVal val="0"/>
          <c:showCatName val="0"/>
          <c:showSerName val="0"/>
          <c:showPercent val="0"/>
          <c:showBubbleSize val="0"/>
        </c:dLbls>
        <c:marker val="1"/>
        <c:smooth val="0"/>
        <c:axId val="408560135"/>
        <c:axId val="408560463"/>
      </c:lineChart>
      <c:catAx>
        <c:axId val="408560135"/>
        <c:scaling>
          <c:orientation val="minMax"/>
        </c:scaling>
        <c:delete val="0"/>
        <c:axPos val="b"/>
        <c:minorGridlines>
          <c:spPr>
            <a:ln w="9525" cap="flat" cmpd="sng" algn="ctr">
              <a:solidFill>
                <a:schemeClr val="accent1">
                  <a:alpha val="25000"/>
                </a:schemeClr>
              </a:solidFill>
              <a:prstDash val="dash"/>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accent3">
                    <a:alpha val="41000"/>
                  </a:schemeClr>
                </a:solidFill>
                <a:latin typeface="+mn-lt"/>
                <a:ea typeface="+mn-ea"/>
                <a:cs typeface="+mn-cs"/>
              </a:defRPr>
            </a:pPr>
            <a:endParaRPr lang="zh-CN"/>
          </a:p>
        </c:txPr>
        <c:crossAx val="408560463"/>
        <c:crosses val="autoZero"/>
        <c:auto val="1"/>
        <c:lblAlgn val="ctr"/>
        <c:lblOffset val="100"/>
        <c:noMultiLvlLbl val="0"/>
      </c:catAx>
      <c:valAx>
        <c:axId val="408560463"/>
        <c:scaling>
          <c:orientation val="minMax"/>
          <c:min val="0"/>
        </c:scaling>
        <c:delete val="0"/>
        <c:axPos val="l"/>
        <c:majorGridlines>
          <c:spPr>
            <a:ln w="9525" cap="flat" cmpd="sng" algn="ctr">
              <a:solidFill>
                <a:schemeClr val="bg1">
                  <a:alpha val="1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alpha val="67000"/>
                  </a:schemeClr>
                </a:solidFill>
                <a:latin typeface="+mn-lt"/>
                <a:ea typeface="+mn-ea"/>
                <a:cs typeface="+mn-cs"/>
              </a:defRPr>
            </a:pPr>
            <a:endParaRPr lang="zh-CN"/>
          </a:p>
        </c:txPr>
        <c:crossAx val="4085601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3.svg"/><Relationship Id="rId5" Type="http://schemas.openxmlformats.org/officeDocument/2006/relationships/image" Target="../media/image2.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fficeplus.c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officeplus.c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页">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113C136B-9801-4BB8-AB77-C2D8D465B8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521"/>
          <a:stretch/>
        </p:blipFill>
        <p:spPr>
          <a:xfrm>
            <a:off x="0" y="-36512"/>
            <a:ext cx="12192000" cy="6894512"/>
          </a:xfrm>
          <a:prstGeom prst="rect">
            <a:avLst/>
          </a:prstGeom>
        </p:spPr>
      </p:pic>
      <p:grpSp>
        <p:nvGrpSpPr>
          <p:cNvPr id="45" name="组合 44">
            <a:extLst>
              <a:ext uri="{FF2B5EF4-FFF2-40B4-BE49-F238E27FC236}">
                <a16:creationId xmlns:a16="http://schemas.microsoft.com/office/drawing/2014/main" id="{F4D9C75B-4777-41B1-AB6D-3470AA1FB06F}"/>
              </a:ext>
            </a:extLst>
          </p:cNvPr>
          <p:cNvGrpSpPr/>
          <p:nvPr userDrawn="1"/>
        </p:nvGrpSpPr>
        <p:grpSpPr>
          <a:xfrm>
            <a:off x="11754712" y="0"/>
            <a:ext cx="179251" cy="6858000"/>
            <a:chOff x="11754712" y="0"/>
            <a:chExt cx="179251" cy="6858000"/>
          </a:xfrm>
        </p:grpSpPr>
        <p:grpSp>
          <p:nvGrpSpPr>
            <p:cNvPr id="46" name="组合 45">
              <a:extLst>
                <a:ext uri="{FF2B5EF4-FFF2-40B4-BE49-F238E27FC236}">
                  <a16:creationId xmlns:a16="http://schemas.microsoft.com/office/drawing/2014/main" id="{61398CAF-69A2-402B-9805-EE6C2A2E5ABF}"/>
                </a:ext>
              </a:extLst>
            </p:cNvPr>
            <p:cNvGrpSpPr/>
            <p:nvPr/>
          </p:nvGrpSpPr>
          <p:grpSpPr>
            <a:xfrm>
              <a:off x="11754712" y="2700746"/>
              <a:ext cx="179251" cy="1456507"/>
              <a:chOff x="11721374" y="2711252"/>
              <a:chExt cx="179251" cy="1456507"/>
            </a:xfrm>
          </p:grpSpPr>
          <p:pic>
            <p:nvPicPr>
              <p:cNvPr id="49" name="图形 48">
                <a:extLst>
                  <a:ext uri="{FF2B5EF4-FFF2-40B4-BE49-F238E27FC236}">
                    <a16:creationId xmlns:a16="http://schemas.microsoft.com/office/drawing/2014/main" id="{4D8A48AE-4BA7-42F1-82B7-845E8D941F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1374" y="2711252"/>
                <a:ext cx="179251" cy="179251"/>
              </a:xfrm>
              <a:prstGeom prst="rect">
                <a:avLst/>
              </a:prstGeom>
            </p:spPr>
          </p:pic>
          <p:grpSp>
            <p:nvGrpSpPr>
              <p:cNvPr id="50" name="组合 49">
                <a:extLst>
                  <a:ext uri="{FF2B5EF4-FFF2-40B4-BE49-F238E27FC236}">
                    <a16:creationId xmlns:a16="http://schemas.microsoft.com/office/drawing/2014/main" id="{96461695-25AC-4B75-963B-C800D21D7A5F}"/>
                  </a:ext>
                </a:extLst>
              </p:cNvPr>
              <p:cNvGrpSpPr/>
              <p:nvPr/>
            </p:nvGrpSpPr>
            <p:grpSpPr>
              <a:xfrm>
                <a:off x="11736311" y="3167502"/>
                <a:ext cx="149376" cy="130703"/>
                <a:chOff x="6130757" y="1551740"/>
                <a:chExt cx="236060" cy="206552"/>
              </a:xfrm>
            </p:grpSpPr>
            <p:sp>
              <p:nvSpPr>
                <p:cNvPr id="62" name="图形 215">
                  <a:extLst>
                    <a:ext uri="{FF2B5EF4-FFF2-40B4-BE49-F238E27FC236}">
                      <a16:creationId xmlns:a16="http://schemas.microsoft.com/office/drawing/2014/main" id="{BAD97D73-E75E-4CD2-8977-81A4EB264B3B}"/>
                    </a:ext>
                  </a:extLst>
                </p:cNvPr>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3" name="图形 215">
                  <a:extLst>
                    <a:ext uri="{FF2B5EF4-FFF2-40B4-BE49-F238E27FC236}">
                      <a16:creationId xmlns:a16="http://schemas.microsoft.com/office/drawing/2014/main" id="{D2DADC47-949D-4D4E-8DDE-FE4A98E75A96}"/>
                    </a:ext>
                  </a:extLst>
                </p:cNvPr>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4" name="图形 215">
                  <a:extLst>
                    <a:ext uri="{FF2B5EF4-FFF2-40B4-BE49-F238E27FC236}">
                      <a16:creationId xmlns:a16="http://schemas.microsoft.com/office/drawing/2014/main" id="{A8A50993-8132-4A15-B376-5DDAC755F728}"/>
                    </a:ext>
                  </a:extLst>
                </p:cNvPr>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5" name="图形 215">
                  <a:extLst>
                    <a:ext uri="{FF2B5EF4-FFF2-40B4-BE49-F238E27FC236}">
                      <a16:creationId xmlns:a16="http://schemas.microsoft.com/office/drawing/2014/main" id="{3A91DCBD-3B5F-4ED0-926A-AA14CDF5D065}"/>
                    </a:ext>
                  </a:extLst>
                </p:cNvPr>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6" name="图形 215">
                  <a:extLst>
                    <a:ext uri="{FF2B5EF4-FFF2-40B4-BE49-F238E27FC236}">
                      <a16:creationId xmlns:a16="http://schemas.microsoft.com/office/drawing/2014/main" id="{736380D9-F7FE-45D6-BAD1-49EF46B4C436}"/>
                    </a:ext>
                  </a:extLst>
                </p:cNvPr>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7" name="图形 215">
                  <a:extLst>
                    <a:ext uri="{FF2B5EF4-FFF2-40B4-BE49-F238E27FC236}">
                      <a16:creationId xmlns:a16="http://schemas.microsoft.com/office/drawing/2014/main" id="{6A9A9511-586D-4DA2-B7CE-1E071515B5D7}"/>
                    </a:ext>
                  </a:extLst>
                </p:cNvPr>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51" name="组合 50">
                <a:extLst>
                  <a:ext uri="{FF2B5EF4-FFF2-40B4-BE49-F238E27FC236}">
                    <a16:creationId xmlns:a16="http://schemas.microsoft.com/office/drawing/2014/main" id="{2AB99C60-8266-4EFF-A516-8B7EB47A3CDA}"/>
                  </a:ext>
                </a:extLst>
              </p:cNvPr>
              <p:cNvGrpSpPr/>
              <p:nvPr/>
            </p:nvGrpSpPr>
            <p:grpSpPr>
              <a:xfrm>
                <a:off x="11735065" y="3600285"/>
                <a:ext cx="151869" cy="129089"/>
                <a:chOff x="6120000" y="1872328"/>
                <a:chExt cx="240000" cy="204000"/>
              </a:xfrm>
            </p:grpSpPr>
            <p:sp>
              <p:nvSpPr>
                <p:cNvPr id="58" name="图形 230">
                  <a:extLst>
                    <a:ext uri="{FF2B5EF4-FFF2-40B4-BE49-F238E27FC236}">
                      <a16:creationId xmlns:a16="http://schemas.microsoft.com/office/drawing/2014/main" id="{EFE613DD-425C-4998-8344-2859B1E38FDB}"/>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59" name="图形 230">
                  <a:extLst>
                    <a:ext uri="{FF2B5EF4-FFF2-40B4-BE49-F238E27FC236}">
                      <a16:creationId xmlns:a16="http://schemas.microsoft.com/office/drawing/2014/main" id="{28CD5832-42DF-44B2-93A2-E996CE665DD8}"/>
                    </a:ext>
                  </a:extLst>
                </p:cNvPr>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0" name="图形 230">
                  <a:extLst>
                    <a:ext uri="{FF2B5EF4-FFF2-40B4-BE49-F238E27FC236}">
                      <a16:creationId xmlns:a16="http://schemas.microsoft.com/office/drawing/2014/main" id="{6E7A49DD-DFCF-46B5-856A-DA4D2B04AF3C}"/>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1" name="图形 230">
                  <a:extLst>
                    <a:ext uri="{FF2B5EF4-FFF2-40B4-BE49-F238E27FC236}">
                      <a16:creationId xmlns:a16="http://schemas.microsoft.com/office/drawing/2014/main" id="{87ECDA40-716D-4B1C-A1D9-CC0D0E76D9B5}"/>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52" name="组合 51">
                <a:extLst>
                  <a:ext uri="{FF2B5EF4-FFF2-40B4-BE49-F238E27FC236}">
                    <a16:creationId xmlns:a16="http://schemas.microsoft.com/office/drawing/2014/main" id="{EED4A555-FFAD-432E-82DD-C3949F9FBE5E}"/>
                  </a:ext>
                </a:extLst>
              </p:cNvPr>
              <p:cNvGrpSpPr/>
              <p:nvPr/>
            </p:nvGrpSpPr>
            <p:grpSpPr>
              <a:xfrm>
                <a:off x="11740046" y="4025853"/>
                <a:ext cx="141906" cy="141906"/>
                <a:chOff x="6125507" y="2177982"/>
                <a:chExt cx="224257" cy="224257"/>
              </a:xfrm>
            </p:grpSpPr>
            <p:sp>
              <p:nvSpPr>
                <p:cNvPr id="53" name="图形 217">
                  <a:extLst>
                    <a:ext uri="{FF2B5EF4-FFF2-40B4-BE49-F238E27FC236}">
                      <a16:creationId xmlns:a16="http://schemas.microsoft.com/office/drawing/2014/main" id="{00AE3C58-F69E-4B82-8E7D-3721775E0717}"/>
                    </a:ext>
                  </a:extLst>
                </p:cNvPr>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54" name="图形 217">
                  <a:extLst>
                    <a:ext uri="{FF2B5EF4-FFF2-40B4-BE49-F238E27FC236}">
                      <a16:creationId xmlns:a16="http://schemas.microsoft.com/office/drawing/2014/main" id="{2E5E190C-44BE-40DF-84F8-76596CDD1033}"/>
                    </a:ext>
                  </a:extLst>
                </p:cNvPr>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dirty="0"/>
                </a:p>
              </p:txBody>
            </p:sp>
            <p:sp>
              <p:nvSpPr>
                <p:cNvPr id="55" name="图形 217">
                  <a:extLst>
                    <a:ext uri="{FF2B5EF4-FFF2-40B4-BE49-F238E27FC236}">
                      <a16:creationId xmlns:a16="http://schemas.microsoft.com/office/drawing/2014/main" id="{69CF5B52-62C5-46B9-BE7E-F9C4EC279F05}"/>
                    </a:ext>
                  </a:extLst>
                </p:cNvPr>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56" name="图形 217">
                  <a:extLst>
                    <a:ext uri="{FF2B5EF4-FFF2-40B4-BE49-F238E27FC236}">
                      <a16:creationId xmlns:a16="http://schemas.microsoft.com/office/drawing/2014/main" id="{02708BA1-22B7-4DCF-BC00-372D2365BD42}"/>
                    </a:ext>
                  </a:extLst>
                </p:cNvPr>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57" name="图形 217">
                  <a:extLst>
                    <a:ext uri="{FF2B5EF4-FFF2-40B4-BE49-F238E27FC236}">
                      <a16:creationId xmlns:a16="http://schemas.microsoft.com/office/drawing/2014/main" id="{05CAD110-849D-4883-B8F5-EB0A1989F731}"/>
                    </a:ext>
                  </a:extLst>
                </p:cNvPr>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47" name="直接连接符 46">
              <a:extLst>
                <a:ext uri="{FF2B5EF4-FFF2-40B4-BE49-F238E27FC236}">
                  <a16:creationId xmlns:a16="http://schemas.microsoft.com/office/drawing/2014/main" id="{BBCE8D1B-872D-4282-97E6-14D3AC177B86}"/>
                </a:ext>
              </a:extLst>
            </p:cNvPr>
            <p:cNvCxnSpPr>
              <a:cxnSpLocks/>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368C62EC-41FD-4F1B-AA5F-31068E7406B0}"/>
                </a:ext>
              </a:extLst>
            </p:cNvPr>
            <p:cNvCxnSpPr>
              <a:cxnSpLocks/>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59857612-A8A6-44DD-B1D0-F3E09C725448}"/>
              </a:ext>
            </a:extLst>
          </p:cNvPr>
          <p:cNvGrpSpPr/>
          <p:nvPr userDrawn="1"/>
        </p:nvGrpSpPr>
        <p:grpSpPr>
          <a:xfrm>
            <a:off x="131898" y="125480"/>
            <a:ext cx="384040" cy="6587077"/>
            <a:chOff x="131898" y="176280"/>
            <a:chExt cx="384040" cy="6587077"/>
          </a:xfrm>
        </p:grpSpPr>
        <p:grpSp>
          <p:nvGrpSpPr>
            <p:cNvPr id="35" name="组合 34">
              <a:extLst>
                <a:ext uri="{FF2B5EF4-FFF2-40B4-BE49-F238E27FC236}">
                  <a16:creationId xmlns:a16="http://schemas.microsoft.com/office/drawing/2014/main" id="{4839C0F6-CD14-4B0E-8729-E57448AC8F2E}"/>
                </a:ext>
              </a:extLst>
            </p:cNvPr>
            <p:cNvGrpSpPr/>
            <p:nvPr/>
          </p:nvGrpSpPr>
          <p:grpSpPr>
            <a:xfrm>
              <a:off x="294059" y="6369341"/>
              <a:ext cx="59718" cy="394016"/>
              <a:chOff x="236240" y="6290675"/>
              <a:chExt cx="73245" cy="483266"/>
            </a:xfrm>
          </p:grpSpPr>
          <p:sp>
            <p:nvSpPr>
              <p:cNvPr id="69" name="椭圆 68">
                <a:extLst>
                  <a:ext uri="{FF2B5EF4-FFF2-40B4-BE49-F238E27FC236}">
                    <a16:creationId xmlns:a16="http://schemas.microsoft.com/office/drawing/2014/main" id="{2CCFC054-6C62-47A7-9EA5-5B2A4622820A}"/>
                  </a:ext>
                </a:extLst>
              </p:cNvPr>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a:extLst>
                  <a:ext uri="{FF2B5EF4-FFF2-40B4-BE49-F238E27FC236}">
                    <a16:creationId xmlns:a16="http://schemas.microsoft.com/office/drawing/2014/main" id="{F4447C7E-D318-4D9E-8215-12EBD09B9689}"/>
                  </a:ext>
                </a:extLst>
              </p:cNvPr>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a:extLst>
                  <a:ext uri="{FF2B5EF4-FFF2-40B4-BE49-F238E27FC236}">
                    <a16:creationId xmlns:a16="http://schemas.microsoft.com/office/drawing/2014/main" id="{D28281DA-0CAF-4968-9AC6-7EC842A7FC6F}"/>
                  </a:ext>
                </a:extLst>
              </p:cNvPr>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2" name="椭圆 71">
                <a:extLst>
                  <a:ext uri="{FF2B5EF4-FFF2-40B4-BE49-F238E27FC236}">
                    <a16:creationId xmlns:a16="http://schemas.microsoft.com/office/drawing/2014/main" id="{9FCB0BAB-D513-472A-889B-F0B95964A5FC}"/>
                  </a:ext>
                </a:extLst>
              </p:cNvPr>
              <p:cNvSpPr/>
              <p:nvPr/>
            </p:nvSpPr>
            <p:spPr>
              <a:xfrm>
                <a:off x="236240" y="6700696"/>
                <a:ext cx="73245" cy="73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3" name="椭圆 72">
                <a:extLst>
                  <a:ext uri="{FF2B5EF4-FFF2-40B4-BE49-F238E27FC236}">
                    <a16:creationId xmlns:a16="http://schemas.microsoft.com/office/drawing/2014/main" id="{1DE4CB7E-AF19-402B-81C6-CDC819714772}"/>
                  </a:ext>
                </a:extLst>
              </p:cNvPr>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椭圆 67">
              <a:extLst>
                <a:ext uri="{FF2B5EF4-FFF2-40B4-BE49-F238E27FC236}">
                  <a16:creationId xmlns:a16="http://schemas.microsoft.com/office/drawing/2014/main" id="{CE16DE14-3596-40F1-886D-4F4BE8E4188E}"/>
                </a:ext>
              </a:extLst>
            </p:cNvPr>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spTree>
    <p:extLst>
      <p:ext uri="{BB962C8B-B14F-4D97-AF65-F5344CB8AC3E}">
        <p14:creationId xmlns:p14="http://schemas.microsoft.com/office/powerpoint/2010/main" val="358384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PA-图片 107">
            <a:extLst>
              <a:ext uri="{FF2B5EF4-FFF2-40B4-BE49-F238E27FC236}">
                <a16:creationId xmlns:a16="http://schemas.microsoft.com/office/drawing/2014/main" id="{B57CA517-084E-419C-92C8-D70FBDC8282E}"/>
              </a:ext>
            </a:extLst>
          </p:cNvPr>
          <p:cNvPicPr>
            <a:picLocks noChangeAspect="1"/>
          </p:cNvPicPr>
          <p:nvPr userDrawn="1">
            <p:custDataLst>
              <p:tags r:id="rId1"/>
            </p:custDataLst>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t="25480" b="30000"/>
          <a:stretch/>
        </p:blipFill>
        <p:spPr>
          <a:xfrm>
            <a:off x="0" y="0"/>
            <a:ext cx="12192000" cy="3429000"/>
          </a:xfrm>
          <a:prstGeom prst="rect">
            <a:avLst/>
          </a:prstGeom>
        </p:spPr>
      </p:pic>
      <p:grpSp>
        <p:nvGrpSpPr>
          <p:cNvPr id="3" name="组合 2">
            <a:extLst>
              <a:ext uri="{FF2B5EF4-FFF2-40B4-BE49-F238E27FC236}">
                <a16:creationId xmlns:a16="http://schemas.microsoft.com/office/drawing/2014/main" id="{46117366-3000-44D5-974C-346BBF96410B}"/>
              </a:ext>
            </a:extLst>
          </p:cNvPr>
          <p:cNvGrpSpPr/>
          <p:nvPr userDrawn="1"/>
        </p:nvGrpSpPr>
        <p:grpSpPr>
          <a:xfrm>
            <a:off x="11754712" y="0"/>
            <a:ext cx="179251" cy="6858000"/>
            <a:chOff x="11754712" y="0"/>
            <a:chExt cx="179251" cy="6858000"/>
          </a:xfrm>
        </p:grpSpPr>
        <p:grpSp>
          <p:nvGrpSpPr>
            <p:cNvPr id="4" name="组合 3">
              <a:extLst>
                <a:ext uri="{FF2B5EF4-FFF2-40B4-BE49-F238E27FC236}">
                  <a16:creationId xmlns:a16="http://schemas.microsoft.com/office/drawing/2014/main" id="{142AC6AA-4993-402A-9142-7BE0C38D67C4}"/>
                </a:ext>
              </a:extLst>
            </p:cNvPr>
            <p:cNvGrpSpPr/>
            <p:nvPr/>
          </p:nvGrpSpPr>
          <p:grpSpPr>
            <a:xfrm>
              <a:off x="11754712" y="2700746"/>
              <a:ext cx="179251" cy="1456507"/>
              <a:chOff x="11721374" y="2711252"/>
              <a:chExt cx="179251" cy="1456507"/>
            </a:xfrm>
          </p:grpSpPr>
          <p:pic>
            <p:nvPicPr>
              <p:cNvPr id="7" name="图形 6">
                <a:extLst>
                  <a:ext uri="{FF2B5EF4-FFF2-40B4-BE49-F238E27FC236}">
                    <a16:creationId xmlns:a16="http://schemas.microsoft.com/office/drawing/2014/main" id="{4D067FDC-5C03-4DEB-9FA1-017B745999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1374" y="2711252"/>
                <a:ext cx="179251" cy="179251"/>
              </a:xfrm>
              <a:prstGeom prst="rect">
                <a:avLst/>
              </a:prstGeom>
            </p:spPr>
          </p:pic>
          <p:grpSp>
            <p:nvGrpSpPr>
              <p:cNvPr id="8" name="组合 7">
                <a:extLst>
                  <a:ext uri="{FF2B5EF4-FFF2-40B4-BE49-F238E27FC236}">
                    <a16:creationId xmlns:a16="http://schemas.microsoft.com/office/drawing/2014/main" id="{5534C740-4D86-4781-BACC-F71728540C35}"/>
                  </a:ext>
                </a:extLst>
              </p:cNvPr>
              <p:cNvGrpSpPr/>
              <p:nvPr/>
            </p:nvGrpSpPr>
            <p:grpSpPr>
              <a:xfrm>
                <a:off x="11736311" y="3167502"/>
                <a:ext cx="149376" cy="130703"/>
                <a:chOff x="6130757" y="1551740"/>
                <a:chExt cx="236060" cy="206552"/>
              </a:xfrm>
            </p:grpSpPr>
            <p:sp>
              <p:nvSpPr>
                <p:cNvPr id="20" name="图形 215">
                  <a:extLst>
                    <a:ext uri="{FF2B5EF4-FFF2-40B4-BE49-F238E27FC236}">
                      <a16:creationId xmlns:a16="http://schemas.microsoft.com/office/drawing/2014/main" id="{B2C26720-D6B6-427F-A6E7-8974CB6B199C}"/>
                    </a:ext>
                  </a:extLst>
                </p:cNvPr>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1" name="图形 215">
                  <a:extLst>
                    <a:ext uri="{FF2B5EF4-FFF2-40B4-BE49-F238E27FC236}">
                      <a16:creationId xmlns:a16="http://schemas.microsoft.com/office/drawing/2014/main" id="{8CE0DF83-BE82-4632-8373-24FF4112A19C}"/>
                    </a:ext>
                  </a:extLst>
                </p:cNvPr>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2" name="图形 215">
                  <a:extLst>
                    <a:ext uri="{FF2B5EF4-FFF2-40B4-BE49-F238E27FC236}">
                      <a16:creationId xmlns:a16="http://schemas.microsoft.com/office/drawing/2014/main" id="{A1C2F356-D33E-4C24-97FA-18CB102C6BCE}"/>
                    </a:ext>
                  </a:extLst>
                </p:cNvPr>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3" name="图形 215">
                  <a:extLst>
                    <a:ext uri="{FF2B5EF4-FFF2-40B4-BE49-F238E27FC236}">
                      <a16:creationId xmlns:a16="http://schemas.microsoft.com/office/drawing/2014/main" id="{757CA66B-69BE-4DE1-8CDC-12010A0C75DC}"/>
                    </a:ext>
                  </a:extLst>
                </p:cNvPr>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4" name="图形 215">
                  <a:extLst>
                    <a:ext uri="{FF2B5EF4-FFF2-40B4-BE49-F238E27FC236}">
                      <a16:creationId xmlns:a16="http://schemas.microsoft.com/office/drawing/2014/main" id="{A79484B6-B19F-4999-AB29-5D6F24E891C8}"/>
                    </a:ext>
                  </a:extLst>
                </p:cNvPr>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5" name="图形 215">
                  <a:extLst>
                    <a:ext uri="{FF2B5EF4-FFF2-40B4-BE49-F238E27FC236}">
                      <a16:creationId xmlns:a16="http://schemas.microsoft.com/office/drawing/2014/main" id="{8BE2DCFE-75F5-4EE7-B928-15FEEF4D1291}"/>
                    </a:ext>
                  </a:extLst>
                </p:cNvPr>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9" name="组合 8">
                <a:extLst>
                  <a:ext uri="{FF2B5EF4-FFF2-40B4-BE49-F238E27FC236}">
                    <a16:creationId xmlns:a16="http://schemas.microsoft.com/office/drawing/2014/main" id="{C33ADF0F-DD3B-4697-910C-077A658253A1}"/>
                  </a:ext>
                </a:extLst>
              </p:cNvPr>
              <p:cNvGrpSpPr/>
              <p:nvPr/>
            </p:nvGrpSpPr>
            <p:grpSpPr>
              <a:xfrm>
                <a:off x="11735065" y="3600285"/>
                <a:ext cx="151869" cy="129089"/>
                <a:chOff x="6120000" y="1872328"/>
                <a:chExt cx="240000" cy="204000"/>
              </a:xfrm>
            </p:grpSpPr>
            <p:sp>
              <p:nvSpPr>
                <p:cNvPr id="16" name="图形 230">
                  <a:extLst>
                    <a:ext uri="{FF2B5EF4-FFF2-40B4-BE49-F238E27FC236}">
                      <a16:creationId xmlns:a16="http://schemas.microsoft.com/office/drawing/2014/main" id="{DFBB8964-FDFD-4749-9EA2-61C1C6149F2C}"/>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7" name="图形 230">
                  <a:extLst>
                    <a:ext uri="{FF2B5EF4-FFF2-40B4-BE49-F238E27FC236}">
                      <a16:creationId xmlns:a16="http://schemas.microsoft.com/office/drawing/2014/main" id="{4C333819-F0E0-4476-9A4C-1BC19EEB867A}"/>
                    </a:ext>
                  </a:extLst>
                </p:cNvPr>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8" name="图形 230">
                  <a:extLst>
                    <a:ext uri="{FF2B5EF4-FFF2-40B4-BE49-F238E27FC236}">
                      <a16:creationId xmlns:a16="http://schemas.microsoft.com/office/drawing/2014/main" id="{7344F9F6-D0AD-4EDB-B88F-89756DD85C00}"/>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9" name="图形 230">
                  <a:extLst>
                    <a:ext uri="{FF2B5EF4-FFF2-40B4-BE49-F238E27FC236}">
                      <a16:creationId xmlns:a16="http://schemas.microsoft.com/office/drawing/2014/main" id="{AE75D119-1A4D-47EE-8D32-9CC20AAFD0DA}"/>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10" name="组合 9">
                <a:extLst>
                  <a:ext uri="{FF2B5EF4-FFF2-40B4-BE49-F238E27FC236}">
                    <a16:creationId xmlns:a16="http://schemas.microsoft.com/office/drawing/2014/main" id="{945D07EF-73AD-44E1-AAC0-2562D0DD7DF3}"/>
                  </a:ext>
                </a:extLst>
              </p:cNvPr>
              <p:cNvGrpSpPr/>
              <p:nvPr/>
            </p:nvGrpSpPr>
            <p:grpSpPr>
              <a:xfrm>
                <a:off x="11740046" y="4025853"/>
                <a:ext cx="141906" cy="141906"/>
                <a:chOff x="6125507" y="2177982"/>
                <a:chExt cx="224257" cy="224257"/>
              </a:xfrm>
            </p:grpSpPr>
            <p:sp>
              <p:nvSpPr>
                <p:cNvPr id="11" name="图形 217">
                  <a:extLst>
                    <a:ext uri="{FF2B5EF4-FFF2-40B4-BE49-F238E27FC236}">
                      <a16:creationId xmlns:a16="http://schemas.microsoft.com/office/drawing/2014/main" id="{8F083042-804C-41C9-8391-610AAA4C9161}"/>
                    </a:ext>
                  </a:extLst>
                </p:cNvPr>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12" name="图形 217">
                  <a:extLst>
                    <a:ext uri="{FF2B5EF4-FFF2-40B4-BE49-F238E27FC236}">
                      <a16:creationId xmlns:a16="http://schemas.microsoft.com/office/drawing/2014/main" id="{8D6FE973-338A-4A22-92B4-6577EFE009FB}"/>
                    </a:ext>
                  </a:extLst>
                </p:cNvPr>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dirty="0"/>
                </a:p>
              </p:txBody>
            </p:sp>
            <p:sp>
              <p:nvSpPr>
                <p:cNvPr id="13" name="图形 217">
                  <a:extLst>
                    <a:ext uri="{FF2B5EF4-FFF2-40B4-BE49-F238E27FC236}">
                      <a16:creationId xmlns:a16="http://schemas.microsoft.com/office/drawing/2014/main" id="{776BAF2B-EBAF-4999-A99F-3B158342DD70}"/>
                    </a:ext>
                  </a:extLst>
                </p:cNvPr>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4" name="图形 217">
                  <a:extLst>
                    <a:ext uri="{FF2B5EF4-FFF2-40B4-BE49-F238E27FC236}">
                      <a16:creationId xmlns:a16="http://schemas.microsoft.com/office/drawing/2014/main" id="{25485339-1891-44B1-88CB-183AB1FB33BB}"/>
                    </a:ext>
                  </a:extLst>
                </p:cNvPr>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15" name="图形 217">
                  <a:extLst>
                    <a:ext uri="{FF2B5EF4-FFF2-40B4-BE49-F238E27FC236}">
                      <a16:creationId xmlns:a16="http://schemas.microsoft.com/office/drawing/2014/main" id="{5F26895D-6232-48FE-9447-6D2D9C7B3CCB}"/>
                    </a:ext>
                  </a:extLst>
                </p:cNvPr>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5" name="直接连接符 4">
              <a:extLst>
                <a:ext uri="{FF2B5EF4-FFF2-40B4-BE49-F238E27FC236}">
                  <a16:creationId xmlns:a16="http://schemas.microsoft.com/office/drawing/2014/main" id="{EA0B311A-3507-413F-96E4-69B8D174EEA7}"/>
                </a:ext>
              </a:extLst>
            </p:cNvPr>
            <p:cNvCxnSpPr>
              <a:cxnSpLocks/>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ABE4E9A-C45E-4936-83B0-A050F986E06D}"/>
                </a:ext>
              </a:extLst>
            </p:cNvPr>
            <p:cNvCxnSpPr>
              <a:cxnSpLocks/>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6" name="组合 25">
            <a:extLst>
              <a:ext uri="{FF2B5EF4-FFF2-40B4-BE49-F238E27FC236}">
                <a16:creationId xmlns:a16="http://schemas.microsoft.com/office/drawing/2014/main" id="{BC0E21E0-3A90-420F-A7F4-27B19C8AF0DD}"/>
              </a:ext>
            </a:extLst>
          </p:cNvPr>
          <p:cNvGrpSpPr/>
          <p:nvPr userDrawn="1"/>
        </p:nvGrpSpPr>
        <p:grpSpPr>
          <a:xfrm>
            <a:off x="131898" y="125480"/>
            <a:ext cx="384040" cy="6587077"/>
            <a:chOff x="131898" y="176280"/>
            <a:chExt cx="384040" cy="6587077"/>
          </a:xfrm>
        </p:grpSpPr>
        <p:grpSp>
          <p:nvGrpSpPr>
            <p:cNvPr id="27" name="组合 26">
              <a:extLst>
                <a:ext uri="{FF2B5EF4-FFF2-40B4-BE49-F238E27FC236}">
                  <a16:creationId xmlns:a16="http://schemas.microsoft.com/office/drawing/2014/main" id="{90D36E06-A8E1-4E2C-AB0B-45B0EA10C740}"/>
                </a:ext>
              </a:extLst>
            </p:cNvPr>
            <p:cNvGrpSpPr/>
            <p:nvPr/>
          </p:nvGrpSpPr>
          <p:grpSpPr>
            <a:xfrm>
              <a:off x="294059" y="6369341"/>
              <a:ext cx="59718" cy="394016"/>
              <a:chOff x="236240" y="6290675"/>
              <a:chExt cx="73245" cy="483266"/>
            </a:xfrm>
          </p:grpSpPr>
          <p:sp>
            <p:nvSpPr>
              <p:cNvPr id="29" name="椭圆 28">
                <a:extLst>
                  <a:ext uri="{FF2B5EF4-FFF2-40B4-BE49-F238E27FC236}">
                    <a16:creationId xmlns:a16="http://schemas.microsoft.com/office/drawing/2014/main" id="{4895B1B9-5807-4A73-B835-6BE7A7775921}"/>
                  </a:ext>
                </a:extLst>
              </p:cNvPr>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a16="http://schemas.microsoft.com/office/drawing/2014/main" id="{F4D95F44-1322-48D6-8D3A-59E926314BF8}"/>
                  </a:ext>
                </a:extLst>
              </p:cNvPr>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a:extLst>
                  <a:ext uri="{FF2B5EF4-FFF2-40B4-BE49-F238E27FC236}">
                    <a16:creationId xmlns:a16="http://schemas.microsoft.com/office/drawing/2014/main" id="{A5E8AFE5-A3F2-4129-A084-58AD96271BC7}"/>
                  </a:ext>
                </a:extLst>
              </p:cNvPr>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椭圆 31">
                <a:extLst>
                  <a:ext uri="{FF2B5EF4-FFF2-40B4-BE49-F238E27FC236}">
                    <a16:creationId xmlns:a16="http://schemas.microsoft.com/office/drawing/2014/main" id="{EE4CFA8D-ACA3-4FA1-90AC-C0E9A0B1FE48}"/>
                  </a:ext>
                </a:extLst>
              </p:cNvPr>
              <p:cNvSpPr/>
              <p:nvPr/>
            </p:nvSpPr>
            <p:spPr>
              <a:xfrm>
                <a:off x="236240" y="6700696"/>
                <a:ext cx="73245" cy="73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椭圆 32">
                <a:extLst>
                  <a:ext uri="{FF2B5EF4-FFF2-40B4-BE49-F238E27FC236}">
                    <a16:creationId xmlns:a16="http://schemas.microsoft.com/office/drawing/2014/main" id="{7E396732-F99D-4CAD-9A2D-113A72ABAEEF}"/>
                  </a:ext>
                </a:extLst>
              </p:cNvPr>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椭圆 27">
              <a:extLst>
                <a:ext uri="{FF2B5EF4-FFF2-40B4-BE49-F238E27FC236}">
                  <a16:creationId xmlns:a16="http://schemas.microsoft.com/office/drawing/2014/main" id="{A27CB9D6-7307-4CBD-B317-501FF1A03860}"/>
                </a:ext>
              </a:extLst>
            </p:cNvPr>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spTree>
    <p:extLst>
      <p:ext uri="{BB962C8B-B14F-4D97-AF65-F5344CB8AC3E}">
        <p14:creationId xmlns:p14="http://schemas.microsoft.com/office/powerpoint/2010/main" val="140077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副标题页">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3A15B44-9FE4-4CB9-857C-0C13FA8F9B96}"/>
              </a:ext>
            </a:extLst>
          </p:cNvPr>
          <p:cNvPicPr>
            <a:picLocks noChangeAspect="1"/>
          </p:cNvPicPr>
          <p:nvPr userDrawn="1"/>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9521"/>
          <a:stretch/>
        </p:blipFill>
        <p:spPr>
          <a:xfrm>
            <a:off x="0" y="0"/>
            <a:ext cx="12192000" cy="6894512"/>
          </a:xfrm>
          <a:prstGeom prst="rect">
            <a:avLst/>
          </a:prstGeom>
        </p:spPr>
      </p:pic>
      <p:sp>
        <p:nvSpPr>
          <p:cNvPr id="2" name="PA-椭圆 4">
            <a:extLst>
              <a:ext uri="{FF2B5EF4-FFF2-40B4-BE49-F238E27FC236}">
                <a16:creationId xmlns:a16="http://schemas.microsoft.com/office/drawing/2014/main" id="{45438E3A-982C-429E-9E7F-00DC5E3BAD0F}"/>
              </a:ext>
            </a:extLst>
          </p:cNvPr>
          <p:cNvSpPr/>
          <p:nvPr userDrawn="1">
            <p:custDataLst>
              <p:tags r:id="rId1"/>
            </p:custDataLst>
          </p:nvPr>
        </p:nvSpPr>
        <p:spPr>
          <a:xfrm>
            <a:off x="5118100" y="1638300"/>
            <a:ext cx="1631358" cy="1631358"/>
          </a:xfrm>
          <a:prstGeom prst="ellipse">
            <a:avLst/>
          </a:prstGeom>
          <a:noFill/>
          <a:ln w="31750">
            <a:solidFill>
              <a:schemeClr val="accent1"/>
            </a:solidFill>
          </a:ln>
          <a:effectLst>
            <a:outerShdw blurRad="38100" dist="203200" dir="1800000" algn="t" rotWithShape="0">
              <a:schemeClr val="accent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组合 11">
            <a:extLst>
              <a:ext uri="{FF2B5EF4-FFF2-40B4-BE49-F238E27FC236}">
                <a16:creationId xmlns:a16="http://schemas.microsoft.com/office/drawing/2014/main" id="{E64BB70D-8EA9-4D75-91BE-C505A4DC058E}"/>
              </a:ext>
            </a:extLst>
          </p:cNvPr>
          <p:cNvGrpSpPr/>
          <p:nvPr userDrawn="1"/>
        </p:nvGrpSpPr>
        <p:grpSpPr>
          <a:xfrm>
            <a:off x="11754712" y="0"/>
            <a:ext cx="179251" cy="6858000"/>
            <a:chOff x="11754712" y="0"/>
            <a:chExt cx="179251" cy="6858000"/>
          </a:xfrm>
        </p:grpSpPr>
        <p:grpSp>
          <p:nvGrpSpPr>
            <p:cNvPr id="13" name="组合 12">
              <a:extLst>
                <a:ext uri="{FF2B5EF4-FFF2-40B4-BE49-F238E27FC236}">
                  <a16:creationId xmlns:a16="http://schemas.microsoft.com/office/drawing/2014/main" id="{D596AB2B-EF2E-4CDF-A53B-660FAFC46738}"/>
                </a:ext>
              </a:extLst>
            </p:cNvPr>
            <p:cNvGrpSpPr/>
            <p:nvPr/>
          </p:nvGrpSpPr>
          <p:grpSpPr>
            <a:xfrm>
              <a:off x="11754712" y="2700746"/>
              <a:ext cx="179251" cy="1456507"/>
              <a:chOff x="11721374" y="2711252"/>
              <a:chExt cx="179251" cy="1456507"/>
            </a:xfrm>
          </p:grpSpPr>
          <p:pic>
            <p:nvPicPr>
              <p:cNvPr id="16" name="图形 15">
                <a:extLst>
                  <a:ext uri="{FF2B5EF4-FFF2-40B4-BE49-F238E27FC236}">
                    <a16:creationId xmlns:a16="http://schemas.microsoft.com/office/drawing/2014/main" id="{C8FEC4B3-2DC3-42FE-90EB-8A48A7EC91C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721374" y="2711252"/>
                <a:ext cx="179251" cy="179251"/>
              </a:xfrm>
              <a:prstGeom prst="rect">
                <a:avLst/>
              </a:prstGeom>
            </p:spPr>
          </p:pic>
          <p:grpSp>
            <p:nvGrpSpPr>
              <p:cNvPr id="17" name="组合 16">
                <a:extLst>
                  <a:ext uri="{FF2B5EF4-FFF2-40B4-BE49-F238E27FC236}">
                    <a16:creationId xmlns:a16="http://schemas.microsoft.com/office/drawing/2014/main" id="{E69436FF-2842-42CF-8170-2A2C12C3F912}"/>
                  </a:ext>
                </a:extLst>
              </p:cNvPr>
              <p:cNvGrpSpPr/>
              <p:nvPr/>
            </p:nvGrpSpPr>
            <p:grpSpPr>
              <a:xfrm>
                <a:off x="11736311" y="3167502"/>
                <a:ext cx="149376" cy="130703"/>
                <a:chOff x="6130757" y="1551740"/>
                <a:chExt cx="236060" cy="206552"/>
              </a:xfrm>
            </p:grpSpPr>
            <p:sp>
              <p:nvSpPr>
                <p:cNvPr id="29" name="图形 215">
                  <a:extLst>
                    <a:ext uri="{FF2B5EF4-FFF2-40B4-BE49-F238E27FC236}">
                      <a16:creationId xmlns:a16="http://schemas.microsoft.com/office/drawing/2014/main" id="{D3A79968-0BAD-4109-A689-176A9298120D}"/>
                    </a:ext>
                  </a:extLst>
                </p:cNvPr>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30" name="图形 215">
                  <a:extLst>
                    <a:ext uri="{FF2B5EF4-FFF2-40B4-BE49-F238E27FC236}">
                      <a16:creationId xmlns:a16="http://schemas.microsoft.com/office/drawing/2014/main" id="{04BDEC35-A4F3-4381-BB79-43FADF2BBB6F}"/>
                    </a:ext>
                  </a:extLst>
                </p:cNvPr>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1" name="图形 215">
                  <a:extLst>
                    <a:ext uri="{FF2B5EF4-FFF2-40B4-BE49-F238E27FC236}">
                      <a16:creationId xmlns:a16="http://schemas.microsoft.com/office/drawing/2014/main" id="{F9A44219-648B-48F0-B1BA-DFBC825B8248}"/>
                    </a:ext>
                  </a:extLst>
                </p:cNvPr>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2" name="图形 215">
                  <a:extLst>
                    <a:ext uri="{FF2B5EF4-FFF2-40B4-BE49-F238E27FC236}">
                      <a16:creationId xmlns:a16="http://schemas.microsoft.com/office/drawing/2014/main" id="{FC58A10B-6353-4AB5-874B-3CFC3EBB19BA}"/>
                    </a:ext>
                  </a:extLst>
                </p:cNvPr>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3" name="图形 215">
                  <a:extLst>
                    <a:ext uri="{FF2B5EF4-FFF2-40B4-BE49-F238E27FC236}">
                      <a16:creationId xmlns:a16="http://schemas.microsoft.com/office/drawing/2014/main" id="{F1E24AC1-7469-40CA-8472-C42EB89AC235}"/>
                    </a:ext>
                  </a:extLst>
                </p:cNvPr>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4" name="图形 215">
                  <a:extLst>
                    <a:ext uri="{FF2B5EF4-FFF2-40B4-BE49-F238E27FC236}">
                      <a16:creationId xmlns:a16="http://schemas.microsoft.com/office/drawing/2014/main" id="{34D3EC79-67FF-4163-8F51-7291E80D1AC9}"/>
                    </a:ext>
                  </a:extLst>
                </p:cNvPr>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18" name="组合 17">
                <a:extLst>
                  <a:ext uri="{FF2B5EF4-FFF2-40B4-BE49-F238E27FC236}">
                    <a16:creationId xmlns:a16="http://schemas.microsoft.com/office/drawing/2014/main" id="{3824D7ED-AF30-48E1-A645-E44006C728A4}"/>
                  </a:ext>
                </a:extLst>
              </p:cNvPr>
              <p:cNvGrpSpPr/>
              <p:nvPr/>
            </p:nvGrpSpPr>
            <p:grpSpPr>
              <a:xfrm>
                <a:off x="11735065" y="3600285"/>
                <a:ext cx="151869" cy="129089"/>
                <a:chOff x="6120000" y="1872328"/>
                <a:chExt cx="240000" cy="204000"/>
              </a:xfrm>
            </p:grpSpPr>
            <p:sp>
              <p:nvSpPr>
                <p:cNvPr id="25" name="图形 230">
                  <a:extLst>
                    <a:ext uri="{FF2B5EF4-FFF2-40B4-BE49-F238E27FC236}">
                      <a16:creationId xmlns:a16="http://schemas.microsoft.com/office/drawing/2014/main" id="{A3F2EAD9-B0C6-4B95-8123-1D0939CBFF57}"/>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6" name="图形 230">
                  <a:extLst>
                    <a:ext uri="{FF2B5EF4-FFF2-40B4-BE49-F238E27FC236}">
                      <a16:creationId xmlns:a16="http://schemas.microsoft.com/office/drawing/2014/main" id="{44A83E02-A581-437B-8370-30695F705006}"/>
                    </a:ext>
                  </a:extLst>
                </p:cNvPr>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7" name="图形 230">
                  <a:extLst>
                    <a:ext uri="{FF2B5EF4-FFF2-40B4-BE49-F238E27FC236}">
                      <a16:creationId xmlns:a16="http://schemas.microsoft.com/office/drawing/2014/main" id="{B59F5A23-0117-484E-BF51-94C2568B2899}"/>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8" name="图形 230">
                  <a:extLst>
                    <a:ext uri="{FF2B5EF4-FFF2-40B4-BE49-F238E27FC236}">
                      <a16:creationId xmlns:a16="http://schemas.microsoft.com/office/drawing/2014/main" id="{42C0419D-4AFA-43B5-B281-980DDBFA405D}"/>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19" name="组合 18">
                <a:extLst>
                  <a:ext uri="{FF2B5EF4-FFF2-40B4-BE49-F238E27FC236}">
                    <a16:creationId xmlns:a16="http://schemas.microsoft.com/office/drawing/2014/main" id="{E7ACD80F-D0CB-460E-8F0C-73D6B42BF2E2}"/>
                  </a:ext>
                </a:extLst>
              </p:cNvPr>
              <p:cNvGrpSpPr/>
              <p:nvPr/>
            </p:nvGrpSpPr>
            <p:grpSpPr>
              <a:xfrm>
                <a:off x="11740046" y="4025853"/>
                <a:ext cx="141906" cy="141906"/>
                <a:chOff x="6125507" y="2177982"/>
                <a:chExt cx="224257" cy="224257"/>
              </a:xfrm>
            </p:grpSpPr>
            <p:sp>
              <p:nvSpPr>
                <p:cNvPr id="20" name="图形 217">
                  <a:extLst>
                    <a:ext uri="{FF2B5EF4-FFF2-40B4-BE49-F238E27FC236}">
                      <a16:creationId xmlns:a16="http://schemas.microsoft.com/office/drawing/2014/main" id="{19BAD397-2F6B-4566-81C8-CEE22991F077}"/>
                    </a:ext>
                  </a:extLst>
                </p:cNvPr>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1" name="图形 217">
                  <a:extLst>
                    <a:ext uri="{FF2B5EF4-FFF2-40B4-BE49-F238E27FC236}">
                      <a16:creationId xmlns:a16="http://schemas.microsoft.com/office/drawing/2014/main" id="{E4C44DCD-3745-4777-B1A8-32AB47EC2179}"/>
                    </a:ext>
                  </a:extLst>
                </p:cNvPr>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2" name="图形 217">
                  <a:extLst>
                    <a:ext uri="{FF2B5EF4-FFF2-40B4-BE49-F238E27FC236}">
                      <a16:creationId xmlns:a16="http://schemas.microsoft.com/office/drawing/2014/main" id="{B91F2245-0F15-4F83-B31A-B83D1DDBEC7B}"/>
                    </a:ext>
                  </a:extLst>
                </p:cNvPr>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3" name="图形 217">
                  <a:extLst>
                    <a:ext uri="{FF2B5EF4-FFF2-40B4-BE49-F238E27FC236}">
                      <a16:creationId xmlns:a16="http://schemas.microsoft.com/office/drawing/2014/main" id="{B9371263-2710-486C-9DF2-532154103053}"/>
                    </a:ext>
                  </a:extLst>
                </p:cNvPr>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24" name="图形 217">
                  <a:extLst>
                    <a:ext uri="{FF2B5EF4-FFF2-40B4-BE49-F238E27FC236}">
                      <a16:creationId xmlns:a16="http://schemas.microsoft.com/office/drawing/2014/main" id="{FDD4D606-538E-41A6-ABEE-F10F750B01CE}"/>
                    </a:ext>
                  </a:extLst>
                </p:cNvPr>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14" name="直接连接符 13">
              <a:extLst>
                <a:ext uri="{FF2B5EF4-FFF2-40B4-BE49-F238E27FC236}">
                  <a16:creationId xmlns:a16="http://schemas.microsoft.com/office/drawing/2014/main" id="{BD3A14E0-F289-4A75-B4BA-74F45A72274B}"/>
                </a:ext>
              </a:extLst>
            </p:cNvPr>
            <p:cNvCxnSpPr>
              <a:cxnSpLocks/>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85EB95A6-3B05-41B5-B783-7649A299B36E}"/>
                </a:ext>
              </a:extLst>
            </p:cNvPr>
            <p:cNvCxnSpPr>
              <a:cxnSpLocks/>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42" name="文本占位符 41">
            <a:extLst>
              <a:ext uri="{FF2B5EF4-FFF2-40B4-BE49-F238E27FC236}">
                <a16:creationId xmlns:a16="http://schemas.microsoft.com/office/drawing/2014/main" id="{FEE63F6E-807A-4D30-A5AA-6F0EEE0AD659}"/>
              </a:ext>
            </a:extLst>
          </p:cNvPr>
          <p:cNvSpPr>
            <a:spLocks noGrp="1"/>
          </p:cNvSpPr>
          <p:nvPr>
            <p:ph type="body" sz="quarter" idx="10" hasCustomPrompt="1"/>
          </p:nvPr>
        </p:nvSpPr>
        <p:spPr>
          <a:xfrm>
            <a:off x="5499100" y="2082800"/>
            <a:ext cx="1193800" cy="965200"/>
          </a:xfrm>
          <a:prstGeom prst="rect">
            <a:avLst/>
          </a:prstGeom>
          <a:noFill/>
        </p:spPr>
        <p:txBody>
          <a:bodyPr wrap="square" rtlCol="0" anchor="ctr" anchorCtr="0">
            <a:noAutofit/>
          </a:bodyPr>
          <a:lstStyle>
            <a:lvl1pPr marL="0" indent="0">
              <a:buNone/>
              <a:defRPr lang="zh-CN" altLang="en-US" sz="6600" b="1" dirty="0" smtClean="0">
                <a:solidFill>
                  <a:schemeClr val="tx1"/>
                </a:solidFill>
                <a:latin typeface="+mn-ea"/>
              </a:defRPr>
            </a:lvl1pPr>
            <a:lvl2pPr>
              <a:defRPr lang="zh-CN" altLang="en-US" sz="1800" dirty="0" smtClean="0"/>
            </a:lvl2pPr>
            <a:lvl3pPr>
              <a:defRPr lang="zh-CN" altLang="en-US" sz="1800" dirty="0" smtClean="0"/>
            </a:lvl3pPr>
            <a:lvl4pPr>
              <a:defRPr lang="zh-CN" altLang="en-US" dirty="0" smtClean="0"/>
            </a:lvl4pPr>
            <a:lvl5pPr>
              <a:defRPr lang="zh-CN" altLang="en-US" dirty="0"/>
            </a:lvl5pPr>
          </a:lstStyle>
          <a:p>
            <a:pPr marL="0" lvl="0" defTabSz="457200"/>
            <a:r>
              <a:rPr lang="en-US" altLang="zh-CN" dirty="0"/>
              <a:t>01</a:t>
            </a:r>
            <a:endParaRPr lang="zh-CN" altLang="en-US" dirty="0"/>
          </a:p>
        </p:txBody>
      </p:sp>
      <p:sp>
        <p:nvSpPr>
          <p:cNvPr id="43" name="PA-文本框 3" descr="章节概要1">
            <a:extLst>
              <a:ext uri="{FF2B5EF4-FFF2-40B4-BE49-F238E27FC236}">
                <a16:creationId xmlns:a16="http://schemas.microsoft.com/office/drawing/2014/main" id="{ADBF2155-B129-404A-B769-6ED9F02CE6F9}"/>
              </a:ext>
            </a:extLst>
          </p:cNvPr>
          <p:cNvSpPr txBox="1"/>
          <p:nvPr userDrawn="1">
            <p:custDataLst>
              <p:tags r:id="rId2"/>
            </p:custDataLst>
          </p:nvPr>
        </p:nvSpPr>
        <p:spPr>
          <a:xfrm>
            <a:off x="3551096" y="-696018"/>
            <a:ext cx="6817009"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en-US" altLang="zh-CN" spc="300" dirty="0">
              <a:latin typeface="+mn-ea"/>
            </a:endParaRPr>
          </a:p>
        </p:txBody>
      </p:sp>
      <p:sp>
        <p:nvSpPr>
          <p:cNvPr id="46" name="文本占位符 45">
            <a:extLst>
              <a:ext uri="{FF2B5EF4-FFF2-40B4-BE49-F238E27FC236}">
                <a16:creationId xmlns:a16="http://schemas.microsoft.com/office/drawing/2014/main" id="{BEE01F81-447C-4269-B0F2-D2F2CC9B05B5}"/>
              </a:ext>
            </a:extLst>
          </p:cNvPr>
          <p:cNvSpPr>
            <a:spLocks noGrp="1"/>
          </p:cNvSpPr>
          <p:nvPr>
            <p:ph type="body" sz="quarter" idx="11" hasCustomPrompt="1"/>
          </p:nvPr>
        </p:nvSpPr>
        <p:spPr>
          <a:xfrm>
            <a:off x="4029075" y="3429000"/>
            <a:ext cx="4133850" cy="838200"/>
          </a:xfrm>
          <a:prstGeom prst="rect">
            <a:avLst/>
          </a:prstGeom>
          <a:noFill/>
        </p:spPr>
        <p:txBody>
          <a:bodyPr wrap="square" rtlCol="0" anchor="ctr" anchorCtr="1">
            <a:noAutofit/>
          </a:bodyPr>
          <a:lstStyle>
            <a:lvl1pPr marL="0" indent="0">
              <a:buNone/>
              <a:defRPr lang="zh-CN" altLang="en-US" sz="4400" spc="300" dirty="0" smtClean="0">
                <a:latin typeface="+mj-ea"/>
                <a:ea typeface="+mj-ea"/>
              </a:defRPr>
            </a:lvl1pPr>
            <a:lvl2pPr>
              <a:defRPr lang="zh-CN" altLang="en-US" sz="1800" dirty="0" smtClean="0"/>
            </a:lvl2pPr>
            <a:lvl3pPr>
              <a:defRPr lang="zh-CN" altLang="en-US" sz="1800" dirty="0" smtClean="0"/>
            </a:lvl3pPr>
            <a:lvl4pPr>
              <a:defRPr lang="zh-CN" altLang="en-US" dirty="0" smtClean="0"/>
            </a:lvl4pPr>
            <a:lvl5pPr marL="1600200" indent="0">
              <a:buNone/>
              <a:defRPr lang="zh-CN" altLang="en-US" dirty="0"/>
            </a:lvl5pPr>
          </a:lstStyle>
          <a:p>
            <a:r>
              <a:rPr lang="zh-CN" altLang="en-US" sz="4400" dirty="0"/>
              <a:t>工作概况</a:t>
            </a:r>
          </a:p>
        </p:txBody>
      </p:sp>
      <p:sp>
        <p:nvSpPr>
          <p:cNvPr id="49" name="文本占位符 48">
            <a:extLst>
              <a:ext uri="{FF2B5EF4-FFF2-40B4-BE49-F238E27FC236}">
                <a16:creationId xmlns:a16="http://schemas.microsoft.com/office/drawing/2014/main" id="{0C1A5B69-1A66-4A4E-A0DA-6D6D99420785}"/>
              </a:ext>
            </a:extLst>
          </p:cNvPr>
          <p:cNvSpPr>
            <a:spLocks noGrp="1"/>
          </p:cNvSpPr>
          <p:nvPr>
            <p:ph type="body" sz="quarter" idx="12" hasCustomPrompt="1"/>
          </p:nvPr>
        </p:nvSpPr>
        <p:spPr>
          <a:xfrm>
            <a:off x="4032250" y="4114800"/>
            <a:ext cx="4127500" cy="419100"/>
          </a:xfrm>
          <a:prstGeom prst="rect">
            <a:avLst/>
          </a:prstGeom>
          <a:noFill/>
        </p:spPr>
        <p:txBody>
          <a:bodyPr vert="horz" wrap="square" rtlCol="0" anchor="ctr" anchorCtr="1">
            <a:noAutofit/>
          </a:bodyPr>
          <a:lstStyle>
            <a:lvl1pPr marL="0" indent="0">
              <a:buNone/>
              <a:defRPr lang="zh-CN" altLang="en-US" sz="1800" spc="300" dirty="0">
                <a:latin typeface="+mn-ea"/>
              </a:defRPr>
            </a:lvl1pPr>
          </a:lstStyle>
          <a:p>
            <a:pPr lvl="0" algn="ctr"/>
            <a:r>
              <a:rPr lang="zh-CN" altLang="en-US" spc="300" dirty="0">
                <a:latin typeface="+mn-ea"/>
              </a:rPr>
              <a:t>请填写关于本章的内容介绍</a:t>
            </a:r>
            <a:endParaRPr lang="en-US" altLang="zh-CN" spc="300" dirty="0">
              <a:latin typeface="+mn-ea"/>
            </a:endParaRPr>
          </a:p>
        </p:txBody>
      </p:sp>
      <p:sp>
        <p:nvSpPr>
          <p:cNvPr id="56" name="文本占位符 55">
            <a:extLst>
              <a:ext uri="{FF2B5EF4-FFF2-40B4-BE49-F238E27FC236}">
                <a16:creationId xmlns:a16="http://schemas.microsoft.com/office/drawing/2014/main" id="{C504E2C9-0868-4125-A433-FEA8AC97813E}"/>
              </a:ext>
            </a:extLst>
          </p:cNvPr>
          <p:cNvSpPr>
            <a:spLocks noGrp="1"/>
          </p:cNvSpPr>
          <p:nvPr>
            <p:ph type="body" sz="quarter" idx="13" hasCustomPrompt="1"/>
          </p:nvPr>
        </p:nvSpPr>
        <p:spPr>
          <a:xfrm>
            <a:off x="811213" y="5765800"/>
            <a:ext cx="10569575" cy="542925"/>
          </a:xfrm>
          <a:prstGeom prst="rect">
            <a:avLst/>
          </a:prstGeom>
          <a:noFill/>
        </p:spPr>
        <p:txBody>
          <a:bodyPr wrap="square" rtlCol="0" anchor="ctr" anchorCtr="1">
            <a:noAutofit/>
          </a:bodyPr>
          <a:lstStyle>
            <a:lvl1pPr marL="0" indent="0">
              <a:buNone/>
              <a:defRPr lang="zh-CN" altLang="en-US" sz="1400" smtClean="0">
                <a:ea typeface="OPPOSans L" panose="00020600040101010101" pitchFamily="18" charset="-122"/>
              </a:defRPr>
            </a:lvl1pPr>
            <a:lvl2pPr>
              <a:defRPr lang="zh-CN" altLang="en-US" sz="1800" smtClean="0"/>
            </a:lvl2pPr>
            <a:lvl3pPr>
              <a:defRPr lang="zh-CN" altLang="en-US" sz="1800" smtClean="0"/>
            </a:lvl3pPr>
            <a:lvl4pPr>
              <a:defRPr lang="zh-CN" altLang="en-US" smtClean="0"/>
            </a:lvl4pPr>
            <a:lvl5pPr>
              <a:defRPr lang="zh-CN" altLang="en-US"/>
            </a:lvl5pPr>
          </a:lstStyle>
          <a:p>
            <a:pPr algn="ctr"/>
            <a:r>
              <a:rPr lang="en-US" altLang="zh-CN" sz="1400" dirty="0">
                <a:ea typeface="思源黑体 CN Light" panose="020B0300000000000000" pitchFamily="34" charset="-122"/>
              </a:rPr>
              <a:t>Lorem ipsum dolor sit </a:t>
            </a:r>
            <a:r>
              <a:rPr lang="en-US" altLang="zh-CN" sz="1400" dirty="0" err="1">
                <a:ea typeface="思源黑体 CN Light" panose="020B0300000000000000" pitchFamily="34" charset="-122"/>
              </a:rPr>
              <a:t>amet</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consectetuer</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adipiscing</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elit</a:t>
            </a:r>
            <a:r>
              <a:rPr lang="en-US" altLang="zh-CN" sz="1400" dirty="0">
                <a:ea typeface="思源黑体 CN Light" panose="020B0300000000000000" pitchFamily="34" charset="-122"/>
              </a:rPr>
              <a:t>. Maecenas </a:t>
            </a:r>
            <a:r>
              <a:rPr lang="en-US" altLang="zh-CN" sz="1400" dirty="0" err="1">
                <a:ea typeface="思源黑体 CN Light" panose="020B0300000000000000" pitchFamily="34" charset="-122"/>
              </a:rPr>
              <a:t>porttitor</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congue</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massa</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Fusce</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posuere</a:t>
            </a:r>
            <a:r>
              <a:rPr lang="en-US" altLang="zh-CN" sz="1400" dirty="0">
                <a:ea typeface="思源黑体 CN Light" panose="020B0300000000000000" pitchFamily="34" charset="-122"/>
              </a:rPr>
              <a:t>, magna sed pulvinar </a:t>
            </a:r>
            <a:r>
              <a:rPr lang="en-US" altLang="zh-CN" sz="1400" dirty="0" err="1">
                <a:ea typeface="思源黑体 CN Light" panose="020B0300000000000000" pitchFamily="34" charset="-122"/>
              </a:rPr>
              <a:t>ultricies</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purus</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lectus</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malesuada</a:t>
            </a:r>
            <a:r>
              <a:rPr lang="en-US" altLang="zh-CN" sz="1400" dirty="0">
                <a:ea typeface="思源黑体 CN Light" panose="020B0300000000000000" pitchFamily="34" charset="-122"/>
              </a:rPr>
              <a:t> libero, sit </a:t>
            </a:r>
            <a:r>
              <a:rPr lang="en-US" altLang="zh-CN" sz="1400" dirty="0" err="1">
                <a:ea typeface="思源黑体 CN Light" panose="020B0300000000000000" pitchFamily="34" charset="-122"/>
              </a:rPr>
              <a:t>amet</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commodo</a:t>
            </a:r>
            <a:r>
              <a:rPr lang="en-US" altLang="zh-CN" sz="1400" dirty="0">
                <a:ea typeface="思源黑体 CN Light" panose="020B0300000000000000" pitchFamily="34" charset="-122"/>
              </a:rPr>
              <a:t> magna eros </a:t>
            </a:r>
            <a:r>
              <a:rPr lang="en-US" altLang="zh-CN" sz="1400" dirty="0" err="1">
                <a:ea typeface="思源黑体 CN Light" panose="020B0300000000000000" pitchFamily="34" charset="-122"/>
              </a:rPr>
              <a:t>quis</a:t>
            </a:r>
            <a:r>
              <a:rPr lang="en-US" altLang="zh-CN" sz="1400" dirty="0">
                <a:ea typeface="思源黑体 CN Light" panose="020B0300000000000000" pitchFamily="34" charset="-122"/>
              </a:rPr>
              <a:t> </a:t>
            </a:r>
            <a:r>
              <a:rPr lang="en-US" altLang="zh-CN" sz="1400" dirty="0" err="1">
                <a:ea typeface="思源黑体 CN Light" panose="020B0300000000000000" pitchFamily="34" charset="-122"/>
              </a:rPr>
              <a:t>urna</a:t>
            </a:r>
            <a:r>
              <a:rPr lang="en-US" altLang="zh-CN" sz="1400" dirty="0">
                <a:ea typeface="思源黑体 CN Light" panose="020B0300000000000000" pitchFamily="34" charset="-122"/>
              </a:rPr>
              <a:t>.</a:t>
            </a:r>
          </a:p>
        </p:txBody>
      </p:sp>
      <p:grpSp>
        <p:nvGrpSpPr>
          <p:cNvPr id="52" name="组合 51">
            <a:extLst>
              <a:ext uri="{FF2B5EF4-FFF2-40B4-BE49-F238E27FC236}">
                <a16:creationId xmlns:a16="http://schemas.microsoft.com/office/drawing/2014/main" id="{EE906D67-6282-4972-9EF4-A70A3E030659}"/>
              </a:ext>
            </a:extLst>
          </p:cNvPr>
          <p:cNvGrpSpPr/>
          <p:nvPr userDrawn="1"/>
        </p:nvGrpSpPr>
        <p:grpSpPr>
          <a:xfrm>
            <a:off x="131898" y="125480"/>
            <a:ext cx="384040" cy="6587077"/>
            <a:chOff x="131898" y="176280"/>
            <a:chExt cx="384040" cy="6587077"/>
          </a:xfrm>
        </p:grpSpPr>
        <p:grpSp>
          <p:nvGrpSpPr>
            <p:cNvPr id="53" name="组合 52">
              <a:extLst>
                <a:ext uri="{FF2B5EF4-FFF2-40B4-BE49-F238E27FC236}">
                  <a16:creationId xmlns:a16="http://schemas.microsoft.com/office/drawing/2014/main" id="{FF71C69F-3DBE-4E97-8FDA-BAC6BE4DEAB7}"/>
                </a:ext>
              </a:extLst>
            </p:cNvPr>
            <p:cNvGrpSpPr/>
            <p:nvPr/>
          </p:nvGrpSpPr>
          <p:grpSpPr>
            <a:xfrm>
              <a:off x="294059" y="6369341"/>
              <a:ext cx="59718" cy="394016"/>
              <a:chOff x="236240" y="6290675"/>
              <a:chExt cx="73245" cy="483266"/>
            </a:xfrm>
          </p:grpSpPr>
          <p:sp>
            <p:nvSpPr>
              <p:cNvPr id="55" name="椭圆 54">
                <a:extLst>
                  <a:ext uri="{FF2B5EF4-FFF2-40B4-BE49-F238E27FC236}">
                    <a16:creationId xmlns:a16="http://schemas.microsoft.com/office/drawing/2014/main" id="{16E256E4-2B60-43FC-8347-4FF913E0A11A}"/>
                  </a:ext>
                </a:extLst>
              </p:cNvPr>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椭圆 56">
                <a:extLst>
                  <a:ext uri="{FF2B5EF4-FFF2-40B4-BE49-F238E27FC236}">
                    <a16:creationId xmlns:a16="http://schemas.microsoft.com/office/drawing/2014/main" id="{DBBEF0B3-4D14-4077-9C9C-AAFBBD94DC07}"/>
                  </a:ext>
                </a:extLst>
              </p:cNvPr>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a:extLst>
                  <a:ext uri="{FF2B5EF4-FFF2-40B4-BE49-F238E27FC236}">
                    <a16:creationId xmlns:a16="http://schemas.microsoft.com/office/drawing/2014/main" id="{365E7FD4-572A-4307-BBB1-39D19ADAC17F}"/>
                  </a:ext>
                </a:extLst>
              </p:cNvPr>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9" name="椭圆 58">
                <a:extLst>
                  <a:ext uri="{FF2B5EF4-FFF2-40B4-BE49-F238E27FC236}">
                    <a16:creationId xmlns:a16="http://schemas.microsoft.com/office/drawing/2014/main" id="{A4B919AB-185D-4117-940A-EEFBD4A2C969}"/>
                  </a:ext>
                </a:extLst>
              </p:cNvPr>
              <p:cNvSpPr/>
              <p:nvPr/>
            </p:nvSpPr>
            <p:spPr>
              <a:xfrm>
                <a:off x="236240" y="6700696"/>
                <a:ext cx="73245" cy="73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0" name="椭圆 59">
                <a:extLst>
                  <a:ext uri="{FF2B5EF4-FFF2-40B4-BE49-F238E27FC236}">
                    <a16:creationId xmlns:a16="http://schemas.microsoft.com/office/drawing/2014/main" id="{E9D2FBE1-7DF3-43E0-851B-79A2409F6285}"/>
                  </a:ext>
                </a:extLst>
              </p:cNvPr>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a:extLst>
                <a:ext uri="{FF2B5EF4-FFF2-40B4-BE49-F238E27FC236}">
                  <a16:creationId xmlns:a16="http://schemas.microsoft.com/office/drawing/2014/main" id="{4F129B21-BB55-4EEA-B943-1B4DF83F5BE7}"/>
                </a:ext>
              </a:extLst>
            </p:cNvPr>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spTree>
    <p:extLst>
      <p:ext uri="{BB962C8B-B14F-4D97-AF65-F5344CB8AC3E}">
        <p14:creationId xmlns:p14="http://schemas.microsoft.com/office/powerpoint/2010/main" val="43145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内容页-2">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id="{5A27253A-091C-4153-89C3-3241D800088E}"/>
              </a:ext>
            </a:extLst>
          </p:cNvPr>
          <p:cNvGrpSpPr/>
          <p:nvPr userDrawn="1"/>
        </p:nvGrpSpPr>
        <p:grpSpPr>
          <a:xfrm>
            <a:off x="11754712" y="0"/>
            <a:ext cx="179251" cy="6858000"/>
            <a:chOff x="11754712" y="0"/>
            <a:chExt cx="179251" cy="6858000"/>
          </a:xfrm>
        </p:grpSpPr>
        <p:grpSp>
          <p:nvGrpSpPr>
            <p:cNvPr id="16" name="组合 15">
              <a:extLst>
                <a:ext uri="{FF2B5EF4-FFF2-40B4-BE49-F238E27FC236}">
                  <a16:creationId xmlns:a16="http://schemas.microsoft.com/office/drawing/2014/main" id="{0BAC0D15-6509-42AE-80FA-5B0E6E516C13}"/>
                </a:ext>
              </a:extLst>
            </p:cNvPr>
            <p:cNvGrpSpPr/>
            <p:nvPr/>
          </p:nvGrpSpPr>
          <p:grpSpPr>
            <a:xfrm>
              <a:off x="11754712" y="2700746"/>
              <a:ext cx="179251" cy="1456507"/>
              <a:chOff x="11721374" y="2711252"/>
              <a:chExt cx="179251" cy="1456507"/>
            </a:xfrm>
          </p:grpSpPr>
          <p:pic>
            <p:nvPicPr>
              <p:cNvPr id="19" name="图形 18">
                <a:extLst>
                  <a:ext uri="{FF2B5EF4-FFF2-40B4-BE49-F238E27FC236}">
                    <a16:creationId xmlns:a16="http://schemas.microsoft.com/office/drawing/2014/main" id="{D150CAFF-15C6-44C7-B6AB-37D9E1862A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721374" y="2711252"/>
                <a:ext cx="179251" cy="179251"/>
              </a:xfrm>
              <a:prstGeom prst="rect">
                <a:avLst/>
              </a:prstGeom>
            </p:spPr>
          </p:pic>
          <p:grpSp>
            <p:nvGrpSpPr>
              <p:cNvPr id="20" name="组合 19">
                <a:extLst>
                  <a:ext uri="{FF2B5EF4-FFF2-40B4-BE49-F238E27FC236}">
                    <a16:creationId xmlns:a16="http://schemas.microsoft.com/office/drawing/2014/main" id="{5A03B0FF-2FDB-43C3-8E76-E07C00288803}"/>
                  </a:ext>
                </a:extLst>
              </p:cNvPr>
              <p:cNvGrpSpPr/>
              <p:nvPr/>
            </p:nvGrpSpPr>
            <p:grpSpPr>
              <a:xfrm>
                <a:off x="11736311" y="3167502"/>
                <a:ext cx="149376" cy="130703"/>
                <a:chOff x="6130757" y="1551740"/>
                <a:chExt cx="236060" cy="206552"/>
              </a:xfrm>
            </p:grpSpPr>
            <p:sp>
              <p:nvSpPr>
                <p:cNvPr id="32" name="图形 215">
                  <a:extLst>
                    <a:ext uri="{FF2B5EF4-FFF2-40B4-BE49-F238E27FC236}">
                      <a16:creationId xmlns:a16="http://schemas.microsoft.com/office/drawing/2014/main" id="{504891D0-FD51-4745-96A8-506B830EB659}"/>
                    </a:ext>
                  </a:extLst>
                </p:cNvPr>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33" name="图形 215">
                  <a:extLst>
                    <a:ext uri="{FF2B5EF4-FFF2-40B4-BE49-F238E27FC236}">
                      <a16:creationId xmlns:a16="http://schemas.microsoft.com/office/drawing/2014/main" id="{3C5B69B9-FCE1-4B92-97CE-EB40FC8D9C99}"/>
                    </a:ext>
                  </a:extLst>
                </p:cNvPr>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4" name="图形 215">
                  <a:extLst>
                    <a:ext uri="{FF2B5EF4-FFF2-40B4-BE49-F238E27FC236}">
                      <a16:creationId xmlns:a16="http://schemas.microsoft.com/office/drawing/2014/main" id="{FA83C49F-31F3-41A0-802A-1500B59A70C8}"/>
                    </a:ext>
                  </a:extLst>
                </p:cNvPr>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5" name="图形 215">
                  <a:extLst>
                    <a:ext uri="{FF2B5EF4-FFF2-40B4-BE49-F238E27FC236}">
                      <a16:creationId xmlns:a16="http://schemas.microsoft.com/office/drawing/2014/main" id="{64BC1ACA-35E3-4EA3-B773-51EC96E12455}"/>
                    </a:ext>
                  </a:extLst>
                </p:cNvPr>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6" name="图形 215">
                  <a:extLst>
                    <a:ext uri="{FF2B5EF4-FFF2-40B4-BE49-F238E27FC236}">
                      <a16:creationId xmlns:a16="http://schemas.microsoft.com/office/drawing/2014/main" id="{DA763A4F-E1A5-4957-A68D-6D919C9573CB}"/>
                    </a:ext>
                  </a:extLst>
                </p:cNvPr>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7" name="图形 215">
                  <a:extLst>
                    <a:ext uri="{FF2B5EF4-FFF2-40B4-BE49-F238E27FC236}">
                      <a16:creationId xmlns:a16="http://schemas.microsoft.com/office/drawing/2014/main" id="{0AE17A54-2C2F-4DD2-AFC1-860CA5328FAC}"/>
                    </a:ext>
                  </a:extLst>
                </p:cNvPr>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21" name="组合 20">
                <a:extLst>
                  <a:ext uri="{FF2B5EF4-FFF2-40B4-BE49-F238E27FC236}">
                    <a16:creationId xmlns:a16="http://schemas.microsoft.com/office/drawing/2014/main" id="{E41A4214-DC80-4CEE-8C79-3B7497FF3DD6}"/>
                  </a:ext>
                </a:extLst>
              </p:cNvPr>
              <p:cNvGrpSpPr/>
              <p:nvPr/>
            </p:nvGrpSpPr>
            <p:grpSpPr>
              <a:xfrm>
                <a:off x="11735065" y="3600285"/>
                <a:ext cx="151869" cy="129089"/>
                <a:chOff x="6120000" y="1872328"/>
                <a:chExt cx="240000" cy="204000"/>
              </a:xfrm>
            </p:grpSpPr>
            <p:sp>
              <p:nvSpPr>
                <p:cNvPr id="28" name="图形 230">
                  <a:extLst>
                    <a:ext uri="{FF2B5EF4-FFF2-40B4-BE49-F238E27FC236}">
                      <a16:creationId xmlns:a16="http://schemas.microsoft.com/office/drawing/2014/main" id="{BFE2220B-1B69-483C-A900-72FDFBD57B4A}"/>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9" name="图形 230">
                  <a:extLst>
                    <a:ext uri="{FF2B5EF4-FFF2-40B4-BE49-F238E27FC236}">
                      <a16:creationId xmlns:a16="http://schemas.microsoft.com/office/drawing/2014/main" id="{EDD101DE-2324-404D-B1B5-1AC54372850D}"/>
                    </a:ext>
                  </a:extLst>
                </p:cNvPr>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0" name="图形 230">
                  <a:extLst>
                    <a:ext uri="{FF2B5EF4-FFF2-40B4-BE49-F238E27FC236}">
                      <a16:creationId xmlns:a16="http://schemas.microsoft.com/office/drawing/2014/main" id="{3CAD2A37-A3E9-4E45-B769-CB3324E870C2}"/>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1" name="图形 230">
                  <a:extLst>
                    <a:ext uri="{FF2B5EF4-FFF2-40B4-BE49-F238E27FC236}">
                      <a16:creationId xmlns:a16="http://schemas.microsoft.com/office/drawing/2014/main" id="{D971DEBF-0E87-4D4C-8E06-7F5FBC324F08}"/>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22" name="组合 21">
                <a:extLst>
                  <a:ext uri="{FF2B5EF4-FFF2-40B4-BE49-F238E27FC236}">
                    <a16:creationId xmlns:a16="http://schemas.microsoft.com/office/drawing/2014/main" id="{F61AA84D-E517-470C-A14F-B7E248BA7318}"/>
                  </a:ext>
                </a:extLst>
              </p:cNvPr>
              <p:cNvGrpSpPr/>
              <p:nvPr/>
            </p:nvGrpSpPr>
            <p:grpSpPr>
              <a:xfrm>
                <a:off x="11740046" y="4025853"/>
                <a:ext cx="141906" cy="141906"/>
                <a:chOff x="6125507" y="2177982"/>
                <a:chExt cx="224257" cy="224257"/>
              </a:xfrm>
            </p:grpSpPr>
            <p:sp>
              <p:nvSpPr>
                <p:cNvPr id="23" name="图形 217">
                  <a:extLst>
                    <a:ext uri="{FF2B5EF4-FFF2-40B4-BE49-F238E27FC236}">
                      <a16:creationId xmlns:a16="http://schemas.microsoft.com/office/drawing/2014/main" id="{FD2C1D7A-214E-4939-960F-3FB30746DFB0}"/>
                    </a:ext>
                  </a:extLst>
                </p:cNvPr>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4" name="图形 217">
                  <a:extLst>
                    <a:ext uri="{FF2B5EF4-FFF2-40B4-BE49-F238E27FC236}">
                      <a16:creationId xmlns:a16="http://schemas.microsoft.com/office/drawing/2014/main" id="{DA1DD484-68FB-473E-918C-3E77B33AED5D}"/>
                    </a:ext>
                  </a:extLst>
                </p:cNvPr>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5" name="图形 217">
                  <a:extLst>
                    <a:ext uri="{FF2B5EF4-FFF2-40B4-BE49-F238E27FC236}">
                      <a16:creationId xmlns:a16="http://schemas.microsoft.com/office/drawing/2014/main" id="{3D6856CD-3EC6-4A59-A2FE-AA1088591DE1}"/>
                    </a:ext>
                  </a:extLst>
                </p:cNvPr>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6" name="图形 217">
                  <a:extLst>
                    <a:ext uri="{FF2B5EF4-FFF2-40B4-BE49-F238E27FC236}">
                      <a16:creationId xmlns:a16="http://schemas.microsoft.com/office/drawing/2014/main" id="{9BC5E7E8-6C1C-4D90-8A59-B27FC7BE955B}"/>
                    </a:ext>
                  </a:extLst>
                </p:cNvPr>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27" name="图形 217">
                  <a:extLst>
                    <a:ext uri="{FF2B5EF4-FFF2-40B4-BE49-F238E27FC236}">
                      <a16:creationId xmlns:a16="http://schemas.microsoft.com/office/drawing/2014/main" id="{64E8E333-AB67-488C-9ED9-F10593E8B4F8}"/>
                    </a:ext>
                  </a:extLst>
                </p:cNvPr>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17" name="直接连接符 16">
              <a:extLst>
                <a:ext uri="{FF2B5EF4-FFF2-40B4-BE49-F238E27FC236}">
                  <a16:creationId xmlns:a16="http://schemas.microsoft.com/office/drawing/2014/main" id="{4C56C94A-B7E5-44E2-8EF2-BE0DA4C7DEF7}"/>
                </a:ext>
              </a:extLst>
            </p:cNvPr>
            <p:cNvCxnSpPr>
              <a:cxnSpLocks/>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64D2F984-A995-4BDD-A798-1F86A881462F}"/>
                </a:ext>
              </a:extLst>
            </p:cNvPr>
            <p:cNvCxnSpPr>
              <a:cxnSpLocks/>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文本占位符 38">
            <a:extLst>
              <a:ext uri="{FF2B5EF4-FFF2-40B4-BE49-F238E27FC236}">
                <a16:creationId xmlns:a16="http://schemas.microsoft.com/office/drawing/2014/main" id="{33B970DA-D5BF-4268-8A31-3951CB8DD9AA}"/>
              </a:ext>
            </a:extLst>
          </p:cNvPr>
          <p:cNvSpPr>
            <a:spLocks noGrp="1"/>
          </p:cNvSpPr>
          <p:nvPr>
            <p:ph type="body" sz="quarter" idx="10" hasCustomPrompt="1"/>
          </p:nvPr>
        </p:nvSpPr>
        <p:spPr>
          <a:xfrm>
            <a:off x="5171539" y="627109"/>
            <a:ext cx="1906672" cy="487378"/>
          </a:xfrm>
          <a:prstGeom prst="rect">
            <a:avLst/>
          </a:prstGeom>
          <a:noFill/>
        </p:spPr>
        <p:txBody>
          <a:bodyPr wrap="square" rtlCol="0">
            <a:spAutoFit/>
          </a:bodyPr>
          <a:lstStyle>
            <a:lvl1pPr marL="0" indent="0" algn="ctr">
              <a:buNone/>
              <a:defRPr lang="zh-CN" altLang="en-US" sz="2800" spc="300" smtClean="0">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defTabSz="457200"/>
            <a:r>
              <a:rPr lang="zh-CN" altLang="en-US" dirty="0"/>
              <a:t>未来规划</a:t>
            </a:r>
          </a:p>
        </p:txBody>
      </p:sp>
      <p:grpSp>
        <p:nvGrpSpPr>
          <p:cNvPr id="38" name="组合 37">
            <a:extLst>
              <a:ext uri="{FF2B5EF4-FFF2-40B4-BE49-F238E27FC236}">
                <a16:creationId xmlns:a16="http://schemas.microsoft.com/office/drawing/2014/main" id="{B2295778-6DFC-4F75-98A5-C6A1CFDA29F0}"/>
              </a:ext>
            </a:extLst>
          </p:cNvPr>
          <p:cNvGrpSpPr/>
          <p:nvPr userDrawn="1"/>
        </p:nvGrpSpPr>
        <p:grpSpPr>
          <a:xfrm>
            <a:off x="131898" y="125480"/>
            <a:ext cx="384040" cy="6587077"/>
            <a:chOff x="131898" y="176280"/>
            <a:chExt cx="384040" cy="6587077"/>
          </a:xfrm>
        </p:grpSpPr>
        <p:grpSp>
          <p:nvGrpSpPr>
            <p:cNvPr id="40" name="组合 39">
              <a:extLst>
                <a:ext uri="{FF2B5EF4-FFF2-40B4-BE49-F238E27FC236}">
                  <a16:creationId xmlns:a16="http://schemas.microsoft.com/office/drawing/2014/main" id="{2A8F3BF1-E9A5-4189-BD15-D48925FE4833}"/>
                </a:ext>
              </a:extLst>
            </p:cNvPr>
            <p:cNvGrpSpPr/>
            <p:nvPr/>
          </p:nvGrpSpPr>
          <p:grpSpPr>
            <a:xfrm>
              <a:off x="294059" y="6369341"/>
              <a:ext cx="59718" cy="394016"/>
              <a:chOff x="236240" y="6290675"/>
              <a:chExt cx="73245" cy="483266"/>
            </a:xfrm>
          </p:grpSpPr>
          <p:sp>
            <p:nvSpPr>
              <p:cNvPr id="42" name="椭圆 41">
                <a:extLst>
                  <a:ext uri="{FF2B5EF4-FFF2-40B4-BE49-F238E27FC236}">
                    <a16:creationId xmlns:a16="http://schemas.microsoft.com/office/drawing/2014/main" id="{BCE20BFC-61C9-4BC7-8819-A759868AC48C}"/>
                  </a:ext>
                </a:extLst>
              </p:cNvPr>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a:extLst>
                  <a:ext uri="{FF2B5EF4-FFF2-40B4-BE49-F238E27FC236}">
                    <a16:creationId xmlns:a16="http://schemas.microsoft.com/office/drawing/2014/main" id="{13EE581D-75FD-43EF-9EF5-DBFCA9505F1B}"/>
                  </a:ext>
                </a:extLst>
              </p:cNvPr>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a:extLst>
                  <a:ext uri="{FF2B5EF4-FFF2-40B4-BE49-F238E27FC236}">
                    <a16:creationId xmlns:a16="http://schemas.microsoft.com/office/drawing/2014/main" id="{77917F96-E516-4CD4-B996-271978C9324F}"/>
                  </a:ext>
                </a:extLst>
              </p:cNvPr>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5" name="椭圆 44">
                <a:extLst>
                  <a:ext uri="{FF2B5EF4-FFF2-40B4-BE49-F238E27FC236}">
                    <a16:creationId xmlns:a16="http://schemas.microsoft.com/office/drawing/2014/main" id="{4656E710-F57E-4401-B185-A64A4A0BFB2B}"/>
                  </a:ext>
                </a:extLst>
              </p:cNvPr>
              <p:cNvSpPr/>
              <p:nvPr/>
            </p:nvSpPr>
            <p:spPr>
              <a:xfrm>
                <a:off x="236240" y="6700696"/>
                <a:ext cx="73245" cy="73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椭圆 45">
                <a:extLst>
                  <a:ext uri="{FF2B5EF4-FFF2-40B4-BE49-F238E27FC236}">
                    <a16:creationId xmlns:a16="http://schemas.microsoft.com/office/drawing/2014/main" id="{DF228914-CDF0-4528-9B12-F82A19BE5B0C}"/>
                  </a:ext>
                </a:extLst>
              </p:cNvPr>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1" name="椭圆 40">
              <a:extLst>
                <a:ext uri="{FF2B5EF4-FFF2-40B4-BE49-F238E27FC236}">
                  <a16:creationId xmlns:a16="http://schemas.microsoft.com/office/drawing/2014/main" id="{6F4D0901-70F6-4DEC-BA12-E38FE82747E7}"/>
                </a:ext>
              </a:extLst>
            </p:cNvPr>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cxnSp>
        <p:nvCxnSpPr>
          <p:cNvPr id="50" name="直接连接符 49">
            <a:extLst>
              <a:ext uri="{FF2B5EF4-FFF2-40B4-BE49-F238E27FC236}">
                <a16:creationId xmlns:a16="http://schemas.microsoft.com/office/drawing/2014/main" id="{E269FFB3-C67E-47C1-B5EB-0BC96B8F8F00}"/>
              </a:ext>
            </a:extLst>
          </p:cNvPr>
          <p:cNvCxnSpPr>
            <a:cxnSpLocks/>
          </p:cNvCxnSpPr>
          <p:nvPr userDrawn="1"/>
        </p:nvCxnSpPr>
        <p:spPr>
          <a:xfrm>
            <a:off x="5769769" y="1078083"/>
            <a:ext cx="652463"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50816"/>
      </p:ext>
    </p:extLst>
  </p:cSld>
  <p:clrMapOvr>
    <a:masterClrMapping/>
  </p:clrMapOvr>
  <p:extLst>
    <p:ext uri="{DCECCB84-F9BA-43D5-87BE-67443E8EF086}">
      <p15:sldGuideLst xmlns:p15="http://schemas.microsoft.com/office/powerpoint/2012/main">
        <p15:guide id="1" orient="horz" pos="73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36" name="Freeform: Shape 49">
            <a:extLst>
              <a:ext uri="{FF2B5EF4-FFF2-40B4-BE49-F238E27FC236}">
                <a16:creationId xmlns:a16="http://schemas.microsoft.com/office/drawing/2014/main" id="{0A7282CA-ACE4-4F54-969C-FE172989DFA7}"/>
              </a:ext>
            </a:extLst>
          </p:cNvPr>
          <p:cNvSpPr/>
          <p:nvPr userDrawn="1"/>
        </p:nvSpPr>
        <p:spPr>
          <a:xfrm>
            <a:off x="9426" y="0"/>
            <a:ext cx="12173149" cy="3925455"/>
          </a:xfrm>
          <a:custGeom>
            <a:avLst/>
            <a:gdLst>
              <a:gd name="connsiteX0" fmla="*/ 0 w 19477038"/>
              <a:gd name="connsiteY0" fmla="*/ 0 h 6280728"/>
              <a:gd name="connsiteX1" fmla="*/ 19477038 w 19477038"/>
              <a:gd name="connsiteY1" fmla="*/ 0 h 6280728"/>
              <a:gd name="connsiteX2" fmla="*/ 19477038 w 19477038"/>
              <a:gd name="connsiteY2" fmla="*/ 2641997 h 6280728"/>
              <a:gd name="connsiteX3" fmla="*/ 0 w 19477038"/>
              <a:gd name="connsiteY3" fmla="*/ 2641997 h 6280728"/>
            </a:gdLst>
            <a:ahLst/>
            <a:cxnLst>
              <a:cxn ang="0">
                <a:pos x="connsiteX0" y="connsiteY0"/>
              </a:cxn>
              <a:cxn ang="0">
                <a:pos x="connsiteX1" y="connsiteY1"/>
              </a:cxn>
              <a:cxn ang="0">
                <a:pos x="connsiteX2" y="connsiteY2"/>
              </a:cxn>
              <a:cxn ang="0">
                <a:pos x="connsiteX3" y="connsiteY3"/>
              </a:cxn>
            </a:cxnLst>
            <a:rect l="l" t="t" r="r" b="b"/>
            <a:pathLst>
              <a:path w="19477038" h="6280728">
                <a:moveTo>
                  <a:pt x="0" y="0"/>
                </a:moveTo>
                <a:lnTo>
                  <a:pt x="19477038" y="0"/>
                </a:lnTo>
                <a:lnTo>
                  <a:pt x="19477038" y="2641997"/>
                </a:lnTo>
                <a:cubicBezTo>
                  <a:pt x="15098614" y="6511331"/>
                  <a:pt x="6817071" y="8386204"/>
                  <a:pt x="0" y="2641997"/>
                </a:cubicBez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sz="1798"/>
          </a:p>
        </p:txBody>
      </p:sp>
      <p:grpSp>
        <p:nvGrpSpPr>
          <p:cNvPr id="13" name="组合 12">
            <a:extLst>
              <a:ext uri="{FF2B5EF4-FFF2-40B4-BE49-F238E27FC236}">
                <a16:creationId xmlns:a16="http://schemas.microsoft.com/office/drawing/2014/main" id="{09D4E407-9598-4646-B209-6C2264A0B628}"/>
              </a:ext>
            </a:extLst>
          </p:cNvPr>
          <p:cNvGrpSpPr/>
          <p:nvPr userDrawn="1"/>
        </p:nvGrpSpPr>
        <p:grpSpPr>
          <a:xfrm>
            <a:off x="11754712" y="0"/>
            <a:ext cx="179251" cy="6858000"/>
            <a:chOff x="11754712" y="0"/>
            <a:chExt cx="179251" cy="6858000"/>
          </a:xfrm>
        </p:grpSpPr>
        <p:grpSp>
          <p:nvGrpSpPr>
            <p:cNvPr id="14" name="组合 13">
              <a:extLst>
                <a:ext uri="{FF2B5EF4-FFF2-40B4-BE49-F238E27FC236}">
                  <a16:creationId xmlns:a16="http://schemas.microsoft.com/office/drawing/2014/main" id="{77701BB2-ABEB-4321-A6DB-B8A91133D096}"/>
                </a:ext>
              </a:extLst>
            </p:cNvPr>
            <p:cNvGrpSpPr/>
            <p:nvPr/>
          </p:nvGrpSpPr>
          <p:grpSpPr>
            <a:xfrm>
              <a:off x="11754712" y="2700746"/>
              <a:ext cx="179251" cy="1456507"/>
              <a:chOff x="11721374" y="2711252"/>
              <a:chExt cx="179251" cy="1456507"/>
            </a:xfrm>
          </p:grpSpPr>
          <p:pic>
            <p:nvPicPr>
              <p:cNvPr id="17" name="图形 16">
                <a:extLst>
                  <a:ext uri="{FF2B5EF4-FFF2-40B4-BE49-F238E27FC236}">
                    <a16:creationId xmlns:a16="http://schemas.microsoft.com/office/drawing/2014/main" id="{3204EFD8-5F50-4744-8F04-46B9553E59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21374" y="2711252"/>
                <a:ext cx="179251" cy="179251"/>
              </a:xfrm>
              <a:prstGeom prst="rect">
                <a:avLst/>
              </a:prstGeom>
            </p:spPr>
          </p:pic>
          <p:grpSp>
            <p:nvGrpSpPr>
              <p:cNvPr id="18" name="组合 17">
                <a:extLst>
                  <a:ext uri="{FF2B5EF4-FFF2-40B4-BE49-F238E27FC236}">
                    <a16:creationId xmlns:a16="http://schemas.microsoft.com/office/drawing/2014/main" id="{ECB0291D-49B7-42E2-9C1D-34F7BFA65FB5}"/>
                  </a:ext>
                </a:extLst>
              </p:cNvPr>
              <p:cNvGrpSpPr/>
              <p:nvPr/>
            </p:nvGrpSpPr>
            <p:grpSpPr>
              <a:xfrm>
                <a:off x="11736311" y="3167502"/>
                <a:ext cx="149376" cy="130703"/>
                <a:chOff x="6130757" y="1551740"/>
                <a:chExt cx="236060" cy="206552"/>
              </a:xfrm>
            </p:grpSpPr>
            <p:sp>
              <p:nvSpPr>
                <p:cNvPr id="30" name="图形 215">
                  <a:extLst>
                    <a:ext uri="{FF2B5EF4-FFF2-40B4-BE49-F238E27FC236}">
                      <a16:creationId xmlns:a16="http://schemas.microsoft.com/office/drawing/2014/main" id="{FAC5DA31-DF9F-4AF7-8972-41B8C8C3E19F}"/>
                    </a:ext>
                  </a:extLst>
                </p:cNvPr>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31" name="图形 215">
                  <a:extLst>
                    <a:ext uri="{FF2B5EF4-FFF2-40B4-BE49-F238E27FC236}">
                      <a16:creationId xmlns:a16="http://schemas.microsoft.com/office/drawing/2014/main" id="{B9CF7E3E-DB37-44EC-AB64-D16F181EE864}"/>
                    </a:ext>
                  </a:extLst>
                </p:cNvPr>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2" name="图形 215">
                  <a:extLst>
                    <a:ext uri="{FF2B5EF4-FFF2-40B4-BE49-F238E27FC236}">
                      <a16:creationId xmlns:a16="http://schemas.microsoft.com/office/drawing/2014/main" id="{F2E5BBAF-0BDB-4AB5-8FC5-7410F6063BF9}"/>
                    </a:ext>
                  </a:extLst>
                </p:cNvPr>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3" name="图形 215">
                  <a:extLst>
                    <a:ext uri="{FF2B5EF4-FFF2-40B4-BE49-F238E27FC236}">
                      <a16:creationId xmlns:a16="http://schemas.microsoft.com/office/drawing/2014/main" id="{0C0D31F4-CF66-4334-8E02-B5A60D83EFBB}"/>
                    </a:ext>
                  </a:extLst>
                </p:cNvPr>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4" name="图形 215">
                  <a:extLst>
                    <a:ext uri="{FF2B5EF4-FFF2-40B4-BE49-F238E27FC236}">
                      <a16:creationId xmlns:a16="http://schemas.microsoft.com/office/drawing/2014/main" id="{6FA0E8AF-A768-41D4-9926-37186537565C}"/>
                    </a:ext>
                  </a:extLst>
                </p:cNvPr>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35" name="图形 215">
                  <a:extLst>
                    <a:ext uri="{FF2B5EF4-FFF2-40B4-BE49-F238E27FC236}">
                      <a16:creationId xmlns:a16="http://schemas.microsoft.com/office/drawing/2014/main" id="{4FB39B6C-29F9-43F8-9EB6-0D255C4E6B6A}"/>
                    </a:ext>
                  </a:extLst>
                </p:cNvPr>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19" name="组合 18">
                <a:extLst>
                  <a:ext uri="{FF2B5EF4-FFF2-40B4-BE49-F238E27FC236}">
                    <a16:creationId xmlns:a16="http://schemas.microsoft.com/office/drawing/2014/main" id="{C41448E4-D55A-4250-BC7D-D27F0A54B9D5}"/>
                  </a:ext>
                </a:extLst>
              </p:cNvPr>
              <p:cNvGrpSpPr/>
              <p:nvPr/>
            </p:nvGrpSpPr>
            <p:grpSpPr>
              <a:xfrm>
                <a:off x="11735065" y="3600285"/>
                <a:ext cx="151869" cy="129089"/>
                <a:chOff x="6120000" y="1872328"/>
                <a:chExt cx="240000" cy="204000"/>
              </a:xfrm>
            </p:grpSpPr>
            <p:sp>
              <p:nvSpPr>
                <p:cNvPr id="26" name="图形 230">
                  <a:extLst>
                    <a:ext uri="{FF2B5EF4-FFF2-40B4-BE49-F238E27FC236}">
                      <a16:creationId xmlns:a16="http://schemas.microsoft.com/office/drawing/2014/main" id="{FB2A2EA5-10EF-45EC-AD8B-4C86037D9D18}"/>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7" name="图形 230">
                  <a:extLst>
                    <a:ext uri="{FF2B5EF4-FFF2-40B4-BE49-F238E27FC236}">
                      <a16:creationId xmlns:a16="http://schemas.microsoft.com/office/drawing/2014/main" id="{1338BD78-4542-412A-A6E3-2D5CB3002AB5}"/>
                    </a:ext>
                  </a:extLst>
                </p:cNvPr>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8" name="图形 230">
                  <a:extLst>
                    <a:ext uri="{FF2B5EF4-FFF2-40B4-BE49-F238E27FC236}">
                      <a16:creationId xmlns:a16="http://schemas.microsoft.com/office/drawing/2014/main" id="{9627616E-9175-4185-8EAD-B6A5DE54B945}"/>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9" name="图形 230">
                  <a:extLst>
                    <a:ext uri="{FF2B5EF4-FFF2-40B4-BE49-F238E27FC236}">
                      <a16:creationId xmlns:a16="http://schemas.microsoft.com/office/drawing/2014/main" id="{CF9F4CFC-8A41-4CC5-ACD3-E7E450118561}"/>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20" name="组合 19">
                <a:extLst>
                  <a:ext uri="{FF2B5EF4-FFF2-40B4-BE49-F238E27FC236}">
                    <a16:creationId xmlns:a16="http://schemas.microsoft.com/office/drawing/2014/main" id="{57025356-3AF0-4131-80EC-32C70502436C}"/>
                  </a:ext>
                </a:extLst>
              </p:cNvPr>
              <p:cNvGrpSpPr/>
              <p:nvPr/>
            </p:nvGrpSpPr>
            <p:grpSpPr>
              <a:xfrm>
                <a:off x="11740046" y="4025853"/>
                <a:ext cx="141906" cy="141906"/>
                <a:chOff x="6125507" y="2177982"/>
                <a:chExt cx="224257" cy="224257"/>
              </a:xfrm>
            </p:grpSpPr>
            <p:sp>
              <p:nvSpPr>
                <p:cNvPr id="21" name="图形 217">
                  <a:extLst>
                    <a:ext uri="{FF2B5EF4-FFF2-40B4-BE49-F238E27FC236}">
                      <a16:creationId xmlns:a16="http://schemas.microsoft.com/office/drawing/2014/main" id="{47A728B2-4954-40C2-90C8-3BAC4C51B562}"/>
                    </a:ext>
                  </a:extLst>
                </p:cNvPr>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2" name="图形 217">
                  <a:extLst>
                    <a:ext uri="{FF2B5EF4-FFF2-40B4-BE49-F238E27FC236}">
                      <a16:creationId xmlns:a16="http://schemas.microsoft.com/office/drawing/2014/main" id="{5B3DEBEC-F9AE-4B85-8357-3212D1BDBF7E}"/>
                    </a:ext>
                  </a:extLst>
                </p:cNvPr>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23" name="图形 217">
                  <a:extLst>
                    <a:ext uri="{FF2B5EF4-FFF2-40B4-BE49-F238E27FC236}">
                      <a16:creationId xmlns:a16="http://schemas.microsoft.com/office/drawing/2014/main" id="{2272AEED-D6C5-426C-80F0-B1B7CCD00539}"/>
                    </a:ext>
                  </a:extLst>
                </p:cNvPr>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24" name="图形 217">
                  <a:extLst>
                    <a:ext uri="{FF2B5EF4-FFF2-40B4-BE49-F238E27FC236}">
                      <a16:creationId xmlns:a16="http://schemas.microsoft.com/office/drawing/2014/main" id="{00193C9A-9665-4594-AB84-07ECBBCA103D}"/>
                    </a:ext>
                  </a:extLst>
                </p:cNvPr>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25" name="图形 217">
                  <a:extLst>
                    <a:ext uri="{FF2B5EF4-FFF2-40B4-BE49-F238E27FC236}">
                      <a16:creationId xmlns:a16="http://schemas.microsoft.com/office/drawing/2014/main" id="{8E7C9A2C-C6BF-4C3D-AB8A-2B90CBF2525A}"/>
                    </a:ext>
                  </a:extLst>
                </p:cNvPr>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15" name="直接连接符 14">
              <a:extLst>
                <a:ext uri="{FF2B5EF4-FFF2-40B4-BE49-F238E27FC236}">
                  <a16:creationId xmlns:a16="http://schemas.microsoft.com/office/drawing/2014/main" id="{170C04FD-261E-4B11-8A4A-C9B481881ABF}"/>
                </a:ext>
              </a:extLst>
            </p:cNvPr>
            <p:cNvCxnSpPr>
              <a:cxnSpLocks/>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B2212896-C1A4-4D8D-8EB1-D61411BFD3A9}"/>
                </a:ext>
              </a:extLst>
            </p:cNvPr>
            <p:cNvCxnSpPr>
              <a:cxnSpLocks/>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4" name="组合 43">
            <a:extLst>
              <a:ext uri="{FF2B5EF4-FFF2-40B4-BE49-F238E27FC236}">
                <a16:creationId xmlns:a16="http://schemas.microsoft.com/office/drawing/2014/main" id="{667E0C50-F19E-4D69-90C8-D3E51199EF48}"/>
              </a:ext>
            </a:extLst>
          </p:cNvPr>
          <p:cNvGrpSpPr/>
          <p:nvPr userDrawn="1"/>
        </p:nvGrpSpPr>
        <p:grpSpPr>
          <a:xfrm>
            <a:off x="131898" y="125480"/>
            <a:ext cx="384040" cy="6587077"/>
            <a:chOff x="131898" y="176280"/>
            <a:chExt cx="384040" cy="6587077"/>
          </a:xfrm>
        </p:grpSpPr>
        <p:grpSp>
          <p:nvGrpSpPr>
            <p:cNvPr id="45" name="组合 44">
              <a:extLst>
                <a:ext uri="{FF2B5EF4-FFF2-40B4-BE49-F238E27FC236}">
                  <a16:creationId xmlns:a16="http://schemas.microsoft.com/office/drawing/2014/main" id="{9E934085-43F7-4058-8E51-E257C22E6FF3}"/>
                </a:ext>
              </a:extLst>
            </p:cNvPr>
            <p:cNvGrpSpPr/>
            <p:nvPr/>
          </p:nvGrpSpPr>
          <p:grpSpPr>
            <a:xfrm>
              <a:off x="294059" y="6369341"/>
              <a:ext cx="59718" cy="394016"/>
              <a:chOff x="236240" y="6290675"/>
              <a:chExt cx="73245" cy="483266"/>
            </a:xfrm>
          </p:grpSpPr>
          <p:sp>
            <p:nvSpPr>
              <p:cNvPr id="47" name="椭圆 46">
                <a:extLst>
                  <a:ext uri="{FF2B5EF4-FFF2-40B4-BE49-F238E27FC236}">
                    <a16:creationId xmlns:a16="http://schemas.microsoft.com/office/drawing/2014/main" id="{DDEDD1D8-A482-44C7-8A5F-6A74FC06329E}"/>
                  </a:ext>
                </a:extLst>
              </p:cNvPr>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a:extLst>
                  <a:ext uri="{FF2B5EF4-FFF2-40B4-BE49-F238E27FC236}">
                    <a16:creationId xmlns:a16="http://schemas.microsoft.com/office/drawing/2014/main" id="{4D682A69-2F5F-452F-A415-F08FA42AA603}"/>
                  </a:ext>
                </a:extLst>
              </p:cNvPr>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a:extLst>
                  <a:ext uri="{FF2B5EF4-FFF2-40B4-BE49-F238E27FC236}">
                    <a16:creationId xmlns:a16="http://schemas.microsoft.com/office/drawing/2014/main" id="{591ABCF2-1646-467D-92ED-68452F55CBFE}"/>
                  </a:ext>
                </a:extLst>
              </p:cNvPr>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椭圆 49">
                <a:extLst>
                  <a:ext uri="{FF2B5EF4-FFF2-40B4-BE49-F238E27FC236}">
                    <a16:creationId xmlns:a16="http://schemas.microsoft.com/office/drawing/2014/main" id="{58E47525-9372-4038-9731-398CECB62A70}"/>
                  </a:ext>
                </a:extLst>
              </p:cNvPr>
              <p:cNvSpPr/>
              <p:nvPr/>
            </p:nvSpPr>
            <p:spPr>
              <a:xfrm>
                <a:off x="236240" y="6700696"/>
                <a:ext cx="73245" cy="732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1" name="椭圆 50">
                <a:extLst>
                  <a:ext uri="{FF2B5EF4-FFF2-40B4-BE49-F238E27FC236}">
                    <a16:creationId xmlns:a16="http://schemas.microsoft.com/office/drawing/2014/main" id="{BCD1F807-0916-45D2-BF30-CA2A76BDC339}"/>
                  </a:ext>
                </a:extLst>
              </p:cNvPr>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6" name="椭圆 45">
              <a:extLst>
                <a:ext uri="{FF2B5EF4-FFF2-40B4-BE49-F238E27FC236}">
                  <a16:creationId xmlns:a16="http://schemas.microsoft.com/office/drawing/2014/main" id="{65417A54-B5F5-4203-B32F-2191472FD70A}"/>
                </a:ext>
              </a:extLst>
            </p:cNvPr>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sp>
        <p:nvSpPr>
          <p:cNvPr id="37" name="文本占位符 38">
            <a:extLst>
              <a:ext uri="{FF2B5EF4-FFF2-40B4-BE49-F238E27FC236}">
                <a16:creationId xmlns:a16="http://schemas.microsoft.com/office/drawing/2014/main" id="{579628A8-B0AE-465D-86CF-AE6F47C19FE3}"/>
              </a:ext>
            </a:extLst>
          </p:cNvPr>
          <p:cNvSpPr>
            <a:spLocks noGrp="1"/>
          </p:cNvSpPr>
          <p:nvPr>
            <p:ph type="body" sz="quarter" idx="10" hasCustomPrompt="1"/>
          </p:nvPr>
        </p:nvSpPr>
        <p:spPr>
          <a:xfrm>
            <a:off x="5171539" y="627109"/>
            <a:ext cx="1906672" cy="487378"/>
          </a:xfrm>
          <a:prstGeom prst="rect">
            <a:avLst/>
          </a:prstGeom>
          <a:noFill/>
        </p:spPr>
        <p:txBody>
          <a:bodyPr wrap="square" rtlCol="0">
            <a:spAutoFit/>
          </a:bodyPr>
          <a:lstStyle>
            <a:lvl1pPr marL="0" indent="0" algn="ctr">
              <a:buNone/>
              <a:defRPr lang="zh-CN" altLang="en-US" sz="2800" spc="300" smtClean="0">
                <a:latin typeface="+mj-ea"/>
                <a:ea typeface="+mj-ea"/>
              </a:defRPr>
            </a:lvl1pPr>
            <a:lvl2pPr>
              <a:defRPr lang="zh-CN" altLang="en-US" sz="1800" smtClean="0"/>
            </a:lvl2pPr>
            <a:lvl3pPr>
              <a:defRPr lang="zh-CN" altLang="en-US" sz="1800" smtClean="0"/>
            </a:lvl3pPr>
            <a:lvl4pPr>
              <a:defRPr lang="zh-CN" altLang="en-US" smtClean="0"/>
            </a:lvl4pPr>
            <a:lvl5pPr>
              <a:defRPr lang="zh-CN" altLang="en-US"/>
            </a:lvl5pPr>
          </a:lstStyle>
          <a:p>
            <a:pPr marL="0" lvl="0" algn="ctr" defTabSz="457200"/>
            <a:r>
              <a:rPr lang="zh-CN" altLang="en-US" dirty="0"/>
              <a:t>未来规划</a:t>
            </a:r>
          </a:p>
        </p:txBody>
      </p:sp>
      <p:cxnSp>
        <p:nvCxnSpPr>
          <p:cNvPr id="38" name="直接连接符 37">
            <a:extLst>
              <a:ext uri="{FF2B5EF4-FFF2-40B4-BE49-F238E27FC236}">
                <a16:creationId xmlns:a16="http://schemas.microsoft.com/office/drawing/2014/main" id="{967DC670-4CF6-431F-A5D5-BC8DAC2CBB68}"/>
              </a:ext>
            </a:extLst>
          </p:cNvPr>
          <p:cNvCxnSpPr>
            <a:cxnSpLocks/>
          </p:cNvCxnSpPr>
          <p:nvPr userDrawn="1"/>
        </p:nvCxnSpPr>
        <p:spPr>
          <a:xfrm>
            <a:off x="5769769" y="1078083"/>
            <a:ext cx="652463" cy="0"/>
          </a:xfrm>
          <a:prstGeom prst="line">
            <a:avLst/>
          </a:prstGeom>
          <a:ln w="28575" cap="rnd">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445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785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78E58BC3-1A9C-40D5-86F0-C9FA9D6BDFA2}"/>
              </a:ext>
            </a:extLst>
          </p:cNvPr>
          <p:cNvSpPr/>
          <p:nvPr userDrawn="1"/>
        </p:nvSpPr>
        <p:spPr>
          <a:xfrm>
            <a:off x="11996" y="0"/>
            <a:ext cx="12180003"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C0109F42-3418-4036-9267-9BB800B8635D}"/>
              </a:ext>
            </a:extLst>
          </p:cNvPr>
          <p:cNvSpPr/>
          <p:nvPr userDrawn="1"/>
        </p:nvSpPr>
        <p:spPr>
          <a:xfrm>
            <a:off x="592947" y="1202327"/>
            <a:ext cx="662361" cy="379656"/>
          </a:xfrm>
          <a:prstGeom prst="rect">
            <a:avLst/>
          </a:prstGeom>
        </p:spPr>
        <p:txBody>
          <a:bodyPr wrap="none">
            <a:spAutoFit/>
          </a:bodyPr>
          <a:lstStyle/>
          <a:p>
            <a:pPr defTabSz="609585"/>
            <a:r>
              <a:rPr lang="zh-CN" altLang="en-US" sz="1800" dirty="0">
                <a:solidFill>
                  <a:schemeClr val="bg1"/>
                </a:solidFill>
                <a:latin typeface="OPPOSans L" panose="00020600040101010101" pitchFamily="18" charset="-122"/>
                <a:ea typeface="OPPOSans L" panose="00020600040101010101" pitchFamily="18" charset="-122"/>
                <a:cs typeface="Segoe UI Light"/>
              </a:rPr>
              <a:t>标注</a:t>
            </a:r>
          </a:p>
        </p:txBody>
      </p:sp>
      <p:sp>
        <p:nvSpPr>
          <p:cNvPr id="4" name="矩形 3">
            <a:extLst>
              <a:ext uri="{FF2B5EF4-FFF2-40B4-BE49-F238E27FC236}">
                <a16:creationId xmlns:a16="http://schemas.microsoft.com/office/drawing/2014/main" id="{0F6A24B1-E7E3-41EF-A47A-99C2D15B532D}"/>
              </a:ext>
            </a:extLst>
          </p:cNvPr>
          <p:cNvSpPr/>
          <p:nvPr userDrawn="1"/>
        </p:nvSpPr>
        <p:spPr>
          <a:xfrm>
            <a:off x="2713621" y="1202327"/>
            <a:ext cx="1402001" cy="5106398"/>
          </a:xfrm>
          <a:prstGeom prst="rect">
            <a:avLst/>
          </a:prstGeom>
        </p:spPr>
        <p:txBody>
          <a:bodyPr wrap="square">
            <a:spAutoFit/>
          </a:bodyPr>
          <a:lstStyle/>
          <a:p>
            <a:pPr defTabSz="609585">
              <a:lnSpc>
                <a:spcPct val="130000"/>
              </a:lnSpc>
            </a:pPr>
            <a:r>
              <a:rPr lang="zh-CN" altLang="en-US" sz="1400" dirty="0">
                <a:solidFill>
                  <a:schemeClr val="bg1"/>
                </a:solidFill>
                <a:latin typeface="OPPOSans L" panose="00020600040101010101" pitchFamily="18" charset="-122"/>
                <a:ea typeface="OPPOSans L" panose="00020600040101010101" pitchFamily="18" charset="-122"/>
                <a:cs typeface="Segoe UI Light"/>
              </a:rPr>
              <a:t>字体使用 </a:t>
            </a: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zh-CN" altLang="en-US" sz="1400" dirty="0">
                <a:solidFill>
                  <a:schemeClr val="bg1"/>
                </a:solidFill>
                <a:latin typeface="OPPOSans L" panose="00020600040101010101" pitchFamily="18" charset="-122"/>
                <a:ea typeface="OPPOSans L" panose="00020600040101010101" pitchFamily="18" charset="-122"/>
                <a:cs typeface="Segoe UI Light"/>
              </a:rPr>
              <a:t>行距</a:t>
            </a: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zh-CN" altLang="en-US" sz="1400" dirty="0">
                <a:solidFill>
                  <a:schemeClr val="bg1"/>
                </a:solidFill>
                <a:latin typeface="OPPOSans L" panose="00020600040101010101" pitchFamily="18" charset="-122"/>
                <a:ea typeface="OPPOSans L" panose="00020600040101010101" pitchFamily="18" charset="-122"/>
                <a:cs typeface="Segoe UI Light"/>
              </a:rPr>
              <a:t>图片出处</a:t>
            </a:r>
          </a:p>
          <a:p>
            <a:pPr defTabSz="609585">
              <a:lnSpc>
                <a:spcPct val="130000"/>
              </a:lnSpc>
            </a:pPr>
            <a:endParaRPr lang="zh-CN" altLang="en-US"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zh-CN" altLang="en-US"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zh-CN" altLang="en-US" sz="1400" dirty="0">
                <a:solidFill>
                  <a:schemeClr val="bg1"/>
                </a:solidFill>
                <a:latin typeface="OPPOSans L" panose="00020600040101010101" pitchFamily="18" charset="-122"/>
                <a:ea typeface="OPPOSans L" panose="00020600040101010101" pitchFamily="18" charset="-122"/>
                <a:cs typeface="Segoe UI Light"/>
              </a:rPr>
              <a:t>声明</a:t>
            </a: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zh-CN" altLang="en-US" sz="1400" dirty="0">
                <a:solidFill>
                  <a:schemeClr val="bg1"/>
                </a:solidFill>
                <a:latin typeface="OPPOSans L" panose="00020600040101010101" pitchFamily="18" charset="-122"/>
                <a:ea typeface="OPPOSans L" panose="00020600040101010101" pitchFamily="18" charset="-122"/>
                <a:cs typeface="Segoe UI Light"/>
              </a:rPr>
              <a:t>作者</a:t>
            </a: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p:txBody>
      </p:sp>
      <p:sp>
        <p:nvSpPr>
          <p:cNvPr id="5" name="矩形 4">
            <a:extLst>
              <a:ext uri="{FF2B5EF4-FFF2-40B4-BE49-F238E27FC236}">
                <a16:creationId xmlns:a16="http://schemas.microsoft.com/office/drawing/2014/main" id="{109BC52F-62E4-43B2-839F-3818F53AEE5E}"/>
              </a:ext>
            </a:extLst>
          </p:cNvPr>
          <p:cNvSpPr/>
          <p:nvPr userDrawn="1"/>
        </p:nvSpPr>
        <p:spPr>
          <a:xfrm>
            <a:off x="4422330" y="1202327"/>
            <a:ext cx="7074345" cy="5115759"/>
          </a:xfrm>
          <a:prstGeom prst="rect">
            <a:avLst/>
          </a:prstGeom>
        </p:spPr>
        <p:txBody>
          <a:bodyPr wrap="square" lIns="91440" tIns="45720" rIns="91440" bIns="45720" anchor="t">
            <a:spAutoFit/>
          </a:bodyPr>
          <a:lstStyle/>
          <a:p>
            <a:pPr defTabSz="609585">
              <a:lnSpc>
                <a:spcPct val="130000"/>
              </a:lnSpc>
            </a:pPr>
            <a:r>
              <a:rPr lang="en-US" altLang="zh-CN" sz="1400" dirty="0" err="1">
                <a:solidFill>
                  <a:schemeClr val="bg1"/>
                </a:solidFill>
                <a:latin typeface="OPPOSans L" panose="00020600040101010101" pitchFamily="18" charset="-122"/>
                <a:ea typeface="OPPOSans L" panose="00020600040101010101" pitchFamily="18" charset="-122"/>
                <a:cs typeface="Segoe UI Light"/>
              </a:rPr>
              <a:t>OPPOSans</a:t>
            </a:r>
            <a:r>
              <a:rPr lang="en-US" altLang="zh-CN" sz="1400" dirty="0">
                <a:solidFill>
                  <a:schemeClr val="bg1"/>
                </a:solidFill>
                <a:latin typeface="OPPOSans L" panose="00020600040101010101" pitchFamily="18" charset="-122"/>
                <a:ea typeface="OPPOSans L" panose="00020600040101010101" pitchFamily="18" charset="-122"/>
                <a:cs typeface="Segoe UI Light"/>
              </a:rPr>
              <a:t> B</a:t>
            </a: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en-US" altLang="zh-CN" sz="1400" dirty="0" err="1">
                <a:solidFill>
                  <a:schemeClr val="bg1"/>
                </a:solidFill>
                <a:latin typeface="OPPOSans L" panose="00020600040101010101" pitchFamily="18" charset="-122"/>
                <a:ea typeface="OPPOSans L" panose="00020600040101010101" pitchFamily="18" charset="-122"/>
                <a:cs typeface="Segoe UI Light"/>
              </a:rPr>
              <a:t>OPPOSans</a:t>
            </a:r>
            <a:r>
              <a:rPr lang="en-US" altLang="zh-CN" sz="1400" dirty="0">
                <a:solidFill>
                  <a:schemeClr val="bg1"/>
                </a:solidFill>
                <a:latin typeface="OPPOSans L" panose="00020600040101010101" pitchFamily="18" charset="-122"/>
                <a:ea typeface="OPPOSans L" panose="00020600040101010101" pitchFamily="18" charset="-122"/>
                <a:cs typeface="Segoe UI Light"/>
              </a:rPr>
              <a:t> R</a:t>
            </a: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zh-CN" altLang="en-US" sz="1400" dirty="0">
                <a:solidFill>
                  <a:schemeClr val="bg1"/>
                </a:solidFill>
                <a:latin typeface="OPPOSans L" panose="00020600040101010101" pitchFamily="18" charset="-122"/>
                <a:ea typeface="OPPOSans L" panose="00020600040101010101" pitchFamily="18" charset="-122"/>
                <a:cs typeface="Segoe UI Light"/>
              </a:rPr>
              <a:t>正文 </a:t>
            </a:r>
            <a:r>
              <a:rPr lang="en-US" altLang="zh-CN" sz="1400" dirty="0">
                <a:solidFill>
                  <a:schemeClr val="bg1"/>
                </a:solidFill>
                <a:latin typeface="OPPOSans L" panose="00020600040101010101" pitchFamily="18" charset="-122"/>
                <a:ea typeface="OPPOSans L" panose="00020600040101010101" pitchFamily="18" charset="-122"/>
                <a:cs typeface="Segoe UI Light"/>
              </a:rPr>
              <a:t>1.3</a:t>
            </a: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en-US" altLang="zh-CN"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r>
              <a:rPr lang="en-US" altLang="zh-CN" sz="1400" dirty="0" err="1">
                <a:solidFill>
                  <a:schemeClr val="bg1"/>
                </a:solidFill>
                <a:latin typeface="OPPOSans L" panose="00020600040101010101" pitchFamily="18" charset="-122"/>
                <a:ea typeface="OPPOSans L" panose="00020600040101010101" pitchFamily="18" charset="-122"/>
                <a:cs typeface="Segoe UI Light"/>
              </a:rPr>
              <a:t>Pexels</a:t>
            </a:r>
            <a:r>
              <a:rPr lang="zh-CN" altLang="en-US" sz="1400" dirty="0">
                <a:solidFill>
                  <a:schemeClr val="bg1"/>
                </a:solidFill>
                <a:latin typeface="OPPOSans L" panose="00020600040101010101" pitchFamily="18" charset="-122"/>
                <a:ea typeface="OPPOSans L" panose="00020600040101010101" pitchFamily="18" charset="-122"/>
                <a:cs typeface="Segoe UI Light"/>
              </a:rPr>
              <a:t>；</a:t>
            </a:r>
            <a:r>
              <a:rPr lang="en-US" altLang="zh-CN" sz="1400" dirty="0">
                <a:solidFill>
                  <a:schemeClr val="bg1"/>
                </a:solidFill>
                <a:latin typeface="OPPOSans L" panose="00020600040101010101" pitchFamily="18" charset="-122"/>
                <a:ea typeface="OPPOSans L" panose="00020600040101010101" pitchFamily="18" charset="-122"/>
                <a:cs typeface="Segoe UI Light"/>
              </a:rPr>
              <a:t> </a:t>
            </a:r>
            <a:r>
              <a:rPr lang="en-US" altLang="zh-CN" sz="1400" dirty="0" err="1">
                <a:solidFill>
                  <a:schemeClr val="bg1"/>
                </a:solidFill>
                <a:latin typeface="OPPOSans L" panose="00020600040101010101" pitchFamily="18" charset="-122"/>
                <a:ea typeface="OPPOSans L" panose="00020600040101010101" pitchFamily="18" charset="-122"/>
                <a:cs typeface="Segoe UI Light"/>
              </a:rPr>
              <a:t>unsplash</a:t>
            </a:r>
            <a:r>
              <a:rPr lang="en-US" altLang="zh-CN" sz="1400" dirty="0">
                <a:solidFill>
                  <a:schemeClr val="bg1"/>
                </a:solidFill>
                <a:latin typeface="OPPOSans L" panose="00020600040101010101" pitchFamily="18" charset="-122"/>
                <a:ea typeface="OPPOSans L" panose="00020600040101010101" pitchFamily="18" charset="-122"/>
                <a:cs typeface="Segoe UI Light"/>
              </a:rPr>
              <a:t> </a:t>
            </a:r>
            <a:r>
              <a:rPr lang="zh-CN" altLang="en-US" sz="1400">
                <a:solidFill>
                  <a:schemeClr val="bg1"/>
                </a:solidFill>
                <a:latin typeface="OPPOSans L" panose="00020600040101010101" pitchFamily="18" charset="-122"/>
                <a:ea typeface="OPPOSans L" panose="00020600040101010101" pitchFamily="18" charset="-122"/>
                <a:cs typeface="Segoe UI Light"/>
              </a:rPr>
              <a:t>；</a:t>
            </a:r>
            <a:endParaRPr lang="zh-CN" altLang="en-US" sz="1400" dirty="0">
              <a:solidFill>
                <a:schemeClr val="bg1"/>
              </a:solidFill>
              <a:latin typeface="OPPOSans L" panose="00020600040101010101" pitchFamily="18" charset="-122"/>
              <a:ea typeface="OPPOSans L" panose="00020600040101010101" pitchFamily="18" charset="-122"/>
              <a:cs typeface="Segoe UI Light"/>
            </a:endParaRPr>
          </a:p>
          <a:p>
            <a:pPr defTabSz="609585">
              <a:lnSpc>
                <a:spcPct val="130000"/>
              </a:lnSpc>
            </a:pPr>
            <a:endParaRPr lang="zh-CN" altLang="en-US" sz="1400" dirty="0">
              <a:solidFill>
                <a:schemeClr val="bg1"/>
              </a:solidFill>
              <a:latin typeface="OPPOSans L" panose="00020600040101010101" pitchFamily="18" charset="-122"/>
              <a:ea typeface="OPPOSans L" panose="00020600040101010101" pitchFamily="18"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cs typeface="Segoe UI Light" charset="0"/>
              </a:rPr>
              <a:t>PPT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模板、</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cs typeface="Segoe UI Light" charset="0"/>
              </a:rPr>
              <a:t>Word</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文档、</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cs typeface="Segoe UI Light" charset="0"/>
              </a:rPr>
              <a:t>Excel</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包括图片或图表</a:t>
            </a:r>
            <a:r>
              <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a:t>
            </a:r>
            <a:r>
              <a:rPr kumimoji="0" lang="zh-CN" altLang="en-US"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OPPOSans L" panose="00020600040101010101" pitchFamily="18" charset="-122"/>
              <a:ea typeface="OPPOSans L" panose="00020600040101010101" pitchFamily="18"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OPPOSans L" panose="00020600040101010101" pitchFamily="18" charset="-122"/>
              <a:ea typeface="OPPOSans L" panose="00020600040101010101" pitchFamily="18"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OPPOSans L" panose="00020600040101010101" pitchFamily="18" charset="-122"/>
              <a:ea typeface="OPPOSans L" panose="00020600040101010101" pitchFamily="18"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OPPOSans L" panose="00020600040101010101" pitchFamily="18" charset="-122"/>
              <a:ea typeface="OPPOSans L" panose="00020600040101010101" pitchFamily="18"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zh-CN" altLang="en-US" sz="1400" dirty="0">
                <a:solidFill>
                  <a:schemeClr val="bg1"/>
                </a:solidFill>
                <a:latin typeface="OPPOSans L" panose="00020600040101010101" pitchFamily="18" charset="-122"/>
                <a:ea typeface="OPPOSans L" panose="00020600040101010101" pitchFamily="18" charset="-122"/>
              </a:rPr>
              <a:t>于香芋</a:t>
            </a:r>
          </a:p>
        </p:txBody>
      </p:sp>
      <p:sp>
        <p:nvSpPr>
          <p:cNvPr id="7" name="文本框 6">
            <a:extLst>
              <a:ext uri="{FF2B5EF4-FFF2-40B4-BE49-F238E27FC236}">
                <a16:creationId xmlns:a16="http://schemas.microsoft.com/office/drawing/2014/main" id="{293BDED5-3FA1-4D44-B484-9339D81B3E09}"/>
              </a:ext>
            </a:extLst>
          </p:cNvPr>
          <p:cNvSpPr txBox="1"/>
          <p:nvPr userDrawn="1"/>
        </p:nvSpPr>
        <p:spPr>
          <a:xfrm>
            <a:off x="-197224" y="-412376"/>
            <a:ext cx="184731" cy="369332"/>
          </a:xfrm>
          <a:prstGeom prst="rect">
            <a:avLst/>
          </a:prstGeom>
          <a:noFill/>
        </p:spPr>
        <p:txBody>
          <a:bodyPr wrap="none" rtlCol="0">
            <a:spAutoFit/>
          </a:bodyPr>
          <a:lstStyle/>
          <a:p>
            <a:endParaRPr kumimoji="1" lang="zh-CN" altLang="en-US" dirty="0"/>
          </a:p>
        </p:txBody>
      </p:sp>
      <p:sp>
        <p:nvSpPr>
          <p:cNvPr id="8" name="文本框 7">
            <a:extLst>
              <a:ext uri="{FF2B5EF4-FFF2-40B4-BE49-F238E27FC236}">
                <a16:creationId xmlns:a16="http://schemas.microsoft.com/office/drawing/2014/main" id="{3D4BEF0F-F6BF-49B1-A033-C98F41A26508}"/>
              </a:ext>
            </a:extLst>
          </p:cNvPr>
          <p:cNvSpPr txBox="1"/>
          <p:nvPr userDrawn="1"/>
        </p:nvSpPr>
        <p:spPr>
          <a:xfrm>
            <a:off x="-376518" y="-304800"/>
            <a:ext cx="184731" cy="369332"/>
          </a:xfrm>
          <a:prstGeom prst="rect">
            <a:avLst/>
          </a:prstGeom>
          <a:noFill/>
        </p:spPr>
        <p:txBody>
          <a:bodyPr wrap="none" rtlCol="0">
            <a:spAutoFit/>
          </a:bodyPr>
          <a:lstStyle/>
          <a:p>
            <a:endParaRPr kumimoji="1" lang="zh-CN" altLang="en-US" dirty="0"/>
          </a:p>
        </p:txBody>
      </p:sp>
      <p:pic>
        <p:nvPicPr>
          <p:cNvPr id="9" name="Logo">
            <a:hlinkClick r:id="rId2"/>
            <a:extLst>
              <a:ext uri="{FF2B5EF4-FFF2-40B4-BE49-F238E27FC236}">
                <a16:creationId xmlns:a16="http://schemas.microsoft.com/office/drawing/2014/main" id="{1A761772-F6C0-44C0-AAF3-1CB2517835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5325" y="441275"/>
            <a:ext cx="1196975" cy="159597"/>
          </a:xfrm>
          <a:prstGeom prst="rect">
            <a:avLst/>
          </a:prstGeom>
        </p:spPr>
      </p:pic>
    </p:spTree>
    <p:extLst>
      <p:ext uri="{BB962C8B-B14F-4D97-AF65-F5344CB8AC3E}">
        <p14:creationId xmlns:p14="http://schemas.microsoft.com/office/powerpoint/2010/main" val="62390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背景图片素材">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89520C8-5F0D-4322-9680-8D1D5A08C83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9521"/>
          <a:stretch/>
        </p:blipFill>
        <p:spPr>
          <a:xfrm>
            <a:off x="0" y="-36512"/>
            <a:ext cx="12192000" cy="6894512"/>
          </a:xfrm>
          <a:prstGeom prst="rect">
            <a:avLst/>
          </a:prstGeom>
        </p:spPr>
      </p:pic>
    </p:spTree>
    <p:extLst>
      <p:ext uri="{BB962C8B-B14F-4D97-AF65-F5344CB8AC3E}">
        <p14:creationId xmlns:p14="http://schemas.microsoft.com/office/powerpoint/2010/main" val="422925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空白页">
    <p:spTree>
      <p:nvGrpSpPr>
        <p:cNvPr id="1" name=""/>
        <p:cNvGrpSpPr/>
        <p:nvPr/>
      </p:nvGrpSpPr>
      <p:grpSpPr>
        <a:xfrm>
          <a:off x="0" y="0"/>
          <a:ext cx="0" cy="0"/>
          <a:chOff x="0" y="0"/>
          <a:chExt cx="0" cy="0"/>
        </a:xfrm>
      </p:grpSpPr>
      <p:pic>
        <p:nvPicPr>
          <p:cNvPr id="2" name="图片 1">
            <a:hlinkClick r:id="rId2"/>
            <a:extLst>
              <a:ext uri="{FF2B5EF4-FFF2-40B4-BE49-F238E27FC236}">
                <a16:creationId xmlns:a16="http://schemas.microsoft.com/office/drawing/2014/main" id="{8AB44784-FC2E-44C7-B2E8-34ED0F6C47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3227400"/>
            <a:ext cx="3054545" cy="403200"/>
          </a:xfrm>
          <a:prstGeom prst="rect">
            <a:avLst/>
          </a:prstGeom>
        </p:spPr>
      </p:pic>
    </p:spTree>
    <p:extLst>
      <p:ext uri="{BB962C8B-B14F-4D97-AF65-F5344CB8AC3E}">
        <p14:creationId xmlns:p14="http://schemas.microsoft.com/office/powerpoint/2010/main" val="107455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914309"/>
      </p:ext>
    </p:extLst>
  </p:cSld>
  <p:clrMap bg1="lt1" tx1="dk1" bg2="lt2" tx2="dk2" accent1="accent1" accent2="accent2" accent3="accent3" accent4="accent4" accent5="accent5" accent6="accent6" hlink="hlink" folHlink="folHlink"/>
  <p:sldLayoutIdLst>
    <p:sldLayoutId id="2147483748" r:id="rId1"/>
    <p:sldLayoutId id="2147483751" r:id="rId2"/>
    <p:sldLayoutId id="2147483752" r:id="rId3"/>
    <p:sldLayoutId id="2147483750" r:id="rId4"/>
    <p:sldLayoutId id="2147483756" r:id="rId5"/>
    <p:sldLayoutId id="2147483749" r:id="rId6"/>
    <p:sldLayoutId id="2147483754" r:id="rId7"/>
    <p:sldLayoutId id="2147483753" r:id="rId8"/>
    <p:sldLayoutId id="214748375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346" userDrawn="1">
          <p15:clr>
            <a:srgbClr val="F26B43"/>
          </p15:clr>
        </p15:guide>
        <p15:guide id="3" pos="7242" userDrawn="1">
          <p15:clr>
            <a:srgbClr val="F26B43"/>
          </p15:clr>
        </p15:guide>
        <p15:guide id="4" orient="horz" pos="3974" userDrawn="1">
          <p15:clr>
            <a:srgbClr val="F26B43"/>
          </p15:clr>
        </p15:guide>
        <p15:guide id="5" orient="horz" pos="2160"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tags" Target="../tags/tag112.xml"/><Relationship Id="rId3" Type="http://schemas.openxmlformats.org/officeDocument/2006/relationships/tags" Target="../tags/tag89.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tags" Target="../tags/tag111.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29" Type="http://schemas.openxmlformats.org/officeDocument/2006/relationships/image" Target="../media/image3.svg"/><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28" Type="http://schemas.openxmlformats.org/officeDocument/2006/relationships/image" Target="../media/image2.png"/><Relationship Id="rId10" Type="http://schemas.openxmlformats.org/officeDocument/2006/relationships/tags" Target="../tags/tag96.xml"/><Relationship Id="rId19" Type="http://schemas.openxmlformats.org/officeDocument/2006/relationships/tags" Target="../tags/tag105.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6.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tags" Target="../tags/tag130.xml"/><Relationship Id="rId26" Type="http://schemas.openxmlformats.org/officeDocument/2006/relationships/tags" Target="../tags/tag138.xml"/><Relationship Id="rId3" Type="http://schemas.openxmlformats.org/officeDocument/2006/relationships/tags" Target="../tags/tag115.xml"/><Relationship Id="rId21" Type="http://schemas.openxmlformats.org/officeDocument/2006/relationships/tags" Target="../tags/tag133.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2" Type="http://schemas.openxmlformats.org/officeDocument/2006/relationships/tags" Target="../tags/tag114.xml"/><Relationship Id="rId16" Type="http://schemas.openxmlformats.org/officeDocument/2006/relationships/tags" Target="../tags/tag128.xml"/><Relationship Id="rId20" Type="http://schemas.openxmlformats.org/officeDocument/2006/relationships/tags" Target="../tags/tag132.xml"/><Relationship Id="rId29" Type="http://schemas.openxmlformats.org/officeDocument/2006/relationships/image" Target="../media/image3.sv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24" Type="http://schemas.openxmlformats.org/officeDocument/2006/relationships/tags" Target="../tags/tag136.xml"/><Relationship Id="rId5" Type="http://schemas.openxmlformats.org/officeDocument/2006/relationships/tags" Target="../tags/tag117.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image" Target="../media/image2.png"/><Relationship Id="rId10" Type="http://schemas.openxmlformats.org/officeDocument/2006/relationships/tags" Target="../tags/tag122.xml"/><Relationship Id="rId19" Type="http://schemas.openxmlformats.org/officeDocument/2006/relationships/tags" Target="../tags/tag131.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image" Target="../media/image12.svg"/><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image" Target="../media/image11.png"/><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slideLayout" Target="../slideLayouts/slideLayout2.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image" Target="../media/image14.svg"/><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image" Target="../media/image13.png"/><Relationship Id="rId8"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26" Type="http://schemas.openxmlformats.org/officeDocument/2006/relationships/tags" Target="../tags/tag60.xml"/><Relationship Id="rId3" Type="http://schemas.openxmlformats.org/officeDocument/2006/relationships/tags" Target="../tags/tag3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tags" Target="../tags/tag59.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tags" Target="../tags/tag54.xml"/><Relationship Id="rId29" Type="http://schemas.openxmlformats.org/officeDocument/2006/relationships/image" Target="../media/image3.svg"/><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tags" Target="../tags/tag58.xml"/><Relationship Id="rId5" Type="http://schemas.openxmlformats.org/officeDocument/2006/relationships/tags" Target="../tags/tag39.xml"/><Relationship Id="rId15" Type="http://schemas.openxmlformats.org/officeDocument/2006/relationships/tags" Target="../tags/tag49.xml"/><Relationship Id="rId23" Type="http://schemas.openxmlformats.org/officeDocument/2006/relationships/tags" Target="../tags/tag57.xml"/><Relationship Id="rId28" Type="http://schemas.openxmlformats.org/officeDocument/2006/relationships/image" Target="../media/image2.png"/><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 Id="rId27"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tags" Target="../tags/tag86.xml"/><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tags" Target="../tags/tag85.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29" Type="http://schemas.openxmlformats.org/officeDocument/2006/relationships/image" Target="../media/image3.svg"/><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tags" Target="../tags/tag84.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image" Target="../media/image2.png"/><Relationship Id="rId10" Type="http://schemas.openxmlformats.org/officeDocument/2006/relationships/tags" Target="../tags/tag70.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32EBA1F7-15C5-4BE1-8191-9AB4E57E3E3D}"/>
              </a:ext>
            </a:extLst>
          </p:cNvPr>
          <p:cNvSpPr/>
          <p:nvPr/>
        </p:nvSpPr>
        <p:spPr>
          <a:xfrm>
            <a:off x="5482172" y="3974289"/>
            <a:ext cx="1227657" cy="278621"/>
          </a:xfrm>
          <a:prstGeom prst="roundRect">
            <a:avLst>
              <a:gd name="adj" fmla="val 50000"/>
            </a:avLst>
          </a:prstGeom>
          <a:solidFill>
            <a:schemeClr val="accent1"/>
          </a:solidFill>
          <a:ln>
            <a:noFill/>
          </a:ln>
          <a:effectLst>
            <a:outerShdw blurRad="50800" dist="38100" dir="5400000" algn="t"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050" spc="300" dirty="0">
                <a:solidFill>
                  <a:schemeClr val="bg1"/>
                </a:solidFill>
                <a:latin typeface="OPPOSans L" panose="00020600040101010101" pitchFamily="18" charset="-122"/>
                <a:ea typeface="OPPOSans L" panose="00020600040101010101" pitchFamily="18" charset="-122"/>
                <a:cs typeface="OPPOSans L" panose="00020600040101010101" pitchFamily="18" charset="-122"/>
                <a:sym typeface="OPPOSans L" panose="00020600040101010101" pitchFamily="18" charset="-122"/>
              </a:rPr>
              <a:t>   </a:t>
            </a:r>
            <a:r>
              <a:rPr kumimoji="1" lang="en" altLang="zh-CN" sz="800" b="1" dirty="0">
                <a:ea typeface="OPPOSans L" panose="00020600040101010101" pitchFamily="18" charset="-122"/>
              </a:rPr>
              <a:t>OfficePLUS</a:t>
            </a:r>
            <a:endParaRPr lang="zh-CN" altLang="en-US" sz="1050" dirty="0">
              <a:solidFill>
                <a:schemeClr val="bg1"/>
              </a:solidFill>
            </a:endParaRPr>
          </a:p>
        </p:txBody>
      </p:sp>
      <p:sp>
        <p:nvSpPr>
          <p:cNvPr id="5" name="文本框 21">
            <a:extLst>
              <a:ext uri="{FF2B5EF4-FFF2-40B4-BE49-F238E27FC236}">
                <a16:creationId xmlns:a16="http://schemas.microsoft.com/office/drawing/2014/main" id="{AFD4CC44-9BBC-4A3E-8005-6131976545E9}"/>
              </a:ext>
            </a:extLst>
          </p:cNvPr>
          <p:cNvSpPr txBox="1"/>
          <p:nvPr/>
        </p:nvSpPr>
        <p:spPr>
          <a:xfrm>
            <a:off x="3465641" y="3552175"/>
            <a:ext cx="5260718" cy="30777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effectLst/>
                <a:uLnTx/>
                <a:uFillTx/>
                <a:ea typeface="OPPOSans L" panose="00020600040101010101" pitchFamily="18" charset="-122"/>
              </a:rPr>
              <a:t>DAILY WORK REPORT OF THE DEPARTMENT</a:t>
            </a:r>
            <a:endParaRPr kumimoji="0" lang="zh-CN" altLang="en-US" sz="1400" b="0" i="0" u="none" strike="noStrike" kern="0" cap="none" spc="0" normalizeH="0" baseline="0" noProof="0" dirty="0">
              <a:ln>
                <a:noFill/>
              </a:ln>
              <a:effectLst/>
              <a:uLnTx/>
              <a:uFillTx/>
              <a:ea typeface="OPPOSans L" panose="00020600040101010101" pitchFamily="18" charset="-122"/>
            </a:endParaRPr>
          </a:p>
        </p:txBody>
      </p:sp>
      <p:sp>
        <p:nvSpPr>
          <p:cNvPr id="6" name="文本框 5">
            <a:extLst>
              <a:ext uri="{FF2B5EF4-FFF2-40B4-BE49-F238E27FC236}">
                <a16:creationId xmlns:a16="http://schemas.microsoft.com/office/drawing/2014/main" id="{27C19A7D-2C0F-4F3B-B4D4-56E9742BD7E0}"/>
              </a:ext>
            </a:extLst>
          </p:cNvPr>
          <p:cNvSpPr txBox="1"/>
          <p:nvPr/>
        </p:nvSpPr>
        <p:spPr>
          <a:xfrm>
            <a:off x="2636938" y="2739513"/>
            <a:ext cx="6918124" cy="923330"/>
          </a:xfrm>
          <a:prstGeom prst="rect">
            <a:avLst/>
          </a:prstGeom>
          <a:noFill/>
        </p:spPr>
        <p:txBody>
          <a:bodyPr wrap="square" rtlCol="0">
            <a:noAutofit/>
          </a:bodyPr>
          <a:lstStyle/>
          <a:p>
            <a:pPr algn="dist"/>
            <a:r>
              <a:rPr lang="zh-CN" altLang="en-US" sz="5400" dirty="0">
                <a:solidFill>
                  <a:schemeClr val="accent1"/>
                </a:solidFill>
                <a:latin typeface="+mj-ea"/>
                <a:ea typeface="+mj-ea"/>
              </a:rPr>
              <a:t>蓝灰</a:t>
            </a:r>
            <a:r>
              <a:rPr lang="zh-CN" altLang="en-US" sz="5400" dirty="0">
                <a:latin typeface="+mj-ea"/>
                <a:ea typeface="+mj-ea"/>
              </a:rPr>
              <a:t>商务风工作汇报</a:t>
            </a:r>
          </a:p>
        </p:txBody>
      </p:sp>
      <p:pic>
        <p:nvPicPr>
          <p:cNvPr id="7" name="图形 6">
            <a:extLst>
              <a:ext uri="{FF2B5EF4-FFF2-40B4-BE49-F238E27FC236}">
                <a16:creationId xmlns:a16="http://schemas.microsoft.com/office/drawing/2014/main" id="{2EDDE017-1E7A-4519-AC33-727AC8D671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9211" y="4014553"/>
            <a:ext cx="171450" cy="171450"/>
          </a:xfrm>
          <a:prstGeom prst="rect">
            <a:avLst/>
          </a:prstGeom>
        </p:spPr>
      </p:pic>
    </p:spTree>
    <p:extLst>
      <p:ext uri="{BB962C8B-B14F-4D97-AF65-F5344CB8AC3E}">
        <p14:creationId xmlns:p14="http://schemas.microsoft.com/office/powerpoint/2010/main" val="231789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2A0FE898-19C0-4148-B207-BEB52E201D5C}"/>
              </a:ext>
            </a:extLst>
          </p:cNvPr>
          <p:cNvPicPr>
            <a:picLocks noChangeAspect="1"/>
          </p:cNvPicPr>
          <p:nvPr/>
        </p:nvPicPr>
        <p:blipFill rotWithShape="1">
          <a:blip r:embed="rId2">
            <a:extLst>
              <a:ext uri="{28A0092B-C50C-407E-A947-70E740481C1C}">
                <a14:useLocalDpi xmlns:a14="http://schemas.microsoft.com/office/drawing/2010/main" val="0"/>
              </a:ext>
            </a:extLst>
          </a:blip>
          <a:srcRect l="8175" t="23877" r="3269"/>
          <a:stretch/>
        </p:blipFill>
        <p:spPr>
          <a:xfrm>
            <a:off x="584200" y="1651000"/>
            <a:ext cx="11010900" cy="5207000"/>
          </a:xfrm>
          <a:prstGeom prst="rect">
            <a:avLst/>
          </a:prstGeom>
          <a:noFill/>
          <a:ln w="19050">
            <a:noFill/>
          </a:ln>
          <a:effectLst/>
        </p:spPr>
      </p:pic>
      <p:pic>
        <p:nvPicPr>
          <p:cNvPr id="8" name="图形 7">
            <a:extLst>
              <a:ext uri="{FF2B5EF4-FFF2-40B4-BE49-F238E27FC236}">
                <a16:creationId xmlns:a16="http://schemas.microsoft.com/office/drawing/2014/main" id="{7CFB1FDC-5AD4-4801-9589-499DD3AC82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089" y="2332978"/>
            <a:ext cx="404262" cy="404262"/>
          </a:xfrm>
          <a:prstGeom prst="rect">
            <a:avLst/>
          </a:prstGeom>
        </p:spPr>
      </p:pic>
      <p:sp>
        <p:nvSpPr>
          <p:cNvPr id="7" name="椭圆 6">
            <a:extLst>
              <a:ext uri="{FF2B5EF4-FFF2-40B4-BE49-F238E27FC236}">
                <a16:creationId xmlns:a16="http://schemas.microsoft.com/office/drawing/2014/main" id="{69B198FE-A7B9-4636-A8B6-DE292E91B540}"/>
              </a:ext>
            </a:extLst>
          </p:cNvPr>
          <p:cNvSpPr/>
          <p:nvPr/>
        </p:nvSpPr>
        <p:spPr>
          <a:xfrm>
            <a:off x="4189296" y="2395549"/>
            <a:ext cx="868716" cy="908909"/>
          </a:xfrm>
          <a:prstGeom prst="ellipse">
            <a:avLst/>
          </a:prstGeom>
          <a:noFill/>
          <a:ln w="19050">
            <a:solidFill>
              <a:schemeClr val="accent1"/>
            </a:solidFill>
          </a:ln>
          <a:effectLst>
            <a:outerShdw blurRad="25400" dist="139700" dir="1800000" algn="t" rotWithShape="0">
              <a:schemeClr val="accent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文本框 1" descr="章节序号1">
            <a:extLst>
              <a:ext uri="{FF2B5EF4-FFF2-40B4-BE49-F238E27FC236}">
                <a16:creationId xmlns:a16="http://schemas.microsoft.com/office/drawing/2014/main" id="{098D7B72-5B47-45DB-B6EB-5F062E26FC18}"/>
              </a:ext>
            </a:extLst>
          </p:cNvPr>
          <p:cNvSpPr txBox="1"/>
          <p:nvPr/>
        </p:nvSpPr>
        <p:spPr>
          <a:xfrm>
            <a:off x="4317472" y="2612100"/>
            <a:ext cx="71686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solidFill>
                  <a:schemeClr val="tx1">
                    <a:lumMod val="85000"/>
                    <a:lumOff val="15000"/>
                  </a:schemeClr>
                </a:solidFill>
                <a:latin typeface="+mn-ea"/>
                <a:ea typeface="+mn-ea"/>
              </a:rPr>
              <a:t>01</a:t>
            </a:r>
            <a:endParaRPr lang="zh-CN" altLang="en-US" sz="3600" dirty="0">
              <a:solidFill>
                <a:schemeClr val="tx1">
                  <a:lumMod val="85000"/>
                  <a:lumOff val="15000"/>
                </a:schemeClr>
              </a:solidFill>
              <a:latin typeface="+mn-ea"/>
              <a:ea typeface="+mn-ea"/>
            </a:endParaRPr>
          </a:p>
        </p:txBody>
      </p:sp>
      <p:sp>
        <p:nvSpPr>
          <p:cNvPr id="11" name="文本框 2" descr="章节标题1">
            <a:extLst>
              <a:ext uri="{FF2B5EF4-FFF2-40B4-BE49-F238E27FC236}">
                <a16:creationId xmlns:a16="http://schemas.microsoft.com/office/drawing/2014/main" id="{BC481F77-C169-41B6-8122-841D7BE9254B}"/>
              </a:ext>
            </a:extLst>
          </p:cNvPr>
          <p:cNvSpPr txBox="1"/>
          <p:nvPr/>
        </p:nvSpPr>
        <p:spPr>
          <a:xfrm>
            <a:off x="768895" y="2763141"/>
            <a:ext cx="3412533"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spc="300" dirty="0">
                <a:latin typeface="+mj-ea"/>
                <a:ea typeface="+mj-ea"/>
              </a:rPr>
              <a:t>项目</a:t>
            </a:r>
            <a:r>
              <a:rPr lang="zh-CN" altLang="en-US" sz="1600" spc="300" dirty="0">
                <a:solidFill>
                  <a:schemeClr val="accent1"/>
                </a:solidFill>
                <a:latin typeface="+mj-ea"/>
                <a:ea typeface="+mj-ea"/>
              </a:rPr>
              <a:t>成果</a:t>
            </a:r>
            <a:endParaRPr lang="en-US" altLang="zh-CN" sz="1600" spc="300" dirty="0">
              <a:solidFill>
                <a:schemeClr val="accent1"/>
              </a:solidFill>
              <a:latin typeface="+mj-ea"/>
              <a:ea typeface="+mj-ea"/>
            </a:endParaRPr>
          </a:p>
        </p:txBody>
      </p:sp>
      <p:sp>
        <p:nvSpPr>
          <p:cNvPr id="12" name="文本框 3" descr="章节概要1">
            <a:extLst>
              <a:ext uri="{FF2B5EF4-FFF2-40B4-BE49-F238E27FC236}">
                <a16:creationId xmlns:a16="http://schemas.microsoft.com/office/drawing/2014/main" id="{A0B75CA8-722A-45CA-B0F8-92047FD8D044}"/>
              </a:ext>
            </a:extLst>
          </p:cNvPr>
          <p:cNvSpPr txBox="1"/>
          <p:nvPr/>
        </p:nvSpPr>
        <p:spPr>
          <a:xfrm>
            <a:off x="504494" y="3121223"/>
            <a:ext cx="3676933" cy="307777"/>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500" dirty="0">
                <a:solidFill>
                  <a:schemeClr val="accent2"/>
                </a:solidFill>
                <a:latin typeface="+mn-ea"/>
              </a:rPr>
              <a:t>企业项目基本内容概述或项目取得的进展</a:t>
            </a:r>
            <a:endParaRPr lang="en-US" altLang="zh-CN" sz="1500" spc="300" dirty="0">
              <a:solidFill>
                <a:schemeClr val="accent2"/>
              </a:solidFill>
              <a:latin typeface="+mn-ea"/>
            </a:endParaRPr>
          </a:p>
        </p:txBody>
      </p:sp>
      <p:grpSp>
        <p:nvGrpSpPr>
          <p:cNvPr id="61" name="组合 60">
            <a:extLst>
              <a:ext uri="{FF2B5EF4-FFF2-40B4-BE49-F238E27FC236}">
                <a16:creationId xmlns:a16="http://schemas.microsoft.com/office/drawing/2014/main" id="{FFD26C06-6918-403B-A532-069E503FB89E}"/>
              </a:ext>
            </a:extLst>
          </p:cNvPr>
          <p:cNvGrpSpPr/>
          <p:nvPr/>
        </p:nvGrpSpPr>
        <p:grpSpPr>
          <a:xfrm>
            <a:off x="2896442" y="4420156"/>
            <a:ext cx="323925" cy="283432"/>
            <a:chOff x="4274280" y="4367394"/>
            <a:chExt cx="323925" cy="283432"/>
          </a:xfrm>
        </p:grpSpPr>
        <p:sp>
          <p:nvSpPr>
            <p:cNvPr id="62" name="图形 215">
              <a:extLst>
                <a:ext uri="{FF2B5EF4-FFF2-40B4-BE49-F238E27FC236}">
                  <a16:creationId xmlns:a16="http://schemas.microsoft.com/office/drawing/2014/main" id="{950DAF6C-AB64-40E1-B437-A9AD6DF53CFE}"/>
                </a:ext>
              </a:extLst>
            </p:cNvPr>
            <p:cNvSpPr/>
            <p:nvPr/>
          </p:nvSpPr>
          <p:spPr>
            <a:xfrm>
              <a:off x="4274280" y="4367394"/>
              <a:ext cx="323925" cy="210550"/>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19050" cap="flat">
              <a:solidFill>
                <a:schemeClr val="accent1">
                  <a:alpha val="78000"/>
                </a:schemeClr>
              </a:solidFill>
              <a:prstDash val="solid"/>
              <a:round/>
            </a:ln>
          </p:spPr>
          <p:txBody>
            <a:bodyPr rtlCol="0" anchor="ctr"/>
            <a:lstStyle/>
            <a:p>
              <a:endParaRPr lang="zh-CN" altLang="en-US"/>
            </a:p>
          </p:txBody>
        </p:sp>
        <p:sp>
          <p:nvSpPr>
            <p:cNvPr id="63" name="图形 215">
              <a:extLst>
                <a:ext uri="{FF2B5EF4-FFF2-40B4-BE49-F238E27FC236}">
                  <a16:creationId xmlns:a16="http://schemas.microsoft.com/office/drawing/2014/main" id="{4D1CC229-42F3-44F0-9BDA-77B6573AF3F7}"/>
                </a:ext>
              </a:extLst>
            </p:cNvPr>
            <p:cNvSpPr/>
            <p:nvPr/>
          </p:nvSpPr>
          <p:spPr>
            <a:xfrm>
              <a:off x="4371457" y="4488866"/>
              <a:ext cx="8097" cy="32392"/>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64" name="图形 215">
              <a:extLst>
                <a:ext uri="{FF2B5EF4-FFF2-40B4-BE49-F238E27FC236}">
                  <a16:creationId xmlns:a16="http://schemas.microsoft.com/office/drawing/2014/main" id="{AF6008C9-AAFD-4556-A6DC-D131EF604CAC}"/>
                </a:ext>
              </a:extLst>
            </p:cNvPr>
            <p:cNvSpPr/>
            <p:nvPr/>
          </p:nvSpPr>
          <p:spPr>
            <a:xfrm>
              <a:off x="4436242" y="4577944"/>
              <a:ext cx="8097" cy="48588"/>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65" name="图形 215">
              <a:extLst>
                <a:ext uri="{FF2B5EF4-FFF2-40B4-BE49-F238E27FC236}">
                  <a16:creationId xmlns:a16="http://schemas.microsoft.com/office/drawing/2014/main" id="{1850CD88-11D7-4BAE-BA0F-1E48AD1A8B23}"/>
                </a:ext>
              </a:extLst>
            </p:cNvPr>
            <p:cNvSpPr/>
            <p:nvPr/>
          </p:nvSpPr>
          <p:spPr>
            <a:xfrm>
              <a:off x="4436242" y="4456474"/>
              <a:ext cx="8097" cy="64785"/>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66" name="图形 215">
              <a:extLst>
                <a:ext uri="{FF2B5EF4-FFF2-40B4-BE49-F238E27FC236}">
                  <a16:creationId xmlns:a16="http://schemas.microsoft.com/office/drawing/2014/main" id="{23883F09-FCCF-447B-9D19-B84E3DB8A24F}"/>
                </a:ext>
              </a:extLst>
            </p:cNvPr>
            <p:cNvSpPr/>
            <p:nvPr/>
          </p:nvSpPr>
          <p:spPr>
            <a:xfrm>
              <a:off x="4501027" y="4424081"/>
              <a:ext cx="8097" cy="97177"/>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67" name="图形 215">
              <a:extLst>
                <a:ext uri="{FF2B5EF4-FFF2-40B4-BE49-F238E27FC236}">
                  <a16:creationId xmlns:a16="http://schemas.microsoft.com/office/drawing/2014/main" id="{70573006-FD25-4080-A33B-1F9D21508B86}"/>
                </a:ext>
              </a:extLst>
            </p:cNvPr>
            <p:cNvSpPr/>
            <p:nvPr/>
          </p:nvSpPr>
          <p:spPr>
            <a:xfrm>
              <a:off x="4339065" y="4642729"/>
              <a:ext cx="194355" cy="8097"/>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19050" cap="rnd">
              <a:solidFill>
                <a:schemeClr val="accent1">
                  <a:alpha val="78000"/>
                </a:schemeClr>
              </a:solidFill>
              <a:prstDash val="solid"/>
              <a:round/>
            </a:ln>
          </p:spPr>
          <p:txBody>
            <a:bodyPr rtlCol="0" anchor="ctr"/>
            <a:lstStyle/>
            <a:p>
              <a:endParaRPr lang="zh-CN" altLang="en-US"/>
            </a:p>
          </p:txBody>
        </p:sp>
      </p:grpSp>
      <p:sp>
        <p:nvSpPr>
          <p:cNvPr id="29" name="椭圆 28">
            <a:extLst>
              <a:ext uri="{FF2B5EF4-FFF2-40B4-BE49-F238E27FC236}">
                <a16:creationId xmlns:a16="http://schemas.microsoft.com/office/drawing/2014/main" id="{24A0F2E5-CFC5-4B76-A63F-5E29979049AC}"/>
              </a:ext>
            </a:extLst>
          </p:cNvPr>
          <p:cNvSpPr/>
          <p:nvPr/>
        </p:nvSpPr>
        <p:spPr>
          <a:xfrm>
            <a:off x="3493971" y="4406912"/>
            <a:ext cx="868716" cy="908909"/>
          </a:xfrm>
          <a:prstGeom prst="ellipse">
            <a:avLst/>
          </a:prstGeom>
          <a:noFill/>
          <a:ln w="19050">
            <a:solidFill>
              <a:schemeClr val="accent1"/>
            </a:solidFill>
          </a:ln>
          <a:effectLst>
            <a:outerShdw blurRad="25400" dist="139700" dir="1800000" algn="t" rotWithShape="0">
              <a:schemeClr val="accent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1" descr="章节序号1">
            <a:extLst>
              <a:ext uri="{FF2B5EF4-FFF2-40B4-BE49-F238E27FC236}">
                <a16:creationId xmlns:a16="http://schemas.microsoft.com/office/drawing/2014/main" id="{27452A14-799D-4A37-86A1-9C99F39594ED}"/>
              </a:ext>
            </a:extLst>
          </p:cNvPr>
          <p:cNvSpPr txBox="1"/>
          <p:nvPr/>
        </p:nvSpPr>
        <p:spPr>
          <a:xfrm>
            <a:off x="3622147" y="4623463"/>
            <a:ext cx="71686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solidFill>
                  <a:schemeClr val="tx1">
                    <a:lumMod val="85000"/>
                    <a:lumOff val="15000"/>
                  </a:schemeClr>
                </a:solidFill>
                <a:latin typeface="+mn-ea"/>
                <a:ea typeface="+mn-ea"/>
              </a:rPr>
              <a:t>02</a:t>
            </a:r>
            <a:endParaRPr lang="zh-CN" altLang="en-US" sz="3600" dirty="0">
              <a:solidFill>
                <a:schemeClr val="tx1">
                  <a:lumMod val="85000"/>
                  <a:lumOff val="15000"/>
                </a:schemeClr>
              </a:solidFill>
              <a:latin typeface="+mn-ea"/>
              <a:ea typeface="+mn-ea"/>
            </a:endParaRPr>
          </a:p>
        </p:txBody>
      </p:sp>
      <p:sp>
        <p:nvSpPr>
          <p:cNvPr id="27" name="文本框 2" descr="章节标题1">
            <a:extLst>
              <a:ext uri="{FF2B5EF4-FFF2-40B4-BE49-F238E27FC236}">
                <a16:creationId xmlns:a16="http://schemas.microsoft.com/office/drawing/2014/main" id="{B9813635-EB78-4998-AB18-63748E600904}"/>
              </a:ext>
            </a:extLst>
          </p:cNvPr>
          <p:cNvSpPr txBox="1"/>
          <p:nvPr/>
        </p:nvSpPr>
        <p:spPr>
          <a:xfrm>
            <a:off x="0" y="4774504"/>
            <a:ext cx="3412533"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spc="300" dirty="0">
                <a:latin typeface="+mj-ea"/>
                <a:ea typeface="+mj-ea"/>
              </a:rPr>
              <a:t>项目</a:t>
            </a:r>
            <a:r>
              <a:rPr lang="zh-CN" altLang="en-US" sz="1600" spc="300" dirty="0">
                <a:solidFill>
                  <a:schemeClr val="accent1"/>
                </a:solidFill>
                <a:latin typeface="+mj-ea"/>
                <a:ea typeface="+mj-ea"/>
              </a:rPr>
              <a:t>成果</a:t>
            </a:r>
            <a:endParaRPr lang="en-US" altLang="zh-CN" sz="1600" spc="300" dirty="0">
              <a:solidFill>
                <a:schemeClr val="accent1"/>
              </a:solidFill>
              <a:latin typeface="+mj-ea"/>
              <a:ea typeface="+mj-ea"/>
            </a:endParaRPr>
          </a:p>
        </p:txBody>
      </p:sp>
      <p:sp>
        <p:nvSpPr>
          <p:cNvPr id="28" name="文本框 3" descr="章节概要1">
            <a:extLst>
              <a:ext uri="{FF2B5EF4-FFF2-40B4-BE49-F238E27FC236}">
                <a16:creationId xmlns:a16="http://schemas.microsoft.com/office/drawing/2014/main" id="{BD6B90AB-872F-4787-AB8D-E506D05458E7}"/>
              </a:ext>
            </a:extLst>
          </p:cNvPr>
          <p:cNvSpPr txBox="1"/>
          <p:nvPr/>
        </p:nvSpPr>
        <p:spPr>
          <a:xfrm>
            <a:off x="557048" y="5132587"/>
            <a:ext cx="2855483" cy="52322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zh-CN" altLang="en-US" sz="1500" dirty="0">
                <a:solidFill>
                  <a:schemeClr val="accent2"/>
                </a:solidFill>
                <a:latin typeface="+mn-ea"/>
              </a:rPr>
              <a:t>企业项目基本内容概述或项目取得的进展</a:t>
            </a:r>
            <a:endParaRPr lang="en-US" altLang="zh-CN" sz="1500" spc="300" dirty="0">
              <a:solidFill>
                <a:schemeClr val="accent2"/>
              </a:solidFill>
              <a:latin typeface="+mn-ea"/>
            </a:endParaRPr>
          </a:p>
        </p:txBody>
      </p:sp>
      <p:grpSp>
        <p:nvGrpSpPr>
          <p:cNvPr id="68" name="组合 67">
            <a:extLst>
              <a:ext uri="{FF2B5EF4-FFF2-40B4-BE49-F238E27FC236}">
                <a16:creationId xmlns:a16="http://schemas.microsoft.com/office/drawing/2014/main" id="{29BC2C98-B541-471B-A8DA-45F19FEF3F2E}"/>
              </a:ext>
            </a:extLst>
          </p:cNvPr>
          <p:cNvGrpSpPr/>
          <p:nvPr/>
        </p:nvGrpSpPr>
        <p:grpSpPr>
          <a:xfrm>
            <a:off x="8121649" y="2163164"/>
            <a:ext cx="319009" cy="271158"/>
            <a:chOff x="6120000" y="1872328"/>
            <a:chExt cx="240000" cy="204000"/>
          </a:xfrm>
        </p:grpSpPr>
        <p:sp>
          <p:nvSpPr>
            <p:cNvPr id="69" name="图形 230">
              <a:extLst>
                <a:ext uri="{FF2B5EF4-FFF2-40B4-BE49-F238E27FC236}">
                  <a16:creationId xmlns:a16="http://schemas.microsoft.com/office/drawing/2014/main" id="{D369461D-BEC6-4307-A5AE-7E7F2B9F9231}"/>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70" name="图形 230">
              <a:extLst>
                <a:ext uri="{FF2B5EF4-FFF2-40B4-BE49-F238E27FC236}">
                  <a16:creationId xmlns:a16="http://schemas.microsoft.com/office/drawing/2014/main" id="{EE2D95B3-985E-4E00-8813-B718E439ECD8}"/>
                </a:ext>
              </a:extLst>
            </p:cNvPr>
            <p:cNvSpPr/>
            <p:nvPr/>
          </p:nvSpPr>
          <p:spPr>
            <a:xfrm>
              <a:off x="6144000" y="1872331"/>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19050" cap="rnd">
              <a:solidFill>
                <a:schemeClr val="accent1">
                  <a:alpha val="78000"/>
                </a:schemeClr>
              </a:solidFill>
              <a:prstDash val="solid"/>
              <a:round/>
            </a:ln>
          </p:spPr>
          <p:txBody>
            <a:bodyPr rtlCol="0" anchor="ctr"/>
            <a:lstStyle/>
            <a:p>
              <a:endParaRPr lang="zh-CN" altLang="en-US" dirty="0"/>
            </a:p>
          </p:txBody>
        </p:sp>
        <p:sp>
          <p:nvSpPr>
            <p:cNvPr id="71" name="图形 230">
              <a:extLst>
                <a:ext uri="{FF2B5EF4-FFF2-40B4-BE49-F238E27FC236}">
                  <a16:creationId xmlns:a16="http://schemas.microsoft.com/office/drawing/2014/main" id="{48468C93-0C3F-4CC3-B433-4DAAB1596DCA}"/>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19050" cap="rnd">
              <a:solidFill>
                <a:schemeClr val="accent1">
                  <a:alpha val="78000"/>
                </a:schemeClr>
              </a:solidFill>
              <a:prstDash val="solid"/>
              <a:round/>
            </a:ln>
          </p:spPr>
          <p:txBody>
            <a:bodyPr rtlCol="0" anchor="ctr"/>
            <a:lstStyle/>
            <a:p>
              <a:endParaRPr lang="zh-CN" altLang="en-US" dirty="0"/>
            </a:p>
          </p:txBody>
        </p:sp>
        <p:sp>
          <p:nvSpPr>
            <p:cNvPr id="72" name="图形 230">
              <a:extLst>
                <a:ext uri="{FF2B5EF4-FFF2-40B4-BE49-F238E27FC236}">
                  <a16:creationId xmlns:a16="http://schemas.microsoft.com/office/drawing/2014/main" id="{53E5C7C2-E1A2-4D6A-A614-4B0C9E522971}"/>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19050" cap="rnd">
              <a:solidFill>
                <a:schemeClr val="accent1">
                  <a:alpha val="78000"/>
                </a:schemeClr>
              </a:solidFill>
              <a:prstDash val="solid"/>
              <a:round/>
            </a:ln>
          </p:spPr>
          <p:txBody>
            <a:bodyPr rtlCol="0" anchor="ctr"/>
            <a:lstStyle/>
            <a:p>
              <a:endParaRPr lang="zh-CN" altLang="en-US"/>
            </a:p>
          </p:txBody>
        </p:sp>
      </p:grpSp>
      <p:sp>
        <p:nvSpPr>
          <p:cNvPr id="36" name="椭圆 35">
            <a:extLst>
              <a:ext uri="{FF2B5EF4-FFF2-40B4-BE49-F238E27FC236}">
                <a16:creationId xmlns:a16="http://schemas.microsoft.com/office/drawing/2014/main" id="{31EAE8CF-A385-40D3-AB1B-B88DB46EBAB9}"/>
              </a:ext>
            </a:extLst>
          </p:cNvPr>
          <p:cNvSpPr/>
          <p:nvPr/>
        </p:nvSpPr>
        <p:spPr>
          <a:xfrm>
            <a:off x="7056467" y="2116587"/>
            <a:ext cx="868716" cy="908909"/>
          </a:xfrm>
          <a:prstGeom prst="ellipse">
            <a:avLst/>
          </a:prstGeom>
          <a:noFill/>
          <a:ln w="19050">
            <a:solidFill>
              <a:schemeClr val="accent1"/>
            </a:solidFill>
          </a:ln>
          <a:effectLst>
            <a:outerShdw blurRad="25400" dist="139700" dir="1800000" algn="t" rotWithShape="0">
              <a:schemeClr val="accent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文本框 1" descr="章节序号1">
            <a:extLst>
              <a:ext uri="{FF2B5EF4-FFF2-40B4-BE49-F238E27FC236}">
                <a16:creationId xmlns:a16="http://schemas.microsoft.com/office/drawing/2014/main" id="{D3B647E9-F896-4D5B-B24E-B33E1E02C947}"/>
              </a:ext>
            </a:extLst>
          </p:cNvPr>
          <p:cNvSpPr txBox="1"/>
          <p:nvPr/>
        </p:nvSpPr>
        <p:spPr>
          <a:xfrm>
            <a:off x="7184644" y="2333138"/>
            <a:ext cx="71686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solidFill>
                  <a:schemeClr val="tx1">
                    <a:lumMod val="85000"/>
                    <a:lumOff val="15000"/>
                  </a:schemeClr>
                </a:solidFill>
                <a:latin typeface="+mn-ea"/>
                <a:ea typeface="+mn-ea"/>
              </a:rPr>
              <a:t>03</a:t>
            </a:r>
            <a:endParaRPr lang="zh-CN" altLang="en-US" sz="3600" dirty="0">
              <a:solidFill>
                <a:schemeClr val="tx1">
                  <a:lumMod val="85000"/>
                  <a:lumOff val="15000"/>
                </a:schemeClr>
              </a:solidFill>
              <a:latin typeface="+mn-ea"/>
              <a:ea typeface="+mn-ea"/>
            </a:endParaRPr>
          </a:p>
        </p:txBody>
      </p:sp>
      <p:sp>
        <p:nvSpPr>
          <p:cNvPr id="34" name="文本框 2" descr="章节标题1">
            <a:extLst>
              <a:ext uri="{FF2B5EF4-FFF2-40B4-BE49-F238E27FC236}">
                <a16:creationId xmlns:a16="http://schemas.microsoft.com/office/drawing/2014/main" id="{DFFCF933-362E-4FDC-91A4-5CFD00046876}"/>
              </a:ext>
            </a:extLst>
          </p:cNvPr>
          <p:cNvSpPr txBox="1"/>
          <p:nvPr/>
        </p:nvSpPr>
        <p:spPr>
          <a:xfrm>
            <a:off x="8044746" y="2542328"/>
            <a:ext cx="2902709"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spc="300" dirty="0">
                <a:latin typeface="+mj-ea"/>
                <a:ea typeface="+mj-ea"/>
              </a:rPr>
              <a:t>项目</a:t>
            </a:r>
            <a:r>
              <a:rPr lang="zh-CN" altLang="en-US" sz="1600" spc="300" dirty="0">
                <a:solidFill>
                  <a:schemeClr val="accent1"/>
                </a:solidFill>
                <a:latin typeface="+mj-ea"/>
                <a:ea typeface="+mj-ea"/>
              </a:rPr>
              <a:t>成果</a:t>
            </a:r>
            <a:endParaRPr lang="en-US" altLang="zh-CN" sz="1600" spc="300" dirty="0">
              <a:solidFill>
                <a:schemeClr val="accent1"/>
              </a:solidFill>
              <a:latin typeface="+mj-ea"/>
              <a:ea typeface="+mj-ea"/>
            </a:endParaRPr>
          </a:p>
        </p:txBody>
      </p:sp>
      <p:sp>
        <p:nvSpPr>
          <p:cNvPr id="35" name="文本框 3" descr="章节概要1">
            <a:extLst>
              <a:ext uri="{FF2B5EF4-FFF2-40B4-BE49-F238E27FC236}">
                <a16:creationId xmlns:a16="http://schemas.microsoft.com/office/drawing/2014/main" id="{A14E78D4-5D1A-4941-996A-B4365E944AD7}"/>
              </a:ext>
            </a:extLst>
          </p:cNvPr>
          <p:cNvSpPr txBox="1"/>
          <p:nvPr/>
        </p:nvSpPr>
        <p:spPr>
          <a:xfrm>
            <a:off x="8044745" y="2893764"/>
            <a:ext cx="3621738" cy="25934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500" dirty="0">
                <a:solidFill>
                  <a:schemeClr val="accent2"/>
                </a:solidFill>
                <a:latin typeface="+mn-ea"/>
              </a:rPr>
              <a:t>企业项目基本内容概述或项目取得的进展</a:t>
            </a:r>
            <a:endParaRPr lang="en-US" altLang="zh-CN" sz="1500" spc="300" dirty="0">
              <a:solidFill>
                <a:schemeClr val="accent2"/>
              </a:solidFill>
              <a:latin typeface="+mn-ea"/>
            </a:endParaRPr>
          </a:p>
        </p:txBody>
      </p:sp>
      <p:grpSp>
        <p:nvGrpSpPr>
          <p:cNvPr id="73" name="组合 72">
            <a:extLst>
              <a:ext uri="{FF2B5EF4-FFF2-40B4-BE49-F238E27FC236}">
                <a16:creationId xmlns:a16="http://schemas.microsoft.com/office/drawing/2014/main" id="{97222C9B-7DD2-419F-8203-B9419FA32128}"/>
              </a:ext>
            </a:extLst>
          </p:cNvPr>
          <p:cNvGrpSpPr/>
          <p:nvPr/>
        </p:nvGrpSpPr>
        <p:grpSpPr>
          <a:xfrm>
            <a:off x="8871647" y="3903133"/>
            <a:ext cx="307974" cy="307974"/>
            <a:chOff x="8885251" y="2861733"/>
            <a:chExt cx="317502" cy="317502"/>
          </a:xfrm>
        </p:grpSpPr>
        <p:sp>
          <p:nvSpPr>
            <p:cNvPr id="74" name="图形 217">
              <a:extLst>
                <a:ext uri="{FF2B5EF4-FFF2-40B4-BE49-F238E27FC236}">
                  <a16:creationId xmlns:a16="http://schemas.microsoft.com/office/drawing/2014/main" id="{5B5E018A-C973-4EE1-9841-F5EE5F0DA571}"/>
                </a:ext>
              </a:extLst>
            </p:cNvPr>
            <p:cNvSpPr/>
            <p:nvPr/>
          </p:nvSpPr>
          <p:spPr>
            <a:xfrm>
              <a:off x="8885251" y="2978707"/>
              <a:ext cx="317502" cy="200528"/>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19050" cap="flat">
              <a:solidFill>
                <a:schemeClr val="accent1">
                  <a:alpha val="78000"/>
                </a:schemeClr>
              </a:solidFill>
              <a:prstDash val="solid"/>
              <a:round/>
            </a:ln>
          </p:spPr>
          <p:txBody>
            <a:bodyPr rtlCol="0" anchor="ctr"/>
            <a:lstStyle/>
            <a:p>
              <a:endParaRPr lang="zh-CN" altLang="en-US"/>
            </a:p>
          </p:txBody>
        </p:sp>
        <p:sp>
          <p:nvSpPr>
            <p:cNvPr id="75" name="图形 217">
              <a:extLst>
                <a:ext uri="{FF2B5EF4-FFF2-40B4-BE49-F238E27FC236}">
                  <a16:creationId xmlns:a16="http://schemas.microsoft.com/office/drawing/2014/main" id="{61F6AD52-3239-4E7C-98DD-3D115FF035A8}"/>
                </a:ext>
              </a:extLst>
            </p:cNvPr>
            <p:cNvSpPr/>
            <p:nvPr/>
          </p:nvSpPr>
          <p:spPr>
            <a:xfrm>
              <a:off x="8885251" y="2886800"/>
              <a:ext cx="317502" cy="91908"/>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19050" cap="flat">
              <a:solidFill>
                <a:schemeClr val="accent1">
                  <a:alpha val="78000"/>
                </a:schemeClr>
              </a:solidFill>
              <a:prstDash val="solid"/>
              <a:round/>
            </a:ln>
          </p:spPr>
          <p:txBody>
            <a:bodyPr rtlCol="0" anchor="ctr"/>
            <a:lstStyle/>
            <a:p>
              <a:endParaRPr lang="zh-CN" altLang="en-US"/>
            </a:p>
          </p:txBody>
        </p:sp>
        <p:sp>
          <p:nvSpPr>
            <p:cNvPr id="76" name="图形 217">
              <a:extLst>
                <a:ext uri="{FF2B5EF4-FFF2-40B4-BE49-F238E27FC236}">
                  <a16:creationId xmlns:a16="http://schemas.microsoft.com/office/drawing/2014/main" id="{24C6C752-C96E-4078-8BD4-FAA850914F63}"/>
                </a:ext>
              </a:extLst>
            </p:cNvPr>
            <p:cNvSpPr/>
            <p:nvPr/>
          </p:nvSpPr>
          <p:spPr>
            <a:xfrm>
              <a:off x="8977160" y="3028839"/>
              <a:ext cx="150396" cy="100264"/>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77" name="图形 217">
              <a:extLst>
                <a:ext uri="{FF2B5EF4-FFF2-40B4-BE49-F238E27FC236}">
                  <a16:creationId xmlns:a16="http://schemas.microsoft.com/office/drawing/2014/main" id="{CF1EF3CD-E0B8-40F7-B467-298024378EA0}"/>
                </a:ext>
              </a:extLst>
            </p:cNvPr>
            <p:cNvSpPr/>
            <p:nvPr/>
          </p:nvSpPr>
          <p:spPr>
            <a:xfrm>
              <a:off x="8977160" y="2861733"/>
              <a:ext cx="8355" cy="66843"/>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19050" cap="rnd">
              <a:solidFill>
                <a:schemeClr val="accent1">
                  <a:alpha val="78000"/>
                </a:schemeClr>
              </a:solidFill>
              <a:prstDash val="solid"/>
              <a:miter/>
            </a:ln>
          </p:spPr>
          <p:txBody>
            <a:bodyPr rtlCol="0" anchor="ctr"/>
            <a:lstStyle/>
            <a:p>
              <a:endParaRPr lang="zh-CN" altLang="en-US"/>
            </a:p>
          </p:txBody>
        </p:sp>
        <p:sp>
          <p:nvSpPr>
            <p:cNvPr id="78" name="图形 217">
              <a:extLst>
                <a:ext uri="{FF2B5EF4-FFF2-40B4-BE49-F238E27FC236}">
                  <a16:creationId xmlns:a16="http://schemas.microsoft.com/office/drawing/2014/main" id="{8B200874-0F5F-4F3F-8E09-ED999F233143}"/>
                </a:ext>
              </a:extLst>
            </p:cNvPr>
            <p:cNvSpPr/>
            <p:nvPr/>
          </p:nvSpPr>
          <p:spPr>
            <a:xfrm>
              <a:off x="9110845" y="2861733"/>
              <a:ext cx="8355" cy="66843"/>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19050" cap="rnd">
              <a:solidFill>
                <a:schemeClr val="accent1">
                  <a:alpha val="78000"/>
                </a:schemeClr>
              </a:solidFill>
              <a:prstDash val="solid"/>
              <a:miter/>
            </a:ln>
          </p:spPr>
          <p:txBody>
            <a:bodyPr rtlCol="0" anchor="ctr"/>
            <a:lstStyle/>
            <a:p>
              <a:endParaRPr lang="zh-CN" altLang="en-US"/>
            </a:p>
          </p:txBody>
        </p:sp>
      </p:grpSp>
      <p:sp>
        <p:nvSpPr>
          <p:cNvPr id="43" name="椭圆 42">
            <a:extLst>
              <a:ext uri="{FF2B5EF4-FFF2-40B4-BE49-F238E27FC236}">
                <a16:creationId xmlns:a16="http://schemas.microsoft.com/office/drawing/2014/main" id="{C481C033-9BB0-4DD0-AC3A-167A592FA1B8}"/>
              </a:ext>
            </a:extLst>
          </p:cNvPr>
          <p:cNvSpPr/>
          <p:nvPr/>
        </p:nvSpPr>
        <p:spPr>
          <a:xfrm>
            <a:off x="7785075" y="3942953"/>
            <a:ext cx="868716" cy="908909"/>
          </a:xfrm>
          <a:prstGeom prst="ellipse">
            <a:avLst/>
          </a:prstGeom>
          <a:noFill/>
          <a:ln w="19050">
            <a:solidFill>
              <a:schemeClr val="accent1"/>
            </a:solidFill>
          </a:ln>
          <a:effectLst>
            <a:outerShdw blurRad="25400" dist="139700" dir="1800000" algn="t" rotWithShape="0">
              <a:schemeClr val="accent1">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文本框 1" descr="章节序号1">
            <a:extLst>
              <a:ext uri="{FF2B5EF4-FFF2-40B4-BE49-F238E27FC236}">
                <a16:creationId xmlns:a16="http://schemas.microsoft.com/office/drawing/2014/main" id="{B385D781-B3C1-4443-8AF2-CB093F104D93}"/>
              </a:ext>
            </a:extLst>
          </p:cNvPr>
          <p:cNvSpPr txBox="1"/>
          <p:nvPr/>
        </p:nvSpPr>
        <p:spPr>
          <a:xfrm>
            <a:off x="7913252" y="4159504"/>
            <a:ext cx="71686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a:solidFill>
                  <a:schemeClr val="tx1">
                    <a:lumMod val="85000"/>
                    <a:lumOff val="15000"/>
                  </a:schemeClr>
                </a:solidFill>
                <a:latin typeface="+mn-ea"/>
                <a:ea typeface="+mn-ea"/>
              </a:rPr>
              <a:t>04</a:t>
            </a:r>
            <a:endParaRPr lang="zh-CN" altLang="en-US" sz="3600" dirty="0">
              <a:solidFill>
                <a:schemeClr val="tx1">
                  <a:lumMod val="85000"/>
                  <a:lumOff val="15000"/>
                </a:schemeClr>
              </a:solidFill>
              <a:latin typeface="+mn-ea"/>
              <a:ea typeface="+mn-ea"/>
            </a:endParaRPr>
          </a:p>
        </p:txBody>
      </p:sp>
      <p:sp>
        <p:nvSpPr>
          <p:cNvPr id="41" name="文本框 2" descr="章节标题1">
            <a:extLst>
              <a:ext uri="{FF2B5EF4-FFF2-40B4-BE49-F238E27FC236}">
                <a16:creationId xmlns:a16="http://schemas.microsoft.com/office/drawing/2014/main" id="{3C018C4B-BF1B-4714-A47F-082205DC3D06}"/>
              </a:ext>
            </a:extLst>
          </p:cNvPr>
          <p:cNvSpPr txBox="1"/>
          <p:nvPr/>
        </p:nvSpPr>
        <p:spPr>
          <a:xfrm>
            <a:off x="8773354" y="4320569"/>
            <a:ext cx="2902709"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spc="300" dirty="0">
                <a:latin typeface="+mj-ea"/>
                <a:ea typeface="+mj-ea"/>
              </a:rPr>
              <a:t>项目</a:t>
            </a:r>
            <a:r>
              <a:rPr lang="zh-CN" altLang="en-US" sz="1600" spc="300" dirty="0">
                <a:solidFill>
                  <a:schemeClr val="accent1"/>
                </a:solidFill>
                <a:latin typeface="+mj-ea"/>
                <a:ea typeface="+mj-ea"/>
              </a:rPr>
              <a:t>成果</a:t>
            </a:r>
            <a:endParaRPr lang="en-US" altLang="zh-CN" sz="1600" spc="300" dirty="0">
              <a:solidFill>
                <a:schemeClr val="accent1"/>
              </a:solidFill>
              <a:latin typeface="+mj-ea"/>
              <a:ea typeface="+mj-ea"/>
            </a:endParaRPr>
          </a:p>
        </p:txBody>
      </p:sp>
      <p:sp>
        <p:nvSpPr>
          <p:cNvPr id="42" name="文本框 3" descr="章节概要1">
            <a:extLst>
              <a:ext uri="{FF2B5EF4-FFF2-40B4-BE49-F238E27FC236}">
                <a16:creationId xmlns:a16="http://schemas.microsoft.com/office/drawing/2014/main" id="{5CB136F8-D206-4418-97C2-178020688DF5}"/>
              </a:ext>
            </a:extLst>
          </p:cNvPr>
          <p:cNvSpPr txBox="1"/>
          <p:nvPr/>
        </p:nvSpPr>
        <p:spPr>
          <a:xfrm>
            <a:off x="8773354" y="4672004"/>
            <a:ext cx="2861598" cy="52322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zh-CN" altLang="en-US" sz="1500" dirty="0">
                <a:solidFill>
                  <a:schemeClr val="accent2"/>
                </a:solidFill>
                <a:latin typeface="+mn-ea"/>
              </a:rPr>
              <a:t>企业项目基本内容概述或项目取得的进展</a:t>
            </a:r>
            <a:endParaRPr lang="en-US" altLang="zh-CN" sz="1500" spc="300" dirty="0">
              <a:solidFill>
                <a:schemeClr val="accent2"/>
              </a:solidFill>
              <a:latin typeface="+mn-ea"/>
            </a:endParaRPr>
          </a:p>
        </p:txBody>
      </p:sp>
      <p:cxnSp>
        <p:nvCxnSpPr>
          <p:cNvPr id="45" name="直接连接符 44">
            <a:extLst>
              <a:ext uri="{FF2B5EF4-FFF2-40B4-BE49-F238E27FC236}">
                <a16:creationId xmlns:a16="http://schemas.microsoft.com/office/drawing/2014/main" id="{E6B56DA6-7264-4748-A896-9BD8169A5334}"/>
              </a:ext>
            </a:extLst>
          </p:cNvPr>
          <p:cNvCxnSpPr>
            <a:cxnSpLocks/>
          </p:cNvCxnSpPr>
          <p:nvPr/>
        </p:nvCxnSpPr>
        <p:spPr>
          <a:xfrm>
            <a:off x="5328745" y="2816420"/>
            <a:ext cx="262430" cy="0"/>
          </a:xfrm>
          <a:prstGeom prst="line">
            <a:avLst/>
          </a:prstGeom>
          <a:ln>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9CC0C867-5ACF-4D70-8000-6CD28181E22F}"/>
              </a:ext>
            </a:extLst>
          </p:cNvPr>
          <p:cNvCxnSpPr>
            <a:cxnSpLocks/>
          </p:cNvCxnSpPr>
          <p:nvPr/>
        </p:nvCxnSpPr>
        <p:spPr>
          <a:xfrm>
            <a:off x="6365034" y="2483607"/>
            <a:ext cx="498221" cy="0"/>
          </a:xfrm>
          <a:prstGeom prst="line">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5C16791B-125B-4C4E-B027-3E17ACC35661}"/>
              </a:ext>
            </a:extLst>
          </p:cNvPr>
          <p:cNvCxnSpPr>
            <a:cxnSpLocks/>
          </p:cNvCxnSpPr>
          <p:nvPr/>
        </p:nvCxnSpPr>
        <p:spPr>
          <a:xfrm>
            <a:off x="4582510" y="4985729"/>
            <a:ext cx="138387" cy="0"/>
          </a:xfrm>
          <a:prstGeom prst="line">
            <a:avLst/>
          </a:prstGeom>
          <a:ln>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69EC4E9A-8AEF-4523-BE84-AAB45A762BAB}"/>
              </a:ext>
            </a:extLst>
          </p:cNvPr>
          <p:cNvCxnSpPr>
            <a:cxnSpLocks/>
          </p:cNvCxnSpPr>
          <p:nvPr/>
        </p:nvCxnSpPr>
        <p:spPr>
          <a:xfrm>
            <a:off x="7429134" y="4638046"/>
            <a:ext cx="295969" cy="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grpSp>
        <p:nvGrpSpPr>
          <p:cNvPr id="87" name="组合 86">
            <a:extLst>
              <a:ext uri="{FF2B5EF4-FFF2-40B4-BE49-F238E27FC236}">
                <a16:creationId xmlns:a16="http://schemas.microsoft.com/office/drawing/2014/main" id="{E1AD8F22-3DDC-44AA-BE1F-5E3E234BA175}"/>
              </a:ext>
            </a:extLst>
          </p:cNvPr>
          <p:cNvGrpSpPr/>
          <p:nvPr/>
        </p:nvGrpSpPr>
        <p:grpSpPr>
          <a:xfrm>
            <a:off x="131898" y="176280"/>
            <a:ext cx="384040" cy="6587077"/>
            <a:chOff x="131898" y="176280"/>
            <a:chExt cx="384040" cy="6587077"/>
          </a:xfrm>
        </p:grpSpPr>
        <p:grpSp>
          <p:nvGrpSpPr>
            <p:cNvPr id="88" name="组合 87">
              <a:extLst>
                <a:ext uri="{FF2B5EF4-FFF2-40B4-BE49-F238E27FC236}">
                  <a16:creationId xmlns:a16="http://schemas.microsoft.com/office/drawing/2014/main" id="{2AA7CC14-E337-496B-8620-3604A6486228}"/>
                </a:ext>
              </a:extLst>
            </p:cNvPr>
            <p:cNvGrpSpPr/>
            <p:nvPr/>
          </p:nvGrpSpPr>
          <p:grpSpPr>
            <a:xfrm>
              <a:off x="294059" y="6369341"/>
              <a:ext cx="59718" cy="394016"/>
              <a:chOff x="236240" y="6290675"/>
              <a:chExt cx="73245" cy="483266"/>
            </a:xfrm>
          </p:grpSpPr>
          <p:sp>
            <p:nvSpPr>
              <p:cNvPr id="90" name="椭圆 89">
                <a:extLst>
                  <a:ext uri="{FF2B5EF4-FFF2-40B4-BE49-F238E27FC236}">
                    <a16:creationId xmlns:a16="http://schemas.microsoft.com/office/drawing/2014/main" id="{476CB498-C11B-4642-986A-F8F83D7E6A19}"/>
                  </a:ext>
                </a:extLst>
              </p:cNvPr>
              <p:cNvSpPr/>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a:extLst>
                  <a:ext uri="{FF2B5EF4-FFF2-40B4-BE49-F238E27FC236}">
                    <a16:creationId xmlns:a16="http://schemas.microsoft.com/office/drawing/2014/main" id="{BC6668DF-2E24-4D42-9A25-E2E4CB13FB29}"/>
                  </a:ext>
                </a:extLst>
              </p:cNvPr>
              <p:cNvSpPr/>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a:extLst>
                  <a:ext uri="{FF2B5EF4-FFF2-40B4-BE49-F238E27FC236}">
                    <a16:creationId xmlns:a16="http://schemas.microsoft.com/office/drawing/2014/main" id="{DDB99B4E-A4D3-4D39-B1AC-AB15FE2C56D7}"/>
                  </a:ext>
                </a:extLst>
              </p:cNvPr>
              <p:cNvSpPr/>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椭圆 92">
                <a:extLst>
                  <a:ext uri="{FF2B5EF4-FFF2-40B4-BE49-F238E27FC236}">
                    <a16:creationId xmlns:a16="http://schemas.microsoft.com/office/drawing/2014/main" id="{9C1AA9A7-B2D4-48B5-9B36-D6CC04B0E8DA}"/>
                  </a:ext>
                </a:extLst>
              </p:cNvPr>
              <p:cNvSpPr/>
              <p:nvPr/>
            </p:nvSpPr>
            <p:spPr>
              <a:xfrm>
                <a:off x="236240" y="6700696"/>
                <a:ext cx="73245" cy="732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4" name="椭圆 93">
                <a:extLst>
                  <a:ext uri="{FF2B5EF4-FFF2-40B4-BE49-F238E27FC236}">
                    <a16:creationId xmlns:a16="http://schemas.microsoft.com/office/drawing/2014/main" id="{97D5FB68-F53E-4CC5-A6B6-4BBD031F97D3}"/>
                  </a:ext>
                </a:extLst>
              </p:cNvPr>
              <p:cNvSpPr/>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9" name="椭圆 88">
              <a:extLst>
                <a:ext uri="{FF2B5EF4-FFF2-40B4-BE49-F238E27FC236}">
                  <a16:creationId xmlns:a16="http://schemas.microsoft.com/office/drawing/2014/main" id="{36EEA14C-8D32-4A48-B64F-22FD70D4FE2C}"/>
                </a:ext>
              </a:extLst>
            </p:cNvPr>
            <p:cNvSpPr/>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grpSp>
        <p:nvGrpSpPr>
          <p:cNvPr id="95" name="组合 94">
            <a:extLst>
              <a:ext uri="{FF2B5EF4-FFF2-40B4-BE49-F238E27FC236}">
                <a16:creationId xmlns:a16="http://schemas.microsoft.com/office/drawing/2014/main" id="{C08725E7-2C43-4071-B6DE-089B7C03495D}"/>
              </a:ext>
            </a:extLst>
          </p:cNvPr>
          <p:cNvGrpSpPr/>
          <p:nvPr/>
        </p:nvGrpSpPr>
        <p:grpSpPr>
          <a:xfrm>
            <a:off x="11754712" y="0"/>
            <a:ext cx="179251" cy="6858000"/>
            <a:chOff x="11754712" y="0"/>
            <a:chExt cx="179251" cy="6858000"/>
          </a:xfrm>
        </p:grpSpPr>
        <p:grpSp>
          <p:nvGrpSpPr>
            <p:cNvPr id="96" name="组合 95">
              <a:extLst>
                <a:ext uri="{FF2B5EF4-FFF2-40B4-BE49-F238E27FC236}">
                  <a16:creationId xmlns:a16="http://schemas.microsoft.com/office/drawing/2014/main" id="{4D68A27F-D5B7-4ECA-A103-24E21972DAA4}"/>
                </a:ext>
              </a:extLst>
            </p:cNvPr>
            <p:cNvGrpSpPr/>
            <p:nvPr/>
          </p:nvGrpSpPr>
          <p:grpSpPr>
            <a:xfrm>
              <a:off x="11754712" y="2700746"/>
              <a:ext cx="179251" cy="1456507"/>
              <a:chOff x="11721374" y="2711252"/>
              <a:chExt cx="179251" cy="1456507"/>
            </a:xfrm>
          </p:grpSpPr>
          <p:pic>
            <p:nvPicPr>
              <p:cNvPr id="99" name="图形 98">
                <a:extLst>
                  <a:ext uri="{FF2B5EF4-FFF2-40B4-BE49-F238E27FC236}">
                    <a16:creationId xmlns:a16="http://schemas.microsoft.com/office/drawing/2014/main" id="{95F9F27C-3313-476A-A71F-10FAA81C7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1374" y="2711252"/>
                <a:ext cx="179251" cy="179251"/>
              </a:xfrm>
              <a:prstGeom prst="rect">
                <a:avLst/>
              </a:prstGeom>
            </p:spPr>
          </p:pic>
          <p:grpSp>
            <p:nvGrpSpPr>
              <p:cNvPr id="100" name="组合 99">
                <a:extLst>
                  <a:ext uri="{FF2B5EF4-FFF2-40B4-BE49-F238E27FC236}">
                    <a16:creationId xmlns:a16="http://schemas.microsoft.com/office/drawing/2014/main" id="{558D2FBA-7875-4AA0-AD48-66FD375BFB33}"/>
                  </a:ext>
                </a:extLst>
              </p:cNvPr>
              <p:cNvGrpSpPr/>
              <p:nvPr/>
            </p:nvGrpSpPr>
            <p:grpSpPr>
              <a:xfrm>
                <a:off x="11736311" y="3167502"/>
                <a:ext cx="149376" cy="130703"/>
                <a:chOff x="6130757" y="1551740"/>
                <a:chExt cx="236060" cy="206552"/>
              </a:xfrm>
            </p:grpSpPr>
            <p:sp>
              <p:nvSpPr>
                <p:cNvPr id="112" name="图形 215">
                  <a:extLst>
                    <a:ext uri="{FF2B5EF4-FFF2-40B4-BE49-F238E27FC236}">
                      <a16:creationId xmlns:a16="http://schemas.microsoft.com/office/drawing/2014/main" id="{5C1BF0CE-F8EC-465A-A390-517F3B29A467}"/>
                    </a:ext>
                  </a:extLst>
                </p:cNvPr>
                <p:cNvSpPr/>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113" name="图形 215">
                  <a:extLst>
                    <a:ext uri="{FF2B5EF4-FFF2-40B4-BE49-F238E27FC236}">
                      <a16:creationId xmlns:a16="http://schemas.microsoft.com/office/drawing/2014/main" id="{F67A268E-2273-46FF-BD3E-B36EA3080919}"/>
                    </a:ext>
                  </a:extLst>
                </p:cNvPr>
                <p:cNvSpPr/>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14" name="图形 215">
                  <a:extLst>
                    <a:ext uri="{FF2B5EF4-FFF2-40B4-BE49-F238E27FC236}">
                      <a16:creationId xmlns:a16="http://schemas.microsoft.com/office/drawing/2014/main" id="{9B6B48CF-F52F-4C9C-8DCB-AFF744C4435F}"/>
                    </a:ext>
                  </a:extLst>
                </p:cNvPr>
                <p:cNvSpPr/>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15" name="图形 215">
                  <a:extLst>
                    <a:ext uri="{FF2B5EF4-FFF2-40B4-BE49-F238E27FC236}">
                      <a16:creationId xmlns:a16="http://schemas.microsoft.com/office/drawing/2014/main" id="{ED0581CD-A26E-4855-AEC7-19378DE55BFA}"/>
                    </a:ext>
                  </a:extLst>
                </p:cNvPr>
                <p:cNvSpPr/>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16" name="图形 215">
                  <a:extLst>
                    <a:ext uri="{FF2B5EF4-FFF2-40B4-BE49-F238E27FC236}">
                      <a16:creationId xmlns:a16="http://schemas.microsoft.com/office/drawing/2014/main" id="{DF0A254F-8278-4119-99A5-B518283036DB}"/>
                    </a:ext>
                  </a:extLst>
                </p:cNvPr>
                <p:cNvSpPr/>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48" name="图形 215">
                  <a:extLst>
                    <a:ext uri="{FF2B5EF4-FFF2-40B4-BE49-F238E27FC236}">
                      <a16:creationId xmlns:a16="http://schemas.microsoft.com/office/drawing/2014/main" id="{08090143-039B-45A2-927B-F6993A87BD15}"/>
                    </a:ext>
                  </a:extLst>
                </p:cNvPr>
                <p:cNvSpPr/>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101" name="组合 100">
                <a:extLst>
                  <a:ext uri="{FF2B5EF4-FFF2-40B4-BE49-F238E27FC236}">
                    <a16:creationId xmlns:a16="http://schemas.microsoft.com/office/drawing/2014/main" id="{208D9FF9-4F7E-4326-8CB3-23CE3BA33634}"/>
                  </a:ext>
                </a:extLst>
              </p:cNvPr>
              <p:cNvGrpSpPr/>
              <p:nvPr/>
            </p:nvGrpSpPr>
            <p:grpSpPr>
              <a:xfrm>
                <a:off x="11735065" y="3600285"/>
                <a:ext cx="151869" cy="129089"/>
                <a:chOff x="6120000" y="1872328"/>
                <a:chExt cx="240000" cy="204000"/>
              </a:xfrm>
            </p:grpSpPr>
            <p:sp>
              <p:nvSpPr>
                <p:cNvPr id="108" name="图形 230">
                  <a:extLst>
                    <a:ext uri="{FF2B5EF4-FFF2-40B4-BE49-F238E27FC236}">
                      <a16:creationId xmlns:a16="http://schemas.microsoft.com/office/drawing/2014/main" id="{BB86EF6B-B6B7-4FC6-A4F5-D1C4571600C3}"/>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09" name="图形 230">
                  <a:extLst>
                    <a:ext uri="{FF2B5EF4-FFF2-40B4-BE49-F238E27FC236}">
                      <a16:creationId xmlns:a16="http://schemas.microsoft.com/office/drawing/2014/main" id="{B2DB908C-747A-4F38-8537-C3E006393340}"/>
                    </a:ext>
                  </a:extLst>
                </p:cNvPr>
                <p:cNvSpPr/>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10" name="图形 230">
                  <a:extLst>
                    <a:ext uri="{FF2B5EF4-FFF2-40B4-BE49-F238E27FC236}">
                      <a16:creationId xmlns:a16="http://schemas.microsoft.com/office/drawing/2014/main" id="{DADBC3F9-3FC4-4943-86F3-A7DE3154AD5A}"/>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11" name="图形 230">
                  <a:extLst>
                    <a:ext uri="{FF2B5EF4-FFF2-40B4-BE49-F238E27FC236}">
                      <a16:creationId xmlns:a16="http://schemas.microsoft.com/office/drawing/2014/main" id="{6AC6AE17-63E3-481F-BF6F-5C5CDC5D1C05}"/>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102" name="组合 101">
                <a:extLst>
                  <a:ext uri="{FF2B5EF4-FFF2-40B4-BE49-F238E27FC236}">
                    <a16:creationId xmlns:a16="http://schemas.microsoft.com/office/drawing/2014/main" id="{FD531EEB-66DB-4A56-A13F-AA5F8E64DB7F}"/>
                  </a:ext>
                </a:extLst>
              </p:cNvPr>
              <p:cNvGrpSpPr/>
              <p:nvPr/>
            </p:nvGrpSpPr>
            <p:grpSpPr>
              <a:xfrm>
                <a:off x="11740046" y="4025853"/>
                <a:ext cx="141906" cy="141906"/>
                <a:chOff x="6125507" y="2177982"/>
                <a:chExt cx="224257" cy="224257"/>
              </a:xfrm>
            </p:grpSpPr>
            <p:sp>
              <p:nvSpPr>
                <p:cNvPr id="103" name="图形 217">
                  <a:extLst>
                    <a:ext uri="{FF2B5EF4-FFF2-40B4-BE49-F238E27FC236}">
                      <a16:creationId xmlns:a16="http://schemas.microsoft.com/office/drawing/2014/main" id="{C81093A4-FB3A-42B6-9E46-F0DF8665F66D}"/>
                    </a:ext>
                  </a:extLst>
                </p:cNvPr>
                <p:cNvSpPr/>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104" name="图形 217">
                  <a:extLst>
                    <a:ext uri="{FF2B5EF4-FFF2-40B4-BE49-F238E27FC236}">
                      <a16:creationId xmlns:a16="http://schemas.microsoft.com/office/drawing/2014/main" id="{DEFBC251-3F8B-4CE8-A275-FD872CF10A2D}"/>
                    </a:ext>
                  </a:extLst>
                </p:cNvPr>
                <p:cNvSpPr/>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105" name="图形 217">
                  <a:extLst>
                    <a:ext uri="{FF2B5EF4-FFF2-40B4-BE49-F238E27FC236}">
                      <a16:creationId xmlns:a16="http://schemas.microsoft.com/office/drawing/2014/main" id="{87D7BDD0-2C03-4F4B-90D2-5EED4AB22FFB}"/>
                    </a:ext>
                  </a:extLst>
                </p:cNvPr>
                <p:cNvSpPr/>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106" name="图形 217">
                  <a:extLst>
                    <a:ext uri="{FF2B5EF4-FFF2-40B4-BE49-F238E27FC236}">
                      <a16:creationId xmlns:a16="http://schemas.microsoft.com/office/drawing/2014/main" id="{B986323C-1AE6-4B36-B422-21C12FDF7106}"/>
                    </a:ext>
                  </a:extLst>
                </p:cNvPr>
                <p:cNvSpPr/>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107" name="图形 217">
                  <a:extLst>
                    <a:ext uri="{FF2B5EF4-FFF2-40B4-BE49-F238E27FC236}">
                      <a16:creationId xmlns:a16="http://schemas.microsoft.com/office/drawing/2014/main" id="{02A896FD-B23A-42DF-B86B-E392ADE9BB3D}"/>
                    </a:ext>
                  </a:extLst>
                </p:cNvPr>
                <p:cNvSpPr/>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97" name="直接连接符 96">
              <a:extLst>
                <a:ext uri="{FF2B5EF4-FFF2-40B4-BE49-F238E27FC236}">
                  <a16:creationId xmlns:a16="http://schemas.microsoft.com/office/drawing/2014/main" id="{D3FC43F4-2C0A-4DA2-9297-1680AB9DA3A4}"/>
                </a:ext>
              </a:extLst>
            </p:cNvPr>
            <p:cNvCxnSpPr>
              <a:cxnSpLocks/>
            </p:cNvCxnSpPr>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B3F614F7-E3FE-4A5B-A9E2-0A207F724D9D}"/>
                </a:ext>
              </a:extLst>
            </p:cNvPr>
            <p:cNvCxnSpPr>
              <a:cxnSpLocks/>
            </p:cNvCxnSpPr>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3" name="文本占位符 2">
            <a:extLst>
              <a:ext uri="{FF2B5EF4-FFF2-40B4-BE49-F238E27FC236}">
                <a16:creationId xmlns:a16="http://schemas.microsoft.com/office/drawing/2014/main" id="{5B031EDF-60AB-4002-9AB3-BBE225FD044C}"/>
              </a:ext>
            </a:extLst>
          </p:cNvPr>
          <p:cNvSpPr>
            <a:spLocks noGrp="1"/>
          </p:cNvSpPr>
          <p:nvPr>
            <p:ph type="body" sz="quarter" idx="10"/>
          </p:nvPr>
        </p:nvSpPr>
        <p:spPr>
          <a:xfrm>
            <a:off x="5171539" y="627109"/>
            <a:ext cx="1906672" cy="487378"/>
          </a:xfrm>
        </p:spPr>
        <p:txBody>
          <a:bodyPr/>
          <a:lstStyle/>
          <a:p>
            <a:r>
              <a:rPr lang="zh-CN" altLang="en-US" dirty="0"/>
              <a:t>项目成果</a:t>
            </a:r>
            <a:endParaRPr lang="en-US" altLang="zh-CN" dirty="0"/>
          </a:p>
        </p:txBody>
      </p:sp>
    </p:spTree>
    <p:extLst>
      <p:ext uri="{BB962C8B-B14F-4D97-AF65-F5344CB8AC3E}">
        <p14:creationId xmlns:p14="http://schemas.microsoft.com/office/powerpoint/2010/main" val="1792660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B94605C7-DDC7-405E-A94A-9E8BC50A622C}"/>
              </a:ext>
            </a:extLst>
          </p:cNvPr>
          <p:cNvSpPr/>
          <p:nvPr/>
        </p:nvSpPr>
        <p:spPr>
          <a:xfrm>
            <a:off x="695325" y="549275"/>
            <a:ext cx="10801350" cy="5759450"/>
          </a:xfrm>
          <a:prstGeom prst="roundRect">
            <a:avLst>
              <a:gd name="adj" fmla="val 1621"/>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graphicFrame>
        <p:nvGraphicFramePr>
          <p:cNvPr id="2" name="图表 1">
            <a:extLst>
              <a:ext uri="{FF2B5EF4-FFF2-40B4-BE49-F238E27FC236}">
                <a16:creationId xmlns:a16="http://schemas.microsoft.com/office/drawing/2014/main" id="{C86F4494-9102-4DB7-86B2-1BF1BFCF70CC}"/>
              </a:ext>
            </a:extLst>
          </p:cNvPr>
          <p:cNvGraphicFramePr/>
          <p:nvPr>
            <p:extLst>
              <p:ext uri="{D42A27DB-BD31-4B8C-83A1-F6EECF244321}">
                <p14:modId xmlns:p14="http://schemas.microsoft.com/office/powerpoint/2010/main" val="3602268730"/>
              </p:ext>
            </p:extLst>
          </p:nvPr>
        </p:nvGraphicFramePr>
        <p:xfrm>
          <a:off x="6264164" y="924911"/>
          <a:ext cx="5108028" cy="48137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图表 2">
            <a:extLst>
              <a:ext uri="{FF2B5EF4-FFF2-40B4-BE49-F238E27FC236}">
                <a16:creationId xmlns:a16="http://schemas.microsoft.com/office/drawing/2014/main" id="{481CADA7-6E3E-4F3E-8A52-12AF77A0E1E2}"/>
              </a:ext>
            </a:extLst>
          </p:cNvPr>
          <p:cNvGraphicFramePr/>
          <p:nvPr>
            <p:extLst>
              <p:ext uri="{D42A27DB-BD31-4B8C-83A1-F6EECF244321}">
                <p14:modId xmlns:p14="http://schemas.microsoft.com/office/powerpoint/2010/main" val="2566181391"/>
              </p:ext>
            </p:extLst>
          </p:nvPr>
        </p:nvGraphicFramePr>
        <p:xfrm>
          <a:off x="869239" y="920575"/>
          <a:ext cx="5205741" cy="4807562"/>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a:extLst>
              <a:ext uri="{FF2B5EF4-FFF2-40B4-BE49-F238E27FC236}">
                <a16:creationId xmlns:a16="http://schemas.microsoft.com/office/drawing/2014/main" id="{51FE2C9F-4041-4DBE-831E-01BA050ACB82}"/>
              </a:ext>
            </a:extLst>
          </p:cNvPr>
          <p:cNvSpPr/>
          <p:nvPr/>
        </p:nvSpPr>
        <p:spPr>
          <a:xfrm>
            <a:off x="1340492" y="5755494"/>
            <a:ext cx="4482239" cy="382547"/>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500" dirty="0">
                <a:solidFill>
                  <a:schemeClr val="accent2"/>
                </a:solidFill>
                <a:latin typeface="+mn-ea"/>
              </a:rPr>
              <a:t>请简述公司本年度的销售业绩情况，并简单原因。</a:t>
            </a:r>
            <a:endParaRPr lang="en-US" altLang="zh-CN" sz="1500" dirty="0">
              <a:solidFill>
                <a:schemeClr val="accent2"/>
              </a:solidFill>
              <a:latin typeface="+mn-ea"/>
            </a:endParaRPr>
          </a:p>
        </p:txBody>
      </p:sp>
      <p:sp>
        <p:nvSpPr>
          <p:cNvPr id="8" name="矩形 7">
            <a:extLst>
              <a:ext uri="{FF2B5EF4-FFF2-40B4-BE49-F238E27FC236}">
                <a16:creationId xmlns:a16="http://schemas.microsoft.com/office/drawing/2014/main" id="{23A98802-C509-49D5-8FFD-18788E83B8FB}"/>
              </a:ext>
            </a:extLst>
          </p:cNvPr>
          <p:cNvSpPr/>
          <p:nvPr/>
        </p:nvSpPr>
        <p:spPr>
          <a:xfrm>
            <a:off x="6753320" y="5755494"/>
            <a:ext cx="4482239" cy="382547"/>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500" dirty="0">
                <a:solidFill>
                  <a:schemeClr val="accent2"/>
                </a:solidFill>
                <a:latin typeface="+mn-ea"/>
              </a:rPr>
              <a:t>请简述公司本年度的销售业绩情况，并简单原因。</a:t>
            </a:r>
            <a:endParaRPr lang="en-US" altLang="zh-CN" sz="1500" dirty="0">
              <a:solidFill>
                <a:schemeClr val="accent2"/>
              </a:solidFill>
              <a:latin typeface="+mn-ea"/>
            </a:endParaRPr>
          </a:p>
        </p:txBody>
      </p:sp>
      <p:sp>
        <p:nvSpPr>
          <p:cNvPr id="5" name="文本占位符 4">
            <a:extLst>
              <a:ext uri="{FF2B5EF4-FFF2-40B4-BE49-F238E27FC236}">
                <a16:creationId xmlns:a16="http://schemas.microsoft.com/office/drawing/2014/main" id="{C3629945-B62F-475A-97C7-8120D5C0B36F}"/>
              </a:ext>
            </a:extLst>
          </p:cNvPr>
          <p:cNvSpPr>
            <a:spLocks noGrp="1"/>
          </p:cNvSpPr>
          <p:nvPr>
            <p:ph type="body" sz="quarter" idx="10"/>
          </p:nvPr>
        </p:nvSpPr>
        <p:spPr/>
        <p:txBody>
          <a:bodyPr/>
          <a:lstStyle/>
          <a:p>
            <a:endParaRPr lang="zh-CN" altLang="en-US"/>
          </a:p>
        </p:txBody>
      </p:sp>
    </p:spTree>
    <p:extLst>
      <p:ext uri="{BB962C8B-B14F-4D97-AF65-F5344CB8AC3E}">
        <p14:creationId xmlns:p14="http://schemas.microsoft.com/office/powerpoint/2010/main" val="36577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PA-组合 46">
            <a:extLst>
              <a:ext uri="{FF2B5EF4-FFF2-40B4-BE49-F238E27FC236}">
                <a16:creationId xmlns:a16="http://schemas.microsoft.com/office/drawing/2014/main" id="{93603E78-7154-4E7C-93DF-6FAD8EC86CCB}"/>
              </a:ext>
            </a:extLst>
          </p:cNvPr>
          <p:cNvGrpSpPr/>
          <p:nvPr>
            <p:custDataLst>
              <p:tags r:id="rId1"/>
            </p:custDataLst>
          </p:nvPr>
        </p:nvGrpSpPr>
        <p:grpSpPr>
          <a:xfrm>
            <a:off x="131898" y="176280"/>
            <a:ext cx="384040" cy="6587077"/>
            <a:chOff x="131898" y="176280"/>
            <a:chExt cx="384040" cy="6587077"/>
          </a:xfrm>
        </p:grpSpPr>
        <p:grpSp>
          <p:nvGrpSpPr>
            <p:cNvPr id="48" name="组合 47">
              <a:extLst>
                <a:ext uri="{FF2B5EF4-FFF2-40B4-BE49-F238E27FC236}">
                  <a16:creationId xmlns:a16="http://schemas.microsoft.com/office/drawing/2014/main" id="{7984F260-12DD-4118-9C3E-C8EFC0CE3AC7}"/>
                </a:ext>
              </a:extLst>
            </p:cNvPr>
            <p:cNvGrpSpPr/>
            <p:nvPr/>
          </p:nvGrpSpPr>
          <p:grpSpPr>
            <a:xfrm>
              <a:off x="294059" y="6369341"/>
              <a:ext cx="59718" cy="394016"/>
              <a:chOff x="236240" y="6290675"/>
              <a:chExt cx="73245" cy="483266"/>
            </a:xfrm>
          </p:grpSpPr>
          <p:sp>
            <p:nvSpPr>
              <p:cNvPr id="50" name="PA-椭圆 49">
                <a:extLst>
                  <a:ext uri="{FF2B5EF4-FFF2-40B4-BE49-F238E27FC236}">
                    <a16:creationId xmlns:a16="http://schemas.microsoft.com/office/drawing/2014/main" id="{0066D5A8-87B9-4CAE-9767-8B4B86E1EBDE}"/>
                  </a:ext>
                </a:extLst>
              </p:cNvPr>
              <p:cNvSpPr/>
              <p:nvPr>
                <p:custDataLst>
                  <p:tags r:id="rId22"/>
                </p:custDataLst>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PA-椭圆 50">
                <a:extLst>
                  <a:ext uri="{FF2B5EF4-FFF2-40B4-BE49-F238E27FC236}">
                    <a16:creationId xmlns:a16="http://schemas.microsoft.com/office/drawing/2014/main" id="{E01B99BF-0F77-476E-A05E-0EAD4CE7F938}"/>
                  </a:ext>
                </a:extLst>
              </p:cNvPr>
              <p:cNvSpPr/>
              <p:nvPr>
                <p:custDataLst>
                  <p:tags r:id="rId23"/>
                </p:custDataLst>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椭圆 51">
                <a:extLst>
                  <a:ext uri="{FF2B5EF4-FFF2-40B4-BE49-F238E27FC236}">
                    <a16:creationId xmlns:a16="http://schemas.microsoft.com/office/drawing/2014/main" id="{F98D1C64-2A60-4473-8BAA-FD6CCC72A255}"/>
                  </a:ext>
                </a:extLst>
              </p:cNvPr>
              <p:cNvSpPr/>
              <p:nvPr>
                <p:custDataLst>
                  <p:tags r:id="rId24"/>
                </p:custDataLst>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椭圆 52">
                <a:extLst>
                  <a:ext uri="{FF2B5EF4-FFF2-40B4-BE49-F238E27FC236}">
                    <a16:creationId xmlns:a16="http://schemas.microsoft.com/office/drawing/2014/main" id="{8C29C631-FA30-4FDB-83F3-ECFAEEF25FDD}"/>
                  </a:ext>
                </a:extLst>
              </p:cNvPr>
              <p:cNvSpPr/>
              <p:nvPr>
                <p:custDataLst>
                  <p:tags r:id="rId25"/>
                </p:custDataLst>
              </p:nvPr>
            </p:nvSpPr>
            <p:spPr>
              <a:xfrm>
                <a:off x="236240" y="6700696"/>
                <a:ext cx="73245" cy="732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PA-椭圆 53">
                <a:extLst>
                  <a:ext uri="{FF2B5EF4-FFF2-40B4-BE49-F238E27FC236}">
                    <a16:creationId xmlns:a16="http://schemas.microsoft.com/office/drawing/2014/main" id="{02F962D9-DF2E-47C3-A2EE-E632004169D3}"/>
                  </a:ext>
                </a:extLst>
              </p:cNvPr>
              <p:cNvSpPr/>
              <p:nvPr>
                <p:custDataLst>
                  <p:tags r:id="rId26"/>
                </p:custDataLst>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PA-椭圆 48">
              <a:extLst>
                <a:ext uri="{FF2B5EF4-FFF2-40B4-BE49-F238E27FC236}">
                  <a16:creationId xmlns:a16="http://schemas.microsoft.com/office/drawing/2014/main" id="{4CAF93BD-5ACB-4B66-8495-1EF879F1BCA3}"/>
                </a:ext>
              </a:extLst>
            </p:cNvPr>
            <p:cNvSpPr/>
            <p:nvPr>
              <p:custDataLst>
                <p:tags r:id="rId21"/>
              </p:custDataLst>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grpSp>
        <p:nvGrpSpPr>
          <p:cNvPr id="55" name="PA-组合 54">
            <a:extLst>
              <a:ext uri="{FF2B5EF4-FFF2-40B4-BE49-F238E27FC236}">
                <a16:creationId xmlns:a16="http://schemas.microsoft.com/office/drawing/2014/main" id="{68E69B89-7725-4DA2-B6B1-9F187E9B3398}"/>
              </a:ext>
            </a:extLst>
          </p:cNvPr>
          <p:cNvGrpSpPr/>
          <p:nvPr>
            <p:custDataLst>
              <p:tags r:id="rId2"/>
            </p:custDataLst>
          </p:nvPr>
        </p:nvGrpSpPr>
        <p:grpSpPr>
          <a:xfrm>
            <a:off x="11754712" y="0"/>
            <a:ext cx="179251" cy="6858000"/>
            <a:chOff x="11754712" y="0"/>
            <a:chExt cx="179251" cy="6858000"/>
          </a:xfrm>
        </p:grpSpPr>
        <p:grpSp>
          <p:nvGrpSpPr>
            <p:cNvPr id="56" name="组合 55">
              <a:extLst>
                <a:ext uri="{FF2B5EF4-FFF2-40B4-BE49-F238E27FC236}">
                  <a16:creationId xmlns:a16="http://schemas.microsoft.com/office/drawing/2014/main" id="{AFDB3D82-3936-45F1-8109-678B9882697B}"/>
                </a:ext>
              </a:extLst>
            </p:cNvPr>
            <p:cNvGrpSpPr/>
            <p:nvPr/>
          </p:nvGrpSpPr>
          <p:grpSpPr>
            <a:xfrm>
              <a:off x="11754712" y="2700746"/>
              <a:ext cx="179251" cy="1456507"/>
              <a:chOff x="11721374" y="2711252"/>
              <a:chExt cx="179251" cy="1456507"/>
            </a:xfrm>
          </p:grpSpPr>
          <p:pic>
            <p:nvPicPr>
              <p:cNvPr id="59" name="PA-Graphic 58">
                <a:extLst>
                  <a:ext uri="{FF2B5EF4-FFF2-40B4-BE49-F238E27FC236}">
                    <a16:creationId xmlns:a16="http://schemas.microsoft.com/office/drawing/2014/main" id="{906CE7B3-EFE3-4E0A-BA8E-2520D00B37E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721374" y="2711252"/>
                <a:ext cx="179251" cy="179251"/>
              </a:xfrm>
              <a:prstGeom prst="rect">
                <a:avLst/>
              </a:prstGeom>
            </p:spPr>
          </p:pic>
          <p:grpSp>
            <p:nvGrpSpPr>
              <p:cNvPr id="60" name="组合 59">
                <a:extLst>
                  <a:ext uri="{FF2B5EF4-FFF2-40B4-BE49-F238E27FC236}">
                    <a16:creationId xmlns:a16="http://schemas.microsoft.com/office/drawing/2014/main" id="{4A7E967C-FB02-4E8D-859A-B72F52663270}"/>
                  </a:ext>
                </a:extLst>
              </p:cNvPr>
              <p:cNvGrpSpPr/>
              <p:nvPr/>
            </p:nvGrpSpPr>
            <p:grpSpPr>
              <a:xfrm>
                <a:off x="11736311" y="3167502"/>
                <a:ext cx="149376" cy="130703"/>
                <a:chOff x="6130757" y="1551740"/>
                <a:chExt cx="236060" cy="206552"/>
              </a:xfrm>
            </p:grpSpPr>
            <p:sp>
              <p:nvSpPr>
                <p:cNvPr id="72" name="PA-图形 215">
                  <a:extLst>
                    <a:ext uri="{FF2B5EF4-FFF2-40B4-BE49-F238E27FC236}">
                      <a16:creationId xmlns:a16="http://schemas.microsoft.com/office/drawing/2014/main" id="{93190917-D104-43BC-BC33-1D8967DADEB8}"/>
                    </a:ext>
                  </a:extLst>
                </p:cNvPr>
                <p:cNvSpPr/>
                <p:nvPr>
                  <p:custDataLst>
                    <p:tags r:id="rId15"/>
                  </p:custDataLst>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73" name="PA-图形 215">
                  <a:extLst>
                    <a:ext uri="{FF2B5EF4-FFF2-40B4-BE49-F238E27FC236}">
                      <a16:creationId xmlns:a16="http://schemas.microsoft.com/office/drawing/2014/main" id="{050BEBFB-7D04-4578-BB25-7B3AC009D3A9}"/>
                    </a:ext>
                  </a:extLst>
                </p:cNvPr>
                <p:cNvSpPr/>
                <p:nvPr>
                  <p:custDataLst>
                    <p:tags r:id="rId16"/>
                  </p:custDataLst>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4" name="PA-图形 215">
                  <a:extLst>
                    <a:ext uri="{FF2B5EF4-FFF2-40B4-BE49-F238E27FC236}">
                      <a16:creationId xmlns:a16="http://schemas.microsoft.com/office/drawing/2014/main" id="{6D96C8DD-06A4-4430-B3E3-95CCDFDF9C05}"/>
                    </a:ext>
                  </a:extLst>
                </p:cNvPr>
                <p:cNvSpPr/>
                <p:nvPr>
                  <p:custDataLst>
                    <p:tags r:id="rId17"/>
                  </p:custDataLst>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5" name="PA-图形 215">
                  <a:extLst>
                    <a:ext uri="{FF2B5EF4-FFF2-40B4-BE49-F238E27FC236}">
                      <a16:creationId xmlns:a16="http://schemas.microsoft.com/office/drawing/2014/main" id="{4F9E708A-8BEB-4F2D-9759-D9798FCBA486}"/>
                    </a:ext>
                  </a:extLst>
                </p:cNvPr>
                <p:cNvSpPr/>
                <p:nvPr>
                  <p:custDataLst>
                    <p:tags r:id="rId18"/>
                  </p:custDataLst>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6" name="PA-图形 215">
                  <a:extLst>
                    <a:ext uri="{FF2B5EF4-FFF2-40B4-BE49-F238E27FC236}">
                      <a16:creationId xmlns:a16="http://schemas.microsoft.com/office/drawing/2014/main" id="{47AC26EA-841F-4B08-BFDB-0A209F607A62}"/>
                    </a:ext>
                  </a:extLst>
                </p:cNvPr>
                <p:cNvSpPr/>
                <p:nvPr>
                  <p:custDataLst>
                    <p:tags r:id="rId19"/>
                  </p:custDataLst>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7" name="PA-图形 215">
                  <a:extLst>
                    <a:ext uri="{FF2B5EF4-FFF2-40B4-BE49-F238E27FC236}">
                      <a16:creationId xmlns:a16="http://schemas.microsoft.com/office/drawing/2014/main" id="{D4A4176C-10EC-475A-A342-A2E1BF33F9BF}"/>
                    </a:ext>
                  </a:extLst>
                </p:cNvPr>
                <p:cNvSpPr/>
                <p:nvPr>
                  <p:custDataLst>
                    <p:tags r:id="rId20"/>
                  </p:custDataLst>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1" name="组合 60">
                <a:extLst>
                  <a:ext uri="{FF2B5EF4-FFF2-40B4-BE49-F238E27FC236}">
                    <a16:creationId xmlns:a16="http://schemas.microsoft.com/office/drawing/2014/main" id="{ADB63D0F-C927-4196-9555-72C4944A7A18}"/>
                  </a:ext>
                </a:extLst>
              </p:cNvPr>
              <p:cNvGrpSpPr/>
              <p:nvPr/>
            </p:nvGrpSpPr>
            <p:grpSpPr>
              <a:xfrm>
                <a:off x="11735065" y="3600285"/>
                <a:ext cx="151869" cy="129089"/>
                <a:chOff x="6120000" y="1872328"/>
                <a:chExt cx="240000" cy="204000"/>
              </a:xfrm>
            </p:grpSpPr>
            <p:sp>
              <p:nvSpPr>
                <p:cNvPr id="68" name="PA-图形 230">
                  <a:extLst>
                    <a:ext uri="{FF2B5EF4-FFF2-40B4-BE49-F238E27FC236}">
                      <a16:creationId xmlns:a16="http://schemas.microsoft.com/office/drawing/2014/main" id="{04186583-171C-4C17-9728-000E7F9B0188}"/>
                    </a:ext>
                  </a:extLst>
                </p:cNvPr>
                <p:cNvSpPr/>
                <p:nvPr>
                  <p:custDataLst>
                    <p:tags r:id="rId11"/>
                  </p:custDataLst>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9" name="PA-图形 230">
                  <a:extLst>
                    <a:ext uri="{FF2B5EF4-FFF2-40B4-BE49-F238E27FC236}">
                      <a16:creationId xmlns:a16="http://schemas.microsoft.com/office/drawing/2014/main" id="{BE2DE04E-B898-44CC-A02D-58DF5FE065C9}"/>
                    </a:ext>
                  </a:extLst>
                </p:cNvPr>
                <p:cNvSpPr/>
                <p:nvPr>
                  <p:custDataLst>
                    <p:tags r:id="rId12"/>
                  </p:custDataLst>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0" name="PA-图形 230">
                  <a:extLst>
                    <a:ext uri="{FF2B5EF4-FFF2-40B4-BE49-F238E27FC236}">
                      <a16:creationId xmlns:a16="http://schemas.microsoft.com/office/drawing/2014/main" id="{448C0DE3-0949-44C7-8D36-BA1683371CE4}"/>
                    </a:ext>
                  </a:extLst>
                </p:cNvPr>
                <p:cNvSpPr/>
                <p:nvPr>
                  <p:custDataLst>
                    <p:tags r:id="rId13"/>
                  </p:custDataLst>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1" name="PA-图形 230">
                  <a:extLst>
                    <a:ext uri="{FF2B5EF4-FFF2-40B4-BE49-F238E27FC236}">
                      <a16:creationId xmlns:a16="http://schemas.microsoft.com/office/drawing/2014/main" id="{AAECC266-88C7-490B-AF5A-1BC0A85ED9C6}"/>
                    </a:ext>
                  </a:extLst>
                </p:cNvPr>
                <p:cNvSpPr/>
                <p:nvPr>
                  <p:custDataLst>
                    <p:tags r:id="rId14"/>
                  </p:custDataLst>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2" name="组合 61">
                <a:extLst>
                  <a:ext uri="{FF2B5EF4-FFF2-40B4-BE49-F238E27FC236}">
                    <a16:creationId xmlns:a16="http://schemas.microsoft.com/office/drawing/2014/main" id="{6A118186-2F7C-49D3-B20D-06B6F0190EBD}"/>
                  </a:ext>
                </a:extLst>
              </p:cNvPr>
              <p:cNvGrpSpPr/>
              <p:nvPr/>
            </p:nvGrpSpPr>
            <p:grpSpPr>
              <a:xfrm>
                <a:off x="11740046" y="4025853"/>
                <a:ext cx="141906" cy="141906"/>
                <a:chOff x="6125507" y="2177982"/>
                <a:chExt cx="224257" cy="224257"/>
              </a:xfrm>
            </p:grpSpPr>
            <p:sp>
              <p:nvSpPr>
                <p:cNvPr id="63" name="PA-图形 217">
                  <a:extLst>
                    <a:ext uri="{FF2B5EF4-FFF2-40B4-BE49-F238E27FC236}">
                      <a16:creationId xmlns:a16="http://schemas.microsoft.com/office/drawing/2014/main" id="{D31B8F43-960C-44E2-A4AA-3F8304C27921}"/>
                    </a:ext>
                  </a:extLst>
                </p:cNvPr>
                <p:cNvSpPr/>
                <p:nvPr>
                  <p:custDataLst>
                    <p:tags r:id="rId6"/>
                  </p:custDataLst>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4" name="PA-图形 217">
                  <a:extLst>
                    <a:ext uri="{FF2B5EF4-FFF2-40B4-BE49-F238E27FC236}">
                      <a16:creationId xmlns:a16="http://schemas.microsoft.com/office/drawing/2014/main" id="{04F5C686-7A63-47D4-A70B-7D6589D96E72}"/>
                    </a:ext>
                  </a:extLst>
                </p:cNvPr>
                <p:cNvSpPr/>
                <p:nvPr>
                  <p:custDataLst>
                    <p:tags r:id="rId7"/>
                  </p:custDataLst>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5" name="PA-图形 217">
                  <a:extLst>
                    <a:ext uri="{FF2B5EF4-FFF2-40B4-BE49-F238E27FC236}">
                      <a16:creationId xmlns:a16="http://schemas.microsoft.com/office/drawing/2014/main" id="{833BE95D-EDAE-4717-BC32-E005C25C30CB}"/>
                    </a:ext>
                  </a:extLst>
                </p:cNvPr>
                <p:cNvSpPr/>
                <p:nvPr>
                  <p:custDataLst>
                    <p:tags r:id="rId8"/>
                  </p:custDataLst>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6" name="PA-图形 217">
                  <a:extLst>
                    <a:ext uri="{FF2B5EF4-FFF2-40B4-BE49-F238E27FC236}">
                      <a16:creationId xmlns:a16="http://schemas.microsoft.com/office/drawing/2014/main" id="{3C5439AE-7623-4DA1-8801-354370E0E7AE}"/>
                    </a:ext>
                  </a:extLst>
                </p:cNvPr>
                <p:cNvSpPr/>
                <p:nvPr>
                  <p:custDataLst>
                    <p:tags r:id="rId9"/>
                  </p:custDataLst>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67" name="PA-图形 217">
                  <a:extLst>
                    <a:ext uri="{FF2B5EF4-FFF2-40B4-BE49-F238E27FC236}">
                      <a16:creationId xmlns:a16="http://schemas.microsoft.com/office/drawing/2014/main" id="{30CE09C8-DDD6-450B-B3D5-440EAD84A961}"/>
                    </a:ext>
                  </a:extLst>
                </p:cNvPr>
                <p:cNvSpPr/>
                <p:nvPr>
                  <p:custDataLst>
                    <p:tags r:id="rId10"/>
                  </p:custDataLst>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57" name="PA-直接连接符 56">
              <a:extLst>
                <a:ext uri="{FF2B5EF4-FFF2-40B4-BE49-F238E27FC236}">
                  <a16:creationId xmlns:a16="http://schemas.microsoft.com/office/drawing/2014/main" id="{8E8B5299-E39E-4AAA-8D39-BFC1C20CE014}"/>
                </a:ext>
              </a:extLst>
            </p:cNvPr>
            <p:cNvCxnSpPr>
              <a:cxnSpLocks/>
            </p:cNvCxnSpPr>
            <p:nvPr>
              <p:custDataLst>
                <p:tags r:id="rId3"/>
              </p:custDataLst>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A-直接连接符 57">
              <a:extLst>
                <a:ext uri="{FF2B5EF4-FFF2-40B4-BE49-F238E27FC236}">
                  <a16:creationId xmlns:a16="http://schemas.microsoft.com/office/drawing/2014/main" id="{B4D54DAA-137B-4C77-8F40-27BE3032A52E}"/>
                </a:ext>
              </a:extLst>
            </p:cNvPr>
            <p:cNvCxnSpPr>
              <a:cxnSpLocks/>
            </p:cNvCxnSpPr>
            <p:nvPr>
              <p:custDataLst>
                <p:tags r:id="rId4"/>
              </p:custDataLst>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文本占位符 22">
            <a:extLst>
              <a:ext uri="{FF2B5EF4-FFF2-40B4-BE49-F238E27FC236}">
                <a16:creationId xmlns:a16="http://schemas.microsoft.com/office/drawing/2014/main" id="{207FF8DF-9163-4AD1-9BF5-7865B6208C7F}"/>
              </a:ext>
            </a:extLst>
          </p:cNvPr>
          <p:cNvSpPr>
            <a:spLocks noGrp="1"/>
          </p:cNvSpPr>
          <p:nvPr>
            <p:ph type="body" sz="quarter" idx="13"/>
          </p:nvPr>
        </p:nvSpPr>
        <p:spPr>
          <a:xfrm>
            <a:off x="811213" y="5765800"/>
            <a:ext cx="10569575" cy="542925"/>
          </a:xfrm>
        </p:spPr>
        <p:txBody>
          <a:bodyPr/>
          <a:lstStyle/>
          <a:p>
            <a:pPr algn="ctr"/>
            <a:r>
              <a:rPr lang="en-US" altLang="zh-CN" sz="1400" dirty="0"/>
              <a:t>Lorem ipsum dolor sit </a:t>
            </a:r>
            <a:r>
              <a:rPr lang="en-US" altLang="zh-CN" sz="1400" dirty="0" err="1"/>
              <a:t>amet</a:t>
            </a:r>
            <a:r>
              <a:rPr lang="en-US" altLang="zh-CN" sz="1400" dirty="0"/>
              <a:t>, </a:t>
            </a:r>
            <a:r>
              <a:rPr lang="en-US" altLang="zh-CN" sz="1400" dirty="0" err="1"/>
              <a:t>consectetuer</a:t>
            </a:r>
            <a:r>
              <a:rPr lang="en-US" altLang="zh-CN" sz="1400" dirty="0"/>
              <a:t> </a:t>
            </a:r>
            <a:r>
              <a:rPr lang="en-US" altLang="zh-CN" sz="1400" dirty="0" err="1"/>
              <a:t>adipiscing</a:t>
            </a:r>
            <a:r>
              <a:rPr lang="en-US" altLang="zh-CN" sz="1400" dirty="0"/>
              <a:t> </a:t>
            </a:r>
            <a:r>
              <a:rPr lang="en-US" altLang="zh-CN" sz="1400" dirty="0" err="1"/>
              <a:t>elit</a:t>
            </a:r>
            <a:r>
              <a:rPr lang="en-US" altLang="zh-CN" sz="1400" dirty="0"/>
              <a:t>. Maecenas </a:t>
            </a:r>
            <a:r>
              <a:rPr lang="en-US" altLang="zh-CN" sz="1400" dirty="0" err="1"/>
              <a:t>porttitor</a:t>
            </a:r>
            <a:r>
              <a:rPr lang="en-US" altLang="zh-CN" sz="1400" dirty="0"/>
              <a:t> </a:t>
            </a:r>
            <a:r>
              <a:rPr lang="en-US" altLang="zh-CN" sz="1400" dirty="0" err="1"/>
              <a:t>congue</a:t>
            </a:r>
            <a:r>
              <a:rPr lang="en-US" altLang="zh-CN" sz="1400" dirty="0"/>
              <a:t> </a:t>
            </a:r>
            <a:r>
              <a:rPr lang="en-US" altLang="zh-CN" sz="1400" dirty="0" err="1"/>
              <a:t>massa</a:t>
            </a:r>
            <a:r>
              <a:rPr lang="en-US" altLang="zh-CN" sz="1400" dirty="0"/>
              <a:t>. </a:t>
            </a:r>
            <a:r>
              <a:rPr lang="en-US" altLang="zh-CN" sz="1400" dirty="0" err="1"/>
              <a:t>Fusce</a:t>
            </a:r>
            <a:r>
              <a:rPr lang="en-US" altLang="zh-CN" sz="1400" dirty="0"/>
              <a:t> </a:t>
            </a:r>
            <a:r>
              <a:rPr lang="en-US" altLang="zh-CN" sz="1400" dirty="0" err="1"/>
              <a:t>posuere</a:t>
            </a:r>
            <a:r>
              <a:rPr lang="en-US" altLang="zh-CN" sz="1400" dirty="0"/>
              <a:t>, magna sed pulvinar </a:t>
            </a:r>
            <a:r>
              <a:rPr lang="en-US" altLang="zh-CN" sz="1400" dirty="0" err="1"/>
              <a:t>ultricies</a:t>
            </a:r>
            <a:r>
              <a:rPr lang="en-US" altLang="zh-CN" sz="1400" dirty="0"/>
              <a:t>, </a:t>
            </a:r>
            <a:r>
              <a:rPr lang="en-US" altLang="zh-CN" sz="1400" dirty="0" err="1"/>
              <a:t>purus</a:t>
            </a:r>
            <a:r>
              <a:rPr lang="en-US" altLang="zh-CN" sz="1400" dirty="0"/>
              <a:t> </a:t>
            </a:r>
            <a:r>
              <a:rPr lang="en-US" altLang="zh-CN" sz="1400" dirty="0" err="1"/>
              <a:t>lectus</a:t>
            </a:r>
            <a:r>
              <a:rPr lang="en-US" altLang="zh-CN" sz="1400" dirty="0"/>
              <a:t> </a:t>
            </a:r>
            <a:r>
              <a:rPr lang="en-US" altLang="zh-CN" sz="1400" dirty="0" err="1"/>
              <a:t>malesuada</a:t>
            </a:r>
            <a:r>
              <a:rPr lang="en-US" altLang="zh-CN" sz="1400" dirty="0"/>
              <a:t> libero, sit </a:t>
            </a:r>
            <a:r>
              <a:rPr lang="en-US" altLang="zh-CN" sz="1400" dirty="0" err="1"/>
              <a:t>amet</a:t>
            </a:r>
            <a:r>
              <a:rPr lang="en-US" altLang="zh-CN" sz="1400" dirty="0"/>
              <a:t> </a:t>
            </a:r>
            <a:r>
              <a:rPr lang="en-US" altLang="zh-CN" sz="1400" dirty="0" err="1"/>
              <a:t>commodo</a:t>
            </a:r>
            <a:r>
              <a:rPr lang="en-US" altLang="zh-CN" sz="1400" dirty="0"/>
              <a:t> magna eros </a:t>
            </a:r>
            <a:r>
              <a:rPr lang="en-US" altLang="zh-CN" sz="1400" dirty="0" err="1"/>
              <a:t>quis</a:t>
            </a:r>
            <a:r>
              <a:rPr lang="en-US" altLang="zh-CN" sz="1400" dirty="0"/>
              <a:t> </a:t>
            </a:r>
            <a:r>
              <a:rPr lang="en-US" altLang="zh-CN" sz="1400" dirty="0" err="1"/>
              <a:t>urna</a:t>
            </a:r>
            <a:r>
              <a:rPr lang="en-US" altLang="zh-CN" sz="1400" dirty="0"/>
              <a:t>.</a:t>
            </a:r>
          </a:p>
        </p:txBody>
      </p:sp>
      <p:sp>
        <p:nvSpPr>
          <p:cNvPr id="25" name="文本占位符 24">
            <a:extLst>
              <a:ext uri="{FF2B5EF4-FFF2-40B4-BE49-F238E27FC236}">
                <a16:creationId xmlns:a16="http://schemas.microsoft.com/office/drawing/2014/main" id="{CC86B7F0-B183-40F6-BFAE-CE7329360033}"/>
              </a:ext>
            </a:extLst>
          </p:cNvPr>
          <p:cNvSpPr>
            <a:spLocks noGrp="1"/>
          </p:cNvSpPr>
          <p:nvPr>
            <p:ph type="body" sz="quarter" idx="10"/>
          </p:nvPr>
        </p:nvSpPr>
        <p:spPr>
          <a:xfrm>
            <a:off x="5422900" y="2082800"/>
            <a:ext cx="1333500" cy="965200"/>
          </a:xfrm>
        </p:spPr>
        <p:txBody>
          <a:bodyPr/>
          <a:lstStyle/>
          <a:p>
            <a:r>
              <a:rPr lang="en-US" altLang="zh-CN" dirty="0"/>
              <a:t>03</a:t>
            </a:r>
            <a:endParaRPr lang="zh-CN" altLang="en-US" dirty="0"/>
          </a:p>
        </p:txBody>
      </p:sp>
      <p:sp>
        <p:nvSpPr>
          <p:cNvPr id="27" name="文本占位符 26">
            <a:extLst>
              <a:ext uri="{FF2B5EF4-FFF2-40B4-BE49-F238E27FC236}">
                <a16:creationId xmlns:a16="http://schemas.microsoft.com/office/drawing/2014/main" id="{C549F7B0-E67F-4AEE-9D1E-5ED324349105}"/>
              </a:ext>
            </a:extLst>
          </p:cNvPr>
          <p:cNvSpPr>
            <a:spLocks noGrp="1"/>
          </p:cNvSpPr>
          <p:nvPr>
            <p:ph type="body" sz="quarter" idx="11"/>
          </p:nvPr>
        </p:nvSpPr>
        <p:spPr/>
        <p:txBody>
          <a:bodyPr/>
          <a:lstStyle/>
          <a:p>
            <a:pPr algn="ctr"/>
            <a:r>
              <a:rPr lang="zh-CN" altLang="en-US" sz="4400" spc="300" dirty="0">
                <a:latin typeface="+mj-ea"/>
                <a:ea typeface="+mj-ea"/>
              </a:rPr>
              <a:t>问题总结</a:t>
            </a:r>
            <a:endParaRPr lang="en-US" altLang="zh-CN" sz="4400" spc="300" dirty="0">
              <a:latin typeface="+mj-ea"/>
              <a:ea typeface="+mj-ea"/>
            </a:endParaRPr>
          </a:p>
        </p:txBody>
      </p:sp>
      <p:sp>
        <p:nvSpPr>
          <p:cNvPr id="29" name="文本占位符 28">
            <a:extLst>
              <a:ext uri="{FF2B5EF4-FFF2-40B4-BE49-F238E27FC236}">
                <a16:creationId xmlns:a16="http://schemas.microsoft.com/office/drawing/2014/main" id="{853CB32C-942F-48F7-8B38-1CC9B185080C}"/>
              </a:ext>
            </a:extLst>
          </p:cNvPr>
          <p:cNvSpPr>
            <a:spLocks noGrp="1"/>
          </p:cNvSpPr>
          <p:nvPr>
            <p:ph type="body" sz="quarter" idx="12"/>
          </p:nvPr>
        </p:nvSpPr>
        <p:spPr/>
        <p:txBody>
          <a:bodyPr/>
          <a:lstStyle/>
          <a:p>
            <a:r>
              <a:rPr lang="zh-CN" altLang="en-US" spc="300" dirty="0">
                <a:latin typeface="+mn-ea"/>
              </a:rPr>
              <a:t>请填写关于本章的内容介绍</a:t>
            </a:r>
            <a:endParaRPr lang="en-US" altLang="zh-CN" spc="300" dirty="0">
              <a:latin typeface="+mn-ea"/>
            </a:endParaRPr>
          </a:p>
        </p:txBody>
      </p:sp>
    </p:spTree>
    <p:extLst>
      <p:ext uri="{BB962C8B-B14F-4D97-AF65-F5344CB8AC3E}">
        <p14:creationId xmlns:p14="http://schemas.microsoft.com/office/powerpoint/2010/main" val="1405488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9AF90FD-691A-4A3D-A781-08B112BFFA08}"/>
              </a:ext>
            </a:extLst>
          </p:cNvPr>
          <p:cNvSpPr>
            <a:spLocks noGrp="1"/>
          </p:cNvSpPr>
          <p:nvPr>
            <p:ph type="body" sz="quarter" idx="10"/>
          </p:nvPr>
        </p:nvSpPr>
        <p:spPr>
          <a:xfrm>
            <a:off x="5158839" y="627109"/>
            <a:ext cx="1906672" cy="487378"/>
          </a:xfrm>
        </p:spPr>
        <p:txBody>
          <a:bodyPr/>
          <a:lstStyle/>
          <a:p>
            <a:r>
              <a:rPr lang="zh-CN" altLang="en-US" dirty="0"/>
              <a:t>问题分析</a:t>
            </a:r>
          </a:p>
        </p:txBody>
      </p:sp>
      <p:sp>
        <p:nvSpPr>
          <p:cNvPr id="7" name="矩形 6">
            <a:extLst>
              <a:ext uri="{FF2B5EF4-FFF2-40B4-BE49-F238E27FC236}">
                <a16:creationId xmlns:a16="http://schemas.microsoft.com/office/drawing/2014/main" id="{C4A0210C-D8BE-45FB-81BE-B0B9DCED83A2}"/>
              </a:ext>
            </a:extLst>
          </p:cNvPr>
          <p:cNvSpPr/>
          <p:nvPr/>
        </p:nvSpPr>
        <p:spPr>
          <a:xfrm>
            <a:off x="2894069" y="1489757"/>
            <a:ext cx="1154354" cy="429413"/>
          </a:xfrm>
          <a:prstGeom prst="rect">
            <a:avLst/>
          </a:prstGeom>
        </p:spPr>
        <p:txBody>
          <a:bodyPr wrap="square">
            <a:spAutoFit/>
          </a:bodyPr>
          <a:lstStyle/>
          <a:p>
            <a:pPr algn="r">
              <a:lnSpc>
                <a:spcPct val="130000"/>
              </a:lnSpc>
            </a:pPr>
            <a:r>
              <a:rPr lang="zh-CN" altLang="en-US" dirty="0">
                <a:solidFill>
                  <a:schemeClr val="accent1"/>
                </a:solidFill>
                <a:latin typeface="+mj-ea"/>
                <a:ea typeface="+mj-ea"/>
              </a:rPr>
              <a:t>优势</a:t>
            </a:r>
            <a:r>
              <a:rPr lang="zh-CN" altLang="en-US" dirty="0">
                <a:latin typeface="+mj-ea"/>
                <a:ea typeface="+mj-ea"/>
              </a:rPr>
              <a:t>内容</a:t>
            </a:r>
            <a:endParaRPr lang="en-US" altLang="zh-CN" dirty="0">
              <a:latin typeface="+mj-ea"/>
              <a:ea typeface="+mj-ea"/>
            </a:endParaRPr>
          </a:p>
        </p:txBody>
      </p:sp>
      <p:sp>
        <p:nvSpPr>
          <p:cNvPr id="8" name="矩形 7">
            <a:extLst>
              <a:ext uri="{FF2B5EF4-FFF2-40B4-BE49-F238E27FC236}">
                <a16:creationId xmlns:a16="http://schemas.microsoft.com/office/drawing/2014/main" id="{76A5E992-A8F5-4FD4-B961-616157C09401}"/>
              </a:ext>
            </a:extLst>
          </p:cNvPr>
          <p:cNvSpPr/>
          <p:nvPr/>
        </p:nvSpPr>
        <p:spPr>
          <a:xfrm>
            <a:off x="2852214" y="3948926"/>
            <a:ext cx="1154354" cy="429413"/>
          </a:xfrm>
          <a:prstGeom prst="rect">
            <a:avLst/>
          </a:prstGeom>
        </p:spPr>
        <p:txBody>
          <a:bodyPr wrap="square">
            <a:spAutoFit/>
          </a:bodyPr>
          <a:lstStyle/>
          <a:p>
            <a:pPr algn="r">
              <a:lnSpc>
                <a:spcPct val="130000"/>
              </a:lnSpc>
            </a:pPr>
            <a:r>
              <a:rPr lang="zh-CN" altLang="en-US" dirty="0">
                <a:solidFill>
                  <a:schemeClr val="accent1"/>
                </a:solidFill>
                <a:latin typeface="+mj-ea"/>
                <a:ea typeface="+mj-ea"/>
              </a:rPr>
              <a:t>面临</a:t>
            </a:r>
            <a:r>
              <a:rPr lang="zh-CN" altLang="en-US" dirty="0">
                <a:latin typeface="+mj-ea"/>
                <a:ea typeface="+mj-ea"/>
              </a:rPr>
              <a:t>机会</a:t>
            </a:r>
            <a:endParaRPr lang="en-US" altLang="zh-CN" dirty="0">
              <a:latin typeface="+mj-ea"/>
              <a:ea typeface="+mj-ea"/>
            </a:endParaRPr>
          </a:p>
        </p:txBody>
      </p:sp>
      <p:sp>
        <p:nvSpPr>
          <p:cNvPr id="9" name="矩形 8">
            <a:extLst>
              <a:ext uri="{FF2B5EF4-FFF2-40B4-BE49-F238E27FC236}">
                <a16:creationId xmlns:a16="http://schemas.microsoft.com/office/drawing/2014/main" id="{6F485D42-3BF9-45C7-B5EC-9ABD67173376}"/>
              </a:ext>
            </a:extLst>
          </p:cNvPr>
          <p:cNvSpPr/>
          <p:nvPr/>
        </p:nvSpPr>
        <p:spPr>
          <a:xfrm>
            <a:off x="8097468" y="3948926"/>
            <a:ext cx="1154354" cy="429413"/>
          </a:xfrm>
          <a:prstGeom prst="rect">
            <a:avLst/>
          </a:prstGeom>
        </p:spPr>
        <p:txBody>
          <a:bodyPr wrap="square">
            <a:spAutoFit/>
          </a:bodyPr>
          <a:lstStyle/>
          <a:p>
            <a:pPr>
              <a:lnSpc>
                <a:spcPct val="130000"/>
              </a:lnSpc>
            </a:pPr>
            <a:r>
              <a:rPr lang="zh-CN" altLang="en-US" dirty="0">
                <a:solidFill>
                  <a:schemeClr val="accent1"/>
                </a:solidFill>
                <a:latin typeface="+mj-ea"/>
                <a:ea typeface="+mj-ea"/>
              </a:rPr>
              <a:t>面临</a:t>
            </a:r>
            <a:r>
              <a:rPr lang="zh-CN" altLang="en-US" dirty="0">
                <a:latin typeface="+mj-ea"/>
                <a:ea typeface="+mj-ea"/>
              </a:rPr>
              <a:t>威胁</a:t>
            </a:r>
            <a:endParaRPr lang="en-US" altLang="zh-CN" dirty="0">
              <a:latin typeface="+mj-ea"/>
              <a:ea typeface="+mj-ea"/>
            </a:endParaRPr>
          </a:p>
        </p:txBody>
      </p:sp>
      <p:sp>
        <p:nvSpPr>
          <p:cNvPr id="10" name="矩形 9">
            <a:extLst>
              <a:ext uri="{FF2B5EF4-FFF2-40B4-BE49-F238E27FC236}">
                <a16:creationId xmlns:a16="http://schemas.microsoft.com/office/drawing/2014/main" id="{C4BD933C-3584-4940-A0F4-77CDD5CBA482}"/>
              </a:ext>
            </a:extLst>
          </p:cNvPr>
          <p:cNvSpPr/>
          <p:nvPr/>
        </p:nvSpPr>
        <p:spPr>
          <a:xfrm>
            <a:off x="8097468" y="1489757"/>
            <a:ext cx="1154354" cy="429413"/>
          </a:xfrm>
          <a:prstGeom prst="rect">
            <a:avLst/>
          </a:prstGeom>
        </p:spPr>
        <p:txBody>
          <a:bodyPr wrap="square">
            <a:spAutoFit/>
          </a:bodyPr>
          <a:lstStyle/>
          <a:p>
            <a:pPr>
              <a:lnSpc>
                <a:spcPct val="130000"/>
              </a:lnSpc>
            </a:pPr>
            <a:r>
              <a:rPr lang="zh-CN" altLang="en-US" dirty="0">
                <a:solidFill>
                  <a:schemeClr val="accent1"/>
                </a:solidFill>
                <a:latin typeface="+mj-ea"/>
                <a:ea typeface="+mj-ea"/>
              </a:rPr>
              <a:t>劣势</a:t>
            </a:r>
            <a:r>
              <a:rPr lang="zh-CN" altLang="en-US" dirty="0">
                <a:latin typeface="+mj-ea"/>
                <a:ea typeface="+mj-ea"/>
              </a:rPr>
              <a:t>内容</a:t>
            </a:r>
            <a:endParaRPr lang="en-US" altLang="zh-CN" dirty="0">
              <a:latin typeface="+mj-ea"/>
              <a:ea typeface="+mj-ea"/>
            </a:endParaRPr>
          </a:p>
        </p:txBody>
      </p:sp>
      <p:sp>
        <p:nvSpPr>
          <p:cNvPr id="12" name="矩形 11">
            <a:extLst>
              <a:ext uri="{FF2B5EF4-FFF2-40B4-BE49-F238E27FC236}">
                <a16:creationId xmlns:a16="http://schemas.microsoft.com/office/drawing/2014/main" id="{C5EB45A4-26CA-4069-B05B-3B659856A729}"/>
              </a:ext>
            </a:extLst>
          </p:cNvPr>
          <p:cNvSpPr/>
          <p:nvPr/>
        </p:nvSpPr>
        <p:spPr>
          <a:xfrm>
            <a:off x="476734" y="3217466"/>
            <a:ext cx="3571875" cy="600164"/>
          </a:xfrm>
          <a:prstGeom prst="rect">
            <a:avLst/>
          </a:prstGeom>
        </p:spPr>
        <p:txBody>
          <a:bodyPr wrap="square">
            <a:spAutoFit/>
          </a:bodyPr>
          <a:lstStyle/>
          <a:p>
            <a:pPr algn="r"/>
            <a:r>
              <a:rPr lang="en-US" altLang="zh-CN" sz="1100" dirty="0">
                <a:solidFill>
                  <a:schemeClr val="accent4">
                    <a:alpha val="90000"/>
                  </a:schemeClr>
                </a:solidFill>
                <a:ea typeface="OPPOSans L" panose="00020600040101010101" pitchFamily="18" charset="-122"/>
              </a:rPr>
              <a:t>Please give a brief overview of the advantages, disadvantages, opportunities and threats in the process of project development and fill in here.</a:t>
            </a:r>
          </a:p>
        </p:txBody>
      </p:sp>
      <p:sp>
        <p:nvSpPr>
          <p:cNvPr id="13" name="Text Placeholder 6">
            <a:extLst>
              <a:ext uri="{FF2B5EF4-FFF2-40B4-BE49-F238E27FC236}">
                <a16:creationId xmlns:a16="http://schemas.microsoft.com/office/drawing/2014/main" id="{AD39C4E2-4FB1-4DDD-A2C8-06F3A811C939}"/>
              </a:ext>
            </a:extLst>
          </p:cNvPr>
          <p:cNvSpPr txBox="1"/>
          <p:nvPr/>
        </p:nvSpPr>
        <p:spPr>
          <a:xfrm>
            <a:off x="499650" y="4380664"/>
            <a:ext cx="3571875" cy="131482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30000"/>
              </a:lnSpc>
              <a:buNone/>
            </a:pPr>
            <a:r>
              <a:rPr lang="zh-CN" altLang="en-US" sz="1500" dirty="0">
                <a:solidFill>
                  <a:schemeClr val="accent2"/>
                </a:solidFill>
                <a:latin typeface="+mn-ea"/>
              </a:rPr>
              <a:t>请把</a:t>
            </a:r>
            <a:r>
              <a:rPr lang="zh-CN" altLang="en-US" sz="1500" b="1" dirty="0">
                <a:solidFill>
                  <a:schemeClr val="accent2"/>
                </a:solidFill>
                <a:latin typeface="+mn-ea"/>
              </a:rPr>
              <a:t>项目发展</a:t>
            </a:r>
            <a:r>
              <a:rPr lang="zh-CN" altLang="en-US" sz="1500" dirty="0">
                <a:solidFill>
                  <a:schemeClr val="accent2"/>
                </a:solidFill>
                <a:latin typeface="+mn-ea"/>
              </a:rPr>
              <a:t>过程中的劣势内容等相关内容进行简单概述并填写于此处。请把</a:t>
            </a:r>
            <a:r>
              <a:rPr lang="zh-CN" altLang="en-US" sz="1500" b="1" dirty="0">
                <a:solidFill>
                  <a:schemeClr val="accent2"/>
                </a:solidFill>
                <a:latin typeface="+mn-ea"/>
              </a:rPr>
              <a:t>项目发展</a:t>
            </a:r>
            <a:r>
              <a:rPr lang="zh-CN" altLang="en-US" sz="1500" dirty="0">
                <a:solidFill>
                  <a:schemeClr val="accent2"/>
                </a:solidFill>
                <a:latin typeface="+mn-ea"/>
              </a:rPr>
              <a:t>过程中的劣势内容等相关内容进行简单概述并填写于此处。</a:t>
            </a:r>
            <a:endParaRPr lang="zh-CN" altLang="zh-CN" sz="1500" dirty="0">
              <a:solidFill>
                <a:schemeClr val="accent2"/>
              </a:solidFill>
              <a:latin typeface="+mn-ea"/>
            </a:endParaRPr>
          </a:p>
        </p:txBody>
      </p:sp>
      <p:sp>
        <p:nvSpPr>
          <p:cNvPr id="15" name="Text Placeholder 6">
            <a:extLst>
              <a:ext uri="{FF2B5EF4-FFF2-40B4-BE49-F238E27FC236}">
                <a16:creationId xmlns:a16="http://schemas.microsoft.com/office/drawing/2014/main" id="{FFB5E426-C234-4E92-A4A6-1CD0A35CB6BC}"/>
              </a:ext>
            </a:extLst>
          </p:cNvPr>
          <p:cNvSpPr txBox="1"/>
          <p:nvPr/>
        </p:nvSpPr>
        <p:spPr>
          <a:xfrm>
            <a:off x="8083550" y="4380664"/>
            <a:ext cx="3571875" cy="130543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请把</a:t>
            </a:r>
            <a:r>
              <a:rPr lang="zh-CN" altLang="en-US" sz="1500" b="1" dirty="0">
                <a:solidFill>
                  <a:schemeClr val="accent2"/>
                </a:solidFill>
                <a:latin typeface="+mn-ea"/>
              </a:rPr>
              <a:t>项目发展</a:t>
            </a:r>
            <a:r>
              <a:rPr lang="zh-CN" altLang="en-US" sz="1500" dirty="0">
                <a:solidFill>
                  <a:schemeClr val="accent2"/>
                </a:solidFill>
                <a:latin typeface="+mn-ea"/>
              </a:rPr>
              <a:t>过程中面临的威胁等相关内容进行简单概述并填写于此处。请把</a:t>
            </a:r>
            <a:r>
              <a:rPr lang="zh-CN" altLang="en-US" sz="1500" b="1" dirty="0">
                <a:solidFill>
                  <a:schemeClr val="accent2"/>
                </a:solidFill>
                <a:latin typeface="+mn-ea"/>
              </a:rPr>
              <a:t>项目发展</a:t>
            </a:r>
            <a:r>
              <a:rPr lang="zh-CN" altLang="en-US" sz="1500" dirty="0">
                <a:solidFill>
                  <a:schemeClr val="accent2"/>
                </a:solidFill>
                <a:latin typeface="+mn-ea"/>
              </a:rPr>
              <a:t>过程中面临的威胁等相关内容进行简单概述并填写于此处。</a:t>
            </a:r>
            <a:endParaRPr lang="zh-CN" altLang="zh-CN" sz="1500" dirty="0">
              <a:solidFill>
                <a:schemeClr val="accent2"/>
              </a:solidFill>
              <a:latin typeface="+mn-ea"/>
            </a:endParaRPr>
          </a:p>
        </p:txBody>
      </p:sp>
      <p:sp>
        <p:nvSpPr>
          <p:cNvPr id="17" name="Text Placeholder 6">
            <a:extLst>
              <a:ext uri="{FF2B5EF4-FFF2-40B4-BE49-F238E27FC236}">
                <a16:creationId xmlns:a16="http://schemas.microsoft.com/office/drawing/2014/main" id="{18FE82D4-95BF-49DD-AC65-685526439DAB}"/>
              </a:ext>
            </a:extLst>
          </p:cNvPr>
          <p:cNvSpPr txBox="1"/>
          <p:nvPr/>
        </p:nvSpPr>
        <p:spPr>
          <a:xfrm>
            <a:off x="8109136" y="1934089"/>
            <a:ext cx="3571875" cy="145286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请把</a:t>
            </a:r>
            <a:r>
              <a:rPr lang="zh-CN" altLang="en-US" sz="1500" b="1" dirty="0">
                <a:solidFill>
                  <a:schemeClr val="accent2"/>
                </a:solidFill>
                <a:latin typeface="+mn-ea"/>
              </a:rPr>
              <a:t>项目发展</a:t>
            </a:r>
            <a:r>
              <a:rPr lang="zh-CN" altLang="en-US" sz="1500" dirty="0">
                <a:solidFill>
                  <a:schemeClr val="accent2"/>
                </a:solidFill>
                <a:latin typeface="+mn-ea"/>
              </a:rPr>
              <a:t>过程中的</a:t>
            </a:r>
            <a:r>
              <a:rPr lang="zh-CN" altLang="en-US" sz="1500" b="1" dirty="0">
                <a:solidFill>
                  <a:schemeClr val="accent2"/>
                </a:solidFill>
                <a:latin typeface="+mn-ea"/>
              </a:rPr>
              <a:t>面临机会</a:t>
            </a:r>
            <a:r>
              <a:rPr lang="zh-CN" altLang="en-US" sz="1500" dirty="0">
                <a:solidFill>
                  <a:schemeClr val="accent2"/>
                </a:solidFill>
                <a:latin typeface="+mn-ea"/>
              </a:rPr>
              <a:t>等相关内容进行简单概述并填写于此处。请把</a:t>
            </a:r>
            <a:r>
              <a:rPr lang="zh-CN" altLang="en-US" sz="1500" b="1" dirty="0">
                <a:solidFill>
                  <a:schemeClr val="accent2"/>
                </a:solidFill>
                <a:latin typeface="+mn-ea"/>
              </a:rPr>
              <a:t>项目发展</a:t>
            </a:r>
            <a:r>
              <a:rPr lang="zh-CN" altLang="en-US" sz="1500" dirty="0">
                <a:solidFill>
                  <a:schemeClr val="accent2"/>
                </a:solidFill>
                <a:latin typeface="+mn-ea"/>
              </a:rPr>
              <a:t>过程中的面临的机会等相关内容进行简单概述并填写于此处。</a:t>
            </a:r>
            <a:endParaRPr lang="zh-CN" altLang="zh-CN" sz="1500" dirty="0">
              <a:solidFill>
                <a:schemeClr val="accent2"/>
              </a:solidFill>
              <a:latin typeface="+mn-ea"/>
            </a:endParaRPr>
          </a:p>
        </p:txBody>
      </p:sp>
      <p:grpSp>
        <p:nvGrpSpPr>
          <p:cNvPr id="33" name="组合 32">
            <a:extLst>
              <a:ext uri="{FF2B5EF4-FFF2-40B4-BE49-F238E27FC236}">
                <a16:creationId xmlns:a16="http://schemas.microsoft.com/office/drawing/2014/main" id="{0E64C3ED-0CBE-44F9-ACFE-A7800F7DC855}"/>
              </a:ext>
            </a:extLst>
          </p:cNvPr>
          <p:cNvGrpSpPr/>
          <p:nvPr/>
        </p:nvGrpSpPr>
        <p:grpSpPr>
          <a:xfrm>
            <a:off x="4034924" y="1632775"/>
            <a:ext cx="278977" cy="191805"/>
            <a:chOff x="6593102" y="1857275"/>
            <a:chExt cx="224579" cy="154405"/>
          </a:xfrm>
        </p:grpSpPr>
        <p:sp>
          <p:nvSpPr>
            <p:cNvPr id="34" name="椭圆 33">
              <a:extLst>
                <a:ext uri="{FF2B5EF4-FFF2-40B4-BE49-F238E27FC236}">
                  <a16:creationId xmlns:a16="http://schemas.microsoft.com/office/drawing/2014/main" id="{167AF0FE-8FDB-4A8E-806B-9BE202FFC6C3}"/>
                </a:ext>
              </a:extLst>
            </p:cNvPr>
            <p:cNvSpPr/>
            <p:nvPr/>
          </p:nvSpPr>
          <p:spPr>
            <a:xfrm>
              <a:off x="6593102"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35" name="椭圆 34">
              <a:extLst>
                <a:ext uri="{FF2B5EF4-FFF2-40B4-BE49-F238E27FC236}">
                  <a16:creationId xmlns:a16="http://schemas.microsoft.com/office/drawing/2014/main" id="{2FADD4AE-A74B-48DB-9970-3542B04AE3C8}"/>
                </a:ext>
              </a:extLst>
            </p:cNvPr>
            <p:cNvSpPr/>
            <p:nvPr/>
          </p:nvSpPr>
          <p:spPr>
            <a:xfrm>
              <a:off x="6670104"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grpSp>
      <p:grpSp>
        <p:nvGrpSpPr>
          <p:cNvPr id="36" name="组合 35">
            <a:extLst>
              <a:ext uri="{FF2B5EF4-FFF2-40B4-BE49-F238E27FC236}">
                <a16:creationId xmlns:a16="http://schemas.microsoft.com/office/drawing/2014/main" id="{95D6C973-D9EF-4B91-A6BD-12EB00AF72B7}"/>
              </a:ext>
            </a:extLst>
          </p:cNvPr>
          <p:cNvGrpSpPr/>
          <p:nvPr/>
        </p:nvGrpSpPr>
        <p:grpSpPr>
          <a:xfrm>
            <a:off x="4034924" y="4075395"/>
            <a:ext cx="278977" cy="191805"/>
            <a:chOff x="6593102" y="1857275"/>
            <a:chExt cx="224579" cy="154405"/>
          </a:xfrm>
        </p:grpSpPr>
        <p:sp>
          <p:nvSpPr>
            <p:cNvPr id="37" name="椭圆 36">
              <a:extLst>
                <a:ext uri="{FF2B5EF4-FFF2-40B4-BE49-F238E27FC236}">
                  <a16:creationId xmlns:a16="http://schemas.microsoft.com/office/drawing/2014/main" id="{B0564832-B0F9-4A13-A2B6-A25839505CC9}"/>
                </a:ext>
              </a:extLst>
            </p:cNvPr>
            <p:cNvSpPr/>
            <p:nvPr/>
          </p:nvSpPr>
          <p:spPr>
            <a:xfrm>
              <a:off x="6593102"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sp>
          <p:nvSpPr>
            <p:cNvPr id="38" name="椭圆 37">
              <a:extLst>
                <a:ext uri="{FF2B5EF4-FFF2-40B4-BE49-F238E27FC236}">
                  <a16:creationId xmlns:a16="http://schemas.microsoft.com/office/drawing/2014/main" id="{71B519FE-08AC-4126-9BA3-CF96EE9ECADB}"/>
                </a:ext>
              </a:extLst>
            </p:cNvPr>
            <p:cNvSpPr/>
            <p:nvPr/>
          </p:nvSpPr>
          <p:spPr>
            <a:xfrm>
              <a:off x="6670104"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p>
          </p:txBody>
        </p:sp>
      </p:grpSp>
      <p:grpSp>
        <p:nvGrpSpPr>
          <p:cNvPr id="39" name="组合 38">
            <a:extLst>
              <a:ext uri="{FF2B5EF4-FFF2-40B4-BE49-F238E27FC236}">
                <a16:creationId xmlns:a16="http://schemas.microsoft.com/office/drawing/2014/main" id="{12A5C681-588E-4E90-B4AF-5C0CB6C1E895}"/>
              </a:ext>
            </a:extLst>
          </p:cNvPr>
          <p:cNvGrpSpPr/>
          <p:nvPr/>
        </p:nvGrpSpPr>
        <p:grpSpPr>
          <a:xfrm>
            <a:off x="7818649" y="1632775"/>
            <a:ext cx="278977" cy="191805"/>
            <a:chOff x="6593102" y="1857275"/>
            <a:chExt cx="224579" cy="154405"/>
          </a:xfrm>
        </p:grpSpPr>
        <p:sp>
          <p:nvSpPr>
            <p:cNvPr id="40" name="椭圆 39">
              <a:extLst>
                <a:ext uri="{FF2B5EF4-FFF2-40B4-BE49-F238E27FC236}">
                  <a16:creationId xmlns:a16="http://schemas.microsoft.com/office/drawing/2014/main" id="{7E1B1D2A-0F27-4F02-9FAE-6843002D2DE1}"/>
                </a:ext>
              </a:extLst>
            </p:cNvPr>
            <p:cNvSpPr/>
            <p:nvPr/>
          </p:nvSpPr>
          <p:spPr>
            <a:xfrm>
              <a:off x="6593102"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a:extLst>
                <a:ext uri="{FF2B5EF4-FFF2-40B4-BE49-F238E27FC236}">
                  <a16:creationId xmlns:a16="http://schemas.microsoft.com/office/drawing/2014/main" id="{6E7D934A-4C18-49B7-A462-44BAA2C9FC7C}"/>
                </a:ext>
              </a:extLst>
            </p:cNvPr>
            <p:cNvSpPr/>
            <p:nvPr/>
          </p:nvSpPr>
          <p:spPr>
            <a:xfrm>
              <a:off x="6670104"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42" name="组合 41">
            <a:extLst>
              <a:ext uri="{FF2B5EF4-FFF2-40B4-BE49-F238E27FC236}">
                <a16:creationId xmlns:a16="http://schemas.microsoft.com/office/drawing/2014/main" id="{912690B4-065E-429B-9390-C6D3C9580DEC}"/>
              </a:ext>
            </a:extLst>
          </p:cNvPr>
          <p:cNvGrpSpPr/>
          <p:nvPr/>
        </p:nvGrpSpPr>
        <p:grpSpPr>
          <a:xfrm>
            <a:off x="7818649" y="4075395"/>
            <a:ext cx="278977" cy="191805"/>
            <a:chOff x="6593102" y="1857275"/>
            <a:chExt cx="224579" cy="154405"/>
          </a:xfrm>
        </p:grpSpPr>
        <p:sp>
          <p:nvSpPr>
            <p:cNvPr id="43" name="椭圆 42">
              <a:extLst>
                <a:ext uri="{FF2B5EF4-FFF2-40B4-BE49-F238E27FC236}">
                  <a16:creationId xmlns:a16="http://schemas.microsoft.com/office/drawing/2014/main" id="{A51A96B5-6025-4869-B7CC-B3F859975AA5}"/>
                </a:ext>
              </a:extLst>
            </p:cNvPr>
            <p:cNvSpPr/>
            <p:nvPr/>
          </p:nvSpPr>
          <p:spPr>
            <a:xfrm>
              <a:off x="6593102"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椭圆 43">
              <a:extLst>
                <a:ext uri="{FF2B5EF4-FFF2-40B4-BE49-F238E27FC236}">
                  <a16:creationId xmlns:a16="http://schemas.microsoft.com/office/drawing/2014/main" id="{0E1FF244-D730-4683-A057-0476E7FE1FC9}"/>
                </a:ext>
              </a:extLst>
            </p:cNvPr>
            <p:cNvSpPr/>
            <p:nvPr/>
          </p:nvSpPr>
          <p:spPr>
            <a:xfrm>
              <a:off x="6670104" y="1857275"/>
              <a:ext cx="147577" cy="154405"/>
            </a:xfrm>
            <a:prstGeom prst="ellipse">
              <a:avLst/>
            </a:prstGeom>
            <a:noFill/>
            <a:ln w="19050">
              <a:solidFill>
                <a:schemeClr val="accent1">
                  <a:alpha val="87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5" name="矩形 44">
            <a:extLst>
              <a:ext uri="{FF2B5EF4-FFF2-40B4-BE49-F238E27FC236}">
                <a16:creationId xmlns:a16="http://schemas.microsoft.com/office/drawing/2014/main" id="{E60F9E12-CCD0-4C5B-BFDD-5A029090924E}"/>
              </a:ext>
            </a:extLst>
          </p:cNvPr>
          <p:cNvSpPr/>
          <p:nvPr/>
        </p:nvSpPr>
        <p:spPr>
          <a:xfrm>
            <a:off x="8149286" y="3217466"/>
            <a:ext cx="3571875" cy="600164"/>
          </a:xfrm>
          <a:prstGeom prst="rect">
            <a:avLst/>
          </a:prstGeom>
        </p:spPr>
        <p:txBody>
          <a:bodyPr wrap="square">
            <a:spAutoFit/>
          </a:bodyPr>
          <a:lstStyle/>
          <a:p>
            <a:r>
              <a:rPr lang="en-US" altLang="zh-CN" sz="1100" dirty="0">
                <a:solidFill>
                  <a:schemeClr val="accent4">
                    <a:alpha val="90000"/>
                  </a:schemeClr>
                </a:solidFill>
                <a:ea typeface="OPPOSans L" panose="00020600040101010101" pitchFamily="18" charset="-122"/>
              </a:rPr>
              <a:t>Please give a brief overview of the advantages, disadvantages, opportunities and threats in the process of project development and fill in here.</a:t>
            </a:r>
          </a:p>
        </p:txBody>
      </p:sp>
      <p:sp>
        <p:nvSpPr>
          <p:cNvPr id="46" name="矩形 45">
            <a:extLst>
              <a:ext uri="{FF2B5EF4-FFF2-40B4-BE49-F238E27FC236}">
                <a16:creationId xmlns:a16="http://schemas.microsoft.com/office/drawing/2014/main" id="{666F6B0D-BF67-4F5B-B59F-A6C963584D19}"/>
              </a:ext>
            </a:extLst>
          </p:cNvPr>
          <p:cNvSpPr/>
          <p:nvPr/>
        </p:nvSpPr>
        <p:spPr>
          <a:xfrm>
            <a:off x="476734" y="5708561"/>
            <a:ext cx="3571875" cy="600164"/>
          </a:xfrm>
          <a:prstGeom prst="rect">
            <a:avLst/>
          </a:prstGeom>
        </p:spPr>
        <p:txBody>
          <a:bodyPr wrap="square">
            <a:spAutoFit/>
          </a:bodyPr>
          <a:lstStyle/>
          <a:p>
            <a:pPr algn="r"/>
            <a:r>
              <a:rPr lang="en-US" altLang="zh-CN" sz="1100" dirty="0">
                <a:solidFill>
                  <a:schemeClr val="accent4">
                    <a:alpha val="90000"/>
                  </a:schemeClr>
                </a:solidFill>
                <a:ea typeface="OPPOSans L" panose="00020600040101010101" pitchFamily="18" charset="-122"/>
              </a:rPr>
              <a:t>Please give a brief overview of the advantages, disadvantages, opportunities and threats in the process of project development and fill in here.</a:t>
            </a:r>
          </a:p>
        </p:txBody>
      </p:sp>
      <p:sp>
        <p:nvSpPr>
          <p:cNvPr id="47" name="矩形 46">
            <a:extLst>
              <a:ext uri="{FF2B5EF4-FFF2-40B4-BE49-F238E27FC236}">
                <a16:creationId xmlns:a16="http://schemas.microsoft.com/office/drawing/2014/main" id="{48B5F400-285E-4A4E-8F85-FE5D7151D4C3}"/>
              </a:ext>
            </a:extLst>
          </p:cNvPr>
          <p:cNvSpPr/>
          <p:nvPr/>
        </p:nvSpPr>
        <p:spPr>
          <a:xfrm>
            <a:off x="8083550" y="5708561"/>
            <a:ext cx="3571875" cy="600164"/>
          </a:xfrm>
          <a:prstGeom prst="rect">
            <a:avLst/>
          </a:prstGeom>
        </p:spPr>
        <p:txBody>
          <a:bodyPr wrap="square">
            <a:spAutoFit/>
          </a:bodyPr>
          <a:lstStyle/>
          <a:p>
            <a:r>
              <a:rPr lang="en-US" altLang="zh-CN" sz="1100" dirty="0">
                <a:solidFill>
                  <a:schemeClr val="accent4">
                    <a:alpha val="90000"/>
                  </a:schemeClr>
                </a:solidFill>
                <a:ea typeface="OPPOSans L" panose="00020600040101010101" pitchFamily="18" charset="-122"/>
              </a:rPr>
              <a:t>Please give a brief overview of the advantages, disadvantages, opportunities and threats in the process of project development and fill in here.</a:t>
            </a:r>
          </a:p>
        </p:txBody>
      </p:sp>
      <p:sp>
        <p:nvSpPr>
          <p:cNvPr id="53" name="矩形: 圆角 52">
            <a:extLst>
              <a:ext uri="{FF2B5EF4-FFF2-40B4-BE49-F238E27FC236}">
                <a16:creationId xmlns:a16="http://schemas.microsoft.com/office/drawing/2014/main" id="{634DE269-F74C-4662-B581-6F0F1F2B9618}"/>
              </a:ext>
            </a:extLst>
          </p:cNvPr>
          <p:cNvSpPr/>
          <p:nvPr/>
        </p:nvSpPr>
        <p:spPr>
          <a:xfrm>
            <a:off x="4647700" y="1459419"/>
            <a:ext cx="2896600" cy="5677064"/>
          </a:xfrm>
          <a:prstGeom prst="roundRect">
            <a:avLst/>
          </a:prstGeom>
          <a:solidFill>
            <a:schemeClr val="bg1"/>
          </a:solidFill>
          <a:ln w="19050">
            <a:solidFill>
              <a:schemeClr val="accent1"/>
            </a:solid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54" name="矩形: 圆角 53">
            <a:extLst>
              <a:ext uri="{FF2B5EF4-FFF2-40B4-BE49-F238E27FC236}">
                <a16:creationId xmlns:a16="http://schemas.microsoft.com/office/drawing/2014/main" id="{8A097656-6690-4F2B-A2D5-1BCBD3F67FBC}"/>
              </a:ext>
            </a:extLst>
          </p:cNvPr>
          <p:cNvSpPr/>
          <p:nvPr/>
        </p:nvSpPr>
        <p:spPr>
          <a:xfrm>
            <a:off x="4760180" y="1554208"/>
            <a:ext cx="2671643" cy="5487488"/>
          </a:xfrm>
          <a:prstGeom prst="roundRect">
            <a:avLst/>
          </a:prstGeom>
          <a:blipFill dpi="0" rotWithShape="1">
            <a:blip r:embed="rId2">
              <a:alphaModFix amt="99000"/>
              <a:extLst>
                <a:ext uri="{BEBA8EAE-BF5A-486C-A8C5-ECC9F3942E4B}">
                  <a14:imgProps xmlns:a14="http://schemas.microsoft.com/office/drawing/2010/main">
                    <a14:imgLayer r:embed="rId3">
                      <a14:imgEffect>
                        <a14:saturation sat="47000"/>
                      </a14:imgEffect>
                    </a14:imgLayer>
                  </a14:imgProps>
                </a:ext>
              </a:extLst>
            </a:blip>
            <a:srcRect/>
            <a:stretch>
              <a:fillRect l="-60856" t="-1727" r="-60860" b="-33201"/>
            </a:stretch>
          </a:blip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任意多边形: 形状 54">
            <a:extLst>
              <a:ext uri="{FF2B5EF4-FFF2-40B4-BE49-F238E27FC236}">
                <a16:creationId xmlns:a16="http://schemas.microsoft.com/office/drawing/2014/main" id="{8C8A1058-A2F2-4F9A-A2B6-031D8581914E}"/>
              </a:ext>
            </a:extLst>
          </p:cNvPr>
          <p:cNvSpPr/>
          <p:nvPr/>
        </p:nvSpPr>
        <p:spPr>
          <a:xfrm>
            <a:off x="5283663" y="1546101"/>
            <a:ext cx="1624674" cy="207917"/>
          </a:xfrm>
          <a:custGeom>
            <a:avLst/>
            <a:gdLst>
              <a:gd name="connsiteX0" fmla="*/ 0 w 995590"/>
              <a:gd name="connsiteY0" fmla="*/ 0 h 141563"/>
              <a:gd name="connsiteX1" fmla="*/ 995590 w 995590"/>
              <a:gd name="connsiteY1" fmla="*/ 0 h 141563"/>
              <a:gd name="connsiteX2" fmla="*/ 995590 w 995590"/>
              <a:gd name="connsiteY2" fmla="*/ 48285 h 141563"/>
              <a:gd name="connsiteX3" fmla="*/ 902312 w 995590"/>
              <a:gd name="connsiteY3" fmla="*/ 141563 h 141563"/>
              <a:gd name="connsiteX4" fmla="*/ 93278 w 995590"/>
              <a:gd name="connsiteY4" fmla="*/ 141563 h 141563"/>
              <a:gd name="connsiteX5" fmla="*/ 0 w 995590"/>
              <a:gd name="connsiteY5" fmla="*/ 48285 h 141563"/>
              <a:gd name="connsiteX0-1" fmla="*/ 0 w 1043215"/>
              <a:gd name="connsiteY0-2" fmla="*/ 2381 h 141563"/>
              <a:gd name="connsiteX1-3" fmla="*/ 1043215 w 1043215"/>
              <a:gd name="connsiteY1-4" fmla="*/ 0 h 141563"/>
              <a:gd name="connsiteX2-5" fmla="*/ 1043215 w 1043215"/>
              <a:gd name="connsiteY2-6" fmla="*/ 48285 h 141563"/>
              <a:gd name="connsiteX3-7" fmla="*/ 949937 w 1043215"/>
              <a:gd name="connsiteY3-8" fmla="*/ 141563 h 141563"/>
              <a:gd name="connsiteX4-9" fmla="*/ 140903 w 1043215"/>
              <a:gd name="connsiteY4-10" fmla="*/ 141563 h 141563"/>
              <a:gd name="connsiteX5-11" fmla="*/ 47625 w 1043215"/>
              <a:gd name="connsiteY5-12" fmla="*/ 48285 h 141563"/>
              <a:gd name="connsiteX6" fmla="*/ 0 w 1043215"/>
              <a:gd name="connsiteY6" fmla="*/ 2381 h 141563"/>
              <a:gd name="connsiteX0-13" fmla="*/ 0 w 1093221"/>
              <a:gd name="connsiteY0-14" fmla="*/ 2381 h 141563"/>
              <a:gd name="connsiteX1-15" fmla="*/ 1093221 w 1093221"/>
              <a:gd name="connsiteY1-16" fmla="*/ 0 h 141563"/>
              <a:gd name="connsiteX2-17" fmla="*/ 1043215 w 1093221"/>
              <a:gd name="connsiteY2-18" fmla="*/ 48285 h 141563"/>
              <a:gd name="connsiteX3-19" fmla="*/ 949937 w 1093221"/>
              <a:gd name="connsiteY3-20" fmla="*/ 141563 h 141563"/>
              <a:gd name="connsiteX4-21" fmla="*/ 140903 w 1093221"/>
              <a:gd name="connsiteY4-22" fmla="*/ 141563 h 141563"/>
              <a:gd name="connsiteX5-23" fmla="*/ 47625 w 1093221"/>
              <a:gd name="connsiteY5-24" fmla="*/ 48285 h 141563"/>
              <a:gd name="connsiteX6-25" fmla="*/ 0 w 1093221"/>
              <a:gd name="connsiteY6-26" fmla="*/ 2381 h 141563"/>
              <a:gd name="connsiteX0-27" fmla="*/ 0 w 1093221"/>
              <a:gd name="connsiteY0-28" fmla="*/ 2381 h 141563"/>
              <a:gd name="connsiteX1-29" fmla="*/ 1093221 w 1093221"/>
              <a:gd name="connsiteY1-30" fmla="*/ 0 h 141563"/>
              <a:gd name="connsiteX2-31" fmla="*/ 1043215 w 1093221"/>
              <a:gd name="connsiteY2-32" fmla="*/ 48285 h 141563"/>
              <a:gd name="connsiteX3-33" fmla="*/ 949937 w 1093221"/>
              <a:gd name="connsiteY3-34" fmla="*/ 141563 h 141563"/>
              <a:gd name="connsiteX4-35" fmla="*/ 140903 w 1093221"/>
              <a:gd name="connsiteY4-36" fmla="*/ 141563 h 141563"/>
              <a:gd name="connsiteX5-37" fmla="*/ 47625 w 1093221"/>
              <a:gd name="connsiteY5-38" fmla="*/ 48285 h 141563"/>
              <a:gd name="connsiteX6-39" fmla="*/ 0 w 1093221"/>
              <a:gd name="connsiteY6-40" fmla="*/ 2381 h 141563"/>
              <a:gd name="connsiteX0-41" fmla="*/ 0 w 1093221"/>
              <a:gd name="connsiteY0-42" fmla="*/ 2381 h 141563"/>
              <a:gd name="connsiteX1-43" fmla="*/ 1093221 w 1093221"/>
              <a:gd name="connsiteY1-44" fmla="*/ 0 h 141563"/>
              <a:gd name="connsiteX2-45" fmla="*/ 1043215 w 1093221"/>
              <a:gd name="connsiteY2-46" fmla="*/ 48285 h 141563"/>
              <a:gd name="connsiteX3-47" fmla="*/ 949937 w 1093221"/>
              <a:gd name="connsiteY3-48" fmla="*/ 141563 h 141563"/>
              <a:gd name="connsiteX4-49" fmla="*/ 140903 w 1093221"/>
              <a:gd name="connsiteY4-50" fmla="*/ 141563 h 141563"/>
              <a:gd name="connsiteX5-51" fmla="*/ 47625 w 1093221"/>
              <a:gd name="connsiteY5-52" fmla="*/ 48285 h 141563"/>
              <a:gd name="connsiteX6-53" fmla="*/ 0 w 1093221"/>
              <a:gd name="connsiteY6-54" fmla="*/ 2381 h 141563"/>
              <a:gd name="connsiteX0-55" fmla="*/ 0 w 1093221"/>
              <a:gd name="connsiteY0-56" fmla="*/ 2381 h 141563"/>
              <a:gd name="connsiteX1-57" fmla="*/ 1093221 w 1093221"/>
              <a:gd name="connsiteY1-58" fmla="*/ 0 h 141563"/>
              <a:gd name="connsiteX2-59" fmla="*/ 1043215 w 1093221"/>
              <a:gd name="connsiteY2-60" fmla="*/ 48285 h 141563"/>
              <a:gd name="connsiteX3-61" fmla="*/ 949937 w 1093221"/>
              <a:gd name="connsiteY3-62" fmla="*/ 141563 h 141563"/>
              <a:gd name="connsiteX4-63" fmla="*/ 140903 w 1093221"/>
              <a:gd name="connsiteY4-64" fmla="*/ 141563 h 141563"/>
              <a:gd name="connsiteX5-65" fmla="*/ 47625 w 1093221"/>
              <a:gd name="connsiteY5-66" fmla="*/ 48285 h 141563"/>
              <a:gd name="connsiteX6-67" fmla="*/ 0 w 1093221"/>
              <a:gd name="connsiteY6-68" fmla="*/ 2381 h 141563"/>
              <a:gd name="connsiteX0-69" fmla="*/ 0 w 1093221"/>
              <a:gd name="connsiteY0-70" fmla="*/ 2381 h 141563"/>
              <a:gd name="connsiteX1-71" fmla="*/ 1093221 w 1093221"/>
              <a:gd name="connsiteY1-72" fmla="*/ 0 h 141563"/>
              <a:gd name="connsiteX2-73" fmla="*/ 1043215 w 1093221"/>
              <a:gd name="connsiteY2-74" fmla="*/ 48285 h 141563"/>
              <a:gd name="connsiteX3-75" fmla="*/ 949937 w 1093221"/>
              <a:gd name="connsiteY3-76" fmla="*/ 141563 h 141563"/>
              <a:gd name="connsiteX4-77" fmla="*/ 140903 w 1093221"/>
              <a:gd name="connsiteY4-78" fmla="*/ 141563 h 141563"/>
              <a:gd name="connsiteX5-79" fmla="*/ 47625 w 1093221"/>
              <a:gd name="connsiteY5-80" fmla="*/ 48285 h 141563"/>
              <a:gd name="connsiteX6-81" fmla="*/ 0 w 1093221"/>
              <a:gd name="connsiteY6-82" fmla="*/ 2381 h 141563"/>
              <a:gd name="connsiteX0-83" fmla="*/ 0 w 1093221"/>
              <a:gd name="connsiteY0-84" fmla="*/ 2381 h 141563"/>
              <a:gd name="connsiteX1-85" fmla="*/ 1093221 w 1093221"/>
              <a:gd name="connsiteY1-86" fmla="*/ 0 h 141563"/>
              <a:gd name="connsiteX2-87" fmla="*/ 1043215 w 1093221"/>
              <a:gd name="connsiteY2-88" fmla="*/ 48285 h 141563"/>
              <a:gd name="connsiteX3-89" fmla="*/ 949937 w 1093221"/>
              <a:gd name="connsiteY3-90" fmla="*/ 141563 h 141563"/>
              <a:gd name="connsiteX4-91" fmla="*/ 140903 w 1093221"/>
              <a:gd name="connsiteY4-92" fmla="*/ 141563 h 141563"/>
              <a:gd name="connsiteX5-93" fmla="*/ 47625 w 1093221"/>
              <a:gd name="connsiteY5-94" fmla="*/ 48285 h 141563"/>
              <a:gd name="connsiteX6-95" fmla="*/ 0 w 1093221"/>
              <a:gd name="connsiteY6-96" fmla="*/ 2381 h 1415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1093221" h="141563">
                <a:moveTo>
                  <a:pt x="0" y="2381"/>
                </a:moveTo>
                <a:lnTo>
                  <a:pt x="1093221" y="0"/>
                </a:lnTo>
                <a:cubicBezTo>
                  <a:pt x="1052740" y="18477"/>
                  <a:pt x="1059884" y="32190"/>
                  <a:pt x="1043215" y="48285"/>
                </a:cubicBezTo>
                <a:cubicBezTo>
                  <a:pt x="1043215" y="99801"/>
                  <a:pt x="1001453" y="141563"/>
                  <a:pt x="949937" y="141563"/>
                </a:cubicBezTo>
                <a:lnTo>
                  <a:pt x="140903" y="141563"/>
                </a:lnTo>
                <a:cubicBezTo>
                  <a:pt x="89387" y="141563"/>
                  <a:pt x="47625" y="99801"/>
                  <a:pt x="47625" y="48285"/>
                </a:cubicBezTo>
                <a:cubicBezTo>
                  <a:pt x="47625" y="32190"/>
                  <a:pt x="38100" y="18476"/>
                  <a:pt x="0" y="2381"/>
                </a:cubicBezTo>
                <a:close/>
              </a:path>
            </a:pathLst>
          </a:custGeom>
          <a:solidFill>
            <a:schemeClr val="tx1"/>
          </a:solidFill>
          <a:ln>
            <a:noFill/>
          </a:ln>
          <a:scene3d>
            <a:camera prst="orthographicFront"/>
            <a:lightRig rig="contrasting" dir="t"/>
          </a:scene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6" name="Text Placeholder 6">
            <a:extLst>
              <a:ext uri="{FF2B5EF4-FFF2-40B4-BE49-F238E27FC236}">
                <a16:creationId xmlns:a16="http://schemas.microsoft.com/office/drawing/2014/main" id="{1CEBD644-4E99-4442-97C6-297497B23DEF}"/>
              </a:ext>
            </a:extLst>
          </p:cNvPr>
          <p:cNvSpPr txBox="1"/>
          <p:nvPr/>
        </p:nvSpPr>
        <p:spPr>
          <a:xfrm>
            <a:off x="499650" y="1934089"/>
            <a:ext cx="3571875" cy="1452868"/>
          </a:xfrm>
          <a:prstGeom prst="rect">
            <a:avLst/>
          </a:prstGeom>
        </p:spPr>
        <p:txBody>
          <a:bodyPr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30000"/>
              </a:lnSpc>
              <a:buNone/>
            </a:pPr>
            <a:r>
              <a:rPr lang="zh-CN" altLang="en-US" sz="1500" dirty="0">
                <a:solidFill>
                  <a:schemeClr val="accent2"/>
                </a:solidFill>
                <a:latin typeface="+mn-ea"/>
              </a:rPr>
              <a:t>请把</a:t>
            </a:r>
            <a:r>
              <a:rPr lang="zh-CN" altLang="en-US" sz="1500" b="1" dirty="0">
                <a:solidFill>
                  <a:schemeClr val="accent2"/>
                </a:solidFill>
                <a:latin typeface="+mn-ea"/>
              </a:rPr>
              <a:t>项目发展</a:t>
            </a:r>
            <a:r>
              <a:rPr lang="zh-CN" altLang="en-US" sz="1500" dirty="0">
                <a:solidFill>
                  <a:schemeClr val="accent2"/>
                </a:solidFill>
                <a:latin typeface="+mn-ea"/>
              </a:rPr>
              <a:t>过程中的</a:t>
            </a:r>
            <a:r>
              <a:rPr lang="zh-CN" altLang="en-US" sz="1500" b="1" dirty="0">
                <a:solidFill>
                  <a:schemeClr val="accent2"/>
                </a:solidFill>
                <a:latin typeface="+mn-ea"/>
              </a:rPr>
              <a:t>优势内容</a:t>
            </a:r>
            <a:r>
              <a:rPr lang="zh-CN" altLang="en-US" sz="1500" dirty="0">
                <a:solidFill>
                  <a:schemeClr val="accent2"/>
                </a:solidFill>
                <a:latin typeface="+mn-ea"/>
              </a:rPr>
              <a:t>等相关内容进行简单概述并填写于此处。请把</a:t>
            </a:r>
            <a:r>
              <a:rPr lang="zh-CN" altLang="en-US" sz="1500" b="1" dirty="0">
                <a:solidFill>
                  <a:schemeClr val="accent2"/>
                </a:solidFill>
                <a:latin typeface="+mn-ea"/>
              </a:rPr>
              <a:t>项目发展</a:t>
            </a:r>
            <a:r>
              <a:rPr lang="zh-CN" altLang="en-US" sz="1500" dirty="0">
                <a:solidFill>
                  <a:schemeClr val="accent2"/>
                </a:solidFill>
                <a:latin typeface="+mn-ea"/>
              </a:rPr>
              <a:t>过程中的优势内容等相关内容进行简单概述并填写于此处。</a:t>
            </a:r>
            <a:endParaRPr lang="zh-CN" altLang="zh-CN" sz="1500" dirty="0">
              <a:solidFill>
                <a:schemeClr val="accent2"/>
              </a:solidFill>
              <a:latin typeface="+mn-ea"/>
            </a:endParaRPr>
          </a:p>
        </p:txBody>
      </p:sp>
    </p:spTree>
    <p:extLst>
      <p:ext uri="{BB962C8B-B14F-4D97-AF65-F5344CB8AC3E}">
        <p14:creationId xmlns:p14="http://schemas.microsoft.com/office/powerpoint/2010/main" val="46351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EB91E33B-C6DA-4957-9AC2-A3D8E82044A6}"/>
              </a:ext>
            </a:extLst>
          </p:cNvPr>
          <p:cNvSpPr/>
          <p:nvPr/>
        </p:nvSpPr>
        <p:spPr>
          <a:xfrm>
            <a:off x="1993899" y="3073454"/>
            <a:ext cx="8216901" cy="3263846"/>
          </a:xfrm>
          <a:custGeom>
            <a:avLst/>
            <a:gdLst>
              <a:gd name="connsiteX0" fmla="*/ 4381053 w 8762106"/>
              <a:gd name="connsiteY0" fmla="*/ 0 h 3263846"/>
              <a:gd name="connsiteX1" fmla="*/ 8747505 w 8762106"/>
              <a:gd name="connsiteY1" fmla="*/ 3212428 h 3263846"/>
              <a:gd name="connsiteX2" fmla="*/ 8762106 w 8762106"/>
              <a:gd name="connsiteY2" fmla="*/ 3263846 h 3263846"/>
              <a:gd name="connsiteX3" fmla="*/ 0 w 8762106"/>
              <a:gd name="connsiteY3" fmla="*/ 3263846 h 3263846"/>
              <a:gd name="connsiteX4" fmla="*/ 14601 w 8762106"/>
              <a:gd name="connsiteY4" fmla="*/ 3212428 h 3263846"/>
              <a:gd name="connsiteX5" fmla="*/ 4381053 w 8762106"/>
              <a:gd name="connsiteY5" fmla="*/ 0 h 326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2106" h="3263846">
                <a:moveTo>
                  <a:pt x="4381053" y="0"/>
                </a:moveTo>
                <a:cubicBezTo>
                  <a:pt x="6432653" y="0"/>
                  <a:pt x="8168637" y="1351310"/>
                  <a:pt x="8747505" y="3212428"/>
                </a:cubicBezTo>
                <a:lnTo>
                  <a:pt x="8762106" y="3263846"/>
                </a:lnTo>
                <a:lnTo>
                  <a:pt x="0" y="3263846"/>
                </a:lnTo>
                <a:lnTo>
                  <a:pt x="14601" y="3212428"/>
                </a:lnTo>
                <a:cubicBezTo>
                  <a:pt x="593469" y="1351310"/>
                  <a:pt x="2329453" y="0"/>
                  <a:pt x="4381053" y="0"/>
                </a:cubicBezTo>
                <a:close/>
              </a:path>
            </a:pathLst>
          </a:custGeom>
          <a:noFill/>
          <a:ln w="6636" cap="flat">
            <a:solidFill>
              <a:srgbClr val="1840D5"/>
            </a:solidFill>
            <a:prstDash val="solid"/>
            <a:miter/>
          </a:ln>
        </p:spPr>
        <p:txBody>
          <a:bodyPr wrap="square" rtlCol="0" anchor="ctr">
            <a:noAutofit/>
          </a:bodyPr>
          <a:lstStyle/>
          <a:p>
            <a:pPr algn="l"/>
            <a:endParaRPr lang="zh-CN" altLang="en-US" dirty="0">
              <a:solidFill>
                <a:srgbClr val="1840D5"/>
              </a:solidFill>
            </a:endParaRPr>
          </a:p>
        </p:txBody>
      </p:sp>
      <p:sp>
        <p:nvSpPr>
          <p:cNvPr id="18" name="任意多边形: 形状 17">
            <a:extLst>
              <a:ext uri="{FF2B5EF4-FFF2-40B4-BE49-F238E27FC236}">
                <a16:creationId xmlns:a16="http://schemas.microsoft.com/office/drawing/2014/main" id="{E2451082-83F5-4410-82B7-355CD0875F1F}"/>
              </a:ext>
            </a:extLst>
          </p:cNvPr>
          <p:cNvSpPr/>
          <p:nvPr/>
        </p:nvSpPr>
        <p:spPr>
          <a:xfrm>
            <a:off x="2278311" y="3429000"/>
            <a:ext cx="7635377" cy="2908301"/>
          </a:xfrm>
          <a:custGeom>
            <a:avLst/>
            <a:gdLst>
              <a:gd name="connsiteX0" fmla="*/ 3614612 w 7229225"/>
              <a:gd name="connsiteY0" fmla="*/ 0 h 2531839"/>
              <a:gd name="connsiteX1" fmla="*/ 7163546 w 7229225"/>
              <a:gd name="connsiteY1" fmla="*/ 2352392 h 2531839"/>
              <a:gd name="connsiteX2" fmla="*/ 7229225 w 7229225"/>
              <a:gd name="connsiteY2" fmla="*/ 2531839 h 2531839"/>
              <a:gd name="connsiteX3" fmla="*/ 0 w 7229225"/>
              <a:gd name="connsiteY3" fmla="*/ 2531839 h 2531839"/>
              <a:gd name="connsiteX4" fmla="*/ 65678 w 7229225"/>
              <a:gd name="connsiteY4" fmla="*/ 2352392 h 2531839"/>
              <a:gd name="connsiteX5" fmla="*/ 3614612 w 7229225"/>
              <a:gd name="connsiteY5" fmla="*/ 0 h 253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9225" h="2531839">
                <a:moveTo>
                  <a:pt x="3614612" y="0"/>
                </a:moveTo>
                <a:cubicBezTo>
                  <a:pt x="5210003" y="0"/>
                  <a:pt x="6578839" y="969990"/>
                  <a:pt x="7163546" y="2352392"/>
                </a:cubicBezTo>
                <a:lnTo>
                  <a:pt x="7229225" y="2531839"/>
                </a:lnTo>
                <a:lnTo>
                  <a:pt x="0" y="2531839"/>
                </a:lnTo>
                <a:lnTo>
                  <a:pt x="65678" y="2352392"/>
                </a:lnTo>
                <a:cubicBezTo>
                  <a:pt x="650385" y="969990"/>
                  <a:pt x="2019222" y="0"/>
                  <a:pt x="3614612" y="0"/>
                </a:cubicBezTo>
                <a:close/>
              </a:path>
            </a:pathLst>
          </a:cu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POSans L" panose="00020600040101010101" pitchFamily="18" charset="-122"/>
              <a:ea typeface="OPPOSans L" panose="00020600040101010101" pitchFamily="18" charset="-122"/>
              <a:cs typeface="+mn-cs"/>
            </a:endParaRPr>
          </a:p>
        </p:txBody>
      </p:sp>
      <p:sp>
        <p:nvSpPr>
          <p:cNvPr id="19" name="矩形 18">
            <a:extLst>
              <a:ext uri="{FF2B5EF4-FFF2-40B4-BE49-F238E27FC236}">
                <a16:creationId xmlns:a16="http://schemas.microsoft.com/office/drawing/2014/main" id="{D5232E58-FEF0-496E-91B5-D5FD99589D76}"/>
              </a:ext>
            </a:extLst>
          </p:cNvPr>
          <p:cNvSpPr/>
          <p:nvPr/>
        </p:nvSpPr>
        <p:spPr>
          <a:xfrm>
            <a:off x="0" y="6308725"/>
            <a:ext cx="11164651" cy="549275"/>
          </a:xfrm>
          <a:prstGeom prst="rect">
            <a:avLst/>
          </a:prstGeom>
          <a:solidFill>
            <a:schemeClr val="bg1"/>
          </a:solidFill>
          <a:ln w="6636" cap="flat">
            <a:noFill/>
            <a:prstDash val="solid"/>
            <a:miter/>
          </a:ln>
        </p:spPr>
        <p:txBody>
          <a:bodyPr rtlCol="0" anchor="ctr"/>
          <a:lstStyle/>
          <a:p>
            <a:pPr algn="l"/>
            <a:endParaRPr lang="zh-CN" altLang="en-US" dirty="0"/>
          </a:p>
        </p:txBody>
      </p:sp>
      <p:sp>
        <p:nvSpPr>
          <p:cNvPr id="21" name="文本框 20">
            <a:extLst>
              <a:ext uri="{FF2B5EF4-FFF2-40B4-BE49-F238E27FC236}">
                <a16:creationId xmlns:a16="http://schemas.microsoft.com/office/drawing/2014/main" id="{A5DFEBC4-645D-42D9-969B-55D8C269D000}"/>
              </a:ext>
            </a:extLst>
          </p:cNvPr>
          <p:cNvSpPr txBox="1"/>
          <p:nvPr/>
        </p:nvSpPr>
        <p:spPr>
          <a:xfrm>
            <a:off x="2362201" y="2405090"/>
            <a:ext cx="1562100" cy="1568378"/>
          </a:xfrm>
          <a:prstGeom prst="rect">
            <a:avLst/>
          </a:prstGeom>
          <a:noFill/>
        </p:spPr>
        <p:txBody>
          <a:bodyPr wrap="square" rtlCol="0">
            <a:noAutofit/>
          </a:bodyPr>
          <a:lstStyle>
            <a:defPPr>
              <a:defRPr lang="en-US"/>
            </a:defPPr>
            <a:lvl1pPr algn="ctr">
              <a:lnSpc>
                <a:spcPct val="130000"/>
              </a:lnSpc>
              <a:defRPr sz="1500">
                <a:solidFill>
                  <a:schemeClr val="tx1">
                    <a:lumMod val="65000"/>
                    <a:lumOff val="35000"/>
                  </a:schemeClr>
                </a:solidFill>
                <a:latin typeface="+mn-ea"/>
              </a:defRPr>
            </a:lvl1pPr>
          </a:lstStyle>
          <a:p>
            <a:r>
              <a:rPr lang="zh-CN" altLang="en-US" dirty="0">
                <a:solidFill>
                  <a:schemeClr val="accent2"/>
                </a:solidFill>
              </a:rPr>
              <a:t>请需要改进的不足之处等相关内容进行简单概述并填写于此处。</a:t>
            </a:r>
            <a:endParaRPr lang="zh-CN" altLang="zh-CN" dirty="0">
              <a:solidFill>
                <a:schemeClr val="accent2"/>
              </a:solidFill>
            </a:endParaRPr>
          </a:p>
          <a:p>
            <a:endParaRPr lang="zh-CN" altLang="en-US" dirty="0">
              <a:solidFill>
                <a:schemeClr val="accent2"/>
              </a:solidFill>
            </a:endParaRPr>
          </a:p>
        </p:txBody>
      </p:sp>
      <p:sp>
        <p:nvSpPr>
          <p:cNvPr id="22" name="文本框 33">
            <a:extLst>
              <a:ext uri="{FF2B5EF4-FFF2-40B4-BE49-F238E27FC236}">
                <a16:creationId xmlns:a16="http://schemas.microsoft.com/office/drawing/2014/main" id="{57506E42-6123-4A81-8969-1DE9D29A6692}"/>
              </a:ext>
            </a:extLst>
          </p:cNvPr>
          <p:cNvSpPr txBox="1"/>
          <p:nvPr/>
        </p:nvSpPr>
        <p:spPr>
          <a:xfrm>
            <a:off x="2413000" y="1966913"/>
            <a:ext cx="1447800" cy="36933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1"/>
                </a:solidFill>
                <a:latin typeface="+mj-ea"/>
                <a:ea typeface="+mj-ea"/>
              </a:rPr>
              <a:t>问题</a:t>
            </a:r>
            <a:r>
              <a:rPr lang="zh-CN" altLang="en-US" dirty="0">
                <a:latin typeface="+mj-ea"/>
                <a:ea typeface="+mj-ea"/>
              </a:rPr>
              <a:t>分析</a:t>
            </a:r>
          </a:p>
        </p:txBody>
      </p:sp>
      <p:sp>
        <p:nvSpPr>
          <p:cNvPr id="24" name="文本框 33">
            <a:extLst>
              <a:ext uri="{FF2B5EF4-FFF2-40B4-BE49-F238E27FC236}">
                <a16:creationId xmlns:a16="http://schemas.microsoft.com/office/drawing/2014/main" id="{736FCA2F-BECA-4ABE-BA5E-C41C157CD408}"/>
              </a:ext>
            </a:extLst>
          </p:cNvPr>
          <p:cNvSpPr txBox="1"/>
          <p:nvPr/>
        </p:nvSpPr>
        <p:spPr>
          <a:xfrm>
            <a:off x="10077449" y="4144963"/>
            <a:ext cx="1447800" cy="36933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1"/>
                </a:solidFill>
                <a:latin typeface="+mj-ea"/>
                <a:ea typeface="+mj-ea"/>
              </a:rPr>
              <a:t>问题</a:t>
            </a:r>
            <a:r>
              <a:rPr lang="zh-CN" altLang="en-US" dirty="0">
                <a:latin typeface="+mj-ea"/>
                <a:ea typeface="+mj-ea"/>
              </a:rPr>
              <a:t>分析</a:t>
            </a:r>
          </a:p>
        </p:txBody>
      </p:sp>
      <p:sp>
        <p:nvSpPr>
          <p:cNvPr id="25" name="文本框 24">
            <a:extLst>
              <a:ext uri="{FF2B5EF4-FFF2-40B4-BE49-F238E27FC236}">
                <a16:creationId xmlns:a16="http://schemas.microsoft.com/office/drawing/2014/main" id="{4D7DAE03-ED9D-4162-9347-3318E5C79827}"/>
              </a:ext>
            </a:extLst>
          </p:cNvPr>
          <p:cNvSpPr txBox="1"/>
          <p:nvPr/>
        </p:nvSpPr>
        <p:spPr>
          <a:xfrm>
            <a:off x="10026650" y="4583140"/>
            <a:ext cx="1562100" cy="1568378"/>
          </a:xfrm>
          <a:prstGeom prst="rect">
            <a:avLst/>
          </a:prstGeom>
          <a:noFill/>
        </p:spPr>
        <p:txBody>
          <a:bodyPr wrap="square" rtlCol="0">
            <a:noAutofit/>
          </a:bodyPr>
          <a:lstStyle>
            <a:defPPr>
              <a:defRPr lang="en-US"/>
            </a:defPPr>
            <a:lvl1pPr algn="ctr">
              <a:lnSpc>
                <a:spcPct val="130000"/>
              </a:lnSpc>
              <a:defRPr sz="1500">
                <a:solidFill>
                  <a:schemeClr val="tx1">
                    <a:lumMod val="65000"/>
                    <a:lumOff val="35000"/>
                  </a:schemeClr>
                </a:solidFill>
                <a:latin typeface="+mn-ea"/>
              </a:defRPr>
            </a:lvl1pPr>
          </a:lstStyle>
          <a:p>
            <a:r>
              <a:rPr lang="zh-CN" altLang="en-US" dirty="0">
                <a:solidFill>
                  <a:schemeClr val="accent2"/>
                </a:solidFill>
              </a:rPr>
              <a:t>请需要改进的不足之处等相关内容进行简单概述并填写于此处。</a:t>
            </a:r>
            <a:endParaRPr lang="zh-CN" altLang="zh-CN" dirty="0">
              <a:solidFill>
                <a:schemeClr val="accent2"/>
              </a:solidFill>
            </a:endParaRPr>
          </a:p>
          <a:p>
            <a:endParaRPr lang="zh-CN" altLang="en-US" dirty="0">
              <a:solidFill>
                <a:schemeClr val="accent2"/>
              </a:solidFill>
            </a:endParaRPr>
          </a:p>
        </p:txBody>
      </p:sp>
      <p:sp>
        <p:nvSpPr>
          <p:cNvPr id="27" name="文本框 33">
            <a:extLst>
              <a:ext uri="{FF2B5EF4-FFF2-40B4-BE49-F238E27FC236}">
                <a16:creationId xmlns:a16="http://schemas.microsoft.com/office/drawing/2014/main" id="{A9B1DC86-B8EA-4BA2-BDCF-54FB2FBE95FF}"/>
              </a:ext>
            </a:extLst>
          </p:cNvPr>
          <p:cNvSpPr txBox="1"/>
          <p:nvPr/>
        </p:nvSpPr>
        <p:spPr>
          <a:xfrm>
            <a:off x="695325" y="4229145"/>
            <a:ext cx="1447800" cy="36933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1"/>
                </a:solidFill>
                <a:latin typeface="+mj-ea"/>
                <a:ea typeface="+mj-ea"/>
              </a:rPr>
              <a:t>问题</a:t>
            </a:r>
            <a:r>
              <a:rPr lang="zh-CN" altLang="en-US" dirty="0">
                <a:latin typeface="+mj-ea"/>
                <a:ea typeface="+mj-ea"/>
              </a:rPr>
              <a:t>分析</a:t>
            </a:r>
          </a:p>
        </p:txBody>
      </p:sp>
      <p:sp>
        <p:nvSpPr>
          <p:cNvPr id="28" name="文本框 27">
            <a:extLst>
              <a:ext uri="{FF2B5EF4-FFF2-40B4-BE49-F238E27FC236}">
                <a16:creationId xmlns:a16="http://schemas.microsoft.com/office/drawing/2014/main" id="{0EBAB2C7-7175-44AC-8E08-0839C8325FE4}"/>
              </a:ext>
            </a:extLst>
          </p:cNvPr>
          <p:cNvSpPr txBox="1"/>
          <p:nvPr/>
        </p:nvSpPr>
        <p:spPr>
          <a:xfrm>
            <a:off x="644526" y="4667322"/>
            <a:ext cx="1562100" cy="1568378"/>
          </a:xfrm>
          <a:prstGeom prst="rect">
            <a:avLst/>
          </a:prstGeom>
          <a:noFill/>
        </p:spPr>
        <p:txBody>
          <a:bodyPr wrap="square" rtlCol="0">
            <a:noAutofit/>
          </a:bodyPr>
          <a:lstStyle>
            <a:defPPr>
              <a:defRPr lang="en-US"/>
            </a:defPPr>
            <a:lvl1pPr>
              <a:lnSpc>
                <a:spcPct val="130000"/>
              </a:lnSpc>
              <a:defRPr sz="1500">
                <a:solidFill>
                  <a:schemeClr val="tx1">
                    <a:lumMod val="65000"/>
                    <a:lumOff val="35000"/>
                  </a:schemeClr>
                </a:solidFill>
                <a:latin typeface="+mn-ea"/>
              </a:defRPr>
            </a:lvl1pPr>
          </a:lstStyle>
          <a:p>
            <a:pPr algn="ctr"/>
            <a:r>
              <a:rPr lang="zh-CN" altLang="en-US" dirty="0">
                <a:solidFill>
                  <a:schemeClr val="accent2"/>
                </a:solidFill>
              </a:rPr>
              <a:t>请需要改进的不足之处等相关内容进行简单概述并填写于此处。</a:t>
            </a:r>
            <a:endParaRPr lang="zh-CN" altLang="zh-CN" dirty="0">
              <a:solidFill>
                <a:schemeClr val="accent2"/>
              </a:solidFill>
            </a:endParaRPr>
          </a:p>
          <a:p>
            <a:pPr algn="ctr"/>
            <a:endParaRPr lang="zh-CN" altLang="en-US" dirty="0">
              <a:solidFill>
                <a:schemeClr val="accent2"/>
              </a:solidFill>
            </a:endParaRPr>
          </a:p>
        </p:txBody>
      </p:sp>
      <p:sp>
        <p:nvSpPr>
          <p:cNvPr id="30" name="文本框 33">
            <a:extLst>
              <a:ext uri="{FF2B5EF4-FFF2-40B4-BE49-F238E27FC236}">
                <a16:creationId xmlns:a16="http://schemas.microsoft.com/office/drawing/2014/main" id="{DC42F547-C006-446E-862C-8A99EB8270CA}"/>
              </a:ext>
            </a:extLst>
          </p:cNvPr>
          <p:cNvSpPr txBox="1"/>
          <p:nvPr/>
        </p:nvSpPr>
        <p:spPr>
          <a:xfrm>
            <a:off x="8734926" y="2119981"/>
            <a:ext cx="1447800" cy="36933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1"/>
                </a:solidFill>
                <a:latin typeface="+mj-ea"/>
                <a:ea typeface="+mj-ea"/>
              </a:rPr>
              <a:t>问题</a:t>
            </a:r>
            <a:r>
              <a:rPr lang="zh-CN" altLang="en-US" dirty="0">
                <a:latin typeface="+mj-ea"/>
                <a:ea typeface="+mj-ea"/>
              </a:rPr>
              <a:t>分析</a:t>
            </a:r>
          </a:p>
        </p:txBody>
      </p:sp>
      <p:sp>
        <p:nvSpPr>
          <p:cNvPr id="31" name="文本框 30">
            <a:extLst>
              <a:ext uri="{FF2B5EF4-FFF2-40B4-BE49-F238E27FC236}">
                <a16:creationId xmlns:a16="http://schemas.microsoft.com/office/drawing/2014/main" id="{F7B5D8BA-81CF-4E45-A8DB-02B7BE7330C1}"/>
              </a:ext>
            </a:extLst>
          </p:cNvPr>
          <p:cNvSpPr txBox="1"/>
          <p:nvPr/>
        </p:nvSpPr>
        <p:spPr>
          <a:xfrm>
            <a:off x="8684127" y="2558158"/>
            <a:ext cx="1562100" cy="1568378"/>
          </a:xfrm>
          <a:prstGeom prst="rect">
            <a:avLst/>
          </a:prstGeom>
          <a:noFill/>
        </p:spPr>
        <p:txBody>
          <a:bodyPr wrap="square" rtlCol="0">
            <a:noAutofit/>
          </a:bodyPr>
          <a:lstStyle>
            <a:defPPr>
              <a:defRPr lang="en-US"/>
            </a:defPPr>
            <a:lvl1pPr algn="ctr">
              <a:lnSpc>
                <a:spcPct val="130000"/>
              </a:lnSpc>
              <a:defRPr sz="1500">
                <a:solidFill>
                  <a:schemeClr val="tx1">
                    <a:lumMod val="65000"/>
                    <a:lumOff val="35000"/>
                  </a:schemeClr>
                </a:solidFill>
                <a:latin typeface="+mn-ea"/>
              </a:defRPr>
            </a:lvl1pPr>
          </a:lstStyle>
          <a:p>
            <a:r>
              <a:rPr lang="zh-CN" altLang="en-US" dirty="0">
                <a:solidFill>
                  <a:schemeClr val="accent2"/>
                </a:solidFill>
              </a:rPr>
              <a:t>请需要改进的不足之处等相关内容进行简单概述并填写于此处。</a:t>
            </a:r>
            <a:endParaRPr lang="zh-CN" altLang="zh-CN" dirty="0">
              <a:solidFill>
                <a:schemeClr val="accent2"/>
              </a:solidFill>
            </a:endParaRPr>
          </a:p>
          <a:p>
            <a:endParaRPr lang="zh-CN" altLang="en-US" dirty="0">
              <a:solidFill>
                <a:schemeClr val="accent2"/>
              </a:solidFill>
            </a:endParaRPr>
          </a:p>
        </p:txBody>
      </p:sp>
      <p:sp>
        <p:nvSpPr>
          <p:cNvPr id="33" name="文本框 33">
            <a:extLst>
              <a:ext uri="{FF2B5EF4-FFF2-40B4-BE49-F238E27FC236}">
                <a16:creationId xmlns:a16="http://schemas.microsoft.com/office/drawing/2014/main" id="{E067CB01-7BDE-4699-901B-2C596B49FD9B}"/>
              </a:ext>
            </a:extLst>
          </p:cNvPr>
          <p:cNvSpPr txBox="1"/>
          <p:nvPr/>
        </p:nvSpPr>
        <p:spPr>
          <a:xfrm>
            <a:off x="5670550" y="1811405"/>
            <a:ext cx="1130300"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dirty="0">
                <a:solidFill>
                  <a:srgbClr val="1840D5"/>
                </a:solidFill>
                <a:latin typeface="+mn-ea"/>
              </a:rPr>
              <a:t> </a:t>
            </a:r>
            <a:endParaRPr lang="zh-CN" altLang="en-US" dirty="0">
              <a:solidFill>
                <a:schemeClr val="tx1">
                  <a:lumMod val="85000"/>
                  <a:lumOff val="15000"/>
                </a:schemeClr>
              </a:solidFill>
              <a:latin typeface="+mn-ea"/>
            </a:endParaRPr>
          </a:p>
        </p:txBody>
      </p:sp>
      <p:sp>
        <p:nvSpPr>
          <p:cNvPr id="34" name="文本框 33">
            <a:extLst>
              <a:ext uri="{FF2B5EF4-FFF2-40B4-BE49-F238E27FC236}">
                <a16:creationId xmlns:a16="http://schemas.microsoft.com/office/drawing/2014/main" id="{B6428E14-88A2-44CB-829F-896B10DA13B6}"/>
              </a:ext>
            </a:extLst>
          </p:cNvPr>
          <p:cNvSpPr txBox="1"/>
          <p:nvPr/>
        </p:nvSpPr>
        <p:spPr>
          <a:xfrm>
            <a:off x="4610101" y="2249582"/>
            <a:ext cx="3251199" cy="968214"/>
          </a:xfrm>
          <a:prstGeom prst="rect">
            <a:avLst/>
          </a:prstGeom>
          <a:noFill/>
        </p:spPr>
        <p:txBody>
          <a:bodyPr wrap="square" rtlCol="0">
            <a:noAutofit/>
          </a:bodyPr>
          <a:lstStyle>
            <a:defPPr>
              <a:defRPr lang="en-US"/>
            </a:defPPr>
            <a:lvl1pPr algn="ctr">
              <a:lnSpc>
                <a:spcPct val="130000"/>
              </a:lnSpc>
              <a:defRPr sz="1500">
                <a:solidFill>
                  <a:schemeClr val="tx1">
                    <a:lumMod val="65000"/>
                    <a:lumOff val="35000"/>
                  </a:schemeClr>
                </a:solidFill>
                <a:latin typeface="+mn-ea"/>
              </a:defRPr>
            </a:lvl1pPr>
          </a:lstStyle>
          <a:p>
            <a:r>
              <a:rPr lang="zh-CN" altLang="en-US" dirty="0">
                <a:solidFill>
                  <a:schemeClr val="accent2"/>
                </a:solidFill>
              </a:rPr>
              <a:t>请需要改进的不足之处等相关内容进行简单概述并填写于此处。</a:t>
            </a:r>
            <a:endParaRPr lang="zh-CN" altLang="zh-CN" dirty="0">
              <a:solidFill>
                <a:schemeClr val="accent2"/>
              </a:solidFill>
            </a:endParaRPr>
          </a:p>
          <a:p>
            <a:endParaRPr lang="zh-CN" altLang="en-US" dirty="0">
              <a:solidFill>
                <a:schemeClr val="accent2"/>
              </a:solidFill>
            </a:endParaRPr>
          </a:p>
        </p:txBody>
      </p:sp>
      <p:sp>
        <p:nvSpPr>
          <p:cNvPr id="48" name="文本框 33">
            <a:extLst>
              <a:ext uri="{FF2B5EF4-FFF2-40B4-BE49-F238E27FC236}">
                <a16:creationId xmlns:a16="http://schemas.microsoft.com/office/drawing/2014/main" id="{3C76C492-4879-4297-AA72-09B27EF6A7F4}"/>
              </a:ext>
            </a:extLst>
          </p:cNvPr>
          <p:cNvSpPr txBox="1"/>
          <p:nvPr/>
        </p:nvSpPr>
        <p:spPr>
          <a:xfrm>
            <a:off x="5372100" y="1878013"/>
            <a:ext cx="1447800" cy="369332"/>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1"/>
                </a:solidFill>
                <a:latin typeface="+mj-ea"/>
                <a:ea typeface="+mj-ea"/>
              </a:rPr>
              <a:t>问题</a:t>
            </a:r>
            <a:r>
              <a:rPr lang="zh-CN" altLang="en-US" dirty="0">
                <a:latin typeface="+mj-ea"/>
                <a:ea typeface="+mj-ea"/>
              </a:rPr>
              <a:t>分析</a:t>
            </a:r>
          </a:p>
        </p:txBody>
      </p:sp>
      <p:grpSp>
        <p:nvGrpSpPr>
          <p:cNvPr id="49" name="组合 48">
            <a:extLst>
              <a:ext uri="{FF2B5EF4-FFF2-40B4-BE49-F238E27FC236}">
                <a16:creationId xmlns:a16="http://schemas.microsoft.com/office/drawing/2014/main" id="{EAEB101F-7405-473E-9E77-E6466EE0F7E5}"/>
              </a:ext>
            </a:extLst>
          </p:cNvPr>
          <p:cNvGrpSpPr/>
          <p:nvPr/>
        </p:nvGrpSpPr>
        <p:grpSpPr>
          <a:xfrm>
            <a:off x="3233641" y="3950375"/>
            <a:ext cx="300567" cy="301331"/>
            <a:chOff x="3934145" y="1576902"/>
            <a:chExt cx="300567" cy="301331"/>
          </a:xfrm>
        </p:grpSpPr>
        <p:grpSp>
          <p:nvGrpSpPr>
            <p:cNvPr id="50" name="组合 49">
              <a:extLst>
                <a:ext uri="{FF2B5EF4-FFF2-40B4-BE49-F238E27FC236}">
                  <a16:creationId xmlns:a16="http://schemas.microsoft.com/office/drawing/2014/main" id="{7D606472-C896-4391-9942-2BCC618F5FB8}"/>
                </a:ext>
              </a:extLst>
            </p:cNvPr>
            <p:cNvGrpSpPr/>
            <p:nvPr/>
          </p:nvGrpSpPr>
          <p:grpSpPr>
            <a:xfrm>
              <a:off x="3964084" y="1606917"/>
              <a:ext cx="240688" cy="241300"/>
              <a:chOff x="4699534" y="705384"/>
              <a:chExt cx="279400" cy="279400"/>
            </a:xfrm>
          </p:grpSpPr>
          <p:sp>
            <p:nvSpPr>
              <p:cNvPr id="52" name="椭圆 51">
                <a:extLst>
                  <a:ext uri="{FF2B5EF4-FFF2-40B4-BE49-F238E27FC236}">
                    <a16:creationId xmlns:a16="http://schemas.microsoft.com/office/drawing/2014/main" id="{331982F2-E3CA-4AA3-AA1C-78F0BFCC8C6A}"/>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3" name="椭圆 52">
                <a:extLst>
                  <a:ext uri="{FF2B5EF4-FFF2-40B4-BE49-F238E27FC236}">
                    <a16:creationId xmlns:a16="http://schemas.microsoft.com/office/drawing/2014/main" id="{6593FDA7-DA1D-4E56-93E9-DD53D886EE17}"/>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51" name="椭圆 50">
              <a:extLst>
                <a:ext uri="{FF2B5EF4-FFF2-40B4-BE49-F238E27FC236}">
                  <a16:creationId xmlns:a16="http://schemas.microsoft.com/office/drawing/2014/main" id="{8D76B53F-C21A-47BB-8E1E-E2A5FD798F69}"/>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54" name="组合 53">
            <a:extLst>
              <a:ext uri="{FF2B5EF4-FFF2-40B4-BE49-F238E27FC236}">
                <a16:creationId xmlns:a16="http://schemas.microsoft.com/office/drawing/2014/main" id="{A8AF567C-62DB-47E8-B5A3-63080F160CFF}"/>
              </a:ext>
            </a:extLst>
          </p:cNvPr>
          <p:cNvGrpSpPr/>
          <p:nvPr/>
        </p:nvGrpSpPr>
        <p:grpSpPr>
          <a:xfrm>
            <a:off x="2198256" y="5300675"/>
            <a:ext cx="300567" cy="301331"/>
            <a:chOff x="3934145" y="1576902"/>
            <a:chExt cx="300567" cy="301331"/>
          </a:xfrm>
        </p:grpSpPr>
        <p:grpSp>
          <p:nvGrpSpPr>
            <p:cNvPr id="55" name="组合 54">
              <a:extLst>
                <a:ext uri="{FF2B5EF4-FFF2-40B4-BE49-F238E27FC236}">
                  <a16:creationId xmlns:a16="http://schemas.microsoft.com/office/drawing/2014/main" id="{FD194E1F-0165-4398-BF49-C909E97BDFA4}"/>
                </a:ext>
              </a:extLst>
            </p:cNvPr>
            <p:cNvGrpSpPr/>
            <p:nvPr/>
          </p:nvGrpSpPr>
          <p:grpSpPr>
            <a:xfrm>
              <a:off x="3964084" y="1606917"/>
              <a:ext cx="240688" cy="241300"/>
              <a:chOff x="4699534" y="705384"/>
              <a:chExt cx="279400" cy="279400"/>
            </a:xfrm>
          </p:grpSpPr>
          <p:sp>
            <p:nvSpPr>
              <p:cNvPr id="57" name="椭圆 56">
                <a:extLst>
                  <a:ext uri="{FF2B5EF4-FFF2-40B4-BE49-F238E27FC236}">
                    <a16:creationId xmlns:a16="http://schemas.microsoft.com/office/drawing/2014/main" id="{4E4FF204-0F5C-400E-850B-DC6F13E0C82D}"/>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58" name="椭圆 57">
                <a:extLst>
                  <a:ext uri="{FF2B5EF4-FFF2-40B4-BE49-F238E27FC236}">
                    <a16:creationId xmlns:a16="http://schemas.microsoft.com/office/drawing/2014/main" id="{24A71F12-3CAB-4CC7-A106-BA6C057034F0}"/>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56" name="椭圆 55">
              <a:extLst>
                <a:ext uri="{FF2B5EF4-FFF2-40B4-BE49-F238E27FC236}">
                  <a16:creationId xmlns:a16="http://schemas.microsoft.com/office/drawing/2014/main" id="{965906BE-D618-4505-806B-513A34431F39}"/>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59" name="组合 58">
            <a:extLst>
              <a:ext uri="{FF2B5EF4-FFF2-40B4-BE49-F238E27FC236}">
                <a16:creationId xmlns:a16="http://schemas.microsoft.com/office/drawing/2014/main" id="{9E0A8607-346E-4F33-AF7F-16A557EAC411}"/>
              </a:ext>
            </a:extLst>
          </p:cNvPr>
          <p:cNvGrpSpPr/>
          <p:nvPr/>
        </p:nvGrpSpPr>
        <p:grpSpPr>
          <a:xfrm>
            <a:off x="5945717" y="2924438"/>
            <a:ext cx="300567" cy="301331"/>
            <a:chOff x="3934145" y="1576902"/>
            <a:chExt cx="300567" cy="301331"/>
          </a:xfrm>
        </p:grpSpPr>
        <p:grpSp>
          <p:nvGrpSpPr>
            <p:cNvPr id="60" name="组合 59">
              <a:extLst>
                <a:ext uri="{FF2B5EF4-FFF2-40B4-BE49-F238E27FC236}">
                  <a16:creationId xmlns:a16="http://schemas.microsoft.com/office/drawing/2014/main" id="{81FF9865-8924-4486-81AF-F570F0984E07}"/>
                </a:ext>
              </a:extLst>
            </p:cNvPr>
            <p:cNvGrpSpPr/>
            <p:nvPr/>
          </p:nvGrpSpPr>
          <p:grpSpPr>
            <a:xfrm>
              <a:off x="3964084" y="1606917"/>
              <a:ext cx="240688" cy="241300"/>
              <a:chOff x="4699534" y="705384"/>
              <a:chExt cx="279400" cy="279400"/>
            </a:xfrm>
          </p:grpSpPr>
          <p:sp>
            <p:nvSpPr>
              <p:cNvPr id="62" name="椭圆 61">
                <a:extLst>
                  <a:ext uri="{FF2B5EF4-FFF2-40B4-BE49-F238E27FC236}">
                    <a16:creationId xmlns:a16="http://schemas.microsoft.com/office/drawing/2014/main" id="{49940F9B-3E00-4DA8-92FB-8F2A84561111}"/>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3" name="椭圆 62">
                <a:extLst>
                  <a:ext uri="{FF2B5EF4-FFF2-40B4-BE49-F238E27FC236}">
                    <a16:creationId xmlns:a16="http://schemas.microsoft.com/office/drawing/2014/main" id="{BDE994AC-3DA6-47E6-8AEB-EEA0F9288EB0}"/>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61" name="椭圆 60">
              <a:extLst>
                <a:ext uri="{FF2B5EF4-FFF2-40B4-BE49-F238E27FC236}">
                  <a16:creationId xmlns:a16="http://schemas.microsoft.com/office/drawing/2014/main" id="{F0F3607B-4301-4CFD-8AE4-28E5398EDFF8}"/>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64" name="组合 63">
            <a:extLst>
              <a:ext uri="{FF2B5EF4-FFF2-40B4-BE49-F238E27FC236}">
                <a16:creationId xmlns:a16="http://schemas.microsoft.com/office/drawing/2014/main" id="{267191F9-961E-471F-8715-A531322A9941}"/>
              </a:ext>
            </a:extLst>
          </p:cNvPr>
          <p:cNvGrpSpPr/>
          <p:nvPr/>
        </p:nvGrpSpPr>
        <p:grpSpPr>
          <a:xfrm>
            <a:off x="8637615" y="3950375"/>
            <a:ext cx="300567" cy="301331"/>
            <a:chOff x="3934145" y="1576902"/>
            <a:chExt cx="300567" cy="301331"/>
          </a:xfrm>
        </p:grpSpPr>
        <p:grpSp>
          <p:nvGrpSpPr>
            <p:cNvPr id="65" name="组合 64">
              <a:extLst>
                <a:ext uri="{FF2B5EF4-FFF2-40B4-BE49-F238E27FC236}">
                  <a16:creationId xmlns:a16="http://schemas.microsoft.com/office/drawing/2014/main" id="{F2E1C85B-4418-4B22-99C1-6CDB17B7B164}"/>
                </a:ext>
              </a:extLst>
            </p:cNvPr>
            <p:cNvGrpSpPr/>
            <p:nvPr/>
          </p:nvGrpSpPr>
          <p:grpSpPr>
            <a:xfrm>
              <a:off x="3964084" y="1606917"/>
              <a:ext cx="240688" cy="241300"/>
              <a:chOff x="4699534" y="705384"/>
              <a:chExt cx="279400" cy="279400"/>
            </a:xfrm>
          </p:grpSpPr>
          <p:sp>
            <p:nvSpPr>
              <p:cNvPr id="67" name="椭圆 66">
                <a:extLst>
                  <a:ext uri="{FF2B5EF4-FFF2-40B4-BE49-F238E27FC236}">
                    <a16:creationId xmlns:a16="http://schemas.microsoft.com/office/drawing/2014/main" id="{F41A7BBD-761F-4B88-96D1-394E83D6E1B0}"/>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68" name="椭圆 67">
                <a:extLst>
                  <a:ext uri="{FF2B5EF4-FFF2-40B4-BE49-F238E27FC236}">
                    <a16:creationId xmlns:a16="http://schemas.microsoft.com/office/drawing/2014/main" id="{57D24171-8C1F-48EE-AAA5-B0345C96F1C6}"/>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66" name="椭圆 65">
              <a:extLst>
                <a:ext uri="{FF2B5EF4-FFF2-40B4-BE49-F238E27FC236}">
                  <a16:creationId xmlns:a16="http://schemas.microsoft.com/office/drawing/2014/main" id="{74E448C2-2CAC-429E-8C08-D2D28DB09986}"/>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69" name="组合 68">
            <a:extLst>
              <a:ext uri="{FF2B5EF4-FFF2-40B4-BE49-F238E27FC236}">
                <a16:creationId xmlns:a16="http://schemas.microsoft.com/office/drawing/2014/main" id="{D608EAFB-7C7D-472C-8D1C-B8D2E877332F}"/>
              </a:ext>
            </a:extLst>
          </p:cNvPr>
          <p:cNvGrpSpPr/>
          <p:nvPr/>
        </p:nvGrpSpPr>
        <p:grpSpPr>
          <a:xfrm>
            <a:off x="9681020" y="5234000"/>
            <a:ext cx="300567" cy="301331"/>
            <a:chOff x="3934145" y="1576902"/>
            <a:chExt cx="300567" cy="301331"/>
          </a:xfrm>
        </p:grpSpPr>
        <p:grpSp>
          <p:nvGrpSpPr>
            <p:cNvPr id="70" name="组合 69">
              <a:extLst>
                <a:ext uri="{FF2B5EF4-FFF2-40B4-BE49-F238E27FC236}">
                  <a16:creationId xmlns:a16="http://schemas.microsoft.com/office/drawing/2014/main" id="{C0B3DC94-5F73-420A-B6B3-6A1FD6101B33}"/>
                </a:ext>
              </a:extLst>
            </p:cNvPr>
            <p:cNvGrpSpPr/>
            <p:nvPr/>
          </p:nvGrpSpPr>
          <p:grpSpPr>
            <a:xfrm>
              <a:off x="3964084" y="1606917"/>
              <a:ext cx="240688" cy="241300"/>
              <a:chOff x="4699534" y="705384"/>
              <a:chExt cx="279400" cy="279400"/>
            </a:xfrm>
          </p:grpSpPr>
          <p:sp>
            <p:nvSpPr>
              <p:cNvPr id="72" name="椭圆 71">
                <a:extLst>
                  <a:ext uri="{FF2B5EF4-FFF2-40B4-BE49-F238E27FC236}">
                    <a16:creationId xmlns:a16="http://schemas.microsoft.com/office/drawing/2014/main" id="{5108C55D-9156-4706-9B5F-53F3895009F7}"/>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73" name="椭圆 72">
                <a:extLst>
                  <a:ext uri="{FF2B5EF4-FFF2-40B4-BE49-F238E27FC236}">
                    <a16:creationId xmlns:a16="http://schemas.microsoft.com/office/drawing/2014/main" id="{A2EBAE63-F920-4565-B909-069453FFC6E9}"/>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71" name="椭圆 70">
              <a:extLst>
                <a:ext uri="{FF2B5EF4-FFF2-40B4-BE49-F238E27FC236}">
                  <a16:creationId xmlns:a16="http://schemas.microsoft.com/office/drawing/2014/main" id="{BE647E1E-D644-41BF-AE66-3F311A32CC8C}"/>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78" name="文本框 77">
            <a:extLst>
              <a:ext uri="{FF2B5EF4-FFF2-40B4-BE49-F238E27FC236}">
                <a16:creationId xmlns:a16="http://schemas.microsoft.com/office/drawing/2014/main" id="{EB100190-6094-436C-815E-874B36106EC6}"/>
              </a:ext>
            </a:extLst>
          </p:cNvPr>
          <p:cNvSpPr txBox="1"/>
          <p:nvPr/>
        </p:nvSpPr>
        <p:spPr>
          <a:xfrm>
            <a:off x="4939299" y="580126"/>
            <a:ext cx="2332653" cy="523220"/>
          </a:xfrm>
          <a:prstGeom prst="rect">
            <a:avLst/>
          </a:prstGeom>
          <a:noFill/>
        </p:spPr>
        <p:txBody>
          <a:bodyPr wrap="square" rtlCol="0">
            <a:spAutoFit/>
          </a:bodyPr>
          <a:lstStyle/>
          <a:p>
            <a:pPr algn="ctr"/>
            <a:r>
              <a:rPr lang="zh-CN" altLang="en-US" sz="2800" spc="300" dirty="0">
                <a:solidFill>
                  <a:schemeClr val="tx1">
                    <a:lumMod val="85000"/>
                    <a:lumOff val="15000"/>
                  </a:schemeClr>
                </a:solidFill>
                <a:latin typeface="+mj-ea"/>
                <a:ea typeface="+mj-ea"/>
                <a:cs typeface="阿里巴巴普惠体 H" panose="00020600040101010101" pitchFamily="18" charset="-122"/>
              </a:rPr>
              <a:t>问题分析</a:t>
            </a:r>
          </a:p>
        </p:txBody>
      </p:sp>
    </p:spTree>
    <p:extLst>
      <p:ext uri="{BB962C8B-B14F-4D97-AF65-F5344CB8AC3E}">
        <p14:creationId xmlns:p14="http://schemas.microsoft.com/office/powerpoint/2010/main" val="263411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52">
            <a:extLst>
              <a:ext uri="{FF2B5EF4-FFF2-40B4-BE49-F238E27FC236}">
                <a16:creationId xmlns:a16="http://schemas.microsoft.com/office/drawing/2014/main" id="{790743C0-F6B4-41EC-8C23-C4757EB18D69}"/>
              </a:ext>
            </a:extLst>
          </p:cNvPr>
          <p:cNvPicPr>
            <a:picLocks noChangeAspect="1"/>
          </p:cNvPicPr>
          <p:nvPr/>
        </p:nvPicPr>
        <p:blipFill rotWithShape="1">
          <a:blip r:embed="rId2">
            <a:extLst>
              <a:ext uri="{28A0092B-C50C-407E-A947-70E740481C1C}">
                <a14:useLocalDpi xmlns:a14="http://schemas.microsoft.com/office/drawing/2010/main" val="0"/>
              </a:ext>
            </a:extLst>
          </a:blip>
          <a:srcRect t="156" b="56049"/>
          <a:stretch/>
        </p:blipFill>
        <p:spPr>
          <a:xfrm>
            <a:off x="0" y="1381540"/>
            <a:ext cx="12192000" cy="3556000"/>
          </a:xfrm>
          <a:prstGeom prst="rect">
            <a:avLst/>
          </a:prstGeom>
        </p:spPr>
      </p:pic>
      <p:sp>
        <p:nvSpPr>
          <p:cNvPr id="66" name="矩形 65">
            <a:extLst>
              <a:ext uri="{FF2B5EF4-FFF2-40B4-BE49-F238E27FC236}">
                <a16:creationId xmlns:a16="http://schemas.microsoft.com/office/drawing/2014/main" id="{33E3BA5A-D5A7-4142-BFE0-6C23C8262AAB}"/>
              </a:ext>
            </a:extLst>
          </p:cNvPr>
          <p:cNvSpPr/>
          <p:nvPr/>
        </p:nvSpPr>
        <p:spPr>
          <a:xfrm>
            <a:off x="0" y="1380711"/>
            <a:ext cx="12192000" cy="3559037"/>
          </a:xfrm>
          <a:prstGeom prst="rect">
            <a:avLst/>
          </a:prstGeom>
          <a:gradFill>
            <a:gsLst>
              <a:gs pos="0">
                <a:schemeClr val="accent1">
                  <a:lumMod val="5000"/>
                  <a:lumOff val="95000"/>
                  <a:alpha val="0"/>
                </a:schemeClr>
              </a:gs>
              <a:gs pos="100000">
                <a:schemeClr val="bg1"/>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 name="直接连接符 1">
            <a:extLst>
              <a:ext uri="{FF2B5EF4-FFF2-40B4-BE49-F238E27FC236}">
                <a16:creationId xmlns:a16="http://schemas.microsoft.com/office/drawing/2014/main" id="{5CE78E84-DC11-4E1F-96B1-7E303FC2C94E}"/>
              </a:ext>
            </a:extLst>
          </p:cNvPr>
          <p:cNvCxnSpPr/>
          <p:nvPr/>
        </p:nvCxnSpPr>
        <p:spPr>
          <a:xfrm flipH="1">
            <a:off x="6096000" y="2392799"/>
            <a:ext cx="1" cy="3773051"/>
          </a:xfrm>
          <a:prstGeom prst="line">
            <a:avLst/>
          </a:prstGeom>
          <a:ln>
            <a:solidFill>
              <a:srgbClr val="1840D5"/>
            </a:solidFill>
          </a:ln>
        </p:spPr>
        <p:style>
          <a:lnRef idx="1">
            <a:schemeClr val="accent1"/>
          </a:lnRef>
          <a:fillRef idx="0">
            <a:schemeClr val="accent1"/>
          </a:fillRef>
          <a:effectRef idx="0">
            <a:schemeClr val="accent1"/>
          </a:effectRef>
          <a:fontRef idx="minor">
            <a:schemeClr val="tx1"/>
          </a:fontRef>
        </p:style>
      </p:cxnSp>
      <p:sp>
        <p:nvSpPr>
          <p:cNvPr id="4" name="矩形: 圆角 3">
            <a:extLst>
              <a:ext uri="{FF2B5EF4-FFF2-40B4-BE49-F238E27FC236}">
                <a16:creationId xmlns:a16="http://schemas.microsoft.com/office/drawing/2014/main" id="{604EED84-ACE3-4AFF-8B9F-849567834050}"/>
              </a:ext>
            </a:extLst>
          </p:cNvPr>
          <p:cNvSpPr/>
          <p:nvPr/>
        </p:nvSpPr>
        <p:spPr>
          <a:xfrm>
            <a:off x="695325" y="2933700"/>
            <a:ext cx="3406775" cy="3257550"/>
          </a:xfrm>
          <a:prstGeom prst="roundRect">
            <a:avLst>
              <a:gd name="adj" fmla="val 5573"/>
            </a:avLst>
          </a:prstGeom>
          <a:solidFill>
            <a:schemeClr val="bg1"/>
          </a:solidFill>
          <a:ln>
            <a:noFill/>
          </a:ln>
          <a:effectLst>
            <a:outerShdw blurRad="190500" sx="102000" sy="102000" algn="ctr"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rgbClr val="1840D5"/>
              </a:solidFill>
            </a:endParaRPr>
          </a:p>
        </p:txBody>
      </p:sp>
      <p:pic>
        <p:nvPicPr>
          <p:cNvPr id="18" name="图形 17">
            <a:extLst>
              <a:ext uri="{FF2B5EF4-FFF2-40B4-BE49-F238E27FC236}">
                <a16:creationId xmlns:a16="http://schemas.microsoft.com/office/drawing/2014/main" id="{CA55B500-70CB-4006-9B37-057FB4F67D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03101" y="3189332"/>
            <a:ext cx="404262" cy="459837"/>
          </a:xfrm>
          <a:prstGeom prst="rect">
            <a:avLst/>
          </a:prstGeom>
        </p:spPr>
      </p:pic>
      <p:sp>
        <p:nvSpPr>
          <p:cNvPr id="20" name="文本框 2" descr="章节标题1">
            <a:extLst>
              <a:ext uri="{FF2B5EF4-FFF2-40B4-BE49-F238E27FC236}">
                <a16:creationId xmlns:a16="http://schemas.microsoft.com/office/drawing/2014/main" id="{32FE7516-43B3-4D01-B72A-B2C4D88B00D2}"/>
              </a:ext>
            </a:extLst>
          </p:cNvPr>
          <p:cNvSpPr txBox="1"/>
          <p:nvPr/>
        </p:nvSpPr>
        <p:spPr>
          <a:xfrm>
            <a:off x="1230482" y="3648395"/>
            <a:ext cx="2336460"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dirty="0">
                <a:solidFill>
                  <a:schemeClr val="accent1"/>
                </a:solidFill>
                <a:latin typeface="+mj-ea"/>
                <a:ea typeface="+mj-ea"/>
              </a:rPr>
              <a:t>问题</a:t>
            </a:r>
            <a:r>
              <a:rPr lang="zh-CN" altLang="en-US" spc="300" dirty="0">
                <a:latin typeface="+mj-ea"/>
                <a:ea typeface="+mj-ea"/>
              </a:rPr>
              <a:t>总结</a:t>
            </a:r>
          </a:p>
        </p:txBody>
      </p:sp>
      <p:sp>
        <p:nvSpPr>
          <p:cNvPr id="21" name="文本框 3" descr="章节概要1">
            <a:extLst>
              <a:ext uri="{FF2B5EF4-FFF2-40B4-BE49-F238E27FC236}">
                <a16:creationId xmlns:a16="http://schemas.microsoft.com/office/drawing/2014/main" id="{FB9F9169-78FB-4113-9291-C77D3D78409E}"/>
              </a:ext>
            </a:extLst>
          </p:cNvPr>
          <p:cNvSpPr txBox="1"/>
          <p:nvPr/>
        </p:nvSpPr>
        <p:spPr>
          <a:xfrm>
            <a:off x="969742" y="4079351"/>
            <a:ext cx="2921000" cy="1869505"/>
          </a:xfrm>
          <a:prstGeom prst="rect">
            <a:avLst/>
          </a:prstGeom>
          <a:noFill/>
        </p:spPr>
        <p:txBody>
          <a:bodyPr wrap="square" rtlCol="0">
            <a:noAutofit/>
          </a:bodyPr>
          <a:lstStyle>
            <a:defPPr>
              <a:defRPr lang="en-US"/>
            </a:defPPr>
            <a:lvl1pPr algn="ctr">
              <a:lnSpc>
                <a:spcPct val="130000"/>
              </a:lnSpc>
              <a:defRPr sz="1500">
                <a:solidFill>
                  <a:schemeClr val="accent2"/>
                </a:solidFill>
                <a:latin typeface="+mn-ea"/>
              </a:defRPr>
            </a:lvl1pPr>
            <a:lvl2pPr defTabSz="914400"/>
            <a:lvl3pPr defTabSz="914400"/>
            <a:lvl4pPr defTabSz="914400"/>
            <a:lvl5pPr defTabSz="914400"/>
            <a:lvl6pPr defTabSz="914400"/>
            <a:lvl7pPr defTabSz="914400"/>
            <a:lvl8pPr defTabSz="914400"/>
            <a:lvl9pPr defTabSz="914400"/>
          </a:lstStyle>
          <a:p>
            <a:r>
              <a:rPr lang="zh-CN" altLang="en-US" dirty="0"/>
              <a:t>请把需要改进的不足之处等相关内容进行简单概述并填写于此处。请把需要改进的不足之处等相关内容进行简单概述并填写于此处。请把需要改进的不足之处等相关内容进行简单概述并填写于此处。</a:t>
            </a:r>
            <a:endParaRPr lang="zh-CN" altLang="zh-CN" dirty="0"/>
          </a:p>
        </p:txBody>
      </p:sp>
      <p:sp>
        <p:nvSpPr>
          <p:cNvPr id="55" name="矩形: 圆角 54">
            <a:extLst>
              <a:ext uri="{FF2B5EF4-FFF2-40B4-BE49-F238E27FC236}">
                <a16:creationId xmlns:a16="http://schemas.microsoft.com/office/drawing/2014/main" id="{5147E8DE-A82B-4476-B0E4-CAE9AD102D43}"/>
              </a:ext>
            </a:extLst>
          </p:cNvPr>
          <p:cNvSpPr/>
          <p:nvPr/>
        </p:nvSpPr>
        <p:spPr>
          <a:xfrm>
            <a:off x="4392613" y="2933700"/>
            <a:ext cx="3406775" cy="3257550"/>
          </a:xfrm>
          <a:prstGeom prst="roundRect">
            <a:avLst>
              <a:gd name="adj" fmla="val 5573"/>
            </a:avLst>
          </a:prstGeom>
          <a:solidFill>
            <a:schemeClr val="bg1"/>
          </a:solidFill>
          <a:ln>
            <a:noFill/>
          </a:ln>
          <a:effectLst>
            <a:outerShdw blurRad="190500" sx="102000" sy="102000" algn="ctr"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rgbClr val="1840D5"/>
              </a:solidFill>
            </a:endParaRPr>
          </a:p>
        </p:txBody>
      </p:sp>
      <p:sp>
        <p:nvSpPr>
          <p:cNvPr id="61" name="矩形: 圆角 60">
            <a:extLst>
              <a:ext uri="{FF2B5EF4-FFF2-40B4-BE49-F238E27FC236}">
                <a16:creationId xmlns:a16="http://schemas.microsoft.com/office/drawing/2014/main" id="{E8D20521-67B2-4F93-AFBE-802814241AC9}"/>
              </a:ext>
            </a:extLst>
          </p:cNvPr>
          <p:cNvSpPr/>
          <p:nvPr/>
        </p:nvSpPr>
        <p:spPr>
          <a:xfrm>
            <a:off x="8089900" y="2933700"/>
            <a:ext cx="3406775" cy="3257550"/>
          </a:xfrm>
          <a:prstGeom prst="roundRect">
            <a:avLst>
              <a:gd name="adj" fmla="val 5573"/>
            </a:avLst>
          </a:prstGeom>
          <a:solidFill>
            <a:schemeClr val="bg1"/>
          </a:solidFill>
          <a:ln>
            <a:noFill/>
          </a:ln>
          <a:effectLst>
            <a:outerShdw blurRad="190500" sx="102000" sy="102000" algn="ctr" rotWithShape="0">
              <a:schemeClr val="accent1">
                <a:alpha val="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dirty="0">
              <a:solidFill>
                <a:srgbClr val="1840D5"/>
              </a:solidFill>
            </a:endParaRPr>
          </a:p>
        </p:txBody>
      </p:sp>
      <p:sp>
        <p:nvSpPr>
          <p:cNvPr id="3" name="文本占位符 2">
            <a:extLst>
              <a:ext uri="{FF2B5EF4-FFF2-40B4-BE49-F238E27FC236}">
                <a16:creationId xmlns:a16="http://schemas.microsoft.com/office/drawing/2014/main" id="{D43FE61D-AA70-4781-88A6-EB00AE4B1342}"/>
              </a:ext>
            </a:extLst>
          </p:cNvPr>
          <p:cNvSpPr>
            <a:spLocks noGrp="1"/>
          </p:cNvSpPr>
          <p:nvPr>
            <p:ph type="body" sz="quarter" idx="10"/>
          </p:nvPr>
        </p:nvSpPr>
        <p:spPr/>
        <p:txBody>
          <a:bodyPr/>
          <a:lstStyle/>
          <a:p>
            <a:r>
              <a:rPr lang="zh-CN" altLang="en-US" dirty="0"/>
              <a:t>问题总结</a:t>
            </a:r>
            <a:endParaRPr lang="en-US" altLang="zh-CN" dirty="0"/>
          </a:p>
        </p:txBody>
      </p:sp>
      <p:pic>
        <p:nvPicPr>
          <p:cNvPr id="19" name="图形 18">
            <a:extLst>
              <a:ext uri="{FF2B5EF4-FFF2-40B4-BE49-F238E27FC236}">
                <a16:creationId xmlns:a16="http://schemas.microsoft.com/office/drawing/2014/main" id="{93018739-E9C4-478B-9DC8-1AA133B9DE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10899" y="3189332"/>
            <a:ext cx="404262" cy="459837"/>
          </a:xfrm>
          <a:prstGeom prst="rect">
            <a:avLst/>
          </a:prstGeom>
        </p:spPr>
      </p:pic>
      <p:sp>
        <p:nvSpPr>
          <p:cNvPr id="22" name="文本框 2" descr="章节标题1">
            <a:extLst>
              <a:ext uri="{FF2B5EF4-FFF2-40B4-BE49-F238E27FC236}">
                <a16:creationId xmlns:a16="http://schemas.microsoft.com/office/drawing/2014/main" id="{335AEC05-C92F-4412-889F-0EDE4A2900FE}"/>
              </a:ext>
            </a:extLst>
          </p:cNvPr>
          <p:cNvSpPr txBox="1"/>
          <p:nvPr/>
        </p:nvSpPr>
        <p:spPr>
          <a:xfrm>
            <a:off x="4938280" y="3648395"/>
            <a:ext cx="2336460"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dirty="0">
                <a:solidFill>
                  <a:schemeClr val="accent1"/>
                </a:solidFill>
                <a:latin typeface="+mj-ea"/>
                <a:ea typeface="+mj-ea"/>
              </a:rPr>
              <a:t>问题</a:t>
            </a:r>
            <a:r>
              <a:rPr lang="zh-CN" altLang="en-US" spc="300" dirty="0">
                <a:latin typeface="+mj-ea"/>
                <a:ea typeface="+mj-ea"/>
              </a:rPr>
              <a:t>总结</a:t>
            </a:r>
          </a:p>
        </p:txBody>
      </p:sp>
      <p:sp>
        <p:nvSpPr>
          <p:cNvPr id="23" name="文本框 3" descr="章节概要1">
            <a:extLst>
              <a:ext uri="{FF2B5EF4-FFF2-40B4-BE49-F238E27FC236}">
                <a16:creationId xmlns:a16="http://schemas.microsoft.com/office/drawing/2014/main" id="{1E2C3D41-D97B-40BA-B105-51D9A7DD3E8C}"/>
              </a:ext>
            </a:extLst>
          </p:cNvPr>
          <p:cNvSpPr txBox="1"/>
          <p:nvPr/>
        </p:nvSpPr>
        <p:spPr>
          <a:xfrm>
            <a:off x="4677540" y="4079351"/>
            <a:ext cx="2921000" cy="1869505"/>
          </a:xfrm>
          <a:prstGeom prst="rect">
            <a:avLst/>
          </a:prstGeom>
          <a:noFill/>
        </p:spPr>
        <p:txBody>
          <a:bodyPr wrap="square" rtlCol="0">
            <a:noAutofit/>
          </a:bodyPr>
          <a:lstStyle>
            <a:defPPr>
              <a:defRPr lang="en-US"/>
            </a:defPPr>
            <a:lvl1pPr algn="ctr">
              <a:lnSpc>
                <a:spcPct val="130000"/>
              </a:lnSpc>
              <a:defRPr sz="1500">
                <a:solidFill>
                  <a:schemeClr val="accent2"/>
                </a:solidFill>
                <a:latin typeface="+mn-ea"/>
              </a:defRPr>
            </a:lvl1pPr>
            <a:lvl2pPr defTabSz="914400"/>
            <a:lvl3pPr defTabSz="914400"/>
            <a:lvl4pPr defTabSz="914400"/>
            <a:lvl5pPr defTabSz="914400"/>
            <a:lvl6pPr defTabSz="914400"/>
            <a:lvl7pPr defTabSz="914400"/>
            <a:lvl8pPr defTabSz="914400"/>
            <a:lvl9pPr defTabSz="914400"/>
          </a:lstStyle>
          <a:p>
            <a:r>
              <a:rPr lang="zh-CN" altLang="en-US" dirty="0"/>
              <a:t>请把需要改进的不足之处等相关内容进行简单概述并填写于此处。请把需要改进的不足之处等相关内容进行简单概述并填写于此处。请把需要改进的不足之处等相关内容进行简单概述并填写于此处。</a:t>
            </a:r>
            <a:endParaRPr lang="zh-CN" altLang="zh-CN" dirty="0"/>
          </a:p>
        </p:txBody>
      </p:sp>
      <p:pic>
        <p:nvPicPr>
          <p:cNvPr id="24" name="图形 23">
            <a:extLst>
              <a:ext uri="{FF2B5EF4-FFF2-40B4-BE49-F238E27FC236}">
                <a16:creationId xmlns:a16="http://schemas.microsoft.com/office/drawing/2014/main" id="{915C2B00-BDA0-428A-B179-43EEA24C8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0540" y="3189332"/>
            <a:ext cx="404262" cy="459837"/>
          </a:xfrm>
          <a:prstGeom prst="rect">
            <a:avLst/>
          </a:prstGeom>
        </p:spPr>
      </p:pic>
      <p:sp>
        <p:nvSpPr>
          <p:cNvPr id="25" name="文本框 2" descr="章节标题1">
            <a:extLst>
              <a:ext uri="{FF2B5EF4-FFF2-40B4-BE49-F238E27FC236}">
                <a16:creationId xmlns:a16="http://schemas.microsoft.com/office/drawing/2014/main" id="{413E137D-E306-4868-A714-0BAFD9A3EC04}"/>
              </a:ext>
            </a:extLst>
          </p:cNvPr>
          <p:cNvSpPr txBox="1"/>
          <p:nvPr/>
        </p:nvSpPr>
        <p:spPr>
          <a:xfrm>
            <a:off x="8637921" y="3648395"/>
            <a:ext cx="2336460" cy="369332"/>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pc="300" dirty="0">
                <a:solidFill>
                  <a:schemeClr val="accent1"/>
                </a:solidFill>
                <a:latin typeface="+mj-ea"/>
                <a:ea typeface="+mj-ea"/>
              </a:rPr>
              <a:t>问题</a:t>
            </a:r>
            <a:r>
              <a:rPr lang="zh-CN" altLang="en-US" spc="300" dirty="0">
                <a:latin typeface="+mj-ea"/>
                <a:ea typeface="+mj-ea"/>
              </a:rPr>
              <a:t>总结</a:t>
            </a:r>
          </a:p>
        </p:txBody>
      </p:sp>
      <p:sp>
        <p:nvSpPr>
          <p:cNvPr id="26" name="文本框 3" descr="章节概要1">
            <a:extLst>
              <a:ext uri="{FF2B5EF4-FFF2-40B4-BE49-F238E27FC236}">
                <a16:creationId xmlns:a16="http://schemas.microsoft.com/office/drawing/2014/main" id="{7EB5251B-B94E-4FDB-AB90-6A6AC3083E9E}"/>
              </a:ext>
            </a:extLst>
          </p:cNvPr>
          <p:cNvSpPr txBox="1"/>
          <p:nvPr/>
        </p:nvSpPr>
        <p:spPr>
          <a:xfrm>
            <a:off x="8377181" y="4079351"/>
            <a:ext cx="2921000" cy="1869505"/>
          </a:xfrm>
          <a:prstGeom prst="rect">
            <a:avLst/>
          </a:prstGeom>
          <a:noFill/>
        </p:spPr>
        <p:txBody>
          <a:bodyPr wrap="square" rtlCol="0">
            <a:noAutofit/>
          </a:bodyPr>
          <a:lstStyle>
            <a:defPPr>
              <a:defRPr lang="en-US"/>
            </a:defPPr>
            <a:lvl1pPr algn="ctr">
              <a:lnSpc>
                <a:spcPct val="130000"/>
              </a:lnSpc>
              <a:defRPr sz="1500">
                <a:solidFill>
                  <a:schemeClr val="accent2"/>
                </a:solidFill>
                <a:latin typeface="+mn-ea"/>
              </a:defRPr>
            </a:lvl1pPr>
            <a:lvl2pPr defTabSz="914400"/>
            <a:lvl3pPr defTabSz="914400"/>
            <a:lvl4pPr defTabSz="914400"/>
            <a:lvl5pPr defTabSz="914400"/>
            <a:lvl6pPr defTabSz="914400"/>
            <a:lvl7pPr defTabSz="914400"/>
            <a:lvl8pPr defTabSz="914400"/>
            <a:lvl9pPr defTabSz="914400"/>
          </a:lstStyle>
          <a:p>
            <a:r>
              <a:rPr lang="zh-CN" altLang="en-US" dirty="0"/>
              <a:t>请把需要改进的不足之处等相关内容进行简单概述并填写于此处。请把需要改进的不足之处等相关内容进行简单概述并填写于此处。请把需要改进的不足之处等相关内容进行简单概述并填写于此处。</a:t>
            </a:r>
            <a:endParaRPr lang="zh-CN" altLang="zh-CN" dirty="0"/>
          </a:p>
        </p:txBody>
      </p:sp>
    </p:spTree>
    <p:extLst>
      <p:ext uri="{BB962C8B-B14F-4D97-AF65-F5344CB8AC3E}">
        <p14:creationId xmlns:p14="http://schemas.microsoft.com/office/powerpoint/2010/main" val="3434996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PA-组合 46">
            <a:extLst>
              <a:ext uri="{FF2B5EF4-FFF2-40B4-BE49-F238E27FC236}">
                <a16:creationId xmlns:a16="http://schemas.microsoft.com/office/drawing/2014/main" id="{93603E78-7154-4E7C-93DF-6FAD8EC86CCB}"/>
              </a:ext>
            </a:extLst>
          </p:cNvPr>
          <p:cNvGrpSpPr/>
          <p:nvPr>
            <p:custDataLst>
              <p:tags r:id="rId1"/>
            </p:custDataLst>
          </p:nvPr>
        </p:nvGrpSpPr>
        <p:grpSpPr>
          <a:xfrm>
            <a:off x="131898" y="176280"/>
            <a:ext cx="384040" cy="6587077"/>
            <a:chOff x="131898" y="176280"/>
            <a:chExt cx="384040" cy="6587077"/>
          </a:xfrm>
        </p:grpSpPr>
        <p:grpSp>
          <p:nvGrpSpPr>
            <p:cNvPr id="48" name="组合 47">
              <a:extLst>
                <a:ext uri="{FF2B5EF4-FFF2-40B4-BE49-F238E27FC236}">
                  <a16:creationId xmlns:a16="http://schemas.microsoft.com/office/drawing/2014/main" id="{7984F260-12DD-4118-9C3E-C8EFC0CE3AC7}"/>
                </a:ext>
              </a:extLst>
            </p:cNvPr>
            <p:cNvGrpSpPr/>
            <p:nvPr/>
          </p:nvGrpSpPr>
          <p:grpSpPr>
            <a:xfrm>
              <a:off x="294059" y="6369341"/>
              <a:ext cx="59718" cy="394016"/>
              <a:chOff x="236240" y="6290675"/>
              <a:chExt cx="73245" cy="483266"/>
            </a:xfrm>
          </p:grpSpPr>
          <p:sp>
            <p:nvSpPr>
              <p:cNvPr id="50" name="PA-椭圆 49">
                <a:extLst>
                  <a:ext uri="{FF2B5EF4-FFF2-40B4-BE49-F238E27FC236}">
                    <a16:creationId xmlns:a16="http://schemas.microsoft.com/office/drawing/2014/main" id="{0066D5A8-87B9-4CAE-9767-8B4B86E1EBDE}"/>
                  </a:ext>
                </a:extLst>
              </p:cNvPr>
              <p:cNvSpPr/>
              <p:nvPr>
                <p:custDataLst>
                  <p:tags r:id="rId22"/>
                </p:custDataLst>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PA-椭圆 50">
                <a:extLst>
                  <a:ext uri="{FF2B5EF4-FFF2-40B4-BE49-F238E27FC236}">
                    <a16:creationId xmlns:a16="http://schemas.microsoft.com/office/drawing/2014/main" id="{E01B99BF-0F77-476E-A05E-0EAD4CE7F938}"/>
                  </a:ext>
                </a:extLst>
              </p:cNvPr>
              <p:cNvSpPr/>
              <p:nvPr>
                <p:custDataLst>
                  <p:tags r:id="rId23"/>
                </p:custDataLst>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椭圆 51">
                <a:extLst>
                  <a:ext uri="{FF2B5EF4-FFF2-40B4-BE49-F238E27FC236}">
                    <a16:creationId xmlns:a16="http://schemas.microsoft.com/office/drawing/2014/main" id="{F98D1C64-2A60-4473-8BAA-FD6CCC72A255}"/>
                  </a:ext>
                </a:extLst>
              </p:cNvPr>
              <p:cNvSpPr/>
              <p:nvPr>
                <p:custDataLst>
                  <p:tags r:id="rId24"/>
                </p:custDataLst>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椭圆 52">
                <a:extLst>
                  <a:ext uri="{FF2B5EF4-FFF2-40B4-BE49-F238E27FC236}">
                    <a16:creationId xmlns:a16="http://schemas.microsoft.com/office/drawing/2014/main" id="{8C29C631-FA30-4FDB-83F3-ECFAEEF25FDD}"/>
                  </a:ext>
                </a:extLst>
              </p:cNvPr>
              <p:cNvSpPr/>
              <p:nvPr>
                <p:custDataLst>
                  <p:tags r:id="rId25"/>
                </p:custDataLst>
              </p:nvPr>
            </p:nvSpPr>
            <p:spPr>
              <a:xfrm>
                <a:off x="236240" y="6700696"/>
                <a:ext cx="73245" cy="732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PA-椭圆 53">
                <a:extLst>
                  <a:ext uri="{FF2B5EF4-FFF2-40B4-BE49-F238E27FC236}">
                    <a16:creationId xmlns:a16="http://schemas.microsoft.com/office/drawing/2014/main" id="{02F962D9-DF2E-47C3-A2EE-E632004169D3}"/>
                  </a:ext>
                </a:extLst>
              </p:cNvPr>
              <p:cNvSpPr/>
              <p:nvPr>
                <p:custDataLst>
                  <p:tags r:id="rId26"/>
                </p:custDataLst>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PA-椭圆 48">
              <a:extLst>
                <a:ext uri="{FF2B5EF4-FFF2-40B4-BE49-F238E27FC236}">
                  <a16:creationId xmlns:a16="http://schemas.microsoft.com/office/drawing/2014/main" id="{4CAF93BD-5ACB-4B66-8495-1EF879F1BCA3}"/>
                </a:ext>
              </a:extLst>
            </p:cNvPr>
            <p:cNvSpPr/>
            <p:nvPr>
              <p:custDataLst>
                <p:tags r:id="rId21"/>
              </p:custDataLst>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grpSp>
        <p:nvGrpSpPr>
          <p:cNvPr id="55" name="PA-组合 54">
            <a:extLst>
              <a:ext uri="{FF2B5EF4-FFF2-40B4-BE49-F238E27FC236}">
                <a16:creationId xmlns:a16="http://schemas.microsoft.com/office/drawing/2014/main" id="{68E69B89-7725-4DA2-B6B1-9F187E9B3398}"/>
              </a:ext>
            </a:extLst>
          </p:cNvPr>
          <p:cNvGrpSpPr/>
          <p:nvPr>
            <p:custDataLst>
              <p:tags r:id="rId2"/>
            </p:custDataLst>
          </p:nvPr>
        </p:nvGrpSpPr>
        <p:grpSpPr>
          <a:xfrm>
            <a:off x="11754712" y="0"/>
            <a:ext cx="179251" cy="6858000"/>
            <a:chOff x="11754712" y="0"/>
            <a:chExt cx="179251" cy="6858000"/>
          </a:xfrm>
        </p:grpSpPr>
        <p:grpSp>
          <p:nvGrpSpPr>
            <p:cNvPr id="56" name="组合 55">
              <a:extLst>
                <a:ext uri="{FF2B5EF4-FFF2-40B4-BE49-F238E27FC236}">
                  <a16:creationId xmlns:a16="http://schemas.microsoft.com/office/drawing/2014/main" id="{AFDB3D82-3936-45F1-8109-678B9882697B}"/>
                </a:ext>
              </a:extLst>
            </p:cNvPr>
            <p:cNvGrpSpPr/>
            <p:nvPr/>
          </p:nvGrpSpPr>
          <p:grpSpPr>
            <a:xfrm>
              <a:off x="11754712" y="2700746"/>
              <a:ext cx="179251" cy="1456507"/>
              <a:chOff x="11721374" y="2711252"/>
              <a:chExt cx="179251" cy="1456507"/>
            </a:xfrm>
          </p:grpSpPr>
          <p:pic>
            <p:nvPicPr>
              <p:cNvPr id="59" name="PA-Graphic 58">
                <a:extLst>
                  <a:ext uri="{FF2B5EF4-FFF2-40B4-BE49-F238E27FC236}">
                    <a16:creationId xmlns:a16="http://schemas.microsoft.com/office/drawing/2014/main" id="{906CE7B3-EFE3-4E0A-BA8E-2520D00B37E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721374" y="2711252"/>
                <a:ext cx="179251" cy="179251"/>
              </a:xfrm>
              <a:prstGeom prst="rect">
                <a:avLst/>
              </a:prstGeom>
            </p:spPr>
          </p:pic>
          <p:grpSp>
            <p:nvGrpSpPr>
              <p:cNvPr id="60" name="组合 59">
                <a:extLst>
                  <a:ext uri="{FF2B5EF4-FFF2-40B4-BE49-F238E27FC236}">
                    <a16:creationId xmlns:a16="http://schemas.microsoft.com/office/drawing/2014/main" id="{4A7E967C-FB02-4E8D-859A-B72F52663270}"/>
                  </a:ext>
                </a:extLst>
              </p:cNvPr>
              <p:cNvGrpSpPr/>
              <p:nvPr/>
            </p:nvGrpSpPr>
            <p:grpSpPr>
              <a:xfrm>
                <a:off x="11736311" y="3167502"/>
                <a:ext cx="149376" cy="130703"/>
                <a:chOff x="6130757" y="1551740"/>
                <a:chExt cx="236060" cy="206552"/>
              </a:xfrm>
            </p:grpSpPr>
            <p:sp>
              <p:nvSpPr>
                <p:cNvPr id="72" name="PA-图形 215">
                  <a:extLst>
                    <a:ext uri="{FF2B5EF4-FFF2-40B4-BE49-F238E27FC236}">
                      <a16:creationId xmlns:a16="http://schemas.microsoft.com/office/drawing/2014/main" id="{93190917-D104-43BC-BC33-1D8967DADEB8}"/>
                    </a:ext>
                  </a:extLst>
                </p:cNvPr>
                <p:cNvSpPr/>
                <p:nvPr>
                  <p:custDataLst>
                    <p:tags r:id="rId15"/>
                  </p:custDataLst>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73" name="PA-图形 215">
                  <a:extLst>
                    <a:ext uri="{FF2B5EF4-FFF2-40B4-BE49-F238E27FC236}">
                      <a16:creationId xmlns:a16="http://schemas.microsoft.com/office/drawing/2014/main" id="{050BEBFB-7D04-4578-BB25-7B3AC009D3A9}"/>
                    </a:ext>
                  </a:extLst>
                </p:cNvPr>
                <p:cNvSpPr/>
                <p:nvPr>
                  <p:custDataLst>
                    <p:tags r:id="rId16"/>
                  </p:custDataLst>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4" name="PA-图形 215">
                  <a:extLst>
                    <a:ext uri="{FF2B5EF4-FFF2-40B4-BE49-F238E27FC236}">
                      <a16:creationId xmlns:a16="http://schemas.microsoft.com/office/drawing/2014/main" id="{6D96C8DD-06A4-4430-B3E3-95CCDFDF9C05}"/>
                    </a:ext>
                  </a:extLst>
                </p:cNvPr>
                <p:cNvSpPr/>
                <p:nvPr>
                  <p:custDataLst>
                    <p:tags r:id="rId17"/>
                  </p:custDataLst>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5" name="PA-图形 215">
                  <a:extLst>
                    <a:ext uri="{FF2B5EF4-FFF2-40B4-BE49-F238E27FC236}">
                      <a16:creationId xmlns:a16="http://schemas.microsoft.com/office/drawing/2014/main" id="{4F9E708A-8BEB-4F2D-9759-D9798FCBA486}"/>
                    </a:ext>
                  </a:extLst>
                </p:cNvPr>
                <p:cNvSpPr/>
                <p:nvPr>
                  <p:custDataLst>
                    <p:tags r:id="rId18"/>
                  </p:custDataLst>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6" name="PA-图形 215">
                  <a:extLst>
                    <a:ext uri="{FF2B5EF4-FFF2-40B4-BE49-F238E27FC236}">
                      <a16:creationId xmlns:a16="http://schemas.microsoft.com/office/drawing/2014/main" id="{47AC26EA-841F-4B08-BFDB-0A209F607A62}"/>
                    </a:ext>
                  </a:extLst>
                </p:cNvPr>
                <p:cNvSpPr/>
                <p:nvPr>
                  <p:custDataLst>
                    <p:tags r:id="rId19"/>
                  </p:custDataLst>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7" name="PA-图形 215">
                  <a:extLst>
                    <a:ext uri="{FF2B5EF4-FFF2-40B4-BE49-F238E27FC236}">
                      <a16:creationId xmlns:a16="http://schemas.microsoft.com/office/drawing/2014/main" id="{D4A4176C-10EC-475A-A342-A2E1BF33F9BF}"/>
                    </a:ext>
                  </a:extLst>
                </p:cNvPr>
                <p:cNvSpPr/>
                <p:nvPr>
                  <p:custDataLst>
                    <p:tags r:id="rId20"/>
                  </p:custDataLst>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1" name="组合 60">
                <a:extLst>
                  <a:ext uri="{FF2B5EF4-FFF2-40B4-BE49-F238E27FC236}">
                    <a16:creationId xmlns:a16="http://schemas.microsoft.com/office/drawing/2014/main" id="{ADB63D0F-C927-4196-9555-72C4944A7A18}"/>
                  </a:ext>
                </a:extLst>
              </p:cNvPr>
              <p:cNvGrpSpPr/>
              <p:nvPr/>
            </p:nvGrpSpPr>
            <p:grpSpPr>
              <a:xfrm>
                <a:off x="11735065" y="3600285"/>
                <a:ext cx="151869" cy="129089"/>
                <a:chOff x="6120000" y="1872328"/>
                <a:chExt cx="240000" cy="204000"/>
              </a:xfrm>
            </p:grpSpPr>
            <p:sp>
              <p:nvSpPr>
                <p:cNvPr id="68" name="PA-图形 230">
                  <a:extLst>
                    <a:ext uri="{FF2B5EF4-FFF2-40B4-BE49-F238E27FC236}">
                      <a16:creationId xmlns:a16="http://schemas.microsoft.com/office/drawing/2014/main" id="{04186583-171C-4C17-9728-000E7F9B0188}"/>
                    </a:ext>
                  </a:extLst>
                </p:cNvPr>
                <p:cNvSpPr/>
                <p:nvPr>
                  <p:custDataLst>
                    <p:tags r:id="rId11"/>
                  </p:custDataLst>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9" name="PA-图形 230">
                  <a:extLst>
                    <a:ext uri="{FF2B5EF4-FFF2-40B4-BE49-F238E27FC236}">
                      <a16:creationId xmlns:a16="http://schemas.microsoft.com/office/drawing/2014/main" id="{BE2DE04E-B898-44CC-A02D-58DF5FE065C9}"/>
                    </a:ext>
                  </a:extLst>
                </p:cNvPr>
                <p:cNvSpPr/>
                <p:nvPr>
                  <p:custDataLst>
                    <p:tags r:id="rId12"/>
                  </p:custDataLst>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0" name="PA-图形 230">
                  <a:extLst>
                    <a:ext uri="{FF2B5EF4-FFF2-40B4-BE49-F238E27FC236}">
                      <a16:creationId xmlns:a16="http://schemas.microsoft.com/office/drawing/2014/main" id="{448C0DE3-0949-44C7-8D36-BA1683371CE4}"/>
                    </a:ext>
                  </a:extLst>
                </p:cNvPr>
                <p:cNvSpPr/>
                <p:nvPr>
                  <p:custDataLst>
                    <p:tags r:id="rId13"/>
                  </p:custDataLst>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1" name="PA-图形 230">
                  <a:extLst>
                    <a:ext uri="{FF2B5EF4-FFF2-40B4-BE49-F238E27FC236}">
                      <a16:creationId xmlns:a16="http://schemas.microsoft.com/office/drawing/2014/main" id="{AAECC266-88C7-490B-AF5A-1BC0A85ED9C6}"/>
                    </a:ext>
                  </a:extLst>
                </p:cNvPr>
                <p:cNvSpPr/>
                <p:nvPr>
                  <p:custDataLst>
                    <p:tags r:id="rId14"/>
                  </p:custDataLst>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2" name="组合 61">
                <a:extLst>
                  <a:ext uri="{FF2B5EF4-FFF2-40B4-BE49-F238E27FC236}">
                    <a16:creationId xmlns:a16="http://schemas.microsoft.com/office/drawing/2014/main" id="{6A118186-2F7C-49D3-B20D-06B6F0190EBD}"/>
                  </a:ext>
                </a:extLst>
              </p:cNvPr>
              <p:cNvGrpSpPr/>
              <p:nvPr/>
            </p:nvGrpSpPr>
            <p:grpSpPr>
              <a:xfrm>
                <a:off x="11740046" y="4025853"/>
                <a:ext cx="141906" cy="141906"/>
                <a:chOff x="6125507" y="2177982"/>
                <a:chExt cx="224257" cy="224257"/>
              </a:xfrm>
            </p:grpSpPr>
            <p:sp>
              <p:nvSpPr>
                <p:cNvPr id="63" name="PA-图形 217">
                  <a:extLst>
                    <a:ext uri="{FF2B5EF4-FFF2-40B4-BE49-F238E27FC236}">
                      <a16:creationId xmlns:a16="http://schemas.microsoft.com/office/drawing/2014/main" id="{D31B8F43-960C-44E2-A4AA-3F8304C27921}"/>
                    </a:ext>
                  </a:extLst>
                </p:cNvPr>
                <p:cNvSpPr/>
                <p:nvPr>
                  <p:custDataLst>
                    <p:tags r:id="rId6"/>
                  </p:custDataLst>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4" name="PA-图形 217">
                  <a:extLst>
                    <a:ext uri="{FF2B5EF4-FFF2-40B4-BE49-F238E27FC236}">
                      <a16:creationId xmlns:a16="http://schemas.microsoft.com/office/drawing/2014/main" id="{04F5C686-7A63-47D4-A70B-7D6589D96E72}"/>
                    </a:ext>
                  </a:extLst>
                </p:cNvPr>
                <p:cNvSpPr/>
                <p:nvPr>
                  <p:custDataLst>
                    <p:tags r:id="rId7"/>
                  </p:custDataLst>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5" name="PA-图形 217">
                  <a:extLst>
                    <a:ext uri="{FF2B5EF4-FFF2-40B4-BE49-F238E27FC236}">
                      <a16:creationId xmlns:a16="http://schemas.microsoft.com/office/drawing/2014/main" id="{833BE95D-EDAE-4717-BC32-E005C25C30CB}"/>
                    </a:ext>
                  </a:extLst>
                </p:cNvPr>
                <p:cNvSpPr/>
                <p:nvPr>
                  <p:custDataLst>
                    <p:tags r:id="rId8"/>
                  </p:custDataLst>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6" name="PA-图形 217">
                  <a:extLst>
                    <a:ext uri="{FF2B5EF4-FFF2-40B4-BE49-F238E27FC236}">
                      <a16:creationId xmlns:a16="http://schemas.microsoft.com/office/drawing/2014/main" id="{3C5439AE-7623-4DA1-8801-354370E0E7AE}"/>
                    </a:ext>
                  </a:extLst>
                </p:cNvPr>
                <p:cNvSpPr/>
                <p:nvPr>
                  <p:custDataLst>
                    <p:tags r:id="rId9"/>
                  </p:custDataLst>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67" name="PA-图形 217">
                  <a:extLst>
                    <a:ext uri="{FF2B5EF4-FFF2-40B4-BE49-F238E27FC236}">
                      <a16:creationId xmlns:a16="http://schemas.microsoft.com/office/drawing/2014/main" id="{30CE09C8-DDD6-450B-B3D5-440EAD84A961}"/>
                    </a:ext>
                  </a:extLst>
                </p:cNvPr>
                <p:cNvSpPr/>
                <p:nvPr>
                  <p:custDataLst>
                    <p:tags r:id="rId10"/>
                  </p:custDataLst>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57" name="PA-直接连接符 56">
              <a:extLst>
                <a:ext uri="{FF2B5EF4-FFF2-40B4-BE49-F238E27FC236}">
                  <a16:creationId xmlns:a16="http://schemas.microsoft.com/office/drawing/2014/main" id="{8E8B5299-E39E-4AAA-8D39-BFC1C20CE014}"/>
                </a:ext>
              </a:extLst>
            </p:cNvPr>
            <p:cNvCxnSpPr>
              <a:cxnSpLocks/>
            </p:cNvCxnSpPr>
            <p:nvPr>
              <p:custDataLst>
                <p:tags r:id="rId3"/>
              </p:custDataLst>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A-直接连接符 57">
              <a:extLst>
                <a:ext uri="{FF2B5EF4-FFF2-40B4-BE49-F238E27FC236}">
                  <a16:creationId xmlns:a16="http://schemas.microsoft.com/office/drawing/2014/main" id="{B4D54DAA-137B-4C77-8F40-27BE3032A52E}"/>
                </a:ext>
              </a:extLst>
            </p:cNvPr>
            <p:cNvCxnSpPr>
              <a:cxnSpLocks/>
            </p:cNvCxnSpPr>
            <p:nvPr>
              <p:custDataLst>
                <p:tags r:id="rId4"/>
              </p:custDataLst>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文本占位符 22">
            <a:extLst>
              <a:ext uri="{FF2B5EF4-FFF2-40B4-BE49-F238E27FC236}">
                <a16:creationId xmlns:a16="http://schemas.microsoft.com/office/drawing/2014/main" id="{207FF8DF-9163-4AD1-9BF5-7865B6208C7F}"/>
              </a:ext>
            </a:extLst>
          </p:cNvPr>
          <p:cNvSpPr>
            <a:spLocks noGrp="1"/>
          </p:cNvSpPr>
          <p:nvPr>
            <p:ph type="body" sz="quarter" idx="13"/>
          </p:nvPr>
        </p:nvSpPr>
        <p:spPr>
          <a:xfrm>
            <a:off x="811213" y="5765800"/>
            <a:ext cx="10569575" cy="542925"/>
          </a:xfrm>
        </p:spPr>
        <p:txBody>
          <a:bodyPr/>
          <a:lstStyle/>
          <a:p>
            <a:pPr algn="ctr"/>
            <a:r>
              <a:rPr lang="en-US" altLang="zh-CN" sz="1400" dirty="0"/>
              <a:t>Lorem ipsum dolor sit </a:t>
            </a:r>
            <a:r>
              <a:rPr lang="en-US" altLang="zh-CN" sz="1400" dirty="0" err="1"/>
              <a:t>amet</a:t>
            </a:r>
            <a:r>
              <a:rPr lang="en-US" altLang="zh-CN" sz="1400" dirty="0"/>
              <a:t>, </a:t>
            </a:r>
            <a:r>
              <a:rPr lang="en-US" altLang="zh-CN" sz="1400" dirty="0" err="1"/>
              <a:t>consectetuer</a:t>
            </a:r>
            <a:r>
              <a:rPr lang="en-US" altLang="zh-CN" sz="1400" dirty="0"/>
              <a:t> </a:t>
            </a:r>
            <a:r>
              <a:rPr lang="en-US" altLang="zh-CN" sz="1400" dirty="0" err="1"/>
              <a:t>adipiscing</a:t>
            </a:r>
            <a:r>
              <a:rPr lang="en-US" altLang="zh-CN" sz="1400" dirty="0"/>
              <a:t> </a:t>
            </a:r>
            <a:r>
              <a:rPr lang="en-US" altLang="zh-CN" sz="1400" dirty="0" err="1"/>
              <a:t>elit</a:t>
            </a:r>
            <a:r>
              <a:rPr lang="en-US" altLang="zh-CN" sz="1400" dirty="0"/>
              <a:t>. Maecenas </a:t>
            </a:r>
            <a:r>
              <a:rPr lang="en-US" altLang="zh-CN" sz="1400" dirty="0" err="1"/>
              <a:t>porttitor</a:t>
            </a:r>
            <a:r>
              <a:rPr lang="en-US" altLang="zh-CN" sz="1400" dirty="0"/>
              <a:t> </a:t>
            </a:r>
            <a:r>
              <a:rPr lang="en-US" altLang="zh-CN" sz="1400" dirty="0" err="1"/>
              <a:t>congue</a:t>
            </a:r>
            <a:r>
              <a:rPr lang="en-US" altLang="zh-CN" sz="1400" dirty="0"/>
              <a:t> </a:t>
            </a:r>
            <a:r>
              <a:rPr lang="en-US" altLang="zh-CN" sz="1400" dirty="0" err="1"/>
              <a:t>massa</a:t>
            </a:r>
            <a:r>
              <a:rPr lang="en-US" altLang="zh-CN" sz="1400" dirty="0"/>
              <a:t>. </a:t>
            </a:r>
            <a:r>
              <a:rPr lang="en-US" altLang="zh-CN" sz="1400" dirty="0" err="1"/>
              <a:t>Fusce</a:t>
            </a:r>
            <a:r>
              <a:rPr lang="en-US" altLang="zh-CN" sz="1400" dirty="0"/>
              <a:t> </a:t>
            </a:r>
            <a:r>
              <a:rPr lang="en-US" altLang="zh-CN" sz="1400" dirty="0" err="1"/>
              <a:t>posuere</a:t>
            </a:r>
            <a:r>
              <a:rPr lang="en-US" altLang="zh-CN" sz="1400" dirty="0"/>
              <a:t>, magna sed pulvinar </a:t>
            </a:r>
            <a:r>
              <a:rPr lang="en-US" altLang="zh-CN" sz="1400" dirty="0" err="1"/>
              <a:t>ultricies</a:t>
            </a:r>
            <a:r>
              <a:rPr lang="en-US" altLang="zh-CN" sz="1400" dirty="0"/>
              <a:t>, </a:t>
            </a:r>
            <a:r>
              <a:rPr lang="en-US" altLang="zh-CN" sz="1400" dirty="0" err="1"/>
              <a:t>purus</a:t>
            </a:r>
            <a:r>
              <a:rPr lang="en-US" altLang="zh-CN" sz="1400" dirty="0"/>
              <a:t> </a:t>
            </a:r>
            <a:r>
              <a:rPr lang="en-US" altLang="zh-CN" sz="1400" dirty="0" err="1"/>
              <a:t>lectus</a:t>
            </a:r>
            <a:r>
              <a:rPr lang="en-US" altLang="zh-CN" sz="1400" dirty="0"/>
              <a:t> </a:t>
            </a:r>
            <a:r>
              <a:rPr lang="en-US" altLang="zh-CN" sz="1400" dirty="0" err="1"/>
              <a:t>malesuada</a:t>
            </a:r>
            <a:r>
              <a:rPr lang="en-US" altLang="zh-CN" sz="1400" dirty="0"/>
              <a:t> libero, sit </a:t>
            </a:r>
            <a:r>
              <a:rPr lang="en-US" altLang="zh-CN" sz="1400" dirty="0" err="1"/>
              <a:t>amet</a:t>
            </a:r>
            <a:r>
              <a:rPr lang="en-US" altLang="zh-CN" sz="1400" dirty="0"/>
              <a:t> </a:t>
            </a:r>
            <a:r>
              <a:rPr lang="en-US" altLang="zh-CN" sz="1400" dirty="0" err="1"/>
              <a:t>commodo</a:t>
            </a:r>
            <a:r>
              <a:rPr lang="en-US" altLang="zh-CN" sz="1400" dirty="0"/>
              <a:t> magna eros </a:t>
            </a:r>
            <a:r>
              <a:rPr lang="en-US" altLang="zh-CN" sz="1400" dirty="0" err="1"/>
              <a:t>quis</a:t>
            </a:r>
            <a:r>
              <a:rPr lang="en-US" altLang="zh-CN" sz="1400" dirty="0"/>
              <a:t> </a:t>
            </a:r>
            <a:r>
              <a:rPr lang="en-US" altLang="zh-CN" sz="1400" dirty="0" err="1"/>
              <a:t>urna</a:t>
            </a:r>
            <a:r>
              <a:rPr lang="en-US" altLang="zh-CN" sz="1400" dirty="0"/>
              <a:t>.</a:t>
            </a:r>
          </a:p>
        </p:txBody>
      </p:sp>
      <p:sp>
        <p:nvSpPr>
          <p:cNvPr id="25" name="文本占位符 24">
            <a:extLst>
              <a:ext uri="{FF2B5EF4-FFF2-40B4-BE49-F238E27FC236}">
                <a16:creationId xmlns:a16="http://schemas.microsoft.com/office/drawing/2014/main" id="{CC86B7F0-B183-40F6-BFAE-CE7329360033}"/>
              </a:ext>
            </a:extLst>
          </p:cNvPr>
          <p:cNvSpPr>
            <a:spLocks noGrp="1"/>
          </p:cNvSpPr>
          <p:nvPr>
            <p:ph type="body" sz="quarter" idx="10"/>
          </p:nvPr>
        </p:nvSpPr>
        <p:spPr>
          <a:xfrm>
            <a:off x="5448300" y="2082800"/>
            <a:ext cx="1295400" cy="965200"/>
          </a:xfrm>
        </p:spPr>
        <p:txBody>
          <a:bodyPr/>
          <a:lstStyle/>
          <a:p>
            <a:r>
              <a:rPr lang="en-US" altLang="zh-CN" dirty="0"/>
              <a:t>04</a:t>
            </a:r>
            <a:endParaRPr lang="zh-CN" altLang="en-US" dirty="0"/>
          </a:p>
        </p:txBody>
      </p:sp>
      <p:sp>
        <p:nvSpPr>
          <p:cNvPr id="27" name="文本占位符 26">
            <a:extLst>
              <a:ext uri="{FF2B5EF4-FFF2-40B4-BE49-F238E27FC236}">
                <a16:creationId xmlns:a16="http://schemas.microsoft.com/office/drawing/2014/main" id="{C549F7B0-E67F-4AEE-9D1E-5ED324349105}"/>
              </a:ext>
            </a:extLst>
          </p:cNvPr>
          <p:cNvSpPr>
            <a:spLocks noGrp="1"/>
          </p:cNvSpPr>
          <p:nvPr>
            <p:ph type="body" sz="quarter" idx="11"/>
          </p:nvPr>
        </p:nvSpPr>
        <p:spPr/>
        <p:txBody>
          <a:bodyPr/>
          <a:lstStyle/>
          <a:p>
            <a:pPr algn="ctr"/>
            <a:r>
              <a:rPr lang="zh-CN" altLang="en-US" sz="4400" spc="300" dirty="0">
                <a:latin typeface="+mj-ea"/>
                <a:ea typeface="+mj-ea"/>
              </a:rPr>
              <a:t>未来计划</a:t>
            </a:r>
            <a:endParaRPr lang="en-US" altLang="zh-CN" sz="4400" spc="300" dirty="0">
              <a:latin typeface="+mj-ea"/>
              <a:ea typeface="+mj-ea"/>
            </a:endParaRPr>
          </a:p>
        </p:txBody>
      </p:sp>
      <p:sp>
        <p:nvSpPr>
          <p:cNvPr id="29" name="文本占位符 28">
            <a:extLst>
              <a:ext uri="{FF2B5EF4-FFF2-40B4-BE49-F238E27FC236}">
                <a16:creationId xmlns:a16="http://schemas.microsoft.com/office/drawing/2014/main" id="{853CB32C-942F-48F7-8B38-1CC9B185080C}"/>
              </a:ext>
            </a:extLst>
          </p:cNvPr>
          <p:cNvSpPr>
            <a:spLocks noGrp="1"/>
          </p:cNvSpPr>
          <p:nvPr>
            <p:ph type="body" sz="quarter" idx="12"/>
          </p:nvPr>
        </p:nvSpPr>
        <p:spPr/>
        <p:txBody>
          <a:bodyPr/>
          <a:lstStyle/>
          <a:p>
            <a:r>
              <a:rPr lang="zh-CN" altLang="en-US" spc="300" dirty="0">
                <a:latin typeface="+mn-ea"/>
              </a:rPr>
              <a:t>请填写关于本章的内容介绍</a:t>
            </a:r>
            <a:endParaRPr lang="en-US" altLang="zh-CN" spc="300" dirty="0">
              <a:latin typeface="+mn-ea"/>
            </a:endParaRPr>
          </a:p>
        </p:txBody>
      </p:sp>
    </p:spTree>
    <p:extLst>
      <p:ext uri="{BB962C8B-B14F-4D97-AF65-F5344CB8AC3E}">
        <p14:creationId xmlns:p14="http://schemas.microsoft.com/office/powerpoint/2010/main" val="908893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 V 形 26">
            <a:extLst>
              <a:ext uri="{FF2B5EF4-FFF2-40B4-BE49-F238E27FC236}">
                <a16:creationId xmlns:a16="http://schemas.microsoft.com/office/drawing/2014/main" id="{F29F3D00-4340-45CD-A927-B798D64F4021}"/>
              </a:ext>
            </a:extLst>
          </p:cNvPr>
          <p:cNvSpPr/>
          <p:nvPr/>
        </p:nvSpPr>
        <p:spPr>
          <a:xfrm>
            <a:off x="2990690" y="3689830"/>
            <a:ext cx="177874" cy="177874"/>
          </a:xfrm>
          <a:prstGeom prst="chevr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n-ea"/>
              <a:cs typeface="+mn-cs"/>
            </a:endParaRPr>
          </a:p>
        </p:txBody>
      </p:sp>
      <p:sp>
        <p:nvSpPr>
          <p:cNvPr id="28" name="箭头: V 形 27">
            <a:extLst>
              <a:ext uri="{FF2B5EF4-FFF2-40B4-BE49-F238E27FC236}">
                <a16:creationId xmlns:a16="http://schemas.microsoft.com/office/drawing/2014/main" id="{23E2E878-9433-4DF5-B626-AB84FDFF689A}"/>
              </a:ext>
            </a:extLst>
          </p:cNvPr>
          <p:cNvSpPr/>
          <p:nvPr/>
        </p:nvSpPr>
        <p:spPr>
          <a:xfrm>
            <a:off x="4493372" y="3689830"/>
            <a:ext cx="177874" cy="177874"/>
          </a:xfrm>
          <a:prstGeom prst="chevr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n-ea"/>
              <a:cs typeface="+mn-cs"/>
            </a:endParaRPr>
          </a:p>
        </p:txBody>
      </p:sp>
      <p:sp>
        <p:nvSpPr>
          <p:cNvPr id="29" name="箭头: V 形 28">
            <a:extLst>
              <a:ext uri="{FF2B5EF4-FFF2-40B4-BE49-F238E27FC236}">
                <a16:creationId xmlns:a16="http://schemas.microsoft.com/office/drawing/2014/main" id="{C2EF1E16-2AB7-4D11-B7BE-A276C5CBB0E9}"/>
              </a:ext>
            </a:extLst>
          </p:cNvPr>
          <p:cNvSpPr/>
          <p:nvPr/>
        </p:nvSpPr>
        <p:spPr>
          <a:xfrm>
            <a:off x="5996054" y="3689830"/>
            <a:ext cx="177874" cy="177874"/>
          </a:xfrm>
          <a:prstGeom prst="chevr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n-ea"/>
              <a:cs typeface="+mn-cs"/>
            </a:endParaRPr>
          </a:p>
        </p:txBody>
      </p:sp>
      <p:sp>
        <p:nvSpPr>
          <p:cNvPr id="30" name="箭头: V 形 29">
            <a:extLst>
              <a:ext uri="{FF2B5EF4-FFF2-40B4-BE49-F238E27FC236}">
                <a16:creationId xmlns:a16="http://schemas.microsoft.com/office/drawing/2014/main" id="{35525BA4-8EC9-4915-8FF1-0C5142526079}"/>
              </a:ext>
            </a:extLst>
          </p:cNvPr>
          <p:cNvSpPr/>
          <p:nvPr/>
        </p:nvSpPr>
        <p:spPr>
          <a:xfrm>
            <a:off x="7498736" y="3689830"/>
            <a:ext cx="177874" cy="177874"/>
          </a:xfrm>
          <a:prstGeom prst="chevr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n-ea"/>
              <a:cs typeface="+mn-cs"/>
            </a:endParaRPr>
          </a:p>
        </p:txBody>
      </p:sp>
      <p:sp>
        <p:nvSpPr>
          <p:cNvPr id="31" name="箭头: V 形 30">
            <a:extLst>
              <a:ext uri="{FF2B5EF4-FFF2-40B4-BE49-F238E27FC236}">
                <a16:creationId xmlns:a16="http://schemas.microsoft.com/office/drawing/2014/main" id="{27D20E0B-5B82-42F9-B82C-F5B6D661F647}"/>
              </a:ext>
            </a:extLst>
          </p:cNvPr>
          <p:cNvSpPr/>
          <p:nvPr/>
        </p:nvSpPr>
        <p:spPr>
          <a:xfrm>
            <a:off x="9001418" y="3689830"/>
            <a:ext cx="177874" cy="177874"/>
          </a:xfrm>
          <a:prstGeom prst="chevron">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mn-ea"/>
              <a:cs typeface="+mn-cs"/>
            </a:endParaRPr>
          </a:p>
        </p:txBody>
      </p:sp>
      <p:sp>
        <p:nvSpPr>
          <p:cNvPr id="32" name="Fill shape">
            <a:extLst>
              <a:ext uri="{FF2B5EF4-FFF2-40B4-BE49-F238E27FC236}">
                <a16:creationId xmlns:a16="http://schemas.microsoft.com/office/drawing/2014/main" id="{258A0BF7-93E6-49C6-ACAE-11FAD99C6687}"/>
              </a:ext>
            </a:extLst>
          </p:cNvPr>
          <p:cNvSpPr/>
          <p:nvPr/>
        </p:nvSpPr>
        <p:spPr>
          <a:xfrm>
            <a:off x="1767392" y="3594100"/>
            <a:ext cx="1102458" cy="369334"/>
          </a:xfrm>
          <a:prstGeom prst="roundRect">
            <a:avLst>
              <a:gd name="adj" fmla="val 50000"/>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33" name="文本框 32">
            <a:extLst>
              <a:ext uri="{FF2B5EF4-FFF2-40B4-BE49-F238E27FC236}">
                <a16:creationId xmlns:a16="http://schemas.microsoft.com/office/drawing/2014/main" id="{5A9A08ED-9126-4AC1-B47E-75CB1F413FC8}"/>
              </a:ext>
            </a:extLst>
          </p:cNvPr>
          <p:cNvSpPr txBox="1"/>
          <p:nvPr/>
        </p:nvSpPr>
        <p:spPr>
          <a:xfrm>
            <a:off x="1875280" y="3609490"/>
            <a:ext cx="906018"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1</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-2</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p>
        </p:txBody>
      </p:sp>
      <p:sp>
        <p:nvSpPr>
          <p:cNvPr id="34" name="Fill shape">
            <a:extLst>
              <a:ext uri="{FF2B5EF4-FFF2-40B4-BE49-F238E27FC236}">
                <a16:creationId xmlns:a16="http://schemas.microsoft.com/office/drawing/2014/main" id="{B71D7FD7-052F-4A6C-B24B-F09A483561BC}"/>
              </a:ext>
            </a:extLst>
          </p:cNvPr>
          <p:cNvSpPr/>
          <p:nvPr/>
        </p:nvSpPr>
        <p:spPr>
          <a:xfrm>
            <a:off x="3275877" y="3594100"/>
            <a:ext cx="1102458" cy="369334"/>
          </a:xfrm>
          <a:prstGeom prst="roundRect">
            <a:avLst>
              <a:gd name="adj" fmla="val 50000"/>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35" name="文本框 34">
            <a:extLst>
              <a:ext uri="{FF2B5EF4-FFF2-40B4-BE49-F238E27FC236}">
                <a16:creationId xmlns:a16="http://schemas.microsoft.com/office/drawing/2014/main" id="{B12E3FB0-83DA-4C3C-BF9C-A46DFF20AE0E}"/>
              </a:ext>
            </a:extLst>
          </p:cNvPr>
          <p:cNvSpPr txBox="1"/>
          <p:nvPr/>
        </p:nvSpPr>
        <p:spPr>
          <a:xfrm>
            <a:off x="3359525" y="3609490"/>
            <a:ext cx="94288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white"/>
                </a:solidFill>
                <a:latin typeface="+mj-ea"/>
                <a:ea typeface="+mj-ea"/>
                <a:cs typeface="OPPOSans M" panose="00020600040101010101" pitchFamily="18" charset="-122"/>
              </a:rPr>
              <a:t>3</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-4</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p>
        </p:txBody>
      </p:sp>
      <p:sp>
        <p:nvSpPr>
          <p:cNvPr id="36" name="Fill shape">
            <a:extLst>
              <a:ext uri="{FF2B5EF4-FFF2-40B4-BE49-F238E27FC236}">
                <a16:creationId xmlns:a16="http://schemas.microsoft.com/office/drawing/2014/main" id="{62322E28-065A-4FB8-89D0-58FDAAE7010C}"/>
              </a:ext>
            </a:extLst>
          </p:cNvPr>
          <p:cNvSpPr/>
          <p:nvPr/>
        </p:nvSpPr>
        <p:spPr>
          <a:xfrm>
            <a:off x="4782421" y="3594100"/>
            <a:ext cx="1102458" cy="369334"/>
          </a:xfrm>
          <a:prstGeom prst="roundRect">
            <a:avLst>
              <a:gd name="adj" fmla="val 50000"/>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37" name="文本框 36">
            <a:extLst>
              <a:ext uri="{FF2B5EF4-FFF2-40B4-BE49-F238E27FC236}">
                <a16:creationId xmlns:a16="http://schemas.microsoft.com/office/drawing/2014/main" id="{8E267F34-BB67-4CDA-8AF8-2C5343683670}"/>
              </a:ext>
            </a:extLst>
          </p:cNvPr>
          <p:cNvSpPr txBox="1"/>
          <p:nvPr/>
        </p:nvSpPr>
        <p:spPr>
          <a:xfrm>
            <a:off x="4862207" y="3609490"/>
            <a:ext cx="94288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white"/>
                </a:solidFill>
                <a:latin typeface="+mj-ea"/>
                <a:ea typeface="+mj-ea"/>
                <a:cs typeface="OPPOSans M" panose="00020600040101010101" pitchFamily="18" charset="-122"/>
              </a:rPr>
              <a:t>5</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-6</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p>
        </p:txBody>
      </p:sp>
      <p:sp>
        <p:nvSpPr>
          <p:cNvPr id="38" name="Fill shape">
            <a:extLst>
              <a:ext uri="{FF2B5EF4-FFF2-40B4-BE49-F238E27FC236}">
                <a16:creationId xmlns:a16="http://schemas.microsoft.com/office/drawing/2014/main" id="{7C1B6F76-94D5-4631-8C7B-4A5105A4F27B}"/>
              </a:ext>
            </a:extLst>
          </p:cNvPr>
          <p:cNvSpPr/>
          <p:nvPr/>
        </p:nvSpPr>
        <p:spPr>
          <a:xfrm>
            <a:off x="6285103" y="3594100"/>
            <a:ext cx="1102458" cy="369334"/>
          </a:xfrm>
          <a:prstGeom prst="roundRect">
            <a:avLst>
              <a:gd name="adj" fmla="val 50000"/>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39" name="文本框 38">
            <a:extLst>
              <a:ext uri="{FF2B5EF4-FFF2-40B4-BE49-F238E27FC236}">
                <a16:creationId xmlns:a16="http://schemas.microsoft.com/office/drawing/2014/main" id="{E896835F-9375-43C8-A328-553807B2EC92}"/>
              </a:ext>
            </a:extLst>
          </p:cNvPr>
          <p:cNvSpPr txBox="1"/>
          <p:nvPr/>
        </p:nvSpPr>
        <p:spPr>
          <a:xfrm>
            <a:off x="6364889" y="3609490"/>
            <a:ext cx="942887"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white"/>
                </a:solidFill>
                <a:latin typeface="+mj-ea"/>
                <a:ea typeface="+mj-ea"/>
                <a:cs typeface="OPPOSans M" panose="00020600040101010101" pitchFamily="18" charset="-122"/>
              </a:rPr>
              <a:t>7</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-8</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p>
        </p:txBody>
      </p:sp>
      <p:sp>
        <p:nvSpPr>
          <p:cNvPr id="40" name="Fill shape">
            <a:extLst>
              <a:ext uri="{FF2B5EF4-FFF2-40B4-BE49-F238E27FC236}">
                <a16:creationId xmlns:a16="http://schemas.microsoft.com/office/drawing/2014/main" id="{D7586F5F-9909-4387-BB50-D58BB5A69D7D}"/>
              </a:ext>
            </a:extLst>
          </p:cNvPr>
          <p:cNvSpPr/>
          <p:nvPr/>
        </p:nvSpPr>
        <p:spPr>
          <a:xfrm>
            <a:off x="7787785" y="3594100"/>
            <a:ext cx="1102458" cy="369334"/>
          </a:xfrm>
          <a:prstGeom prst="roundRect">
            <a:avLst>
              <a:gd name="adj" fmla="val 50000"/>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41" name="文本框 40">
            <a:extLst>
              <a:ext uri="{FF2B5EF4-FFF2-40B4-BE49-F238E27FC236}">
                <a16:creationId xmlns:a16="http://schemas.microsoft.com/office/drawing/2014/main" id="{1AB83099-FD63-4A0A-8F8F-76D3C4C1B03D}"/>
              </a:ext>
            </a:extLst>
          </p:cNvPr>
          <p:cNvSpPr txBox="1"/>
          <p:nvPr/>
        </p:nvSpPr>
        <p:spPr>
          <a:xfrm>
            <a:off x="7818679" y="3609490"/>
            <a:ext cx="1040671"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solidFill>
                  <a:prstClr val="white"/>
                </a:solidFill>
                <a:latin typeface="+mj-ea"/>
                <a:ea typeface="+mj-ea"/>
                <a:cs typeface="OPPOSans M" panose="00020600040101010101" pitchFamily="18" charset="-122"/>
              </a:rPr>
              <a:t>9</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-10</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p>
        </p:txBody>
      </p:sp>
      <p:sp>
        <p:nvSpPr>
          <p:cNvPr id="42" name="Fill shape">
            <a:extLst>
              <a:ext uri="{FF2B5EF4-FFF2-40B4-BE49-F238E27FC236}">
                <a16:creationId xmlns:a16="http://schemas.microsoft.com/office/drawing/2014/main" id="{4E77E26E-2F0E-4D0D-BAEA-63CABAC86341}"/>
              </a:ext>
            </a:extLst>
          </p:cNvPr>
          <p:cNvSpPr/>
          <p:nvPr/>
        </p:nvSpPr>
        <p:spPr>
          <a:xfrm>
            <a:off x="9290467" y="3594100"/>
            <a:ext cx="1102458" cy="369334"/>
          </a:xfrm>
          <a:prstGeom prst="roundRect">
            <a:avLst>
              <a:gd name="adj" fmla="val 50000"/>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43" name="文本框 42">
            <a:extLst>
              <a:ext uri="{FF2B5EF4-FFF2-40B4-BE49-F238E27FC236}">
                <a16:creationId xmlns:a16="http://schemas.microsoft.com/office/drawing/2014/main" id="{DE3D413E-6D9B-46B9-A290-79796D695AE0}"/>
              </a:ext>
            </a:extLst>
          </p:cNvPr>
          <p:cNvSpPr txBox="1"/>
          <p:nvPr/>
        </p:nvSpPr>
        <p:spPr>
          <a:xfrm>
            <a:off x="9290904" y="3609490"/>
            <a:ext cx="1101585"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11</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r>
              <a:rPr kumimoji="0" lang="en-US" altLang="zh-CN"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-12</a:t>
            </a:r>
            <a:r>
              <a:rPr kumimoji="0" lang="zh-CN" altLang="en-US" sz="1600" b="0" i="0" u="none" strike="noStrike" kern="1200" cap="none" spc="0" normalizeH="0" baseline="0" noProof="0" dirty="0">
                <a:ln>
                  <a:noFill/>
                </a:ln>
                <a:solidFill>
                  <a:prstClr val="white"/>
                </a:solidFill>
                <a:effectLst/>
                <a:uLnTx/>
                <a:uFillTx/>
                <a:latin typeface="+mj-ea"/>
                <a:ea typeface="+mj-ea"/>
                <a:cs typeface="OPPOSans M" panose="00020600040101010101" pitchFamily="18" charset="-122"/>
              </a:rPr>
              <a:t>月</a:t>
            </a:r>
          </a:p>
        </p:txBody>
      </p:sp>
      <p:sp>
        <p:nvSpPr>
          <p:cNvPr id="47" name="矩形: 圆角 50">
            <a:extLst>
              <a:ext uri="{FF2B5EF4-FFF2-40B4-BE49-F238E27FC236}">
                <a16:creationId xmlns:a16="http://schemas.microsoft.com/office/drawing/2014/main" id="{5930DFBE-BC9A-4071-B02A-7BE5550306AB}"/>
              </a:ext>
            </a:extLst>
          </p:cNvPr>
          <p:cNvSpPr/>
          <p:nvPr/>
        </p:nvSpPr>
        <p:spPr>
          <a:xfrm>
            <a:off x="5688175" y="1508388"/>
            <a:ext cx="2297663" cy="1675316"/>
          </a:xfrm>
          <a:custGeom>
            <a:avLst/>
            <a:gdLst/>
            <a:ahLst/>
            <a:cxnLst/>
            <a:rect l="0" t="0" r="0" b="0"/>
            <a:pathLst>
              <a:path w="2297663" h="1675316">
                <a:moveTo>
                  <a:pt x="0" y="104087"/>
                </a:moveTo>
                <a:cubicBezTo>
                  <a:pt x="0" y="46601"/>
                  <a:pt x="46601" y="0"/>
                  <a:pt x="104087" y="0"/>
                </a:cubicBezTo>
                <a:lnTo>
                  <a:pt x="2193575" y="0"/>
                </a:lnTo>
                <a:cubicBezTo>
                  <a:pt x="2251061" y="0"/>
                  <a:pt x="2297662" y="46601"/>
                  <a:pt x="2297662" y="104087"/>
                </a:cubicBezTo>
                <a:lnTo>
                  <a:pt x="2297662" y="1571228"/>
                </a:lnTo>
                <a:cubicBezTo>
                  <a:pt x="2297662" y="1628714"/>
                  <a:pt x="2251061" y="1675315"/>
                  <a:pt x="2193575" y="1675315"/>
                </a:cubicBezTo>
                <a:lnTo>
                  <a:pt x="104087" y="1675315"/>
                </a:lnTo>
                <a:cubicBezTo>
                  <a:pt x="46601" y="1675315"/>
                  <a:pt x="0" y="1628714"/>
                  <a:pt x="0" y="1571228"/>
                </a:cubicBezTo>
                <a:close/>
              </a:path>
            </a:pathLst>
          </a:cu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49" name="矩形: 圆角 50">
            <a:extLst>
              <a:ext uri="{FF2B5EF4-FFF2-40B4-BE49-F238E27FC236}">
                <a16:creationId xmlns:a16="http://schemas.microsoft.com/office/drawing/2014/main" id="{BEC62AE2-A819-47A4-8E4F-6295BE923D2A}"/>
              </a:ext>
            </a:extLst>
          </p:cNvPr>
          <p:cNvSpPr/>
          <p:nvPr/>
        </p:nvSpPr>
        <p:spPr>
          <a:xfrm>
            <a:off x="2678275" y="1508388"/>
            <a:ext cx="2297663" cy="1675316"/>
          </a:xfrm>
          <a:custGeom>
            <a:avLst/>
            <a:gdLst/>
            <a:ahLst/>
            <a:cxnLst/>
            <a:rect l="0" t="0" r="0" b="0"/>
            <a:pathLst>
              <a:path w="2297663" h="1675316">
                <a:moveTo>
                  <a:pt x="0" y="104087"/>
                </a:moveTo>
                <a:cubicBezTo>
                  <a:pt x="0" y="46601"/>
                  <a:pt x="46601" y="0"/>
                  <a:pt x="104087" y="0"/>
                </a:cubicBezTo>
                <a:lnTo>
                  <a:pt x="2193575" y="0"/>
                </a:lnTo>
                <a:cubicBezTo>
                  <a:pt x="2251061" y="0"/>
                  <a:pt x="2297662" y="46601"/>
                  <a:pt x="2297662" y="104087"/>
                </a:cubicBezTo>
                <a:lnTo>
                  <a:pt x="2297662" y="1571228"/>
                </a:lnTo>
                <a:cubicBezTo>
                  <a:pt x="2297662" y="1628714"/>
                  <a:pt x="2251061" y="1675315"/>
                  <a:pt x="2193575" y="1675315"/>
                </a:cubicBezTo>
                <a:lnTo>
                  <a:pt x="104087" y="1675315"/>
                </a:lnTo>
                <a:cubicBezTo>
                  <a:pt x="46601" y="1675315"/>
                  <a:pt x="0" y="1628714"/>
                  <a:pt x="0" y="1571228"/>
                </a:cubicBezTo>
                <a:close/>
              </a:path>
            </a:pathLst>
          </a:cu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55" name="矩形: 圆角 50">
            <a:extLst>
              <a:ext uri="{FF2B5EF4-FFF2-40B4-BE49-F238E27FC236}">
                <a16:creationId xmlns:a16="http://schemas.microsoft.com/office/drawing/2014/main" id="{62C50F95-4640-4A1C-892D-27FAE0AA960C}"/>
              </a:ext>
            </a:extLst>
          </p:cNvPr>
          <p:cNvSpPr/>
          <p:nvPr/>
        </p:nvSpPr>
        <p:spPr>
          <a:xfrm>
            <a:off x="8698075" y="1508388"/>
            <a:ext cx="2297663" cy="1675316"/>
          </a:xfrm>
          <a:custGeom>
            <a:avLst/>
            <a:gdLst/>
            <a:ahLst/>
            <a:cxnLst/>
            <a:rect l="0" t="0" r="0" b="0"/>
            <a:pathLst>
              <a:path w="2297663" h="1675316">
                <a:moveTo>
                  <a:pt x="0" y="104087"/>
                </a:moveTo>
                <a:cubicBezTo>
                  <a:pt x="0" y="46601"/>
                  <a:pt x="46601" y="0"/>
                  <a:pt x="104087" y="0"/>
                </a:cubicBezTo>
                <a:lnTo>
                  <a:pt x="2193575" y="0"/>
                </a:lnTo>
                <a:cubicBezTo>
                  <a:pt x="2251061" y="0"/>
                  <a:pt x="2297662" y="46601"/>
                  <a:pt x="2297662" y="104087"/>
                </a:cubicBezTo>
                <a:lnTo>
                  <a:pt x="2297662" y="1571228"/>
                </a:lnTo>
                <a:cubicBezTo>
                  <a:pt x="2297662" y="1628714"/>
                  <a:pt x="2251061" y="1675315"/>
                  <a:pt x="2193575" y="1675315"/>
                </a:cubicBezTo>
                <a:lnTo>
                  <a:pt x="104087" y="1675315"/>
                </a:lnTo>
                <a:cubicBezTo>
                  <a:pt x="46601" y="1675315"/>
                  <a:pt x="0" y="1628714"/>
                  <a:pt x="0" y="1571228"/>
                </a:cubicBezTo>
                <a:close/>
              </a:path>
            </a:pathLst>
          </a:cu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57" name="矩形: 圆角 50">
            <a:extLst>
              <a:ext uri="{FF2B5EF4-FFF2-40B4-BE49-F238E27FC236}">
                <a16:creationId xmlns:a16="http://schemas.microsoft.com/office/drawing/2014/main" id="{D422F4F7-E356-4542-97B6-7CECC14F06B2}"/>
              </a:ext>
            </a:extLst>
          </p:cNvPr>
          <p:cNvSpPr/>
          <p:nvPr/>
        </p:nvSpPr>
        <p:spPr>
          <a:xfrm>
            <a:off x="4176001" y="4472306"/>
            <a:ext cx="2297663" cy="1675316"/>
          </a:xfrm>
          <a:custGeom>
            <a:avLst/>
            <a:gdLst/>
            <a:ahLst/>
            <a:cxnLst/>
            <a:rect l="0" t="0" r="0" b="0"/>
            <a:pathLst>
              <a:path w="2297663" h="1675316">
                <a:moveTo>
                  <a:pt x="0" y="104087"/>
                </a:moveTo>
                <a:cubicBezTo>
                  <a:pt x="0" y="46601"/>
                  <a:pt x="46601" y="0"/>
                  <a:pt x="104087" y="0"/>
                </a:cubicBezTo>
                <a:lnTo>
                  <a:pt x="2193575" y="0"/>
                </a:lnTo>
                <a:cubicBezTo>
                  <a:pt x="2251061" y="0"/>
                  <a:pt x="2297662" y="46601"/>
                  <a:pt x="2297662" y="104087"/>
                </a:cubicBezTo>
                <a:lnTo>
                  <a:pt x="2297662" y="1571228"/>
                </a:lnTo>
                <a:cubicBezTo>
                  <a:pt x="2297662" y="1628714"/>
                  <a:pt x="2251061" y="1675315"/>
                  <a:pt x="2193575" y="1675315"/>
                </a:cubicBezTo>
                <a:lnTo>
                  <a:pt x="104087" y="1675315"/>
                </a:lnTo>
                <a:cubicBezTo>
                  <a:pt x="46601" y="1675315"/>
                  <a:pt x="0" y="1628714"/>
                  <a:pt x="0" y="1571228"/>
                </a:cubicBezTo>
                <a:close/>
              </a:path>
            </a:pathLst>
          </a:cu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58" name="矩形: 圆角 50">
            <a:extLst>
              <a:ext uri="{FF2B5EF4-FFF2-40B4-BE49-F238E27FC236}">
                <a16:creationId xmlns:a16="http://schemas.microsoft.com/office/drawing/2014/main" id="{5BE3E9B6-7686-4E3F-A382-F6EECAD9F5D8}"/>
              </a:ext>
            </a:extLst>
          </p:cNvPr>
          <p:cNvSpPr/>
          <p:nvPr/>
        </p:nvSpPr>
        <p:spPr>
          <a:xfrm>
            <a:off x="1166101" y="4472306"/>
            <a:ext cx="2297663" cy="1675316"/>
          </a:xfrm>
          <a:custGeom>
            <a:avLst/>
            <a:gdLst/>
            <a:ahLst/>
            <a:cxnLst/>
            <a:rect l="0" t="0" r="0" b="0"/>
            <a:pathLst>
              <a:path w="2297663" h="1675316">
                <a:moveTo>
                  <a:pt x="0" y="104087"/>
                </a:moveTo>
                <a:cubicBezTo>
                  <a:pt x="0" y="46601"/>
                  <a:pt x="46601" y="0"/>
                  <a:pt x="104087" y="0"/>
                </a:cubicBezTo>
                <a:lnTo>
                  <a:pt x="2193575" y="0"/>
                </a:lnTo>
                <a:cubicBezTo>
                  <a:pt x="2251061" y="0"/>
                  <a:pt x="2297662" y="46601"/>
                  <a:pt x="2297662" y="104087"/>
                </a:cubicBezTo>
                <a:lnTo>
                  <a:pt x="2297662" y="1571228"/>
                </a:lnTo>
                <a:cubicBezTo>
                  <a:pt x="2297662" y="1628714"/>
                  <a:pt x="2251061" y="1675315"/>
                  <a:pt x="2193575" y="1675315"/>
                </a:cubicBezTo>
                <a:lnTo>
                  <a:pt x="104087" y="1675315"/>
                </a:lnTo>
                <a:cubicBezTo>
                  <a:pt x="46601" y="1675315"/>
                  <a:pt x="0" y="1628714"/>
                  <a:pt x="0" y="1571228"/>
                </a:cubicBezTo>
                <a:close/>
              </a:path>
            </a:pathLst>
          </a:cu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59" name="矩形: 圆角 50">
            <a:extLst>
              <a:ext uri="{FF2B5EF4-FFF2-40B4-BE49-F238E27FC236}">
                <a16:creationId xmlns:a16="http://schemas.microsoft.com/office/drawing/2014/main" id="{28C20661-EEBC-4306-96B0-4FE450E3C63D}"/>
              </a:ext>
            </a:extLst>
          </p:cNvPr>
          <p:cNvSpPr/>
          <p:nvPr/>
        </p:nvSpPr>
        <p:spPr>
          <a:xfrm>
            <a:off x="7185901" y="4472306"/>
            <a:ext cx="2297663" cy="1675316"/>
          </a:xfrm>
          <a:custGeom>
            <a:avLst/>
            <a:gdLst/>
            <a:ahLst/>
            <a:cxnLst/>
            <a:rect l="0" t="0" r="0" b="0"/>
            <a:pathLst>
              <a:path w="2297663" h="1675316">
                <a:moveTo>
                  <a:pt x="0" y="104087"/>
                </a:moveTo>
                <a:cubicBezTo>
                  <a:pt x="0" y="46601"/>
                  <a:pt x="46601" y="0"/>
                  <a:pt x="104087" y="0"/>
                </a:cubicBezTo>
                <a:lnTo>
                  <a:pt x="2193575" y="0"/>
                </a:lnTo>
                <a:cubicBezTo>
                  <a:pt x="2251061" y="0"/>
                  <a:pt x="2297662" y="46601"/>
                  <a:pt x="2297662" y="104087"/>
                </a:cubicBezTo>
                <a:lnTo>
                  <a:pt x="2297662" y="1571228"/>
                </a:lnTo>
                <a:cubicBezTo>
                  <a:pt x="2297662" y="1628714"/>
                  <a:pt x="2251061" y="1675315"/>
                  <a:pt x="2193575" y="1675315"/>
                </a:cubicBezTo>
                <a:lnTo>
                  <a:pt x="104087" y="1675315"/>
                </a:lnTo>
                <a:cubicBezTo>
                  <a:pt x="46601" y="1675315"/>
                  <a:pt x="0" y="1628714"/>
                  <a:pt x="0" y="1571228"/>
                </a:cubicBezTo>
                <a:close/>
              </a:path>
            </a:pathLst>
          </a:cu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Open Sans" panose="020B0606030504020204" pitchFamily="34" charset="0"/>
              <a:ea typeface="微软雅黑 Light" panose="020B0502040204020203" charset="-122"/>
            </a:endParaRPr>
          </a:p>
        </p:txBody>
      </p:sp>
      <p:sp>
        <p:nvSpPr>
          <p:cNvPr id="60" name="文本框 33">
            <a:extLst>
              <a:ext uri="{FF2B5EF4-FFF2-40B4-BE49-F238E27FC236}">
                <a16:creationId xmlns:a16="http://schemas.microsoft.com/office/drawing/2014/main" id="{F53DFA11-4903-46FF-AE31-1FC300B473FB}"/>
              </a:ext>
            </a:extLst>
          </p:cNvPr>
          <p:cNvSpPr txBox="1"/>
          <p:nvPr/>
        </p:nvSpPr>
        <p:spPr>
          <a:xfrm>
            <a:off x="1595657" y="4695495"/>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月度</a:t>
            </a:r>
            <a:r>
              <a:rPr lang="zh-CN" altLang="en-US" dirty="0"/>
              <a:t>规划</a:t>
            </a:r>
          </a:p>
        </p:txBody>
      </p:sp>
      <p:sp>
        <p:nvSpPr>
          <p:cNvPr id="61" name="Text Placeholder 6">
            <a:extLst>
              <a:ext uri="{FF2B5EF4-FFF2-40B4-BE49-F238E27FC236}">
                <a16:creationId xmlns:a16="http://schemas.microsoft.com/office/drawing/2014/main" id="{4DDF446E-337D-4B2D-8E33-CFA3D3BE5308}"/>
              </a:ext>
            </a:extLst>
          </p:cNvPr>
          <p:cNvSpPr txBox="1"/>
          <p:nvPr/>
        </p:nvSpPr>
        <p:spPr>
          <a:xfrm>
            <a:off x="1304352" y="5057611"/>
            <a:ext cx="2030411" cy="97532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1500" dirty="0">
                <a:solidFill>
                  <a:schemeClr val="accent2"/>
                </a:solidFill>
                <a:latin typeface="+mn-ea"/>
              </a:rPr>
              <a:t>请把相关内容填写到此处</a:t>
            </a:r>
            <a:r>
              <a:rPr lang="en-US" altLang="zh-CN" sz="1500" dirty="0">
                <a:solidFill>
                  <a:schemeClr val="accent2"/>
                </a:solidFill>
                <a:latin typeface="+mn-ea"/>
              </a:rPr>
              <a:t>;</a:t>
            </a:r>
            <a:r>
              <a:rPr lang="zh-CN" altLang="en-US" sz="1500" dirty="0">
                <a:solidFill>
                  <a:schemeClr val="accent2"/>
                </a:solidFill>
                <a:latin typeface="+mn-ea"/>
              </a:rPr>
              <a:t>可以是企业根据战略目标等方面</a:t>
            </a:r>
            <a:endParaRPr lang="en-US" altLang="zh-CN" sz="1500" dirty="0">
              <a:solidFill>
                <a:schemeClr val="bg2">
                  <a:lumMod val="25000"/>
                </a:schemeClr>
              </a:solidFill>
              <a:latin typeface="OPPOSans L" panose="00020600040101010101" pitchFamily="18" charset="-122"/>
              <a:ea typeface="OPPOSans L" panose="00020600040101010101" pitchFamily="18" charset="-122"/>
            </a:endParaRPr>
          </a:p>
        </p:txBody>
      </p:sp>
      <p:sp>
        <p:nvSpPr>
          <p:cNvPr id="62" name="文本框 33">
            <a:extLst>
              <a:ext uri="{FF2B5EF4-FFF2-40B4-BE49-F238E27FC236}">
                <a16:creationId xmlns:a16="http://schemas.microsoft.com/office/drawing/2014/main" id="{3D53064C-338C-456C-9B9B-81EB5A06B10E}"/>
              </a:ext>
            </a:extLst>
          </p:cNvPr>
          <p:cNvSpPr txBox="1"/>
          <p:nvPr/>
        </p:nvSpPr>
        <p:spPr>
          <a:xfrm>
            <a:off x="4591104" y="4695495"/>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月度</a:t>
            </a:r>
            <a:r>
              <a:rPr lang="zh-CN" altLang="en-US" dirty="0"/>
              <a:t>规划</a:t>
            </a:r>
          </a:p>
        </p:txBody>
      </p:sp>
      <p:sp>
        <p:nvSpPr>
          <p:cNvPr id="63" name="Text Placeholder 6">
            <a:extLst>
              <a:ext uri="{FF2B5EF4-FFF2-40B4-BE49-F238E27FC236}">
                <a16:creationId xmlns:a16="http://schemas.microsoft.com/office/drawing/2014/main" id="{5EE1BCFB-B1B6-4AAD-9028-8FAD3855685B}"/>
              </a:ext>
            </a:extLst>
          </p:cNvPr>
          <p:cNvSpPr txBox="1"/>
          <p:nvPr/>
        </p:nvSpPr>
        <p:spPr>
          <a:xfrm>
            <a:off x="4299799" y="5057611"/>
            <a:ext cx="2030411" cy="97532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1500" dirty="0">
                <a:solidFill>
                  <a:schemeClr val="accent2"/>
                </a:solidFill>
                <a:latin typeface="+mn-ea"/>
              </a:rPr>
              <a:t>请把相关内容填写到此处</a:t>
            </a:r>
            <a:r>
              <a:rPr lang="en-US" altLang="zh-CN" sz="1500" dirty="0">
                <a:solidFill>
                  <a:schemeClr val="accent2"/>
                </a:solidFill>
                <a:latin typeface="+mn-ea"/>
              </a:rPr>
              <a:t>;</a:t>
            </a:r>
            <a:r>
              <a:rPr lang="zh-CN" altLang="en-US" sz="1500" dirty="0">
                <a:solidFill>
                  <a:schemeClr val="accent2"/>
                </a:solidFill>
                <a:latin typeface="+mn-ea"/>
              </a:rPr>
              <a:t>可以是企业根据战略目标等方面</a:t>
            </a:r>
            <a:endParaRPr lang="en-US" altLang="zh-CN" sz="1500" dirty="0">
              <a:solidFill>
                <a:schemeClr val="bg2">
                  <a:lumMod val="25000"/>
                </a:schemeClr>
              </a:solidFill>
              <a:latin typeface="OPPOSans L" panose="00020600040101010101" pitchFamily="18" charset="-122"/>
              <a:ea typeface="OPPOSans L" panose="00020600040101010101" pitchFamily="18" charset="-122"/>
            </a:endParaRPr>
          </a:p>
        </p:txBody>
      </p:sp>
      <p:sp>
        <p:nvSpPr>
          <p:cNvPr id="64" name="文本框 33">
            <a:extLst>
              <a:ext uri="{FF2B5EF4-FFF2-40B4-BE49-F238E27FC236}">
                <a16:creationId xmlns:a16="http://schemas.microsoft.com/office/drawing/2014/main" id="{CAC45577-E44C-4E44-91B5-83EAB1AAD8A3}"/>
              </a:ext>
            </a:extLst>
          </p:cNvPr>
          <p:cNvSpPr txBox="1"/>
          <p:nvPr/>
        </p:nvSpPr>
        <p:spPr>
          <a:xfrm>
            <a:off x="7628595" y="4695495"/>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月度</a:t>
            </a:r>
            <a:r>
              <a:rPr lang="zh-CN" altLang="en-US" dirty="0"/>
              <a:t>规划</a:t>
            </a:r>
          </a:p>
        </p:txBody>
      </p:sp>
      <p:sp>
        <p:nvSpPr>
          <p:cNvPr id="65" name="Text Placeholder 6">
            <a:extLst>
              <a:ext uri="{FF2B5EF4-FFF2-40B4-BE49-F238E27FC236}">
                <a16:creationId xmlns:a16="http://schemas.microsoft.com/office/drawing/2014/main" id="{80AC4AD4-E17D-499C-90E1-E3FCAC19E40A}"/>
              </a:ext>
            </a:extLst>
          </p:cNvPr>
          <p:cNvSpPr txBox="1"/>
          <p:nvPr/>
        </p:nvSpPr>
        <p:spPr>
          <a:xfrm>
            <a:off x="7337290" y="5057611"/>
            <a:ext cx="2030411" cy="97532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1500" dirty="0">
                <a:solidFill>
                  <a:schemeClr val="accent2"/>
                </a:solidFill>
                <a:latin typeface="+mn-ea"/>
              </a:rPr>
              <a:t>请把相关内容填写到此处</a:t>
            </a:r>
            <a:r>
              <a:rPr lang="en-US" altLang="zh-CN" sz="1500" dirty="0">
                <a:solidFill>
                  <a:schemeClr val="accent2"/>
                </a:solidFill>
                <a:latin typeface="+mn-ea"/>
              </a:rPr>
              <a:t>;</a:t>
            </a:r>
            <a:r>
              <a:rPr lang="zh-CN" altLang="en-US" sz="1500" dirty="0">
                <a:solidFill>
                  <a:schemeClr val="accent2"/>
                </a:solidFill>
                <a:latin typeface="+mn-ea"/>
              </a:rPr>
              <a:t>可以是企业根据战略目标等方面</a:t>
            </a:r>
            <a:endParaRPr lang="en-US" altLang="zh-CN" sz="1500" dirty="0">
              <a:solidFill>
                <a:schemeClr val="bg2">
                  <a:lumMod val="25000"/>
                </a:schemeClr>
              </a:solidFill>
              <a:latin typeface="OPPOSans L" panose="00020600040101010101" pitchFamily="18" charset="-122"/>
              <a:ea typeface="OPPOSans L" panose="00020600040101010101" pitchFamily="18" charset="-122"/>
            </a:endParaRPr>
          </a:p>
        </p:txBody>
      </p:sp>
      <p:sp>
        <p:nvSpPr>
          <p:cNvPr id="66" name="文本框 33">
            <a:extLst>
              <a:ext uri="{FF2B5EF4-FFF2-40B4-BE49-F238E27FC236}">
                <a16:creationId xmlns:a16="http://schemas.microsoft.com/office/drawing/2014/main" id="{539800BD-A557-4E2B-B0F6-AB8EB0E74FCA}"/>
              </a:ext>
            </a:extLst>
          </p:cNvPr>
          <p:cNvSpPr txBox="1"/>
          <p:nvPr/>
        </p:nvSpPr>
        <p:spPr>
          <a:xfrm>
            <a:off x="3100553" y="1710557"/>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月度</a:t>
            </a:r>
            <a:r>
              <a:rPr lang="zh-CN" altLang="en-US" dirty="0"/>
              <a:t>规划</a:t>
            </a:r>
          </a:p>
        </p:txBody>
      </p:sp>
      <p:sp>
        <p:nvSpPr>
          <p:cNvPr id="67" name="Text Placeholder 6">
            <a:extLst>
              <a:ext uri="{FF2B5EF4-FFF2-40B4-BE49-F238E27FC236}">
                <a16:creationId xmlns:a16="http://schemas.microsoft.com/office/drawing/2014/main" id="{544D795B-D2B1-4106-B243-B5A16572233C}"/>
              </a:ext>
            </a:extLst>
          </p:cNvPr>
          <p:cNvSpPr txBox="1"/>
          <p:nvPr/>
        </p:nvSpPr>
        <p:spPr>
          <a:xfrm>
            <a:off x="2809248" y="2072673"/>
            <a:ext cx="2030411" cy="97532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1500" dirty="0">
                <a:solidFill>
                  <a:schemeClr val="accent2"/>
                </a:solidFill>
                <a:latin typeface="+mn-ea"/>
              </a:rPr>
              <a:t>请把相关内容填写到此处</a:t>
            </a:r>
            <a:r>
              <a:rPr lang="en-US" altLang="zh-CN" sz="1500" dirty="0">
                <a:solidFill>
                  <a:schemeClr val="accent2"/>
                </a:solidFill>
                <a:latin typeface="+mn-ea"/>
              </a:rPr>
              <a:t>;</a:t>
            </a:r>
            <a:r>
              <a:rPr lang="zh-CN" altLang="en-US" sz="1500" dirty="0">
                <a:solidFill>
                  <a:schemeClr val="accent2"/>
                </a:solidFill>
                <a:latin typeface="+mn-ea"/>
              </a:rPr>
              <a:t>可以是企业根据战略目标等方面</a:t>
            </a:r>
            <a:endParaRPr lang="en-US" altLang="zh-CN" sz="1500" dirty="0">
              <a:solidFill>
                <a:schemeClr val="bg2">
                  <a:lumMod val="25000"/>
                </a:schemeClr>
              </a:solidFill>
              <a:latin typeface="OPPOSans L" panose="00020600040101010101" pitchFamily="18" charset="-122"/>
              <a:ea typeface="OPPOSans L" panose="00020600040101010101" pitchFamily="18" charset="-122"/>
            </a:endParaRPr>
          </a:p>
        </p:txBody>
      </p:sp>
      <p:sp>
        <p:nvSpPr>
          <p:cNvPr id="68" name="文本框 33">
            <a:extLst>
              <a:ext uri="{FF2B5EF4-FFF2-40B4-BE49-F238E27FC236}">
                <a16:creationId xmlns:a16="http://schemas.microsoft.com/office/drawing/2014/main" id="{77EF5687-75DA-4754-A4F7-D752632C75D1}"/>
              </a:ext>
            </a:extLst>
          </p:cNvPr>
          <p:cNvSpPr txBox="1"/>
          <p:nvPr/>
        </p:nvSpPr>
        <p:spPr>
          <a:xfrm>
            <a:off x="6096000" y="1710557"/>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月度</a:t>
            </a:r>
            <a:r>
              <a:rPr lang="zh-CN" altLang="en-US" dirty="0"/>
              <a:t>规划</a:t>
            </a:r>
          </a:p>
        </p:txBody>
      </p:sp>
      <p:sp>
        <p:nvSpPr>
          <p:cNvPr id="69" name="Text Placeholder 6">
            <a:extLst>
              <a:ext uri="{FF2B5EF4-FFF2-40B4-BE49-F238E27FC236}">
                <a16:creationId xmlns:a16="http://schemas.microsoft.com/office/drawing/2014/main" id="{C7C7B0FB-6402-4A0E-A26F-4F56B8393C31}"/>
              </a:ext>
            </a:extLst>
          </p:cNvPr>
          <p:cNvSpPr txBox="1"/>
          <p:nvPr/>
        </p:nvSpPr>
        <p:spPr>
          <a:xfrm>
            <a:off x="5804695" y="2072673"/>
            <a:ext cx="2030411" cy="97532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1500" dirty="0">
                <a:solidFill>
                  <a:schemeClr val="accent2"/>
                </a:solidFill>
                <a:latin typeface="+mn-ea"/>
              </a:rPr>
              <a:t>请把相关内容填写到此处</a:t>
            </a:r>
            <a:r>
              <a:rPr lang="en-US" altLang="zh-CN" sz="1500" dirty="0">
                <a:solidFill>
                  <a:schemeClr val="accent2"/>
                </a:solidFill>
                <a:latin typeface="+mn-ea"/>
              </a:rPr>
              <a:t>;</a:t>
            </a:r>
            <a:r>
              <a:rPr lang="zh-CN" altLang="en-US" sz="1500" dirty="0">
                <a:solidFill>
                  <a:schemeClr val="accent2"/>
                </a:solidFill>
                <a:latin typeface="+mn-ea"/>
              </a:rPr>
              <a:t>可以是企业根据战略目标等方面</a:t>
            </a:r>
            <a:endParaRPr lang="en-US" altLang="zh-CN" sz="1500" dirty="0">
              <a:solidFill>
                <a:schemeClr val="bg2">
                  <a:lumMod val="25000"/>
                </a:schemeClr>
              </a:solidFill>
              <a:latin typeface="OPPOSans L" panose="00020600040101010101" pitchFamily="18" charset="-122"/>
              <a:ea typeface="OPPOSans L" panose="00020600040101010101" pitchFamily="18" charset="-122"/>
            </a:endParaRPr>
          </a:p>
        </p:txBody>
      </p:sp>
      <p:sp>
        <p:nvSpPr>
          <p:cNvPr id="70" name="文本框 33">
            <a:extLst>
              <a:ext uri="{FF2B5EF4-FFF2-40B4-BE49-F238E27FC236}">
                <a16:creationId xmlns:a16="http://schemas.microsoft.com/office/drawing/2014/main" id="{94C70271-560B-42CC-88D5-2EB757132E32}"/>
              </a:ext>
            </a:extLst>
          </p:cNvPr>
          <p:cNvSpPr txBox="1"/>
          <p:nvPr/>
        </p:nvSpPr>
        <p:spPr>
          <a:xfrm>
            <a:off x="9133491" y="1710557"/>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月度</a:t>
            </a:r>
            <a:r>
              <a:rPr lang="zh-CN" altLang="en-US" dirty="0"/>
              <a:t>规划</a:t>
            </a:r>
          </a:p>
        </p:txBody>
      </p:sp>
      <p:sp>
        <p:nvSpPr>
          <p:cNvPr id="71" name="Text Placeholder 6">
            <a:extLst>
              <a:ext uri="{FF2B5EF4-FFF2-40B4-BE49-F238E27FC236}">
                <a16:creationId xmlns:a16="http://schemas.microsoft.com/office/drawing/2014/main" id="{BBE71DDB-A0CD-4C6F-B51D-DF6C61A97B3B}"/>
              </a:ext>
            </a:extLst>
          </p:cNvPr>
          <p:cNvSpPr txBox="1"/>
          <p:nvPr/>
        </p:nvSpPr>
        <p:spPr>
          <a:xfrm>
            <a:off x="8842186" y="2072673"/>
            <a:ext cx="2030411" cy="97532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30000"/>
              </a:lnSpc>
              <a:buNone/>
            </a:pPr>
            <a:r>
              <a:rPr lang="zh-CN" altLang="en-US" sz="1500" dirty="0">
                <a:solidFill>
                  <a:schemeClr val="accent2"/>
                </a:solidFill>
                <a:latin typeface="+mn-ea"/>
              </a:rPr>
              <a:t>请把相关内容填写到此处</a:t>
            </a:r>
            <a:r>
              <a:rPr lang="en-US" altLang="zh-CN" sz="1500" dirty="0">
                <a:solidFill>
                  <a:schemeClr val="accent2"/>
                </a:solidFill>
                <a:latin typeface="+mn-ea"/>
              </a:rPr>
              <a:t>;</a:t>
            </a:r>
            <a:r>
              <a:rPr lang="zh-CN" altLang="en-US" sz="1500" dirty="0">
                <a:solidFill>
                  <a:schemeClr val="accent2"/>
                </a:solidFill>
                <a:latin typeface="+mn-ea"/>
              </a:rPr>
              <a:t>可以是企业根据战略目标等方面</a:t>
            </a:r>
            <a:endParaRPr lang="en-US" altLang="zh-CN" sz="1500" dirty="0">
              <a:solidFill>
                <a:schemeClr val="bg2">
                  <a:lumMod val="25000"/>
                </a:schemeClr>
              </a:solidFill>
              <a:latin typeface="OPPOSans L" panose="00020600040101010101" pitchFamily="18" charset="-122"/>
              <a:ea typeface="OPPOSans L" panose="00020600040101010101" pitchFamily="18" charset="-122"/>
            </a:endParaRPr>
          </a:p>
        </p:txBody>
      </p:sp>
      <p:sp>
        <p:nvSpPr>
          <p:cNvPr id="7" name="文本占位符 6">
            <a:extLst>
              <a:ext uri="{FF2B5EF4-FFF2-40B4-BE49-F238E27FC236}">
                <a16:creationId xmlns:a16="http://schemas.microsoft.com/office/drawing/2014/main" id="{CAD17929-0E6F-4075-9AA5-F117C1AF80D8}"/>
              </a:ext>
            </a:extLst>
          </p:cNvPr>
          <p:cNvSpPr>
            <a:spLocks noGrp="1"/>
          </p:cNvSpPr>
          <p:nvPr>
            <p:ph type="body" sz="quarter" idx="10"/>
          </p:nvPr>
        </p:nvSpPr>
        <p:spPr>
          <a:xfrm>
            <a:off x="5171539" y="627109"/>
            <a:ext cx="1906672" cy="487378"/>
          </a:xfrm>
        </p:spPr>
        <p:txBody>
          <a:bodyPr/>
          <a:lstStyle/>
          <a:p>
            <a:r>
              <a:rPr lang="zh-CN" altLang="en-US" dirty="0">
                <a:solidFill>
                  <a:schemeClr val="tx1"/>
                </a:solidFill>
              </a:rPr>
              <a:t>月度</a:t>
            </a:r>
            <a:r>
              <a:rPr lang="zh-CN" altLang="en-US" dirty="0"/>
              <a:t>规划</a:t>
            </a:r>
          </a:p>
        </p:txBody>
      </p:sp>
    </p:spTree>
    <p:extLst>
      <p:ext uri="{BB962C8B-B14F-4D97-AF65-F5344CB8AC3E}">
        <p14:creationId xmlns:p14="http://schemas.microsoft.com/office/powerpoint/2010/main" val="215788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BB428230-5446-43CD-B15F-8F289E709BC8}"/>
              </a:ext>
            </a:extLst>
          </p:cNvPr>
          <p:cNvGrpSpPr/>
          <p:nvPr/>
        </p:nvGrpSpPr>
        <p:grpSpPr>
          <a:xfrm>
            <a:off x="377865" y="1643021"/>
            <a:ext cx="10763732" cy="4181557"/>
            <a:chOff x="377865" y="1643021"/>
            <a:chExt cx="10763732" cy="4181557"/>
          </a:xfrm>
        </p:grpSpPr>
        <p:sp>
          <p:nvSpPr>
            <p:cNvPr id="10" name="弧形 9">
              <a:extLst>
                <a:ext uri="{FF2B5EF4-FFF2-40B4-BE49-F238E27FC236}">
                  <a16:creationId xmlns:a16="http://schemas.microsoft.com/office/drawing/2014/main" id="{8BC860B8-EDFB-4D18-9581-C794C061DABC}"/>
                </a:ext>
              </a:extLst>
            </p:cNvPr>
            <p:cNvSpPr/>
            <p:nvPr/>
          </p:nvSpPr>
          <p:spPr>
            <a:xfrm rot="19651245">
              <a:off x="377865" y="1643021"/>
              <a:ext cx="4181557" cy="4181557"/>
            </a:xfrm>
            <a:prstGeom prst="arc">
              <a:avLst>
                <a:gd name="adj1" fmla="val 16200000"/>
                <a:gd name="adj2" fmla="val 9031680"/>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48BA6D11-0786-4351-A638-32CE680CA968}"/>
                </a:ext>
              </a:extLst>
            </p:cNvPr>
            <p:cNvGrpSpPr/>
            <p:nvPr/>
          </p:nvGrpSpPr>
          <p:grpSpPr>
            <a:xfrm>
              <a:off x="3815936" y="1695031"/>
              <a:ext cx="7325661" cy="876300"/>
              <a:chOff x="3892136" y="1396994"/>
              <a:chExt cx="7325661" cy="876300"/>
            </a:xfrm>
          </p:grpSpPr>
          <p:cxnSp>
            <p:nvCxnSpPr>
              <p:cNvPr id="26" name="直接连接符 25">
                <a:extLst>
                  <a:ext uri="{FF2B5EF4-FFF2-40B4-BE49-F238E27FC236}">
                    <a16:creationId xmlns:a16="http://schemas.microsoft.com/office/drawing/2014/main" id="{D649D596-3041-423B-9BAC-4E2C2F018639}"/>
                  </a:ext>
                </a:extLst>
              </p:cNvPr>
              <p:cNvCxnSpPr>
                <a:cxnSpLocks/>
              </p:cNvCxnSpPr>
              <p:nvPr/>
            </p:nvCxnSpPr>
            <p:spPr>
              <a:xfrm>
                <a:off x="3892136" y="1835144"/>
                <a:ext cx="3369343" cy="0"/>
              </a:xfrm>
              <a:prstGeom prst="line">
                <a:avLst/>
              </a:prstGeom>
              <a:ln>
                <a:solidFill>
                  <a:schemeClr val="accent1"/>
                </a:solidFill>
                <a:prstDash val="dashDot"/>
                <a:headEnd type="oval" w="lg" len="lg"/>
              </a:ln>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D4A9B26D-F679-4CE8-A3FD-40C38812890A}"/>
                  </a:ext>
                </a:extLst>
              </p:cNvPr>
              <p:cNvSpPr/>
              <p:nvPr/>
            </p:nvSpPr>
            <p:spPr>
              <a:xfrm>
                <a:off x="6188598" y="1396994"/>
                <a:ext cx="5029199" cy="876300"/>
              </a:xfrm>
              <a:prstGeom prst="roundRect">
                <a:avLst>
                  <a:gd name="adj" fmla="val 6968"/>
                </a:avLst>
              </a:pr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grpSp>
        <p:grpSp>
          <p:nvGrpSpPr>
            <p:cNvPr id="34" name="组合 33">
              <a:extLst>
                <a:ext uri="{FF2B5EF4-FFF2-40B4-BE49-F238E27FC236}">
                  <a16:creationId xmlns:a16="http://schemas.microsoft.com/office/drawing/2014/main" id="{CAE9563D-76A3-4D9A-9359-CB7142051C6A}"/>
                </a:ext>
              </a:extLst>
            </p:cNvPr>
            <p:cNvGrpSpPr/>
            <p:nvPr/>
          </p:nvGrpSpPr>
          <p:grpSpPr>
            <a:xfrm>
              <a:off x="4479957" y="2777882"/>
              <a:ext cx="6661640" cy="876300"/>
              <a:chOff x="4556157" y="2479845"/>
              <a:chExt cx="6661640" cy="876300"/>
            </a:xfrm>
          </p:grpSpPr>
          <p:cxnSp>
            <p:nvCxnSpPr>
              <p:cNvPr id="27" name="直接连接符 26">
                <a:extLst>
                  <a:ext uri="{FF2B5EF4-FFF2-40B4-BE49-F238E27FC236}">
                    <a16:creationId xmlns:a16="http://schemas.microsoft.com/office/drawing/2014/main" id="{BCA61CBB-3B4C-402F-95A8-D0C65F929CD1}"/>
                  </a:ext>
                </a:extLst>
              </p:cNvPr>
              <p:cNvCxnSpPr>
                <a:cxnSpLocks/>
              </p:cNvCxnSpPr>
              <p:nvPr/>
            </p:nvCxnSpPr>
            <p:spPr>
              <a:xfrm>
                <a:off x="4556157" y="2917995"/>
                <a:ext cx="3369343" cy="0"/>
              </a:xfrm>
              <a:prstGeom prst="line">
                <a:avLst/>
              </a:prstGeom>
              <a:ln>
                <a:solidFill>
                  <a:schemeClr val="accent1"/>
                </a:solidFill>
                <a:prstDash val="dashDot"/>
                <a:headEnd type="oval" w="lg" len="lg"/>
              </a:ln>
            </p:spPr>
            <p:style>
              <a:lnRef idx="1">
                <a:schemeClr val="accent1"/>
              </a:lnRef>
              <a:fillRef idx="0">
                <a:schemeClr val="accent1"/>
              </a:fillRef>
              <a:effectRef idx="0">
                <a:schemeClr val="accent1"/>
              </a:effectRef>
              <a:fontRef idx="minor">
                <a:schemeClr val="tx1"/>
              </a:fontRef>
            </p:style>
          </p:cxnSp>
          <p:sp>
            <p:nvSpPr>
              <p:cNvPr id="31" name="矩形: 圆角 30">
                <a:extLst>
                  <a:ext uri="{FF2B5EF4-FFF2-40B4-BE49-F238E27FC236}">
                    <a16:creationId xmlns:a16="http://schemas.microsoft.com/office/drawing/2014/main" id="{6734A005-B07B-4708-9760-5A5307B1908D}"/>
                  </a:ext>
                </a:extLst>
              </p:cNvPr>
              <p:cNvSpPr/>
              <p:nvPr/>
            </p:nvSpPr>
            <p:spPr>
              <a:xfrm>
                <a:off x="6188598" y="2479845"/>
                <a:ext cx="5029199" cy="876300"/>
              </a:xfrm>
              <a:prstGeom prst="roundRect">
                <a:avLst>
                  <a:gd name="adj" fmla="val 6968"/>
                </a:avLst>
              </a:pr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grpSp>
        <p:grpSp>
          <p:nvGrpSpPr>
            <p:cNvPr id="35" name="组合 34">
              <a:extLst>
                <a:ext uri="{FF2B5EF4-FFF2-40B4-BE49-F238E27FC236}">
                  <a16:creationId xmlns:a16="http://schemas.microsoft.com/office/drawing/2014/main" id="{12F1DF44-012E-4364-A570-61E9F7CFFC5D}"/>
                </a:ext>
              </a:extLst>
            </p:cNvPr>
            <p:cNvGrpSpPr/>
            <p:nvPr/>
          </p:nvGrpSpPr>
          <p:grpSpPr>
            <a:xfrm>
              <a:off x="4499207" y="3860733"/>
              <a:ext cx="6642390" cy="876300"/>
              <a:chOff x="4575407" y="3562696"/>
              <a:chExt cx="6642390" cy="876300"/>
            </a:xfrm>
          </p:grpSpPr>
          <p:cxnSp>
            <p:nvCxnSpPr>
              <p:cNvPr id="28" name="直接连接符 27">
                <a:extLst>
                  <a:ext uri="{FF2B5EF4-FFF2-40B4-BE49-F238E27FC236}">
                    <a16:creationId xmlns:a16="http://schemas.microsoft.com/office/drawing/2014/main" id="{EBBDF123-587F-458A-8A4B-0F8B2071E97C}"/>
                  </a:ext>
                </a:extLst>
              </p:cNvPr>
              <p:cNvCxnSpPr>
                <a:cxnSpLocks/>
              </p:cNvCxnSpPr>
              <p:nvPr/>
            </p:nvCxnSpPr>
            <p:spPr>
              <a:xfrm>
                <a:off x="4575407" y="4000846"/>
                <a:ext cx="3369343" cy="0"/>
              </a:xfrm>
              <a:prstGeom prst="line">
                <a:avLst/>
              </a:prstGeom>
              <a:ln>
                <a:solidFill>
                  <a:schemeClr val="accent1"/>
                </a:solidFill>
                <a:prstDash val="dashDot"/>
                <a:headEnd type="oval" w="lg" len="lg"/>
              </a:ln>
            </p:spPr>
            <p:style>
              <a:lnRef idx="1">
                <a:schemeClr val="accent1"/>
              </a:lnRef>
              <a:fillRef idx="0">
                <a:schemeClr val="accent1"/>
              </a:fillRef>
              <a:effectRef idx="0">
                <a:schemeClr val="accent1"/>
              </a:effectRef>
              <a:fontRef idx="minor">
                <a:schemeClr val="tx1"/>
              </a:fontRef>
            </p:style>
          </p:cxnSp>
          <p:sp>
            <p:nvSpPr>
              <p:cNvPr id="32" name="矩形: 圆角 31">
                <a:extLst>
                  <a:ext uri="{FF2B5EF4-FFF2-40B4-BE49-F238E27FC236}">
                    <a16:creationId xmlns:a16="http://schemas.microsoft.com/office/drawing/2014/main" id="{802C194B-1B8A-44C1-96A1-46FC685B7B68}"/>
                  </a:ext>
                </a:extLst>
              </p:cNvPr>
              <p:cNvSpPr/>
              <p:nvPr/>
            </p:nvSpPr>
            <p:spPr>
              <a:xfrm>
                <a:off x="6188598" y="3562696"/>
                <a:ext cx="5029199" cy="876300"/>
              </a:xfrm>
              <a:prstGeom prst="roundRect">
                <a:avLst>
                  <a:gd name="adj" fmla="val 6968"/>
                </a:avLst>
              </a:pr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grpSp>
        <p:grpSp>
          <p:nvGrpSpPr>
            <p:cNvPr id="36" name="组合 35">
              <a:extLst>
                <a:ext uri="{FF2B5EF4-FFF2-40B4-BE49-F238E27FC236}">
                  <a16:creationId xmlns:a16="http://schemas.microsoft.com/office/drawing/2014/main" id="{E9DAE9DB-61D4-4CA2-BD4B-4111217F8303}"/>
                </a:ext>
              </a:extLst>
            </p:cNvPr>
            <p:cNvGrpSpPr/>
            <p:nvPr/>
          </p:nvGrpSpPr>
          <p:grpSpPr>
            <a:xfrm>
              <a:off x="3720584" y="4943584"/>
              <a:ext cx="7421013" cy="876300"/>
              <a:chOff x="3796784" y="4645547"/>
              <a:chExt cx="7421013" cy="876300"/>
            </a:xfrm>
          </p:grpSpPr>
          <p:cxnSp>
            <p:nvCxnSpPr>
              <p:cNvPr id="29" name="直接连接符 28">
                <a:extLst>
                  <a:ext uri="{FF2B5EF4-FFF2-40B4-BE49-F238E27FC236}">
                    <a16:creationId xmlns:a16="http://schemas.microsoft.com/office/drawing/2014/main" id="{AE99569A-668C-40E6-8F11-DEE4C5374621}"/>
                  </a:ext>
                </a:extLst>
              </p:cNvPr>
              <p:cNvCxnSpPr>
                <a:cxnSpLocks/>
              </p:cNvCxnSpPr>
              <p:nvPr/>
            </p:nvCxnSpPr>
            <p:spPr>
              <a:xfrm>
                <a:off x="3796784" y="5083697"/>
                <a:ext cx="3369343" cy="0"/>
              </a:xfrm>
              <a:prstGeom prst="line">
                <a:avLst/>
              </a:prstGeom>
              <a:ln>
                <a:solidFill>
                  <a:schemeClr val="accent1"/>
                </a:solidFill>
                <a:prstDash val="dashDot"/>
                <a:headEnd type="oval" w="lg" len="lg"/>
              </a:ln>
            </p:spPr>
            <p:style>
              <a:lnRef idx="1">
                <a:schemeClr val="accent1"/>
              </a:lnRef>
              <a:fillRef idx="0">
                <a:schemeClr val="accent1"/>
              </a:fillRef>
              <a:effectRef idx="0">
                <a:schemeClr val="accent1"/>
              </a:effectRef>
              <a:fontRef idx="minor">
                <a:schemeClr val="tx1"/>
              </a:fontRef>
            </p:style>
          </p:cxnSp>
          <p:sp>
            <p:nvSpPr>
              <p:cNvPr id="33" name="矩形: 圆角 32">
                <a:extLst>
                  <a:ext uri="{FF2B5EF4-FFF2-40B4-BE49-F238E27FC236}">
                    <a16:creationId xmlns:a16="http://schemas.microsoft.com/office/drawing/2014/main" id="{205A8187-CF0C-491C-84CC-34951136B168}"/>
                  </a:ext>
                </a:extLst>
              </p:cNvPr>
              <p:cNvSpPr/>
              <p:nvPr/>
            </p:nvSpPr>
            <p:spPr>
              <a:xfrm>
                <a:off x="6188598" y="4645547"/>
                <a:ext cx="5029199" cy="876300"/>
              </a:xfrm>
              <a:prstGeom prst="roundRect">
                <a:avLst>
                  <a:gd name="adj" fmla="val 6968"/>
                </a:avLst>
              </a:prstGeom>
              <a:solidFill>
                <a:schemeClr val="bg1"/>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grpSp>
      </p:grpSp>
      <p:sp>
        <p:nvSpPr>
          <p:cNvPr id="4" name="椭圆 3">
            <a:extLst>
              <a:ext uri="{FF2B5EF4-FFF2-40B4-BE49-F238E27FC236}">
                <a16:creationId xmlns:a16="http://schemas.microsoft.com/office/drawing/2014/main" id="{2C3148A3-3292-4A55-8193-C185520A2077}"/>
              </a:ext>
            </a:extLst>
          </p:cNvPr>
          <p:cNvSpPr/>
          <p:nvPr/>
        </p:nvSpPr>
        <p:spPr>
          <a:xfrm>
            <a:off x="6285186" y="1807781"/>
            <a:ext cx="641131" cy="641131"/>
          </a:xfrm>
          <a:prstGeom prst="ellipse">
            <a:avLst/>
          </a:prstGeom>
          <a:solidFill>
            <a:srgbClr val="FFFFFF"/>
          </a:solidFill>
          <a:ln>
            <a:solidFill>
              <a:schemeClr val="accent1"/>
            </a:solidFill>
          </a:ln>
          <a:effectLst>
            <a:outerShdw blurRad="254000" algn="ctr" rotWithShape="0">
              <a:srgbClr val="1840D5">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20" name="椭圆 19">
            <a:extLst>
              <a:ext uri="{FF2B5EF4-FFF2-40B4-BE49-F238E27FC236}">
                <a16:creationId xmlns:a16="http://schemas.microsoft.com/office/drawing/2014/main" id="{D936A817-A881-4D82-AD2D-B17E2C081A72}"/>
              </a:ext>
            </a:extLst>
          </p:cNvPr>
          <p:cNvSpPr/>
          <p:nvPr/>
        </p:nvSpPr>
        <p:spPr>
          <a:xfrm>
            <a:off x="6285186" y="2900857"/>
            <a:ext cx="641131" cy="641131"/>
          </a:xfrm>
          <a:prstGeom prst="ellipse">
            <a:avLst/>
          </a:prstGeom>
          <a:solidFill>
            <a:srgbClr val="FFFFFF"/>
          </a:solidFill>
          <a:ln>
            <a:solidFill>
              <a:schemeClr val="accent1"/>
            </a:solidFill>
          </a:ln>
          <a:effectLst>
            <a:outerShdw blurRad="254000" algn="ctr" rotWithShape="0">
              <a:srgbClr val="1840D5">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22" name="椭圆 21">
            <a:extLst>
              <a:ext uri="{FF2B5EF4-FFF2-40B4-BE49-F238E27FC236}">
                <a16:creationId xmlns:a16="http://schemas.microsoft.com/office/drawing/2014/main" id="{3A7EABA0-2BFD-4371-B659-5171638A6AC5}"/>
              </a:ext>
            </a:extLst>
          </p:cNvPr>
          <p:cNvSpPr/>
          <p:nvPr/>
        </p:nvSpPr>
        <p:spPr>
          <a:xfrm>
            <a:off x="6285186" y="3978715"/>
            <a:ext cx="641131" cy="641131"/>
          </a:xfrm>
          <a:prstGeom prst="ellipse">
            <a:avLst/>
          </a:prstGeom>
          <a:solidFill>
            <a:srgbClr val="FFFFFF"/>
          </a:solidFill>
          <a:ln>
            <a:solidFill>
              <a:schemeClr val="accent1"/>
            </a:solidFill>
          </a:ln>
          <a:effectLst>
            <a:outerShdw blurRad="254000" algn="ctr" rotWithShape="0">
              <a:srgbClr val="1840D5">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23" name="椭圆 22">
            <a:extLst>
              <a:ext uri="{FF2B5EF4-FFF2-40B4-BE49-F238E27FC236}">
                <a16:creationId xmlns:a16="http://schemas.microsoft.com/office/drawing/2014/main" id="{B89F7998-3C9C-4960-B694-0714CBAB27C4}"/>
              </a:ext>
            </a:extLst>
          </p:cNvPr>
          <p:cNvSpPr/>
          <p:nvPr/>
        </p:nvSpPr>
        <p:spPr>
          <a:xfrm>
            <a:off x="6285186" y="5071791"/>
            <a:ext cx="641131" cy="641131"/>
          </a:xfrm>
          <a:prstGeom prst="ellipse">
            <a:avLst/>
          </a:prstGeom>
          <a:solidFill>
            <a:srgbClr val="FFFFFF"/>
          </a:solidFill>
          <a:ln>
            <a:solidFill>
              <a:schemeClr val="accent1"/>
            </a:solidFill>
          </a:ln>
          <a:effectLst>
            <a:outerShdw blurRad="254000" algn="ctr" rotWithShape="0">
              <a:srgbClr val="1840D5">
                <a:alpha val="1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24" name="Text Placeholder 6">
            <a:extLst>
              <a:ext uri="{FF2B5EF4-FFF2-40B4-BE49-F238E27FC236}">
                <a16:creationId xmlns:a16="http://schemas.microsoft.com/office/drawing/2014/main" id="{262D2A0F-A3C8-4EB3-B203-287FC7944A2A}"/>
              </a:ext>
            </a:extLst>
          </p:cNvPr>
          <p:cNvSpPr txBox="1"/>
          <p:nvPr/>
        </p:nvSpPr>
        <p:spPr>
          <a:xfrm>
            <a:off x="1416598" y="2699079"/>
            <a:ext cx="2756010" cy="247201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对未来一年的工作计划目标将会围绕哪几个方面进行简述填写于此处。请对未来一年的工作计划目标将会围绕哪几个方面进行简述填写于此处。请对未来一年的工作计划目标将会围绕哪几个方面进行简述填写于此处。</a:t>
            </a:r>
            <a:endParaRPr lang="en-US" altLang="zh-CN" sz="1500" dirty="0">
              <a:solidFill>
                <a:schemeClr val="accent2"/>
              </a:solidFill>
              <a:latin typeface="+mn-ea"/>
            </a:endParaRPr>
          </a:p>
        </p:txBody>
      </p:sp>
      <p:sp>
        <p:nvSpPr>
          <p:cNvPr id="25" name="文本框 33">
            <a:extLst>
              <a:ext uri="{FF2B5EF4-FFF2-40B4-BE49-F238E27FC236}">
                <a16:creationId xmlns:a16="http://schemas.microsoft.com/office/drawing/2014/main" id="{30B2DB7C-2101-4782-98E5-B14BCD26441D}"/>
              </a:ext>
            </a:extLst>
          </p:cNvPr>
          <p:cNvSpPr txBox="1"/>
          <p:nvPr/>
        </p:nvSpPr>
        <p:spPr>
          <a:xfrm>
            <a:off x="1973646" y="2351689"/>
            <a:ext cx="1447800" cy="369332"/>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zh-CN" altLang="en-US" dirty="0">
                <a:solidFill>
                  <a:schemeClr val="tx1"/>
                </a:solidFill>
              </a:rPr>
              <a:t>重点</a:t>
            </a:r>
            <a:r>
              <a:rPr lang="zh-CN" altLang="en-US" dirty="0"/>
              <a:t>目标</a:t>
            </a:r>
          </a:p>
        </p:txBody>
      </p:sp>
      <p:sp>
        <p:nvSpPr>
          <p:cNvPr id="39" name="文本框 33">
            <a:extLst>
              <a:ext uri="{FF2B5EF4-FFF2-40B4-BE49-F238E27FC236}">
                <a16:creationId xmlns:a16="http://schemas.microsoft.com/office/drawing/2014/main" id="{0EA620A9-BCB2-4387-8CB9-59FB29DE0583}"/>
              </a:ext>
            </a:extLst>
          </p:cNvPr>
          <p:cNvSpPr txBox="1"/>
          <p:nvPr/>
        </p:nvSpPr>
        <p:spPr>
          <a:xfrm>
            <a:off x="6295696" y="1931274"/>
            <a:ext cx="662152" cy="454573"/>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en-US" altLang="zh-CN" sz="2400" spc="0" dirty="0"/>
              <a:t>01</a:t>
            </a:r>
            <a:endParaRPr lang="zh-CN" altLang="en-US" sz="2400" spc="0" dirty="0"/>
          </a:p>
        </p:txBody>
      </p:sp>
      <p:sp>
        <p:nvSpPr>
          <p:cNvPr id="40" name="文本框 33">
            <a:extLst>
              <a:ext uri="{FF2B5EF4-FFF2-40B4-BE49-F238E27FC236}">
                <a16:creationId xmlns:a16="http://schemas.microsoft.com/office/drawing/2014/main" id="{ECD42CD8-08E3-46E7-807C-040E80ACD8DC}"/>
              </a:ext>
            </a:extLst>
          </p:cNvPr>
          <p:cNvSpPr txBox="1"/>
          <p:nvPr/>
        </p:nvSpPr>
        <p:spPr>
          <a:xfrm>
            <a:off x="6285185" y="3034861"/>
            <a:ext cx="662152" cy="454573"/>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en-US" altLang="zh-CN" sz="2400" spc="0" dirty="0"/>
              <a:t>02</a:t>
            </a:r>
            <a:endParaRPr lang="zh-CN" altLang="en-US" sz="2400" spc="0" dirty="0"/>
          </a:p>
        </p:txBody>
      </p:sp>
      <p:sp>
        <p:nvSpPr>
          <p:cNvPr id="41" name="文本框 33">
            <a:extLst>
              <a:ext uri="{FF2B5EF4-FFF2-40B4-BE49-F238E27FC236}">
                <a16:creationId xmlns:a16="http://schemas.microsoft.com/office/drawing/2014/main" id="{34897240-57C1-43B5-88B5-1F86F8323EFD}"/>
              </a:ext>
            </a:extLst>
          </p:cNvPr>
          <p:cNvSpPr txBox="1"/>
          <p:nvPr/>
        </p:nvSpPr>
        <p:spPr>
          <a:xfrm>
            <a:off x="6295696" y="4106915"/>
            <a:ext cx="662152" cy="454573"/>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en-US" altLang="zh-CN" sz="2400" spc="0" dirty="0"/>
              <a:t>03</a:t>
            </a:r>
            <a:endParaRPr lang="zh-CN" altLang="en-US" sz="2400" spc="0" dirty="0"/>
          </a:p>
        </p:txBody>
      </p:sp>
      <p:sp>
        <p:nvSpPr>
          <p:cNvPr id="42" name="文本框 33">
            <a:extLst>
              <a:ext uri="{FF2B5EF4-FFF2-40B4-BE49-F238E27FC236}">
                <a16:creationId xmlns:a16="http://schemas.microsoft.com/office/drawing/2014/main" id="{DFB96F91-AA84-4AD9-8303-456F9443D396}"/>
              </a:ext>
            </a:extLst>
          </p:cNvPr>
          <p:cNvSpPr txBox="1"/>
          <p:nvPr/>
        </p:nvSpPr>
        <p:spPr>
          <a:xfrm>
            <a:off x="6285185" y="5210502"/>
            <a:ext cx="662152" cy="454573"/>
          </a:xfrm>
          <a:prstGeom prst="rect">
            <a:avLst/>
          </a:prstGeom>
          <a:noFill/>
        </p:spPr>
        <p:txBody>
          <a:bodyPr vert="horz" wrap="square" rtlCol="0">
            <a:noAutofit/>
          </a:bodyPr>
          <a:lstStyle>
            <a:defPPr>
              <a:defRPr lang="en-US"/>
            </a:defPPr>
            <a:lvl1pPr defTabSz="914400">
              <a:defRPr spc="300">
                <a:solidFill>
                  <a:schemeClr val="accent1"/>
                </a:solidFill>
                <a:latin typeface="+mj-ea"/>
                <a:ea typeface="+mj-ea"/>
              </a:defRPr>
            </a:lvl1pPr>
            <a:lvl2pPr defTabSz="914400"/>
            <a:lvl3pPr defTabSz="914400"/>
            <a:lvl4pPr defTabSz="914400"/>
            <a:lvl5pPr defTabSz="914400"/>
            <a:lvl6pPr defTabSz="914400"/>
            <a:lvl7pPr defTabSz="914400"/>
            <a:lvl8pPr defTabSz="914400"/>
            <a:lvl9pPr defTabSz="914400"/>
          </a:lstStyle>
          <a:p>
            <a:pPr algn="ctr"/>
            <a:r>
              <a:rPr lang="en-US" altLang="zh-CN" sz="2400" spc="0" dirty="0"/>
              <a:t>04</a:t>
            </a:r>
            <a:endParaRPr lang="zh-CN" altLang="en-US" sz="2400" spc="0" dirty="0"/>
          </a:p>
        </p:txBody>
      </p:sp>
      <p:sp>
        <p:nvSpPr>
          <p:cNvPr id="43" name="Text Placeholder 6">
            <a:extLst>
              <a:ext uri="{FF2B5EF4-FFF2-40B4-BE49-F238E27FC236}">
                <a16:creationId xmlns:a16="http://schemas.microsoft.com/office/drawing/2014/main" id="{426ECE8B-DF37-420A-918F-95C20C38402D}"/>
              </a:ext>
            </a:extLst>
          </p:cNvPr>
          <p:cNvSpPr txBox="1"/>
          <p:nvPr/>
        </p:nvSpPr>
        <p:spPr>
          <a:xfrm>
            <a:off x="7018612" y="1858252"/>
            <a:ext cx="4143374" cy="5591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请对未来一年的工作计划目标将会围绕哪几个方面进行简述填写于此处。</a:t>
            </a:r>
            <a:endParaRPr lang="en-US" altLang="zh-CN" sz="1500" dirty="0">
              <a:solidFill>
                <a:schemeClr val="accent2"/>
              </a:solidFill>
              <a:latin typeface="+mn-ea"/>
            </a:endParaRPr>
          </a:p>
        </p:txBody>
      </p:sp>
      <p:sp>
        <p:nvSpPr>
          <p:cNvPr id="44" name="Text Placeholder 6">
            <a:extLst>
              <a:ext uri="{FF2B5EF4-FFF2-40B4-BE49-F238E27FC236}">
                <a16:creationId xmlns:a16="http://schemas.microsoft.com/office/drawing/2014/main" id="{F909E5F3-91F6-42A8-AB23-607ECAC1349B}"/>
              </a:ext>
            </a:extLst>
          </p:cNvPr>
          <p:cNvSpPr txBox="1"/>
          <p:nvPr/>
        </p:nvSpPr>
        <p:spPr>
          <a:xfrm>
            <a:off x="7018612" y="2961838"/>
            <a:ext cx="4143374" cy="5591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请对未来一年的工作计划目标将会围绕哪几个方面进行简述填写于此处。</a:t>
            </a:r>
            <a:endParaRPr lang="en-US" altLang="zh-CN" sz="1500" dirty="0">
              <a:solidFill>
                <a:schemeClr val="accent2"/>
              </a:solidFill>
              <a:latin typeface="+mn-ea"/>
            </a:endParaRPr>
          </a:p>
        </p:txBody>
      </p:sp>
      <p:sp>
        <p:nvSpPr>
          <p:cNvPr id="45" name="Text Placeholder 6">
            <a:extLst>
              <a:ext uri="{FF2B5EF4-FFF2-40B4-BE49-F238E27FC236}">
                <a16:creationId xmlns:a16="http://schemas.microsoft.com/office/drawing/2014/main" id="{A0100239-F17D-4531-AAF1-35AB7E6C7722}"/>
              </a:ext>
            </a:extLst>
          </p:cNvPr>
          <p:cNvSpPr txBox="1"/>
          <p:nvPr/>
        </p:nvSpPr>
        <p:spPr>
          <a:xfrm>
            <a:off x="7018612" y="4023383"/>
            <a:ext cx="4143374" cy="5591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请对未来一年的工作计划目标将会围绕哪几个方面进行简述填写于此处。</a:t>
            </a:r>
            <a:endParaRPr lang="en-US" altLang="zh-CN" sz="1500" dirty="0">
              <a:solidFill>
                <a:schemeClr val="accent2"/>
              </a:solidFill>
              <a:latin typeface="+mn-ea"/>
            </a:endParaRPr>
          </a:p>
        </p:txBody>
      </p:sp>
      <p:sp>
        <p:nvSpPr>
          <p:cNvPr id="46" name="Text Placeholder 6">
            <a:extLst>
              <a:ext uri="{FF2B5EF4-FFF2-40B4-BE49-F238E27FC236}">
                <a16:creationId xmlns:a16="http://schemas.microsoft.com/office/drawing/2014/main" id="{241DB2FB-54DE-43B2-AE8C-BDC775C84A76}"/>
              </a:ext>
            </a:extLst>
          </p:cNvPr>
          <p:cNvSpPr txBox="1"/>
          <p:nvPr/>
        </p:nvSpPr>
        <p:spPr>
          <a:xfrm>
            <a:off x="7018612" y="5126969"/>
            <a:ext cx="4143374" cy="55912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30000"/>
              </a:lnSpc>
              <a:buNone/>
            </a:pPr>
            <a:r>
              <a:rPr lang="zh-CN" altLang="en-US" sz="1500" dirty="0">
                <a:solidFill>
                  <a:schemeClr val="accent2"/>
                </a:solidFill>
                <a:latin typeface="+mn-ea"/>
              </a:rPr>
              <a:t>请对未来一年的工作计划目标将会围绕哪几个方面进行简述填写于此处。</a:t>
            </a:r>
            <a:endParaRPr lang="en-US" altLang="zh-CN" sz="1500" dirty="0">
              <a:solidFill>
                <a:schemeClr val="accent2"/>
              </a:solidFill>
              <a:latin typeface="+mn-ea"/>
            </a:endParaRPr>
          </a:p>
        </p:txBody>
      </p:sp>
      <p:sp>
        <p:nvSpPr>
          <p:cNvPr id="6" name="文本占位符 5">
            <a:extLst>
              <a:ext uri="{FF2B5EF4-FFF2-40B4-BE49-F238E27FC236}">
                <a16:creationId xmlns:a16="http://schemas.microsoft.com/office/drawing/2014/main" id="{84D564ED-4AA2-4EFE-BA45-EBEF42A5C843}"/>
              </a:ext>
            </a:extLst>
          </p:cNvPr>
          <p:cNvSpPr>
            <a:spLocks noGrp="1"/>
          </p:cNvSpPr>
          <p:nvPr>
            <p:ph type="body" sz="quarter" idx="10"/>
          </p:nvPr>
        </p:nvSpPr>
        <p:spPr>
          <a:xfrm>
            <a:off x="5171539" y="627109"/>
            <a:ext cx="1906672" cy="487378"/>
          </a:xfrm>
        </p:spPr>
        <p:txBody>
          <a:bodyPr/>
          <a:lstStyle/>
          <a:p>
            <a:r>
              <a:rPr lang="zh-CN" altLang="en-US" dirty="0">
                <a:solidFill>
                  <a:schemeClr val="tx1"/>
                </a:solidFill>
              </a:rPr>
              <a:t>重点</a:t>
            </a:r>
            <a:r>
              <a:rPr lang="zh-CN" altLang="en-US" dirty="0"/>
              <a:t>目标</a:t>
            </a:r>
          </a:p>
        </p:txBody>
      </p:sp>
    </p:spTree>
    <p:extLst>
      <p:ext uri="{BB962C8B-B14F-4D97-AF65-F5344CB8AC3E}">
        <p14:creationId xmlns:p14="http://schemas.microsoft.com/office/powerpoint/2010/main" val="755773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接连接符 45">
            <a:extLst>
              <a:ext uri="{FF2B5EF4-FFF2-40B4-BE49-F238E27FC236}">
                <a16:creationId xmlns:a16="http://schemas.microsoft.com/office/drawing/2014/main" id="{C22127C0-EC07-4510-9727-DBEEB1F9142E}"/>
              </a:ext>
            </a:extLst>
          </p:cNvPr>
          <p:cNvCxnSpPr>
            <a:cxnSpLocks/>
          </p:cNvCxnSpPr>
          <p:nvPr/>
        </p:nvCxnSpPr>
        <p:spPr>
          <a:xfrm>
            <a:off x="986617" y="3073400"/>
            <a:ext cx="0" cy="3235325"/>
          </a:xfrm>
          <a:prstGeom prst="line">
            <a:avLst/>
          </a:prstGeom>
          <a:ln>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29365CB5-37AF-4405-915E-77DF8C468456}"/>
              </a:ext>
            </a:extLst>
          </p:cNvPr>
          <p:cNvCxnSpPr>
            <a:cxnSpLocks/>
          </p:cNvCxnSpPr>
          <p:nvPr/>
        </p:nvCxnSpPr>
        <p:spPr>
          <a:xfrm>
            <a:off x="4695890" y="2374900"/>
            <a:ext cx="0" cy="3333781"/>
          </a:xfrm>
          <a:prstGeom prst="line">
            <a:avLst/>
          </a:prstGeom>
          <a:ln>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9BC4E0DA-819F-40F8-88CC-205030F8D162}"/>
              </a:ext>
            </a:extLst>
          </p:cNvPr>
          <p:cNvCxnSpPr>
            <a:cxnSpLocks/>
          </p:cNvCxnSpPr>
          <p:nvPr/>
        </p:nvCxnSpPr>
        <p:spPr>
          <a:xfrm>
            <a:off x="8291587" y="1600200"/>
            <a:ext cx="0" cy="3004029"/>
          </a:xfrm>
          <a:prstGeom prst="line">
            <a:avLst/>
          </a:prstGeom>
          <a:ln>
            <a:solidFill>
              <a:schemeClr val="accent1"/>
            </a:solidFill>
            <a:headEnd type="oval" w="lg" len="lg"/>
          </a:ln>
        </p:spPr>
        <p:style>
          <a:lnRef idx="1">
            <a:schemeClr val="accent1"/>
          </a:lnRef>
          <a:fillRef idx="0">
            <a:schemeClr val="accent1"/>
          </a:fillRef>
          <a:effectRef idx="0">
            <a:schemeClr val="accent1"/>
          </a:effectRef>
          <a:fontRef idx="minor">
            <a:schemeClr val="tx1"/>
          </a:fontRef>
        </p:style>
      </p:cxnSp>
      <p:pic>
        <p:nvPicPr>
          <p:cNvPr id="60" name="图形 59">
            <a:extLst>
              <a:ext uri="{FF2B5EF4-FFF2-40B4-BE49-F238E27FC236}">
                <a16:creationId xmlns:a16="http://schemas.microsoft.com/office/drawing/2014/main" id="{6E68E540-8BFD-4403-A0E4-9C7AEE8A02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2252" y="2786018"/>
            <a:ext cx="404262" cy="459837"/>
          </a:xfrm>
          <a:prstGeom prst="rect">
            <a:avLst/>
          </a:prstGeom>
        </p:spPr>
      </p:pic>
      <p:sp>
        <p:nvSpPr>
          <p:cNvPr id="61" name="文本框 2" descr="章节标题1">
            <a:extLst>
              <a:ext uri="{FF2B5EF4-FFF2-40B4-BE49-F238E27FC236}">
                <a16:creationId xmlns:a16="http://schemas.microsoft.com/office/drawing/2014/main" id="{5863B82C-D339-4270-BA88-DFFE7D0C5F90}"/>
              </a:ext>
            </a:extLst>
          </p:cNvPr>
          <p:cNvSpPr txBox="1"/>
          <p:nvPr/>
        </p:nvSpPr>
        <p:spPr>
          <a:xfrm>
            <a:off x="1249702" y="3279218"/>
            <a:ext cx="2336460"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solidFill>
                  <a:schemeClr val="accent1"/>
                </a:solidFill>
                <a:latin typeface="+mj-ea"/>
                <a:ea typeface="+mj-ea"/>
              </a:rPr>
              <a:t>年度</a:t>
            </a:r>
            <a:r>
              <a:rPr lang="zh-CN" altLang="en-US" spc="300" dirty="0">
                <a:solidFill>
                  <a:schemeClr val="tx1">
                    <a:lumMod val="85000"/>
                    <a:lumOff val="15000"/>
                  </a:schemeClr>
                </a:solidFill>
                <a:latin typeface="+mj-ea"/>
                <a:ea typeface="+mj-ea"/>
              </a:rPr>
              <a:t>规划</a:t>
            </a:r>
            <a:endParaRPr lang="en-US" altLang="zh-CN" spc="300" dirty="0">
              <a:solidFill>
                <a:schemeClr val="tx1">
                  <a:lumMod val="85000"/>
                  <a:lumOff val="15000"/>
                </a:schemeClr>
              </a:solidFill>
              <a:latin typeface="+mj-ea"/>
              <a:ea typeface="+mj-ea"/>
            </a:endParaRPr>
          </a:p>
        </p:txBody>
      </p:sp>
      <p:sp>
        <p:nvSpPr>
          <p:cNvPr id="62" name="文本框 3" descr="章节概要1">
            <a:extLst>
              <a:ext uri="{FF2B5EF4-FFF2-40B4-BE49-F238E27FC236}">
                <a16:creationId xmlns:a16="http://schemas.microsoft.com/office/drawing/2014/main" id="{A0A22754-EB00-4741-A26E-A231A634E698}"/>
              </a:ext>
            </a:extLst>
          </p:cNvPr>
          <p:cNvSpPr txBox="1"/>
          <p:nvPr/>
        </p:nvSpPr>
        <p:spPr>
          <a:xfrm>
            <a:off x="1255712" y="3661126"/>
            <a:ext cx="2921000" cy="14699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6750">
              <a:lnSpc>
                <a:spcPct val="130000"/>
              </a:lnSpc>
              <a:spcBef>
                <a:spcPct val="0"/>
              </a:spcBef>
              <a:spcAft>
                <a:spcPct val="35000"/>
              </a:spcAft>
            </a:pPr>
            <a:r>
              <a:rPr lang="zh-CN" altLang="en-US" sz="1500" dirty="0">
                <a:solidFill>
                  <a:schemeClr val="accent2"/>
                </a:solidFill>
                <a:latin typeface="+mn-ea"/>
              </a:rPr>
              <a:t>年度规划是企业实现各项目标的首要条件。请把相关内容填写到此处。可以是企业根据战略目标等方面相关内容。可以是企业根据战略目标等方面相关内容。</a:t>
            </a:r>
          </a:p>
        </p:txBody>
      </p:sp>
      <p:pic>
        <p:nvPicPr>
          <p:cNvPr id="66" name="图形 65">
            <a:extLst>
              <a:ext uri="{FF2B5EF4-FFF2-40B4-BE49-F238E27FC236}">
                <a16:creationId xmlns:a16="http://schemas.microsoft.com/office/drawing/2014/main" id="{7A2987B3-2106-4723-A492-875801D2B4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78752" y="2049418"/>
            <a:ext cx="404262" cy="459837"/>
          </a:xfrm>
          <a:prstGeom prst="rect">
            <a:avLst/>
          </a:prstGeom>
        </p:spPr>
      </p:pic>
      <p:sp>
        <p:nvSpPr>
          <p:cNvPr id="67" name="文本框 2" descr="章节标题1">
            <a:extLst>
              <a:ext uri="{FF2B5EF4-FFF2-40B4-BE49-F238E27FC236}">
                <a16:creationId xmlns:a16="http://schemas.microsoft.com/office/drawing/2014/main" id="{F53EC70F-A522-4CFD-A5CC-4EA88188C998}"/>
              </a:ext>
            </a:extLst>
          </p:cNvPr>
          <p:cNvSpPr txBox="1"/>
          <p:nvPr/>
        </p:nvSpPr>
        <p:spPr>
          <a:xfrm>
            <a:off x="4996202" y="2542618"/>
            <a:ext cx="2336460"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solidFill>
                  <a:schemeClr val="accent1"/>
                </a:solidFill>
                <a:latin typeface="+mj-ea"/>
                <a:ea typeface="+mj-ea"/>
              </a:rPr>
              <a:t>年度</a:t>
            </a:r>
            <a:r>
              <a:rPr lang="zh-CN" altLang="en-US" spc="300" dirty="0">
                <a:solidFill>
                  <a:schemeClr val="tx1">
                    <a:lumMod val="85000"/>
                    <a:lumOff val="15000"/>
                  </a:schemeClr>
                </a:solidFill>
                <a:latin typeface="+mj-ea"/>
                <a:ea typeface="+mj-ea"/>
              </a:rPr>
              <a:t>规划</a:t>
            </a:r>
            <a:endParaRPr lang="en-US" altLang="zh-CN" spc="300" dirty="0">
              <a:solidFill>
                <a:schemeClr val="tx1">
                  <a:lumMod val="85000"/>
                  <a:lumOff val="15000"/>
                </a:schemeClr>
              </a:solidFill>
              <a:latin typeface="+mj-ea"/>
              <a:ea typeface="+mj-ea"/>
            </a:endParaRPr>
          </a:p>
        </p:txBody>
      </p:sp>
      <p:sp>
        <p:nvSpPr>
          <p:cNvPr id="68" name="文本框 3" descr="章节概要1">
            <a:extLst>
              <a:ext uri="{FF2B5EF4-FFF2-40B4-BE49-F238E27FC236}">
                <a16:creationId xmlns:a16="http://schemas.microsoft.com/office/drawing/2014/main" id="{EA8171C2-370D-490E-BECE-400D94906F22}"/>
              </a:ext>
            </a:extLst>
          </p:cNvPr>
          <p:cNvSpPr txBox="1"/>
          <p:nvPr/>
        </p:nvSpPr>
        <p:spPr>
          <a:xfrm>
            <a:off x="5002212" y="2924526"/>
            <a:ext cx="2921000" cy="14699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6750">
              <a:lnSpc>
                <a:spcPct val="130000"/>
              </a:lnSpc>
              <a:spcBef>
                <a:spcPct val="0"/>
              </a:spcBef>
              <a:spcAft>
                <a:spcPct val="35000"/>
              </a:spcAft>
            </a:pPr>
            <a:r>
              <a:rPr lang="zh-CN" altLang="en-US" sz="1500" dirty="0">
                <a:solidFill>
                  <a:schemeClr val="accent2"/>
                </a:solidFill>
                <a:latin typeface="+mn-ea"/>
              </a:rPr>
              <a:t>年度规划是企业实现各项目标的首要条件。请把相关内容填写到此处。可以是企业根据战略目标等方面相关内容。可以是企业根据战略目标等方面相关内容。</a:t>
            </a:r>
          </a:p>
        </p:txBody>
      </p:sp>
      <p:pic>
        <p:nvPicPr>
          <p:cNvPr id="70" name="图形 69">
            <a:extLst>
              <a:ext uri="{FF2B5EF4-FFF2-40B4-BE49-F238E27FC236}">
                <a16:creationId xmlns:a16="http://schemas.microsoft.com/office/drawing/2014/main" id="{4B8CF1F2-69D8-4B8B-8052-B6D7BBAF17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52215" y="1274718"/>
            <a:ext cx="404262" cy="459837"/>
          </a:xfrm>
          <a:prstGeom prst="rect">
            <a:avLst/>
          </a:prstGeom>
        </p:spPr>
      </p:pic>
      <p:sp>
        <p:nvSpPr>
          <p:cNvPr id="71" name="文本框 2" descr="章节标题1">
            <a:extLst>
              <a:ext uri="{FF2B5EF4-FFF2-40B4-BE49-F238E27FC236}">
                <a16:creationId xmlns:a16="http://schemas.microsoft.com/office/drawing/2014/main" id="{B8B98F85-074F-41C9-9BB5-D403549BFFFA}"/>
              </a:ext>
            </a:extLst>
          </p:cNvPr>
          <p:cNvSpPr txBox="1"/>
          <p:nvPr/>
        </p:nvSpPr>
        <p:spPr>
          <a:xfrm>
            <a:off x="8569665" y="1767918"/>
            <a:ext cx="2336460"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solidFill>
                  <a:schemeClr val="accent1"/>
                </a:solidFill>
                <a:latin typeface="+mj-ea"/>
                <a:ea typeface="+mj-ea"/>
              </a:rPr>
              <a:t>年度</a:t>
            </a:r>
            <a:r>
              <a:rPr lang="zh-CN" altLang="en-US" spc="300" dirty="0">
                <a:solidFill>
                  <a:schemeClr val="tx1">
                    <a:lumMod val="85000"/>
                    <a:lumOff val="15000"/>
                  </a:schemeClr>
                </a:solidFill>
                <a:latin typeface="+mj-ea"/>
                <a:ea typeface="+mj-ea"/>
              </a:rPr>
              <a:t>规划</a:t>
            </a:r>
            <a:endParaRPr lang="en-US" altLang="zh-CN" spc="300" dirty="0">
              <a:solidFill>
                <a:schemeClr val="tx1">
                  <a:lumMod val="85000"/>
                  <a:lumOff val="15000"/>
                </a:schemeClr>
              </a:solidFill>
              <a:latin typeface="+mj-ea"/>
              <a:ea typeface="+mj-ea"/>
            </a:endParaRPr>
          </a:p>
        </p:txBody>
      </p:sp>
      <p:sp>
        <p:nvSpPr>
          <p:cNvPr id="72" name="文本框 3" descr="章节概要1">
            <a:extLst>
              <a:ext uri="{FF2B5EF4-FFF2-40B4-BE49-F238E27FC236}">
                <a16:creationId xmlns:a16="http://schemas.microsoft.com/office/drawing/2014/main" id="{841DF2F9-B011-4D03-84B0-DFD4AD501A73}"/>
              </a:ext>
            </a:extLst>
          </p:cNvPr>
          <p:cNvSpPr txBox="1"/>
          <p:nvPr/>
        </p:nvSpPr>
        <p:spPr>
          <a:xfrm>
            <a:off x="8575675" y="2149826"/>
            <a:ext cx="2921000" cy="14699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66750">
              <a:lnSpc>
                <a:spcPct val="130000"/>
              </a:lnSpc>
              <a:spcBef>
                <a:spcPct val="0"/>
              </a:spcBef>
              <a:spcAft>
                <a:spcPct val="35000"/>
              </a:spcAft>
            </a:pPr>
            <a:r>
              <a:rPr lang="zh-CN" altLang="en-US" sz="1500" dirty="0">
                <a:solidFill>
                  <a:schemeClr val="accent2"/>
                </a:solidFill>
                <a:latin typeface="+mn-ea"/>
              </a:rPr>
              <a:t>年度规划是企业实现各项目标的首要条件。请把相关内容填写到此处。可以是企业根据战略目标等方面相关内容。可以是企业根据战略目标等方面相关内容。</a:t>
            </a:r>
          </a:p>
        </p:txBody>
      </p:sp>
      <p:pic>
        <p:nvPicPr>
          <p:cNvPr id="80" name="图片 79" descr="山上盖着雪&#10;&#10;描述已自动生成">
            <a:extLst>
              <a:ext uri="{FF2B5EF4-FFF2-40B4-BE49-F238E27FC236}">
                <a16:creationId xmlns:a16="http://schemas.microsoft.com/office/drawing/2014/main" id="{3401F337-6F19-4EBC-956D-84FB83328454}"/>
              </a:ext>
            </a:extLst>
          </p:cNvPr>
          <p:cNvPicPr>
            <a:picLocks noChangeAspect="1"/>
          </p:cNvPicPr>
          <p:nvPr/>
        </p:nvPicPr>
        <p:blipFill>
          <a:blip r:embed="rId4">
            <a:extLst>
              <a:ext uri="{28A0092B-C50C-407E-A947-70E740481C1C}">
                <a14:useLocalDpi xmlns:a14="http://schemas.microsoft.com/office/drawing/2010/main" val="0"/>
              </a:ext>
            </a:extLst>
          </a:blip>
          <a:srcRect l="940" t="7195" r="1296" b="76027"/>
          <a:stretch>
            <a:fillRect/>
          </a:stretch>
        </p:blipFill>
        <p:spPr>
          <a:xfrm>
            <a:off x="0" y="3719420"/>
            <a:ext cx="12192000" cy="3138580"/>
          </a:xfrm>
          <a:custGeom>
            <a:avLst/>
            <a:gdLst>
              <a:gd name="connsiteX0" fmla="*/ 10259331 w 12192000"/>
              <a:gd name="connsiteY0" fmla="*/ 1735 h 3138580"/>
              <a:gd name="connsiteX1" fmla="*/ 10478858 w 12192000"/>
              <a:gd name="connsiteY1" fmla="*/ 84100 h 3138580"/>
              <a:gd name="connsiteX2" fmla="*/ 10881652 w 12192000"/>
              <a:gd name="connsiteY2" fmla="*/ 354069 h 3138580"/>
              <a:gd name="connsiteX3" fmla="*/ 11128527 w 12192000"/>
              <a:gd name="connsiteY3" fmla="*/ 354069 h 3138580"/>
              <a:gd name="connsiteX4" fmla="*/ 11904847 w 12192000"/>
              <a:gd name="connsiteY4" fmla="*/ 521508 h 3138580"/>
              <a:gd name="connsiteX5" fmla="*/ 12115602 w 12192000"/>
              <a:gd name="connsiteY5" fmla="*/ 458772 h 3138580"/>
              <a:gd name="connsiteX6" fmla="*/ 12192000 w 12192000"/>
              <a:gd name="connsiteY6" fmla="*/ 402244 h 3138580"/>
              <a:gd name="connsiteX7" fmla="*/ 12192000 w 12192000"/>
              <a:gd name="connsiteY7" fmla="*/ 3138580 h 3138580"/>
              <a:gd name="connsiteX8" fmla="*/ 0 w 12192000"/>
              <a:gd name="connsiteY8" fmla="*/ 3138580 h 3138580"/>
              <a:gd name="connsiteX9" fmla="*/ 0 w 12192000"/>
              <a:gd name="connsiteY9" fmla="*/ 2586569 h 3138580"/>
              <a:gd name="connsiteX10" fmla="*/ 26095 w 12192000"/>
              <a:gd name="connsiteY10" fmla="*/ 2585036 h 3138580"/>
              <a:gd name="connsiteX11" fmla="*/ 1687982 w 12192000"/>
              <a:gd name="connsiteY11" fmla="*/ 2641563 h 3138580"/>
              <a:gd name="connsiteX12" fmla="*/ 1999472 w 12192000"/>
              <a:gd name="connsiteY12" fmla="*/ 2708277 h 3138580"/>
              <a:gd name="connsiteX13" fmla="*/ 2674367 w 12192000"/>
              <a:gd name="connsiteY13" fmla="*/ 2404354 h 3138580"/>
              <a:gd name="connsiteX14" fmla="*/ 3027388 w 12192000"/>
              <a:gd name="connsiteY14" fmla="*/ 2456243 h 3138580"/>
              <a:gd name="connsiteX15" fmla="*/ 3754198 w 12192000"/>
              <a:gd name="connsiteY15" fmla="*/ 2100430 h 3138580"/>
              <a:gd name="connsiteX16" fmla="*/ 4096836 w 12192000"/>
              <a:gd name="connsiteY16" fmla="*/ 2048541 h 3138580"/>
              <a:gd name="connsiteX17" fmla="*/ 4590029 w 12192000"/>
              <a:gd name="connsiteY17" fmla="*/ 1729790 h 3138580"/>
              <a:gd name="connsiteX18" fmla="*/ 4989775 w 12192000"/>
              <a:gd name="connsiteY18" fmla="*/ 1770561 h 3138580"/>
              <a:gd name="connsiteX19" fmla="*/ 7066372 w 12192000"/>
              <a:gd name="connsiteY19" fmla="*/ 884734 h 3138580"/>
              <a:gd name="connsiteX20" fmla="*/ 7741267 w 12192000"/>
              <a:gd name="connsiteY20" fmla="*/ 958861 h 3138580"/>
              <a:gd name="connsiteX21" fmla="*/ 8748417 w 12192000"/>
              <a:gd name="connsiteY21" fmla="*/ 825432 h 3138580"/>
              <a:gd name="connsiteX22" fmla="*/ 9289448 w 12192000"/>
              <a:gd name="connsiteY22" fmla="*/ 382684 h 3138580"/>
              <a:gd name="connsiteX23" fmla="*/ 9837429 w 12192000"/>
              <a:gd name="connsiteY23" fmla="*/ 185700 h 3138580"/>
              <a:gd name="connsiteX24" fmla="*/ 10175608 w 12192000"/>
              <a:gd name="connsiteY24" fmla="*/ 3597 h 3138580"/>
              <a:gd name="connsiteX25" fmla="*/ 10259331 w 12192000"/>
              <a:gd name="connsiteY25" fmla="*/ 1735 h 313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0" h="3138580">
                <a:moveTo>
                  <a:pt x="10259331" y="1735"/>
                </a:moveTo>
                <a:cubicBezTo>
                  <a:pt x="10345052" y="9833"/>
                  <a:pt x="10432135" y="45183"/>
                  <a:pt x="10478858" y="84100"/>
                </a:cubicBezTo>
                <a:lnTo>
                  <a:pt x="10881652" y="354069"/>
                </a:lnTo>
                <a:cubicBezTo>
                  <a:pt x="10956063" y="380014"/>
                  <a:pt x="10957995" y="326163"/>
                  <a:pt x="11128527" y="354069"/>
                </a:cubicBezTo>
                <a:cubicBezTo>
                  <a:pt x="11299060" y="381976"/>
                  <a:pt x="11713162" y="523252"/>
                  <a:pt x="11904847" y="521508"/>
                </a:cubicBezTo>
                <a:cubicBezTo>
                  <a:pt x="12000690" y="520636"/>
                  <a:pt x="12062122" y="494073"/>
                  <a:pt x="12115602" y="458772"/>
                </a:cubicBezTo>
                <a:lnTo>
                  <a:pt x="12192000" y="402244"/>
                </a:lnTo>
                <a:lnTo>
                  <a:pt x="12192000" y="3138580"/>
                </a:lnTo>
                <a:lnTo>
                  <a:pt x="0" y="3138580"/>
                </a:lnTo>
                <a:lnTo>
                  <a:pt x="0" y="2586569"/>
                </a:lnTo>
                <a:lnTo>
                  <a:pt x="26095" y="2585036"/>
                </a:lnTo>
                <a:cubicBezTo>
                  <a:pt x="587791" y="2559819"/>
                  <a:pt x="1331834" y="2605920"/>
                  <a:pt x="1687982" y="2641563"/>
                </a:cubicBezTo>
                <a:cubicBezTo>
                  <a:pt x="1909113" y="2647724"/>
                  <a:pt x="1824691" y="2681098"/>
                  <a:pt x="1999472" y="2708277"/>
                </a:cubicBezTo>
                <a:cubicBezTo>
                  <a:pt x="2246934" y="2720632"/>
                  <a:pt x="2556692" y="2387057"/>
                  <a:pt x="2674367" y="2404354"/>
                </a:cubicBezTo>
                <a:lnTo>
                  <a:pt x="3027388" y="2456243"/>
                </a:lnTo>
                <a:cubicBezTo>
                  <a:pt x="3207360" y="2405589"/>
                  <a:pt x="3639985" y="2117727"/>
                  <a:pt x="3754198" y="2100430"/>
                </a:cubicBezTo>
                <a:cubicBezTo>
                  <a:pt x="3868411" y="2083133"/>
                  <a:pt x="3957532" y="2110314"/>
                  <a:pt x="4096836" y="2048541"/>
                </a:cubicBezTo>
                <a:cubicBezTo>
                  <a:pt x="4236141" y="1986766"/>
                  <a:pt x="4330454" y="1903991"/>
                  <a:pt x="4590029" y="1729790"/>
                </a:cubicBezTo>
                <a:cubicBezTo>
                  <a:pt x="4714625" y="1752029"/>
                  <a:pt x="4769135" y="1803919"/>
                  <a:pt x="4989775" y="1770561"/>
                </a:cubicBezTo>
                <a:cubicBezTo>
                  <a:pt x="5584200" y="1792799"/>
                  <a:pt x="6914089" y="905119"/>
                  <a:pt x="7066372" y="884734"/>
                </a:cubicBezTo>
                <a:cubicBezTo>
                  <a:pt x="7182316" y="879175"/>
                  <a:pt x="7502458" y="946507"/>
                  <a:pt x="7741267" y="958861"/>
                </a:cubicBezTo>
                <a:cubicBezTo>
                  <a:pt x="7980076" y="971216"/>
                  <a:pt x="8490386" y="921462"/>
                  <a:pt x="8748417" y="825432"/>
                </a:cubicBezTo>
                <a:cubicBezTo>
                  <a:pt x="9006448" y="729402"/>
                  <a:pt x="9102554" y="456812"/>
                  <a:pt x="9289448" y="382684"/>
                </a:cubicBezTo>
                <a:lnTo>
                  <a:pt x="9837429" y="185700"/>
                </a:lnTo>
                <a:cubicBezTo>
                  <a:pt x="9953372" y="128869"/>
                  <a:pt x="10068703" y="20530"/>
                  <a:pt x="10175608" y="3597"/>
                </a:cubicBezTo>
                <a:cubicBezTo>
                  <a:pt x="10202334" y="-637"/>
                  <a:pt x="10230757" y="-965"/>
                  <a:pt x="10259331" y="1735"/>
                </a:cubicBezTo>
                <a:close/>
              </a:path>
            </a:pathLst>
          </a:custGeom>
        </p:spPr>
      </p:pic>
      <p:sp>
        <p:nvSpPr>
          <p:cNvPr id="2" name="文本占位符 1">
            <a:extLst>
              <a:ext uri="{FF2B5EF4-FFF2-40B4-BE49-F238E27FC236}">
                <a16:creationId xmlns:a16="http://schemas.microsoft.com/office/drawing/2014/main" id="{2B5EA0D3-AA81-404F-BAF3-4BE407A44FB2}"/>
              </a:ext>
            </a:extLst>
          </p:cNvPr>
          <p:cNvSpPr>
            <a:spLocks noGrp="1"/>
          </p:cNvSpPr>
          <p:nvPr>
            <p:ph type="body" sz="quarter" idx="10"/>
          </p:nvPr>
        </p:nvSpPr>
        <p:spPr/>
        <p:txBody>
          <a:bodyPr/>
          <a:lstStyle/>
          <a:p>
            <a:r>
              <a:rPr lang="zh-CN" altLang="en-US" dirty="0"/>
              <a:t>未来规划</a:t>
            </a:r>
          </a:p>
        </p:txBody>
      </p:sp>
    </p:spTree>
    <p:extLst>
      <p:ext uri="{BB962C8B-B14F-4D97-AF65-F5344CB8AC3E}">
        <p14:creationId xmlns:p14="http://schemas.microsoft.com/office/powerpoint/2010/main" val="413978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组合 66">
            <a:extLst>
              <a:ext uri="{FF2B5EF4-FFF2-40B4-BE49-F238E27FC236}">
                <a16:creationId xmlns:a16="http://schemas.microsoft.com/office/drawing/2014/main" id="{501C9DB7-72E5-4044-AD0E-15544077B74B}"/>
              </a:ext>
            </a:extLst>
          </p:cNvPr>
          <p:cNvGrpSpPr/>
          <p:nvPr/>
        </p:nvGrpSpPr>
        <p:grpSpPr>
          <a:xfrm>
            <a:off x="1799212" y="4068448"/>
            <a:ext cx="859827" cy="836245"/>
            <a:chOff x="1265745" y="2556243"/>
            <a:chExt cx="859827" cy="836245"/>
          </a:xfrm>
        </p:grpSpPr>
        <p:sp>
          <p:nvSpPr>
            <p:cNvPr id="6" name="PA-圆角矩形 5">
              <a:extLst>
                <a:ext uri="{FF2B5EF4-FFF2-40B4-BE49-F238E27FC236}">
                  <a16:creationId xmlns:a16="http://schemas.microsoft.com/office/drawing/2014/main" id="{06292044-B51E-4551-8343-D6D7A0E29112}"/>
                </a:ext>
              </a:extLst>
            </p:cNvPr>
            <p:cNvSpPr/>
            <p:nvPr>
              <p:custDataLst>
                <p:tags r:id="rId30"/>
              </p:custDataLst>
            </p:nvPr>
          </p:nvSpPr>
          <p:spPr>
            <a:xfrm>
              <a:off x="1265745" y="2556243"/>
              <a:ext cx="859827" cy="836245"/>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pic>
          <p:nvPicPr>
            <p:cNvPr id="13" name="PA-Graphic 12">
              <a:extLst>
                <a:ext uri="{FF2B5EF4-FFF2-40B4-BE49-F238E27FC236}">
                  <a16:creationId xmlns:a16="http://schemas.microsoft.com/office/drawing/2014/main" id="{4B4663CD-491D-4CF4-9E42-E8FAAA683BEB}"/>
                </a:ext>
              </a:extLst>
            </p:cNvPr>
            <p:cNvPicPr>
              <a:picLocks noChangeAspect="1"/>
            </p:cNvPicPr>
            <p:nvPr>
              <p:custDataLst>
                <p:tags r:id="rId31"/>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493527" y="2772234"/>
              <a:ext cx="404262" cy="404262"/>
            </a:xfrm>
            <a:prstGeom prst="rect">
              <a:avLst/>
            </a:prstGeom>
          </p:spPr>
        </p:pic>
      </p:grpSp>
      <p:sp>
        <p:nvSpPr>
          <p:cNvPr id="36" name="PA-文本框 2" descr="章节标题1">
            <a:extLst>
              <a:ext uri="{FF2B5EF4-FFF2-40B4-BE49-F238E27FC236}">
                <a16:creationId xmlns:a16="http://schemas.microsoft.com/office/drawing/2014/main" id="{4C4337A8-8CD5-482A-A4EB-E9DA9E6E6DD7}"/>
              </a:ext>
            </a:extLst>
          </p:cNvPr>
          <p:cNvSpPr txBox="1"/>
          <p:nvPr>
            <p:custDataLst>
              <p:tags r:id="rId1"/>
            </p:custDataLst>
          </p:nvPr>
        </p:nvSpPr>
        <p:spPr>
          <a:xfrm>
            <a:off x="1646303" y="5107459"/>
            <a:ext cx="1165644"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300" dirty="0">
                <a:latin typeface="+mj-ea"/>
                <a:ea typeface="+mj-ea"/>
              </a:rPr>
              <a:t>工作概况</a:t>
            </a:r>
            <a:endParaRPr lang="en-US" altLang="zh-CN" sz="1600" spc="300" dirty="0">
              <a:latin typeface="+mj-ea"/>
              <a:ea typeface="+mj-ea"/>
            </a:endParaRPr>
          </a:p>
        </p:txBody>
      </p:sp>
      <p:sp>
        <p:nvSpPr>
          <p:cNvPr id="37" name="PA-文本框 3" descr="章节概要1">
            <a:extLst>
              <a:ext uri="{FF2B5EF4-FFF2-40B4-BE49-F238E27FC236}">
                <a16:creationId xmlns:a16="http://schemas.microsoft.com/office/drawing/2014/main" id="{5DBEC0C8-5DF7-4BD6-BFDA-6F4C264B17EB}"/>
              </a:ext>
            </a:extLst>
          </p:cNvPr>
          <p:cNvSpPr txBox="1"/>
          <p:nvPr>
            <p:custDataLst>
              <p:tags r:id="rId2"/>
            </p:custDataLst>
          </p:nvPr>
        </p:nvSpPr>
        <p:spPr>
          <a:xfrm>
            <a:off x="1365801" y="5478241"/>
            <a:ext cx="1726649" cy="52322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1500" spc="300" dirty="0">
                <a:solidFill>
                  <a:schemeClr val="accent2"/>
                </a:solidFill>
                <a:latin typeface="+mn-ea"/>
              </a:rPr>
              <a:t>请填写关于本章的内容介绍</a:t>
            </a:r>
            <a:endParaRPr lang="en-US" altLang="zh-CN" sz="1500" spc="300" dirty="0">
              <a:solidFill>
                <a:schemeClr val="accent2"/>
              </a:solidFill>
              <a:latin typeface="+mn-ea"/>
            </a:endParaRPr>
          </a:p>
        </p:txBody>
      </p:sp>
      <p:sp>
        <p:nvSpPr>
          <p:cNvPr id="39" name="PA-文本框 14" descr="章节标题2">
            <a:extLst>
              <a:ext uri="{FF2B5EF4-FFF2-40B4-BE49-F238E27FC236}">
                <a16:creationId xmlns:a16="http://schemas.microsoft.com/office/drawing/2014/main" id="{9006736F-2B7C-497E-A0DE-F7CA8FF7DC24}"/>
              </a:ext>
            </a:extLst>
          </p:cNvPr>
          <p:cNvSpPr txBox="1"/>
          <p:nvPr>
            <p:custDataLst>
              <p:tags r:id="rId3"/>
            </p:custDataLst>
          </p:nvPr>
        </p:nvSpPr>
        <p:spPr>
          <a:xfrm>
            <a:off x="4176520" y="5147222"/>
            <a:ext cx="1148806"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300" dirty="0">
                <a:latin typeface="+mj-ea"/>
                <a:ea typeface="+mj-ea"/>
              </a:rPr>
              <a:t>项目成果</a:t>
            </a:r>
            <a:endParaRPr lang="en-US" altLang="zh-CN" sz="1600" spc="300" dirty="0">
              <a:latin typeface="+mj-ea"/>
              <a:ea typeface="+mj-ea"/>
            </a:endParaRPr>
          </a:p>
        </p:txBody>
      </p:sp>
      <p:sp>
        <p:nvSpPr>
          <p:cNvPr id="40" name="PA-文本框 15" descr="章节概要2">
            <a:extLst>
              <a:ext uri="{FF2B5EF4-FFF2-40B4-BE49-F238E27FC236}">
                <a16:creationId xmlns:a16="http://schemas.microsoft.com/office/drawing/2014/main" id="{62E5723F-F015-4509-A495-9F0BF8B2F8ED}"/>
              </a:ext>
            </a:extLst>
          </p:cNvPr>
          <p:cNvSpPr txBox="1"/>
          <p:nvPr>
            <p:custDataLst>
              <p:tags r:id="rId4"/>
            </p:custDataLst>
          </p:nvPr>
        </p:nvSpPr>
        <p:spPr>
          <a:xfrm>
            <a:off x="3878118" y="5513342"/>
            <a:ext cx="1719249" cy="52322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spc="300" dirty="0">
                <a:solidFill>
                  <a:schemeClr val="accent2"/>
                </a:solidFill>
                <a:latin typeface="+mn-ea"/>
              </a:rPr>
              <a:t>请填写关于本章的内容介绍</a:t>
            </a:r>
            <a:endParaRPr lang="en-US" altLang="zh-CN" sz="1500" spc="300" dirty="0">
              <a:solidFill>
                <a:schemeClr val="accent2"/>
              </a:solidFill>
              <a:latin typeface="+mn-ea"/>
            </a:endParaRPr>
          </a:p>
        </p:txBody>
      </p:sp>
      <p:grpSp>
        <p:nvGrpSpPr>
          <p:cNvPr id="68" name="组合 67">
            <a:extLst>
              <a:ext uri="{FF2B5EF4-FFF2-40B4-BE49-F238E27FC236}">
                <a16:creationId xmlns:a16="http://schemas.microsoft.com/office/drawing/2014/main" id="{00031479-5855-411C-A390-CA58479692AD}"/>
              </a:ext>
            </a:extLst>
          </p:cNvPr>
          <p:cNvGrpSpPr/>
          <p:nvPr/>
        </p:nvGrpSpPr>
        <p:grpSpPr>
          <a:xfrm>
            <a:off x="4321010" y="4068448"/>
            <a:ext cx="859827" cy="836245"/>
            <a:chOff x="3945445" y="2556243"/>
            <a:chExt cx="859827" cy="836245"/>
          </a:xfrm>
        </p:grpSpPr>
        <p:sp>
          <p:nvSpPr>
            <p:cNvPr id="48" name="PA-圆角矩形 47">
              <a:extLst>
                <a:ext uri="{FF2B5EF4-FFF2-40B4-BE49-F238E27FC236}">
                  <a16:creationId xmlns:a16="http://schemas.microsoft.com/office/drawing/2014/main" id="{CE6E31D4-B7B2-47E5-A3FF-5360FD6261D5}"/>
                </a:ext>
              </a:extLst>
            </p:cNvPr>
            <p:cNvSpPr/>
            <p:nvPr>
              <p:custDataLst>
                <p:tags r:id="rId23"/>
              </p:custDataLst>
            </p:nvPr>
          </p:nvSpPr>
          <p:spPr>
            <a:xfrm>
              <a:off x="3945445" y="2556243"/>
              <a:ext cx="859827" cy="836245"/>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latin typeface="Open Sans" panose="020B0606030504020204" pitchFamily="34" charset="0"/>
                <a:ea typeface="微软雅黑 Light" panose="020B0502040204020203" charset="-122"/>
              </a:endParaRPr>
            </a:p>
          </p:txBody>
        </p:sp>
        <p:grpSp>
          <p:nvGrpSpPr>
            <p:cNvPr id="14" name="组合 13">
              <a:extLst>
                <a:ext uri="{FF2B5EF4-FFF2-40B4-BE49-F238E27FC236}">
                  <a16:creationId xmlns:a16="http://schemas.microsoft.com/office/drawing/2014/main" id="{4513CA00-06C4-4CC9-B7CC-3C5EC0214B26}"/>
                </a:ext>
              </a:extLst>
            </p:cNvPr>
            <p:cNvGrpSpPr/>
            <p:nvPr/>
          </p:nvGrpSpPr>
          <p:grpSpPr>
            <a:xfrm>
              <a:off x="4213396" y="2832649"/>
              <a:ext cx="323925" cy="283432"/>
              <a:chOff x="6130757" y="1551740"/>
              <a:chExt cx="236060" cy="206552"/>
            </a:xfrm>
          </p:grpSpPr>
          <p:sp>
            <p:nvSpPr>
              <p:cNvPr id="26" name="PA-图形 215">
                <a:extLst>
                  <a:ext uri="{FF2B5EF4-FFF2-40B4-BE49-F238E27FC236}">
                    <a16:creationId xmlns:a16="http://schemas.microsoft.com/office/drawing/2014/main" id="{64E052EA-7D12-4547-A91C-92B99E52B7BB}"/>
                  </a:ext>
                </a:extLst>
              </p:cNvPr>
              <p:cNvSpPr/>
              <p:nvPr>
                <p:custDataLst>
                  <p:tags r:id="rId24"/>
                </p:custDataLst>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19050" cap="flat">
                <a:solidFill>
                  <a:schemeClr val="accent1">
                    <a:alpha val="78000"/>
                  </a:schemeClr>
                </a:solidFill>
                <a:prstDash val="solid"/>
                <a:round/>
              </a:ln>
            </p:spPr>
            <p:txBody>
              <a:bodyPr rtlCol="0" anchor="ctr"/>
              <a:lstStyle/>
              <a:p>
                <a:pPr algn="ctr"/>
                <a:endParaRPr lang="zh-CN" altLang="en-US"/>
              </a:p>
            </p:txBody>
          </p:sp>
          <p:sp>
            <p:nvSpPr>
              <p:cNvPr id="27" name="PA-图形 215">
                <a:extLst>
                  <a:ext uri="{FF2B5EF4-FFF2-40B4-BE49-F238E27FC236}">
                    <a16:creationId xmlns:a16="http://schemas.microsoft.com/office/drawing/2014/main" id="{32B4D0A4-68BE-4D28-838E-F30CF4502695}"/>
                  </a:ext>
                </a:extLst>
              </p:cNvPr>
              <p:cNvSpPr/>
              <p:nvPr>
                <p:custDataLst>
                  <p:tags r:id="rId25"/>
                </p:custDataLst>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19050" cap="rnd">
                <a:solidFill>
                  <a:schemeClr val="accent1">
                    <a:alpha val="78000"/>
                  </a:schemeClr>
                </a:solidFill>
                <a:prstDash val="solid"/>
                <a:round/>
              </a:ln>
            </p:spPr>
            <p:txBody>
              <a:bodyPr rtlCol="0" anchor="ctr"/>
              <a:lstStyle/>
              <a:p>
                <a:pPr algn="ctr"/>
                <a:endParaRPr lang="zh-CN" altLang="en-US"/>
              </a:p>
            </p:txBody>
          </p:sp>
          <p:sp>
            <p:nvSpPr>
              <p:cNvPr id="28" name="PA-图形 215">
                <a:extLst>
                  <a:ext uri="{FF2B5EF4-FFF2-40B4-BE49-F238E27FC236}">
                    <a16:creationId xmlns:a16="http://schemas.microsoft.com/office/drawing/2014/main" id="{A4802D87-6B34-4D38-BE14-B7BEFBA306B6}"/>
                  </a:ext>
                </a:extLst>
              </p:cNvPr>
              <p:cNvSpPr/>
              <p:nvPr>
                <p:custDataLst>
                  <p:tags r:id="rId26"/>
                </p:custDataLst>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19050" cap="rnd">
                <a:solidFill>
                  <a:srgbClr val="1840D5">
                    <a:alpha val="78000"/>
                  </a:srgbClr>
                </a:solidFill>
                <a:prstDash val="solid"/>
                <a:round/>
              </a:ln>
            </p:spPr>
            <p:txBody>
              <a:bodyPr rtlCol="0" anchor="ctr"/>
              <a:lstStyle/>
              <a:p>
                <a:pPr algn="ctr"/>
                <a:endParaRPr lang="zh-CN" altLang="en-US"/>
              </a:p>
            </p:txBody>
          </p:sp>
          <p:sp>
            <p:nvSpPr>
              <p:cNvPr id="29" name="PA-图形 215">
                <a:extLst>
                  <a:ext uri="{FF2B5EF4-FFF2-40B4-BE49-F238E27FC236}">
                    <a16:creationId xmlns:a16="http://schemas.microsoft.com/office/drawing/2014/main" id="{BD381150-D929-40B4-9827-81602D52AFCC}"/>
                  </a:ext>
                </a:extLst>
              </p:cNvPr>
              <p:cNvSpPr/>
              <p:nvPr>
                <p:custDataLst>
                  <p:tags r:id="rId27"/>
                </p:custDataLst>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19050" cap="rnd">
                <a:solidFill>
                  <a:schemeClr val="accent1">
                    <a:alpha val="78000"/>
                  </a:schemeClr>
                </a:solidFill>
                <a:prstDash val="solid"/>
                <a:round/>
              </a:ln>
            </p:spPr>
            <p:txBody>
              <a:bodyPr rtlCol="0" anchor="ctr"/>
              <a:lstStyle/>
              <a:p>
                <a:pPr algn="ctr"/>
                <a:endParaRPr lang="zh-CN" altLang="en-US"/>
              </a:p>
            </p:txBody>
          </p:sp>
          <p:sp>
            <p:nvSpPr>
              <p:cNvPr id="30" name="PA-图形 215">
                <a:extLst>
                  <a:ext uri="{FF2B5EF4-FFF2-40B4-BE49-F238E27FC236}">
                    <a16:creationId xmlns:a16="http://schemas.microsoft.com/office/drawing/2014/main" id="{0738DF16-7DDD-44D5-8836-0A7067058C86}"/>
                  </a:ext>
                </a:extLst>
              </p:cNvPr>
              <p:cNvSpPr/>
              <p:nvPr>
                <p:custDataLst>
                  <p:tags r:id="rId28"/>
                </p:custDataLst>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19050" cap="rnd">
                <a:solidFill>
                  <a:schemeClr val="accent1">
                    <a:alpha val="78000"/>
                  </a:schemeClr>
                </a:solidFill>
                <a:prstDash val="solid"/>
                <a:round/>
              </a:ln>
            </p:spPr>
            <p:txBody>
              <a:bodyPr rtlCol="0" anchor="ctr"/>
              <a:lstStyle/>
              <a:p>
                <a:pPr algn="ctr"/>
                <a:endParaRPr lang="zh-CN" altLang="en-US"/>
              </a:p>
            </p:txBody>
          </p:sp>
          <p:sp>
            <p:nvSpPr>
              <p:cNvPr id="31" name="PA-图形 215">
                <a:extLst>
                  <a:ext uri="{FF2B5EF4-FFF2-40B4-BE49-F238E27FC236}">
                    <a16:creationId xmlns:a16="http://schemas.microsoft.com/office/drawing/2014/main" id="{AB718380-2864-483D-912A-4A591A528044}"/>
                  </a:ext>
                </a:extLst>
              </p:cNvPr>
              <p:cNvSpPr/>
              <p:nvPr>
                <p:custDataLst>
                  <p:tags r:id="rId29"/>
                </p:custDataLst>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19050" cap="rnd">
                <a:solidFill>
                  <a:schemeClr val="accent1">
                    <a:alpha val="78000"/>
                  </a:schemeClr>
                </a:solidFill>
                <a:prstDash val="solid"/>
                <a:round/>
              </a:ln>
            </p:spPr>
            <p:txBody>
              <a:bodyPr rtlCol="0" anchor="ctr"/>
              <a:lstStyle/>
              <a:p>
                <a:pPr algn="ctr"/>
                <a:endParaRPr lang="zh-CN" altLang="en-US"/>
              </a:p>
            </p:txBody>
          </p:sp>
        </p:grpSp>
      </p:grpSp>
      <p:sp>
        <p:nvSpPr>
          <p:cNvPr id="41" name="PA-文本框 2" descr="章节标题1">
            <a:extLst>
              <a:ext uri="{FF2B5EF4-FFF2-40B4-BE49-F238E27FC236}">
                <a16:creationId xmlns:a16="http://schemas.microsoft.com/office/drawing/2014/main" id="{54978803-7785-42A2-9C7B-8C2772AC452A}"/>
              </a:ext>
            </a:extLst>
          </p:cNvPr>
          <p:cNvSpPr txBox="1"/>
          <p:nvPr>
            <p:custDataLst>
              <p:tags r:id="rId5"/>
            </p:custDataLst>
          </p:nvPr>
        </p:nvSpPr>
        <p:spPr>
          <a:xfrm>
            <a:off x="6666044" y="5115684"/>
            <a:ext cx="1151851"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300" dirty="0">
                <a:latin typeface="+mj-ea"/>
                <a:ea typeface="+mj-ea"/>
              </a:rPr>
              <a:t>问题总结</a:t>
            </a:r>
            <a:endParaRPr lang="en-US" altLang="zh-CN" sz="1600" spc="300" dirty="0">
              <a:latin typeface="+mj-ea"/>
              <a:ea typeface="+mj-ea"/>
            </a:endParaRPr>
          </a:p>
        </p:txBody>
      </p:sp>
      <p:sp>
        <p:nvSpPr>
          <p:cNvPr id="42" name="PA-文本框 3" descr="章节概要1">
            <a:extLst>
              <a:ext uri="{FF2B5EF4-FFF2-40B4-BE49-F238E27FC236}">
                <a16:creationId xmlns:a16="http://schemas.microsoft.com/office/drawing/2014/main" id="{E653DD50-9343-406F-B185-B7D3E65B4327}"/>
              </a:ext>
            </a:extLst>
          </p:cNvPr>
          <p:cNvSpPr txBox="1"/>
          <p:nvPr>
            <p:custDataLst>
              <p:tags r:id="rId6"/>
            </p:custDataLst>
          </p:nvPr>
        </p:nvSpPr>
        <p:spPr>
          <a:xfrm>
            <a:off x="6383035" y="5486465"/>
            <a:ext cx="1717869" cy="52322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spc="300" dirty="0">
                <a:solidFill>
                  <a:schemeClr val="accent2"/>
                </a:solidFill>
                <a:latin typeface="+mn-ea"/>
              </a:rPr>
              <a:t>请填写关于本章的内容介绍</a:t>
            </a:r>
            <a:endParaRPr lang="en-US" altLang="zh-CN" sz="1500" spc="300" dirty="0">
              <a:solidFill>
                <a:schemeClr val="accent2"/>
              </a:solidFill>
              <a:latin typeface="+mn-ea"/>
            </a:endParaRPr>
          </a:p>
        </p:txBody>
      </p:sp>
      <p:grpSp>
        <p:nvGrpSpPr>
          <p:cNvPr id="69" name="组合 68">
            <a:extLst>
              <a:ext uri="{FF2B5EF4-FFF2-40B4-BE49-F238E27FC236}">
                <a16:creationId xmlns:a16="http://schemas.microsoft.com/office/drawing/2014/main" id="{20B6F45E-CE63-422A-9634-C4AF55EF1492}"/>
              </a:ext>
            </a:extLst>
          </p:cNvPr>
          <p:cNvGrpSpPr/>
          <p:nvPr/>
        </p:nvGrpSpPr>
        <p:grpSpPr>
          <a:xfrm>
            <a:off x="6812056" y="4068448"/>
            <a:ext cx="859827" cy="836245"/>
            <a:chOff x="6396545" y="2556243"/>
            <a:chExt cx="859827" cy="836245"/>
          </a:xfrm>
        </p:grpSpPr>
        <p:sp>
          <p:nvSpPr>
            <p:cNvPr id="53" name="PA-圆角矩形 52">
              <a:extLst>
                <a:ext uri="{FF2B5EF4-FFF2-40B4-BE49-F238E27FC236}">
                  <a16:creationId xmlns:a16="http://schemas.microsoft.com/office/drawing/2014/main" id="{283901A2-A655-4EBB-8353-469148B32AA3}"/>
                </a:ext>
              </a:extLst>
            </p:cNvPr>
            <p:cNvSpPr/>
            <p:nvPr>
              <p:custDataLst>
                <p:tags r:id="rId18"/>
              </p:custDataLst>
            </p:nvPr>
          </p:nvSpPr>
          <p:spPr>
            <a:xfrm>
              <a:off x="6396545" y="2556243"/>
              <a:ext cx="859827" cy="836245"/>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latin typeface="Open Sans" panose="020B0606030504020204" pitchFamily="34" charset="0"/>
                <a:ea typeface="微软雅黑 Light" panose="020B0502040204020203" charset="-122"/>
              </a:endParaRPr>
            </a:p>
          </p:txBody>
        </p:sp>
        <p:grpSp>
          <p:nvGrpSpPr>
            <p:cNvPr id="15" name="组合 14">
              <a:extLst>
                <a:ext uri="{FF2B5EF4-FFF2-40B4-BE49-F238E27FC236}">
                  <a16:creationId xmlns:a16="http://schemas.microsoft.com/office/drawing/2014/main" id="{F9BC0791-7D6E-47DF-A46D-29F3DD41FEAC}"/>
                </a:ext>
              </a:extLst>
            </p:cNvPr>
            <p:cNvGrpSpPr/>
            <p:nvPr/>
          </p:nvGrpSpPr>
          <p:grpSpPr>
            <a:xfrm>
              <a:off x="6640020" y="2815893"/>
              <a:ext cx="372876" cy="316945"/>
              <a:chOff x="6120000" y="1872328"/>
              <a:chExt cx="240000" cy="204000"/>
            </a:xfrm>
          </p:grpSpPr>
          <p:sp>
            <p:nvSpPr>
              <p:cNvPr id="22" name="PA-图形 230">
                <a:extLst>
                  <a:ext uri="{FF2B5EF4-FFF2-40B4-BE49-F238E27FC236}">
                    <a16:creationId xmlns:a16="http://schemas.microsoft.com/office/drawing/2014/main" id="{64A12B6A-E3D7-4A37-8D2E-62B4A99D9D08}"/>
                  </a:ext>
                </a:extLst>
              </p:cNvPr>
              <p:cNvSpPr/>
              <p:nvPr>
                <p:custDataLst>
                  <p:tags r:id="rId19"/>
                </p:custDataLst>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19050" cap="rnd">
                <a:solidFill>
                  <a:srgbClr val="1840D5">
                    <a:alpha val="78000"/>
                  </a:srgbClr>
                </a:solidFill>
                <a:prstDash val="solid"/>
                <a:round/>
              </a:ln>
            </p:spPr>
            <p:txBody>
              <a:bodyPr rtlCol="0" anchor="ctr"/>
              <a:lstStyle/>
              <a:p>
                <a:pPr algn="ctr"/>
                <a:endParaRPr lang="zh-CN" altLang="en-US"/>
              </a:p>
            </p:txBody>
          </p:sp>
          <p:sp>
            <p:nvSpPr>
              <p:cNvPr id="23" name="PA-图形 230">
                <a:extLst>
                  <a:ext uri="{FF2B5EF4-FFF2-40B4-BE49-F238E27FC236}">
                    <a16:creationId xmlns:a16="http://schemas.microsoft.com/office/drawing/2014/main" id="{7870D50E-898D-4E93-98A9-393412CC1586}"/>
                  </a:ext>
                </a:extLst>
              </p:cNvPr>
              <p:cNvSpPr/>
              <p:nvPr>
                <p:custDataLst>
                  <p:tags r:id="rId20"/>
                </p:custDataLst>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19050" cap="rnd">
                <a:solidFill>
                  <a:schemeClr val="accent1">
                    <a:alpha val="78000"/>
                  </a:schemeClr>
                </a:solidFill>
                <a:prstDash val="solid"/>
                <a:round/>
              </a:ln>
            </p:spPr>
            <p:txBody>
              <a:bodyPr rtlCol="0" anchor="ctr"/>
              <a:lstStyle/>
              <a:p>
                <a:pPr algn="ctr"/>
                <a:endParaRPr lang="zh-CN" altLang="en-US"/>
              </a:p>
            </p:txBody>
          </p:sp>
          <p:sp>
            <p:nvSpPr>
              <p:cNvPr id="24" name="PA-图形 230">
                <a:extLst>
                  <a:ext uri="{FF2B5EF4-FFF2-40B4-BE49-F238E27FC236}">
                    <a16:creationId xmlns:a16="http://schemas.microsoft.com/office/drawing/2014/main" id="{ABC0FC02-A06F-4D5E-B21E-CF978A0471DE}"/>
                  </a:ext>
                </a:extLst>
              </p:cNvPr>
              <p:cNvSpPr/>
              <p:nvPr>
                <p:custDataLst>
                  <p:tags r:id="rId21"/>
                </p:custDataLst>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19050" cap="rnd">
                <a:solidFill>
                  <a:srgbClr val="1840D5">
                    <a:alpha val="78000"/>
                  </a:srgbClr>
                </a:solidFill>
                <a:prstDash val="solid"/>
                <a:round/>
              </a:ln>
            </p:spPr>
            <p:txBody>
              <a:bodyPr rtlCol="0" anchor="ctr"/>
              <a:lstStyle/>
              <a:p>
                <a:pPr algn="ctr"/>
                <a:endParaRPr lang="zh-CN" altLang="en-US" dirty="0"/>
              </a:p>
            </p:txBody>
          </p:sp>
          <p:sp>
            <p:nvSpPr>
              <p:cNvPr id="25" name="PA-图形 230">
                <a:extLst>
                  <a:ext uri="{FF2B5EF4-FFF2-40B4-BE49-F238E27FC236}">
                    <a16:creationId xmlns:a16="http://schemas.microsoft.com/office/drawing/2014/main" id="{68DE3807-B97A-4141-BDB6-09B2ACDD3D8A}"/>
                  </a:ext>
                </a:extLst>
              </p:cNvPr>
              <p:cNvSpPr/>
              <p:nvPr>
                <p:custDataLst>
                  <p:tags r:id="rId22"/>
                </p:custDataLst>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19050" cap="rnd">
                <a:solidFill>
                  <a:schemeClr val="accent1">
                    <a:alpha val="78000"/>
                  </a:schemeClr>
                </a:solidFill>
                <a:prstDash val="solid"/>
                <a:round/>
              </a:ln>
            </p:spPr>
            <p:txBody>
              <a:bodyPr rtlCol="0" anchor="ctr"/>
              <a:lstStyle/>
              <a:p>
                <a:pPr algn="ctr"/>
                <a:endParaRPr lang="zh-CN" altLang="en-US"/>
              </a:p>
            </p:txBody>
          </p:sp>
        </p:grpSp>
      </p:grpSp>
      <p:sp>
        <p:nvSpPr>
          <p:cNvPr id="43" name="PA-文本框 14" descr="章节标题2">
            <a:extLst>
              <a:ext uri="{FF2B5EF4-FFF2-40B4-BE49-F238E27FC236}">
                <a16:creationId xmlns:a16="http://schemas.microsoft.com/office/drawing/2014/main" id="{FAF551B4-B136-4825-9C60-990BA758E891}"/>
              </a:ext>
            </a:extLst>
          </p:cNvPr>
          <p:cNvSpPr txBox="1"/>
          <p:nvPr>
            <p:custDataLst>
              <p:tags r:id="rId7"/>
            </p:custDataLst>
          </p:nvPr>
        </p:nvSpPr>
        <p:spPr>
          <a:xfrm>
            <a:off x="9165705" y="5092714"/>
            <a:ext cx="1152577" cy="338554"/>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pc="300" dirty="0">
                <a:latin typeface="+mj-ea"/>
                <a:ea typeface="+mj-ea"/>
              </a:rPr>
              <a:t>未来计划</a:t>
            </a:r>
            <a:endParaRPr lang="en-US" altLang="zh-CN" sz="1600" spc="300" dirty="0">
              <a:latin typeface="+mj-ea"/>
              <a:ea typeface="+mj-ea"/>
            </a:endParaRPr>
          </a:p>
        </p:txBody>
      </p:sp>
      <p:sp>
        <p:nvSpPr>
          <p:cNvPr id="44" name="PA-文本框 15" descr="章节概要2">
            <a:extLst>
              <a:ext uri="{FF2B5EF4-FFF2-40B4-BE49-F238E27FC236}">
                <a16:creationId xmlns:a16="http://schemas.microsoft.com/office/drawing/2014/main" id="{8A941ADC-1549-4E70-980B-FD4D9ECCB999}"/>
              </a:ext>
            </a:extLst>
          </p:cNvPr>
          <p:cNvSpPr txBox="1"/>
          <p:nvPr>
            <p:custDataLst>
              <p:tags r:id="rId8"/>
            </p:custDataLst>
          </p:nvPr>
        </p:nvSpPr>
        <p:spPr>
          <a:xfrm>
            <a:off x="8886571" y="5458834"/>
            <a:ext cx="1710844" cy="523220"/>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spc="300" dirty="0">
                <a:solidFill>
                  <a:schemeClr val="accent2"/>
                </a:solidFill>
                <a:latin typeface="+mn-ea"/>
              </a:rPr>
              <a:t>请填写关于本章的内容介绍</a:t>
            </a:r>
            <a:endParaRPr lang="en-US" altLang="zh-CN" sz="1500" spc="300" dirty="0">
              <a:solidFill>
                <a:schemeClr val="accent2"/>
              </a:solidFill>
              <a:latin typeface="+mn-ea"/>
            </a:endParaRPr>
          </a:p>
        </p:txBody>
      </p:sp>
      <p:grpSp>
        <p:nvGrpSpPr>
          <p:cNvPr id="71" name="组合 70">
            <a:extLst>
              <a:ext uri="{FF2B5EF4-FFF2-40B4-BE49-F238E27FC236}">
                <a16:creationId xmlns:a16="http://schemas.microsoft.com/office/drawing/2014/main" id="{C52A393A-ADFE-4326-A32C-A31212FC4923}"/>
              </a:ext>
            </a:extLst>
          </p:cNvPr>
          <p:cNvGrpSpPr/>
          <p:nvPr/>
        </p:nvGrpSpPr>
        <p:grpSpPr>
          <a:xfrm>
            <a:off x="9312080" y="4068448"/>
            <a:ext cx="859827" cy="836245"/>
            <a:chOff x="8669845" y="2556243"/>
            <a:chExt cx="859827" cy="836245"/>
          </a:xfrm>
        </p:grpSpPr>
        <p:grpSp>
          <p:nvGrpSpPr>
            <p:cNvPr id="55" name="组合 54">
              <a:extLst>
                <a:ext uri="{FF2B5EF4-FFF2-40B4-BE49-F238E27FC236}">
                  <a16:creationId xmlns:a16="http://schemas.microsoft.com/office/drawing/2014/main" id="{222EDD88-6069-4ABE-BBDB-56DF8D6860BC}"/>
                </a:ext>
              </a:extLst>
            </p:cNvPr>
            <p:cNvGrpSpPr/>
            <p:nvPr/>
          </p:nvGrpSpPr>
          <p:grpSpPr>
            <a:xfrm>
              <a:off x="8669845" y="2556243"/>
              <a:ext cx="859827" cy="836245"/>
              <a:chOff x="3716845" y="2458924"/>
              <a:chExt cx="859827" cy="836245"/>
            </a:xfrm>
          </p:grpSpPr>
          <p:pic>
            <p:nvPicPr>
              <p:cNvPr id="57" name="PA-Graphic 56">
                <a:extLst>
                  <a:ext uri="{FF2B5EF4-FFF2-40B4-BE49-F238E27FC236}">
                    <a16:creationId xmlns:a16="http://schemas.microsoft.com/office/drawing/2014/main" id="{5E80F209-E898-4914-9E32-D19BEA3EC056}"/>
                  </a:ext>
                </a:extLst>
              </p:cNvPr>
              <p:cNvPicPr>
                <a:picLocks noChangeAspect="1"/>
              </p:cNvPicPr>
              <p:nvPr>
                <p:custDataLst>
                  <p:tags r:id="rId16"/>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3887938" y="2743664"/>
                <a:ext cx="404262" cy="404262"/>
              </a:xfrm>
              <a:prstGeom prst="rect">
                <a:avLst/>
              </a:prstGeom>
            </p:spPr>
          </p:pic>
          <p:sp>
            <p:nvSpPr>
              <p:cNvPr id="56" name="PA-圆角矩形 55">
                <a:extLst>
                  <a:ext uri="{FF2B5EF4-FFF2-40B4-BE49-F238E27FC236}">
                    <a16:creationId xmlns:a16="http://schemas.microsoft.com/office/drawing/2014/main" id="{72CE6CD7-A26A-40AB-81D1-3DA48CE1D6BA}"/>
                  </a:ext>
                </a:extLst>
              </p:cNvPr>
              <p:cNvSpPr/>
              <p:nvPr>
                <p:custDataLst>
                  <p:tags r:id="rId17"/>
                </p:custDataLst>
              </p:nvPr>
            </p:nvSpPr>
            <p:spPr>
              <a:xfrm>
                <a:off x="3716845" y="2458924"/>
                <a:ext cx="859827" cy="836245"/>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prstClr val="white"/>
                  </a:solidFill>
                  <a:latin typeface="Open Sans" panose="020B0606030504020204" pitchFamily="34" charset="0"/>
                  <a:ea typeface="微软雅黑 Light" panose="020B0502040204020203" charset="-122"/>
                </a:endParaRPr>
              </a:p>
            </p:txBody>
          </p:sp>
        </p:grpSp>
        <p:grpSp>
          <p:nvGrpSpPr>
            <p:cNvPr id="66" name="组合 65">
              <a:extLst>
                <a:ext uri="{FF2B5EF4-FFF2-40B4-BE49-F238E27FC236}">
                  <a16:creationId xmlns:a16="http://schemas.microsoft.com/office/drawing/2014/main" id="{FFD4EBF0-67D4-40B2-9C13-69451CC18802}"/>
                </a:ext>
              </a:extLst>
            </p:cNvPr>
            <p:cNvGrpSpPr/>
            <p:nvPr/>
          </p:nvGrpSpPr>
          <p:grpSpPr>
            <a:xfrm>
              <a:off x="8941007" y="2815614"/>
              <a:ext cx="317502" cy="317502"/>
              <a:chOff x="8885251" y="2861733"/>
              <a:chExt cx="317502" cy="317502"/>
            </a:xfrm>
          </p:grpSpPr>
          <p:sp>
            <p:nvSpPr>
              <p:cNvPr id="17" name="PA-图形 217">
                <a:extLst>
                  <a:ext uri="{FF2B5EF4-FFF2-40B4-BE49-F238E27FC236}">
                    <a16:creationId xmlns:a16="http://schemas.microsoft.com/office/drawing/2014/main" id="{8DCFDEFD-CD84-4CD0-9B15-B2D266C300F6}"/>
                  </a:ext>
                </a:extLst>
              </p:cNvPr>
              <p:cNvSpPr/>
              <p:nvPr>
                <p:custDataLst>
                  <p:tags r:id="rId11"/>
                </p:custDataLst>
              </p:nvPr>
            </p:nvSpPr>
            <p:spPr>
              <a:xfrm>
                <a:off x="8885251" y="2978707"/>
                <a:ext cx="317502" cy="200528"/>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19050" cap="flat">
                <a:solidFill>
                  <a:schemeClr val="accent1">
                    <a:alpha val="78000"/>
                  </a:schemeClr>
                </a:solidFill>
                <a:prstDash val="solid"/>
                <a:round/>
              </a:ln>
            </p:spPr>
            <p:txBody>
              <a:bodyPr rtlCol="0" anchor="ctr"/>
              <a:lstStyle/>
              <a:p>
                <a:pPr algn="ctr"/>
                <a:endParaRPr lang="zh-CN" altLang="en-US"/>
              </a:p>
            </p:txBody>
          </p:sp>
          <p:sp>
            <p:nvSpPr>
              <p:cNvPr id="18" name="PA-图形 217">
                <a:extLst>
                  <a:ext uri="{FF2B5EF4-FFF2-40B4-BE49-F238E27FC236}">
                    <a16:creationId xmlns:a16="http://schemas.microsoft.com/office/drawing/2014/main" id="{C84A68E7-2ABA-41C5-8866-8DD42AFC8769}"/>
                  </a:ext>
                </a:extLst>
              </p:cNvPr>
              <p:cNvSpPr/>
              <p:nvPr>
                <p:custDataLst>
                  <p:tags r:id="rId12"/>
                </p:custDataLst>
              </p:nvPr>
            </p:nvSpPr>
            <p:spPr>
              <a:xfrm>
                <a:off x="8885251" y="2886800"/>
                <a:ext cx="317502" cy="91908"/>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19050" cap="flat">
                <a:solidFill>
                  <a:schemeClr val="accent1">
                    <a:alpha val="78000"/>
                  </a:schemeClr>
                </a:solidFill>
                <a:prstDash val="solid"/>
                <a:round/>
              </a:ln>
            </p:spPr>
            <p:txBody>
              <a:bodyPr rtlCol="0" anchor="ctr"/>
              <a:lstStyle/>
              <a:p>
                <a:pPr algn="ctr"/>
                <a:endParaRPr lang="zh-CN" altLang="en-US"/>
              </a:p>
            </p:txBody>
          </p:sp>
          <p:sp>
            <p:nvSpPr>
              <p:cNvPr id="19" name="PA-图形 217">
                <a:extLst>
                  <a:ext uri="{FF2B5EF4-FFF2-40B4-BE49-F238E27FC236}">
                    <a16:creationId xmlns:a16="http://schemas.microsoft.com/office/drawing/2014/main" id="{AC5A1017-FC71-4C9F-AF48-3C4422B17B4D}"/>
                  </a:ext>
                </a:extLst>
              </p:cNvPr>
              <p:cNvSpPr/>
              <p:nvPr>
                <p:custDataLst>
                  <p:tags r:id="rId13"/>
                </p:custDataLst>
              </p:nvPr>
            </p:nvSpPr>
            <p:spPr>
              <a:xfrm>
                <a:off x="8977160" y="3028839"/>
                <a:ext cx="150396" cy="100264"/>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19050" cap="rnd">
                <a:solidFill>
                  <a:schemeClr val="accent1">
                    <a:alpha val="78000"/>
                  </a:schemeClr>
                </a:solidFill>
                <a:prstDash val="solid"/>
                <a:round/>
              </a:ln>
            </p:spPr>
            <p:txBody>
              <a:bodyPr rtlCol="0" anchor="ctr"/>
              <a:lstStyle/>
              <a:p>
                <a:pPr algn="ctr"/>
                <a:endParaRPr lang="zh-CN" altLang="en-US"/>
              </a:p>
            </p:txBody>
          </p:sp>
          <p:sp>
            <p:nvSpPr>
              <p:cNvPr id="20" name="PA-图形 217">
                <a:extLst>
                  <a:ext uri="{FF2B5EF4-FFF2-40B4-BE49-F238E27FC236}">
                    <a16:creationId xmlns:a16="http://schemas.microsoft.com/office/drawing/2014/main" id="{4F291A35-793F-4746-94BB-3DC6B7C1F446}"/>
                  </a:ext>
                </a:extLst>
              </p:cNvPr>
              <p:cNvSpPr/>
              <p:nvPr>
                <p:custDataLst>
                  <p:tags r:id="rId14"/>
                </p:custDataLst>
              </p:nvPr>
            </p:nvSpPr>
            <p:spPr>
              <a:xfrm>
                <a:off x="8977160" y="2861733"/>
                <a:ext cx="8355" cy="66843"/>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19050" cap="rnd">
                <a:solidFill>
                  <a:schemeClr val="accent1">
                    <a:alpha val="78000"/>
                  </a:schemeClr>
                </a:solidFill>
                <a:prstDash val="solid"/>
                <a:miter/>
              </a:ln>
            </p:spPr>
            <p:txBody>
              <a:bodyPr rtlCol="0" anchor="ctr"/>
              <a:lstStyle/>
              <a:p>
                <a:pPr algn="ctr"/>
                <a:endParaRPr lang="zh-CN" altLang="en-US"/>
              </a:p>
            </p:txBody>
          </p:sp>
          <p:sp>
            <p:nvSpPr>
              <p:cNvPr id="21" name="PA-图形 217">
                <a:extLst>
                  <a:ext uri="{FF2B5EF4-FFF2-40B4-BE49-F238E27FC236}">
                    <a16:creationId xmlns:a16="http://schemas.microsoft.com/office/drawing/2014/main" id="{4E380C2B-6ABD-44F9-998C-3A83494ECAAC}"/>
                  </a:ext>
                </a:extLst>
              </p:cNvPr>
              <p:cNvSpPr/>
              <p:nvPr>
                <p:custDataLst>
                  <p:tags r:id="rId15"/>
                </p:custDataLst>
              </p:nvPr>
            </p:nvSpPr>
            <p:spPr>
              <a:xfrm>
                <a:off x="9110845" y="2861733"/>
                <a:ext cx="8355" cy="66843"/>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19050" cap="rnd">
                <a:solidFill>
                  <a:schemeClr val="accent1">
                    <a:alpha val="78000"/>
                  </a:schemeClr>
                </a:solidFill>
                <a:prstDash val="solid"/>
                <a:miter/>
              </a:ln>
            </p:spPr>
            <p:txBody>
              <a:bodyPr rtlCol="0" anchor="ctr"/>
              <a:lstStyle/>
              <a:p>
                <a:pPr algn="ctr"/>
                <a:endParaRPr lang="zh-CN" altLang="en-US"/>
              </a:p>
            </p:txBody>
          </p:sp>
        </p:grpSp>
      </p:grpSp>
      <p:sp>
        <p:nvSpPr>
          <p:cNvPr id="62" name="PA-文本框 61">
            <a:extLst>
              <a:ext uri="{FF2B5EF4-FFF2-40B4-BE49-F238E27FC236}">
                <a16:creationId xmlns:a16="http://schemas.microsoft.com/office/drawing/2014/main" id="{B64AE4A4-A844-4F11-BEE7-A1175241C316}"/>
              </a:ext>
            </a:extLst>
          </p:cNvPr>
          <p:cNvSpPr txBox="1"/>
          <p:nvPr>
            <p:custDataLst>
              <p:tags r:id="rId9"/>
            </p:custDataLst>
          </p:nvPr>
        </p:nvSpPr>
        <p:spPr>
          <a:xfrm>
            <a:off x="5305858" y="1044488"/>
            <a:ext cx="1580286" cy="830997"/>
          </a:xfrm>
          <a:prstGeom prst="rect">
            <a:avLst/>
          </a:prstGeom>
          <a:noFill/>
        </p:spPr>
        <p:txBody>
          <a:bodyPr wrap="square" rtlCol="0">
            <a:noAutofit/>
          </a:bodyPr>
          <a:lstStyle>
            <a:defPPr>
              <a:defRPr lang="en-US"/>
            </a:defPPr>
            <a:lvl1pPr algn="ctr">
              <a:defRPr sz="2400" spc="300">
                <a:latin typeface="+mj-ea"/>
                <a:ea typeface="+mj-ea"/>
              </a:defRPr>
            </a:lvl1pPr>
          </a:lstStyle>
          <a:p>
            <a:r>
              <a:rPr lang="zh-CN" altLang="en-US" sz="4800" dirty="0"/>
              <a:t>目录</a:t>
            </a:r>
            <a:endParaRPr lang="zh-CN" altLang="en-US" dirty="0"/>
          </a:p>
        </p:txBody>
      </p:sp>
      <p:sp>
        <p:nvSpPr>
          <p:cNvPr id="63" name="PA-文本框 62">
            <a:extLst>
              <a:ext uri="{FF2B5EF4-FFF2-40B4-BE49-F238E27FC236}">
                <a16:creationId xmlns:a16="http://schemas.microsoft.com/office/drawing/2014/main" id="{8CAC8194-B85B-4F54-B32F-EC3C6363A769}"/>
              </a:ext>
            </a:extLst>
          </p:cNvPr>
          <p:cNvSpPr txBox="1"/>
          <p:nvPr>
            <p:custDataLst>
              <p:tags r:id="rId10"/>
            </p:custDataLst>
          </p:nvPr>
        </p:nvSpPr>
        <p:spPr>
          <a:xfrm>
            <a:off x="4139181" y="1769133"/>
            <a:ext cx="3913638" cy="769441"/>
          </a:xfrm>
          <a:prstGeom prst="rect">
            <a:avLst/>
          </a:prstGeom>
          <a:noFill/>
        </p:spPr>
        <p:txBody>
          <a:bodyPr wrap="square">
            <a:noAutofit/>
          </a:bodyPr>
          <a:lstStyle/>
          <a:p>
            <a:pPr algn="dist"/>
            <a:r>
              <a:rPr lang="en-US" altLang="zh-CN" sz="4400" dirty="0">
                <a:solidFill>
                  <a:schemeClr val="accent1"/>
                </a:solidFill>
                <a:ea typeface="思源黑体 CN Normal" panose="020B0400000000000000" pitchFamily="34" charset="-122"/>
              </a:rPr>
              <a:t>CONTENTS</a:t>
            </a:r>
            <a:endParaRPr lang="zh-CN" altLang="en-US" sz="4400" dirty="0">
              <a:solidFill>
                <a:schemeClr val="accent1"/>
              </a:solidFill>
              <a:ea typeface="思源黑体 CN Normal" panose="020B0400000000000000" pitchFamily="34" charset="-122"/>
            </a:endParaRPr>
          </a:p>
        </p:txBody>
      </p:sp>
    </p:spTree>
    <p:extLst>
      <p:ext uri="{BB962C8B-B14F-4D97-AF65-F5344CB8AC3E}">
        <p14:creationId xmlns:p14="http://schemas.microsoft.com/office/powerpoint/2010/main" val="68655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32EBA1F7-15C5-4BE1-8191-9AB4E57E3E3D}"/>
              </a:ext>
            </a:extLst>
          </p:cNvPr>
          <p:cNvSpPr/>
          <p:nvPr/>
        </p:nvSpPr>
        <p:spPr>
          <a:xfrm>
            <a:off x="5482172" y="3974289"/>
            <a:ext cx="1227657" cy="278621"/>
          </a:xfrm>
          <a:prstGeom prst="roundRect">
            <a:avLst>
              <a:gd name="adj" fmla="val 50000"/>
            </a:avLst>
          </a:prstGeom>
          <a:solidFill>
            <a:schemeClr val="accent1"/>
          </a:solidFill>
          <a:ln>
            <a:noFill/>
          </a:ln>
          <a:effectLst>
            <a:outerShdw blurRad="50800" dist="38100" dir="5400000" algn="t"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050" spc="300" dirty="0">
                <a:solidFill>
                  <a:schemeClr val="bg1"/>
                </a:solidFill>
                <a:latin typeface="OPPOSans L" panose="00020600040101010101" pitchFamily="18" charset="-122"/>
                <a:ea typeface="OPPOSans L" panose="00020600040101010101" pitchFamily="18" charset="-122"/>
                <a:cs typeface="OPPOSans L" panose="00020600040101010101" pitchFamily="18" charset="-122"/>
                <a:sym typeface="OPPOSans L" panose="00020600040101010101" pitchFamily="18" charset="-122"/>
              </a:rPr>
              <a:t>   </a:t>
            </a:r>
            <a:r>
              <a:rPr kumimoji="1" lang="en" altLang="zh-CN" sz="800" b="1" dirty="0">
                <a:ea typeface="OPPOSans L" panose="00020600040101010101" pitchFamily="18" charset="-122"/>
              </a:rPr>
              <a:t>OfficePLUS</a:t>
            </a:r>
            <a:endParaRPr lang="zh-CN" altLang="en-US" sz="1050" dirty="0">
              <a:solidFill>
                <a:schemeClr val="bg1"/>
              </a:solidFill>
            </a:endParaRPr>
          </a:p>
        </p:txBody>
      </p:sp>
      <p:sp>
        <p:nvSpPr>
          <p:cNvPr id="5" name="文本框 21">
            <a:extLst>
              <a:ext uri="{FF2B5EF4-FFF2-40B4-BE49-F238E27FC236}">
                <a16:creationId xmlns:a16="http://schemas.microsoft.com/office/drawing/2014/main" id="{AFD4CC44-9BBC-4A3E-8005-6131976545E9}"/>
              </a:ext>
            </a:extLst>
          </p:cNvPr>
          <p:cNvSpPr txBox="1"/>
          <p:nvPr/>
        </p:nvSpPr>
        <p:spPr>
          <a:xfrm>
            <a:off x="3465641" y="3552175"/>
            <a:ext cx="5260718" cy="307777"/>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400" b="0" i="0" u="none" strike="noStrike" kern="0" cap="none" spc="300" normalizeH="0" baseline="0" noProof="0" dirty="0">
                <a:ln>
                  <a:noFill/>
                </a:ln>
                <a:effectLst/>
                <a:uLnTx/>
                <a:uFillTx/>
                <a:ea typeface="OPPOSans L" panose="00020600040101010101" pitchFamily="18" charset="-122"/>
              </a:rPr>
              <a:t>THANK YOU FOR WATCHING</a:t>
            </a:r>
            <a:endParaRPr kumimoji="0" lang="zh-CN" altLang="en-US" sz="1400" b="0" i="0" u="none" strike="noStrike" kern="0" cap="none" spc="300" normalizeH="0" baseline="0" noProof="0" dirty="0">
              <a:ln>
                <a:noFill/>
              </a:ln>
              <a:effectLst/>
              <a:uLnTx/>
              <a:uFillTx/>
              <a:ea typeface="OPPOSans L" panose="00020600040101010101" pitchFamily="18" charset="-122"/>
            </a:endParaRPr>
          </a:p>
        </p:txBody>
      </p:sp>
      <p:sp>
        <p:nvSpPr>
          <p:cNvPr id="6" name="文本框 5">
            <a:extLst>
              <a:ext uri="{FF2B5EF4-FFF2-40B4-BE49-F238E27FC236}">
                <a16:creationId xmlns:a16="http://schemas.microsoft.com/office/drawing/2014/main" id="{27C19A7D-2C0F-4F3B-B4D4-56E9742BD7E0}"/>
              </a:ext>
            </a:extLst>
          </p:cNvPr>
          <p:cNvSpPr txBox="1"/>
          <p:nvPr/>
        </p:nvSpPr>
        <p:spPr>
          <a:xfrm>
            <a:off x="2636938" y="2739513"/>
            <a:ext cx="6918124" cy="923330"/>
          </a:xfrm>
          <a:prstGeom prst="rect">
            <a:avLst/>
          </a:prstGeom>
          <a:noFill/>
        </p:spPr>
        <p:txBody>
          <a:bodyPr wrap="square" rtlCol="0">
            <a:noAutofit/>
          </a:bodyPr>
          <a:lstStyle/>
          <a:p>
            <a:pPr algn="ctr"/>
            <a:r>
              <a:rPr lang="zh-CN" altLang="en-US" sz="5400" spc="600" dirty="0">
                <a:solidFill>
                  <a:schemeClr val="accent1"/>
                </a:solidFill>
                <a:latin typeface="+mj-ea"/>
                <a:ea typeface="+mj-ea"/>
              </a:rPr>
              <a:t>感谢</a:t>
            </a:r>
            <a:r>
              <a:rPr lang="zh-CN" altLang="en-US" sz="5400" spc="600" dirty="0">
                <a:latin typeface="+mj-ea"/>
                <a:ea typeface="+mj-ea"/>
              </a:rPr>
              <a:t>大家观看</a:t>
            </a:r>
          </a:p>
        </p:txBody>
      </p:sp>
      <p:pic>
        <p:nvPicPr>
          <p:cNvPr id="7" name="图形 6">
            <a:extLst>
              <a:ext uri="{FF2B5EF4-FFF2-40B4-BE49-F238E27FC236}">
                <a16:creationId xmlns:a16="http://schemas.microsoft.com/office/drawing/2014/main" id="{2EDDE017-1E7A-4519-AC33-727AC8D671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9211" y="4014553"/>
            <a:ext cx="171450" cy="171450"/>
          </a:xfrm>
          <a:prstGeom prst="rect">
            <a:avLst/>
          </a:prstGeom>
        </p:spPr>
      </p:pic>
    </p:spTree>
    <p:extLst>
      <p:ext uri="{BB962C8B-B14F-4D97-AF65-F5344CB8AC3E}">
        <p14:creationId xmlns:p14="http://schemas.microsoft.com/office/powerpoint/2010/main" val="4162027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62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PA-组合 46">
            <a:extLst>
              <a:ext uri="{FF2B5EF4-FFF2-40B4-BE49-F238E27FC236}">
                <a16:creationId xmlns:a16="http://schemas.microsoft.com/office/drawing/2014/main" id="{93603E78-7154-4E7C-93DF-6FAD8EC86CCB}"/>
              </a:ext>
            </a:extLst>
          </p:cNvPr>
          <p:cNvGrpSpPr/>
          <p:nvPr>
            <p:custDataLst>
              <p:tags r:id="rId1"/>
            </p:custDataLst>
          </p:nvPr>
        </p:nvGrpSpPr>
        <p:grpSpPr>
          <a:xfrm>
            <a:off x="131898" y="176280"/>
            <a:ext cx="384040" cy="6587077"/>
            <a:chOff x="131898" y="176280"/>
            <a:chExt cx="384040" cy="6587077"/>
          </a:xfrm>
        </p:grpSpPr>
        <p:grpSp>
          <p:nvGrpSpPr>
            <p:cNvPr id="48" name="组合 47">
              <a:extLst>
                <a:ext uri="{FF2B5EF4-FFF2-40B4-BE49-F238E27FC236}">
                  <a16:creationId xmlns:a16="http://schemas.microsoft.com/office/drawing/2014/main" id="{7984F260-12DD-4118-9C3E-C8EFC0CE3AC7}"/>
                </a:ext>
              </a:extLst>
            </p:cNvPr>
            <p:cNvGrpSpPr/>
            <p:nvPr/>
          </p:nvGrpSpPr>
          <p:grpSpPr>
            <a:xfrm>
              <a:off x="294059" y="6369341"/>
              <a:ext cx="59718" cy="394016"/>
              <a:chOff x="236240" y="6290675"/>
              <a:chExt cx="73245" cy="483266"/>
            </a:xfrm>
          </p:grpSpPr>
          <p:sp>
            <p:nvSpPr>
              <p:cNvPr id="50" name="PA-椭圆 49">
                <a:extLst>
                  <a:ext uri="{FF2B5EF4-FFF2-40B4-BE49-F238E27FC236}">
                    <a16:creationId xmlns:a16="http://schemas.microsoft.com/office/drawing/2014/main" id="{0066D5A8-87B9-4CAE-9767-8B4B86E1EBDE}"/>
                  </a:ext>
                </a:extLst>
              </p:cNvPr>
              <p:cNvSpPr/>
              <p:nvPr>
                <p:custDataLst>
                  <p:tags r:id="rId22"/>
                </p:custDataLst>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PA-椭圆 50">
                <a:extLst>
                  <a:ext uri="{FF2B5EF4-FFF2-40B4-BE49-F238E27FC236}">
                    <a16:creationId xmlns:a16="http://schemas.microsoft.com/office/drawing/2014/main" id="{E01B99BF-0F77-476E-A05E-0EAD4CE7F938}"/>
                  </a:ext>
                </a:extLst>
              </p:cNvPr>
              <p:cNvSpPr/>
              <p:nvPr>
                <p:custDataLst>
                  <p:tags r:id="rId23"/>
                </p:custDataLst>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椭圆 51">
                <a:extLst>
                  <a:ext uri="{FF2B5EF4-FFF2-40B4-BE49-F238E27FC236}">
                    <a16:creationId xmlns:a16="http://schemas.microsoft.com/office/drawing/2014/main" id="{F98D1C64-2A60-4473-8BAA-FD6CCC72A255}"/>
                  </a:ext>
                </a:extLst>
              </p:cNvPr>
              <p:cNvSpPr/>
              <p:nvPr>
                <p:custDataLst>
                  <p:tags r:id="rId24"/>
                </p:custDataLst>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椭圆 52">
                <a:extLst>
                  <a:ext uri="{FF2B5EF4-FFF2-40B4-BE49-F238E27FC236}">
                    <a16:creationId xmlns:a16="http://schemas.microsoft.com/office/drawing/2014/main" id="{8C29C631-FA30-4FDB-83F3-ECFAEEF25FDD}"/>
                  </a:ext>
                </a:extLst>
              </p:cNvPr>
              <p:cNvSpPr/>
              <p:nvPr>
                <p:custDataLst>
                  <p:tags r:id="rId25"/>
                </p:custDataLst>
              </p:nvPr>
            </p:nvSpPr>
            <p:spPr>
              <a:xfrm>
                <a:off x="236240" y="6700696"/>
                <a:ext cx="73245" cy="732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PA-椭圆 53">
                <a:extLst>
                  <a:ext uri="{FF2B5EF4-FFF2-40B4-BE49-F238E27FC236}">
                    <a16:creationId xmlns:a16="http://schemas.microsoft.com/office/drawing/2014/main" id="{02F962D9-DF2E-47C3-A2EE-E632004169D3}"/>
                  </a:ext>
                </a:extLst>
              </p:cNvPr>
              <p:cNvSpPr/>
              <p:nvPr>
                <p:custDataLst>
                  <p:tags r:id="rId26"/>
                </p:custDataLst>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PA-椭圆 48">
              <a:extLst>
                <a:ext uri="{FF2B5EF4-FFF2-40B4-BE49-F238E27FC236}">
                  <a16:creationId xmlns:a16="http://schemas.microsoft.com/office/drawing/2014/main" id="{4CAF93BD-5ACB-4B66-8495-1EF879F1BCA3}"/>
                </a:ext>
              </a:extLst>
            </p:cNvPr>
            <p:cNvSpPr/>
            <p:nvPr>
              <p:custDataLst>
                <p:tags r:id="rId21"/>
              </p:custDataLst>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grpSp>
        <p:nvGrpSpPr>
          <p:cNvPr id="55" name="PA-组合 54">
            <a:extLst>
              <a:ext uri="{FF2B5EF4-FFF2-40B4-BE49-F238E27FC236}">
                <a16:creationId xmlns:a16="http://schemas.microsoft.com/office/drawing/2014/main" id="{68E69B89-7725-4DA2-B6B1-9F187E9B3398}"/>
              </a:ext>
            </a:extLst>
          </p:cNvPr>
          <p:cNvGrpSpPr/>
          <p:nvPr>
            <p:custDataLst>
              <p:tags r:id="rId2"/>
            </p:custDataLst>
          </p:nvPr>
        </p:nvGrpSpPr>
        <p:grpSpPr>
          <a:xfrm>
            <a:off x="11754712" y="0"/>
            <a:ext cx="179251" cy="6858000"/>
            <a:chOff x="11754712" y="0"/>
            <a:chExt cx="179251" cy="6858000"/>
          </a:xfrm>
        </p:grpSpPr>
        <p:grpSp>
          <p:nvGrpSpPr>
            <p:cNvPr id="56" name="组合 55">
              <a:extLst>
                <a:ext uri="{FF2B5EF4-FFF2-40B4-BE49-F238E27FC236}">
                  <a16:creationId xmlns:a16="http://schemas.microsoft.com/office/drawing/2014/main" id="{AFDB3D82-3936-45F1-8109-678B9882697B}"/>
                </a:ext>
              </a:extLst>
            </p:cNvPr>
            <p:cNvGrpSpPr/>
            <p:nvPr/>
          </p:nvGrpSpPr>
          <p:grpSpPr>
            <a:xfrm>
              <a:off x="11754712" y="2700746"/>
              <a:ext cx="179251" cy="1456507"/>
              <a:chOff x="11721374" y="2711252"/>
              <a:chExt cx="179251" cy="1456507"/>
            </a:xfrm>
          </p:grpSpPr>
          <p:pic>
            <p:nvPicPr>
              <p:cNvPr id="59" name="PA-Graphic 58">
                <a:extLst>
                  <a:ext uri="{FF2B5EF4-FFF2-40B4-BE49-F238E27FC236}">
                    <a16:creationId xmlns:a16="http://schemas.microsoft.com/office/drawing/2014/main" id="{906CE7B3-EFE3-4E0A-BA8E-2520D00B37E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721374" y="2711252"/>
                <a:ext cx="179251" cy="179251"/>
              </a:xfrm>
              <a:prstGeom prst="rect">
                <a:avLst/>
              </a:prstGeom>
            </p:spPr>
          </p:pic>
          <p:grpSp>
            <p:nvGrpSpPr>
              <p:cNvPr id="60" name="组合 59">
                <a:extLst>
                  <a:ext uri="{FF2B5EF4-FFF2-40B4-BE49-F238E27FC236}">
                    <a16:creationId xmlns:a16="http://schemas.microsoft.com/office/drawing/2014/main" id="{4A7E967C-FB02-4E8D-859A-B72F52663270}"/>
                  </a:ext>
                </a:extLst>
              </p:cNvPr>
              <p:cNvGrpSpPr/>
              <p:nvPr/>
            </p:nvGrpSpPr>
            <p:grpSpPr>
              <a:xfrm>
                <a:off x="11736311" y="3167502"/>
                <a:ext cx="149376" cy="130703"/>
                <a:chOff x="6130757" y="1551740"/>
                <a:chExt cx="236060" cy="206552"/>
              </a:xfrm>
            </p:grpSpPr>
            <p:sp>
              <p:nvSpPr>
                <p:cNvPr id="72" name="PA-图形 215">
                  <a:extLst>
                    <a:ext uri="{FF2B5EF4-FFF2-40B4-BE49-F238E27FC236}">
                      <a16:creationId xmlns:a16="http://schemas.microsoft.com/office/drawing/2014/main" id="{93190917-D104-43BC-BC33-1D8967DADEB8}"/>
                    </a:ext>
                  </a:extLst>
                </p:cNvPr>
                <p:cNvSpPr/>
                <p:nvPr>
                  <p:custDataLst>
                    <p:tags r:id="rId15"/>
                  </p:custDataLst>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73" name="PA-图形 215">
                  <a:extLst>
                    <a:ext uri="{FF2B5EF4-FFF2-40B4-BE49-F238E27FC236}">
                      <a16:creationId xmlns:a16="http://schemas.microsoft.com/office/drawing/2014/main" id="{050BEBFB-7D04-4578-BB25-7B3AC009D3A9}"/>
                    </a:ext>
                  </a:extLst>
                </p:cNvPr>
                <p:cNvSpPr/>
                <p:nvPr>
                  <p:custDataLst>
                    <p:tags r:id="rId16"/>
                  </p:custDataLst>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4" name="PA-图形 215">
                  <a:extLst>
                    <a:ext uri="{FF2B5EF4-FFF2-40B4-BE49-F238E27FC236}">
                      <a16:creationId xmlns:a16="http://schemas.microsoft.com/office/drawing/2014/main" id="{6D96C8DD-06A4-4430-B3E3-95CCDFDF9C05}"/>
                    </a:ext>
                  </a:extLst>
                </p:cNvPr>
                <p:cNvSpPr/>
                <p:nvPr>
                  <p:custDataLst>
                    <p:tags r:id="rId17"/>
                  </p:custDataLst>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5" name="PA-图形 215">
                  <a:extLst>
                    <a:ext uri="{FF2B5EF4-FFF2-40B4-BE49-F238E27FC236}">
                      <a16:creationId xmlns:a16="http://schemas.microsoft.com/office/drawing/2014/main" id="{4F9E708A-8BEB-4F2D-9759-D9798FCBA486}"/>
                    </a:ext>
                  </a:extLst>
                </p:cNvPr>
                <p:cNvSpPr/>
                <p:nvPr>
                  <p:custDataLst>
                    <p:tags r:id="rId18"/>
                  </p:custDataLst>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6" name="PA-图形 215">
                  <a:extLst>
                    <a:ext uri="{FF2B5EF4-FFF2-40B4-BE49-F238E27FC236}">
                      <a16:creationId xmlns:a16="http://schemas.microsoft.com/office/drawing/2014/main" id="{47AC26EA-841F-4B08-BFDB-0A209F607A62}"/>
                    </a:ext>
                  </a:extLst>
                </p:cNvPr>
                <p:cNvSpPr/>
                <p:nvPr>
                  <p:custDataLst>
                    <p:tags r:id="rId19"/>
                  </p:custDataLst>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7" name="PA-图形 215">
                  <a:extLst>
                    <a:ext uri="{FF2B5EF4-FFF2-40B4-BE49-F238E27FC236}">
                      <a16:creationId xmlns:a16="http://schemas.microsoft.com/office/drawing/2014/main" id="{D4A4176C-10EC-475A-A342-A2E1BF33F9BF}"/>
                    </a:ext>
                  </a:extLst>
                </p:cNvPr>
                <p:cNvSpPr/>
                <p:nvPr>
                  <p:custDataLst>
                    <p:tags r:id="rId20"/>
                  </p:custDataLst>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1" name="组合 60">
                <a:extLst>
                  <a:ext uri="{FF2B5EF4-FFF2-40B4-BE49-F238E27FC236}">
                    <a16:creationId xmlns:a16="http://schemas.microsoft.com/office/drawing/2014/main" id="{ADB63D0F-C927-4196-9555-72C4944A7A18}"/>
                  </a:ext>
                </a:extLst>
              </p:cNvPr>
              <p:cNvGrpSpPr/>
              <p:nvPr/>
            </p:nvGrpSpPr>
            <p:grpSpPr>
              <a:xfrm>
                <a:off x="11735065" y="3600285"/>
                <a:ext cx="151869" cy="129089"/>
                <a:chOff x="6120000" y="1872328"/>
                <a:chExt cx="240000" cy="204000"/>
              </a:xfrm>
            </p:grpSpPr>
            <p:sp>
              <p:nvSpPr>
                <p:cNvPr id="68" name="PA-图形 230">
                  <a:extLst>
                    <a:ext uri="{FF2B5EF4-FFF2-40B4-BE49-F238E27FC236}">
                      <a16:creationId xmlns:a16="http://schemas.microsoft.com/office/drawing/2014/main" id="{04186583-171C-4C17-9728-000E7F9B0188}"/>
                    </a:ext>
                  </a:extLst>
                </p:cNvPr>
                <p:cNvSpPr/>
                <p:nvPr>
                  <p:custDataLst>
                    <p:tags r:id="rId11"/>
                  </p:custDataLst>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9" name="PA-图形 230">
                  <a:extLst>
                    <a:ext uri="{FF2B5EF4-FFF2-40B4-BE49-F238E27FC236}">
                      <a16:creationId xmlns:a16="http://schemas.microsoft.com/office/drawing/2014/main" id="{BE2DE04E-B898-44CC-A02D-58DF5FE065C9}"/>
                    </a:ext>
                  </a:extLst>
                </p:cNvPr>
                <p:cNvSpPr/>
                <p:nvPr>
                  <p:custDataLst>
                    <p:tags r:id="rId12"/>
                  </p:custDataLst>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0" name="PA-图形 230">
                  <a:extLst>
                    <a:ext uri="{FF2B5EF4-FFF2-40B4-BE49-F238E27FC236}">
                      <a16:creationId xmlns:a16="http://schemas.microsoft.com/office/drawing/2014/main" id="{448C0DE3-0949-44C7-8D36-BA1683371CE4}"/>
                    </a:ext>
                  </a:extLst>
                </p:cNvPr>
                <p:cNvSpPr/>
                <p:nvPr>
                  <p:custDataLst>
                    <p:tags r:id="rId13"/>
                  </p:custDataLst>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1" name="PA-图形 230">
                  <a:extLst>
                    <a:ext uri="{FF2B5EF4-FFF2-40B4-BE49-F238E27FC236}">
                      <a16:creationId xmlns:a16="http://schemas.microsoft.com/office/drawing/2014/main" id="{AAECC266-88C7-490B-AF5A-1BC0A85ED9C6}"/>
                    </a:ext>
                  </a:extLst>
                </p:cNvPr>
                <p:cNvSpPr/>
                <p:nvPr>
                  <p:custDataLst>
                    <p:tags r:id="rId14"/>
                  </p:custDataLst>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2" name="组合 61">
                <a:extLst>
                  <a:ext uri="{FF2B5EF4-FFF2-40B4-BE49-F238E27FC236}">
                    <a16:creationId xmlns:a16="http://schemas.microsoft.com/office/drawing/2014/main" id="{6A118186-2F7C-49D3-B20D-06B6F0190EBD}"/>
                  </a:ext>
                </a:extLst>
              </p:cNvPr>
              <p:cNvGrpSpPr/>
              <p:nvPr/>
            </p:nvGrpSpPr>
            <p:grpSpPr>
              <a:xfrm>
                <a:off x="11740046" y="4025853"/>
                <a:ext cx="141906" cy="141906"/>
                <a:chOff x="6125507" y="2177982"/>
                <a:chExt cx="224257" cy="224257"/>
              </a:xfrm>
            </p:grpSpPr>
            <p:sp>
              <p:nvSpPr>
                <p:cNvPr id="63" name="PA-图形 217">
                  <a:extLst>
                    <a:ext uri="{FF2B5EF4-FFF2-40B4-BE49-F238E27FC236}">
                      <a16:creationId xmlns:a16="http://schemas.microsoft.com/office/drawing/2014/main" id="{D31B8F43-960C-44E2-A4AA-3F8304C27921}"/>
                    </a:ext>
                  </a:extLst>
                </p:cNvPr>
                <p:cNvSpPr/>
                <p:nvPr>
                  <p:custDataLst>
                    <p:tags r:id="rId6"/>
                  </p:custDataLst>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4" name="PA-图形 217">
                  <a:extLst>
                    <a:ext uri="{FF2B5EF4-FFF2-40B4-BE49-F238E27FC236}">
                      <a16:creationId xmlns:a16="http://schemas.microsoft.com/office/drawing/2014/main" id="{04F5C686-7A63-47D4-A70B-7D6589D96E72}"/>
                    </a:ext>
                  </a:extLst>
                </p:cNvPr>
                <p:cNvSpPr/>
                <p:nvPr>
                  <p:custDataLst>
                    <p:tags r:id="rId7"/>
                  </p:custDataLst>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5" name="PA-图形 217">
                  <a:extLst>
                    <a:ext uri="{FF2B5EF4-FFF2-40B4-BE49-F238E27FC236}">
                      <a16:creationId xmlns:a16="http://schemas.microsoft.com/office/drawing/2014/main" id="{833BE95D-EDAE-4717-BC32-E005C25C30CB}"/>
                    </a:ext>
                  </a:extLst>
                </p:cNvPr>
                <p:cNvSpPr/>
                <p:nvPr>
                  <p:custDataLst>
                    <p:tags r:id="rId8"/>
                  </p:custDataLst>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6" name="PA-图形 217">
                  <a:extLst>
                    <a:ext uri="{FF2B5EF4-FFF2-40B4-BE49-F238E27FC236}">
                      <a16:creationId xmlns:a16="http://schemas.microsoft.com/office/drawing/2014/main" id="{3C5439AE-7623-4DA1-8801-354370E0E7AE}"/>
                    </a:ext>
                  </a:extLst>
                </p:cNvPr>
                <p:cNvSpPr/>
                <p:nvPr>
                  <p:custDataLst>
                    <p:tags r:id="rId9"/>
                  </p:custDataLst>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67" name="PA-图形 217">
                  <a:extLst>
                    <a:ext uri="{FF2B5EF4-FFF2-40B4-BE49-F238E27FC236}">
                      <a16:creationId xmlns:a16="http://schemas.microsoft.com/office/drawing/2014/main" id="{30CE09C8-DDD6-450B-B3D5-440EAD84A961}"/>
                    </a:ext>
                  </a:extLst>
                </p:cNvPr>
                <p:cNvSpPr/>
                <p:nvPr>
                  <p:custDataLst>
                    <p:tags r:id="rId10"/>
                  </p:custDataLst>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57" name="PA-直接连接符 56">
              <a:extLst>
                <a:ext uri="{FF2B5EF4-FFF2-40B4-BE49-F238E27FC236}">
                  <a16:creationId xmlns:a16="http://schemas.microsoft.com/office/drawing/2014/main" id="{8E8B5299-E39E-4AAA-8D39-BFC1C20CE014}"/>
                </a:ext>
              </a:extLst>
            </p:cNvPr>
            <p:cNvCxnSpPr>
              <a:cxnSpLocks/>
            </p:cNvCxnSpPr>
            <p:nvPr>
              <p:custDataLst>
                <p:tags r:id="rId3"/>
              </p:custDataLst>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A-直接连接符 57">
              <a:extLst>
                <a:ext uri="{FF2B5EF4-FFF2-40B4-BE49-F238E27FC236}">
                  <a16:creationId xmlns:a16="http://schemas.microsoft.com/office/drawing/2014/main" id="{B4D54DAA-137B-4C77-8F40-27BE3032A52E}"/>
                </a:ext>
              </a:extLst>
            </p:cNvPr>
            <p:cNvCxnSpPr>
              <a:cxnSpLocks/>
            </p:cNvCxnSpPr>
            <p:nvPr>
              <p:custDataLst>
                <p:tags r:id="rId4"/>
              </p:custDataLst>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文本占位符 22">
            <a:extLst>
              <a:ext uri="{FF2B5EF4-FFF2-40B4-BE49-F238E27FC236}">
                <a16:creationId xmlns:a16="http://schemas.microsoft.com/office/drawing/2014/main" id="{207FF8DF-9163-4AD1-9BF5-7865B6208C7F}"/>
              </a:ext>
            </a:extLst>
          </p:cNvPr>
          <p:cNvSpPr>
            <a:spLocks noGrp="1"/>
          </p:cNvSpPr>
          <p:nvPr>
            <p:ph type="body" sz="quarter" idx="13"/>
          </p:nvPr>
        </p:nvSpPr>
        <p:spPr>
          <a:xfrm>
            <a:off x="811213" y="5765800"/>
            <a:ext cx="10569575" cy="542925"/>
          </a:xfrm>
        </p:spPr>
        <p:txBody>
          <a:bodyPr/>
          <a:lstStyle/>
          <a:p>
            <a:pPr algn="ctr"/>
            <a:r>
              <a:rPr lang="en-US" altLang="zh-CN" sz="1400" dirty="0"/>
              <a:t>Lorem ipsum dolor sit </a:t>
            </a:r>
            <a:r>
              <a:rPr lang="en-US" altLang="zh-CN" sz="1400" dirty="0" err="1"/>
              <a:t>amet</a:t>
            </a:r>
            <a:r>
              <a:rPr lang="en-US" altLang="zh-CN" sz="1400" dirty="0"/>
              <a:t>, </a:t>
            </a:r>
            <a:r>
              <a:rPr lang="en-US" altLang="zh-CN" sz="1400" dirty="0" err="1"/>
              <a:t>consectetuer</a:t>
            </a:r>
            <a:r>
              <a:rPr lang="en-US" altLang="zh-CN" sz="1400" dirty="0"/>
              <a:t> </a:t>
            </a:r>
            <a:r>
              <a:rPr lang="en-US" altLang="zh-CN" sz="1400" dirty="0" err="1"/>
              <a:t>adipiscing</a:t>
            </a:r>
            <a:r>
              <a:rPr lang="en-US" altLang="zh-CN" sz="1400" dirty="0"/>
              <a:t> </a:t>
            </a:r>
            <a:r>
              <a:rPr lang="en-US" altLang="zh-CN" sz="1400" dirty="0" err="1"/>
              <a:t>elit</a:t>
            </a:r>
            <a:r>
              <a:rPr lang="en-US" altLang="zh-CN" sz="1400" dirty="0"/>
              <a:t>. Maecenas </a:t>
            </a:r>
            <a:r>
              <a:rPr lang="en-US" altLang="zh-CN" sz="1400" dirty="0" err="1"/>
              <a:t>porttitor</a:t>
            </a:r>
            <a:r>
              <a:rPr lang="en-US" altLang="zh-CN" sz="1400" dirty="0"/>
              <a:t> </a:t>
            </a:r>
            <a:r>
              <a:rPr lang="en-US" altLang="zh-CN" sz="1400" dirty="0" err="1"/>
              <a:t>congue</a:t>
            </a:r>
            <a:r>
              <a:rPr lang="en-US" altLang="zh-CN" sz="1400" dirty="0"/>
              <a:t> </a:t>
            </a:r>
            <a:r>
              <a:rPr lang="en-US" altLang="zh-CN" sz="1400" dirty="0" err="1"/>
              <a:t>massa</a:t>
            </a:r>
            <a:r>
              <a:rPr lang="en-US" altLang="zh-CN" sz="1400" dirty="0"/>
              <a:t>. </a:t>
            </a:r>
            <a:r>
              <a:rPr lang="en-US" altLang="zh-CN" sz="1400" dirty="0" err="1"/>
              <a:t>Fusce</a:t>
            </a:r>
            <a:r>
              <a:rPr lang="en-US" altLang="zh-CN" sz="1400" dirty="0"/>
              <a:t> </a:t>
            </a:r>
            <a:r>
              <a:rPr lang="en-US" altLang="zh-CN" sz="1400" dirty="0" err="1"/>
              <a:t>posuere</a:t>
            </a:r>
            <a:r>
              <a:rPr lang="en-US" altLang="zh-CN" sz="1400" dirty="0"/>
              <a:t>, magna sed pulvinar </a:t>
            </a:r>
            <a:r>
              <a:rPr lang="en-US" altLang="zh-CN" sz="1400" dirty="0" err="1"/>
              <a:t>ultricies</a:t>
            </a:r>
            <a:r>
              <a:rPr lang="en-US" altLang="zh-CN" sz="1400" dirty="0"/>
              <a:t>, </a:t>
            </a:r>
            <a:r>
              <a:rPr lang="en-US" altLang="zh-CN" sz="1400" dirty="0" err="1"/>
              <a:t>purus</a:t>
            </a:r>
            <a:r>
              <a:rPr lang="en-US" altLang="zh-CN" sz="1400" dirty="0"/>
              <a:t> </a:t>
            </a:r>
            <a:r>
              <a:rPr lang="en-US" altLang="zh-CN" sz="1400" dirty="0" err="1"/>
              <a:t>lectus</a:t>
            </a:r>
            <a:r>
              <a:rPr lang="en-US" altLang="zh-CN" sz="1400" dirty="0"/>
              <a:t> </a:t>
            </a:r>
            <a:r>
              <a:rPr lang="en-US" altLang="zh-CN" sz="1400" dirty="0" err="1"/>
              <a:t>malesuada</a:t>
            </a:r>
            <a:r>
              <a:rPr lang="en-US" altLang="zh-CN" sz="1400" dirty="0"/>
              <a:t> libero, sit </a:t>
            </a:r>
            <a:r>
              <a:rPr lang="en-US" altLang="zh-CN" sz="1400" dirty="0" err="1"/>
              <a:t>amet</a:t>
            </a:r>
            <a:r>
              <a:rPr lang="en-US" altLang="zh-CN" sz="1400" dirty="0"/>
              <a:t> </a:t>
            </a:r>
            <a:r>
              <a:rPr lang="en-US" altLang="zh-CN" sz="1400" dirty="0" err="1"/>
              <a:t>commodo</a:t>
            </a:r>
            <a:r>
              <a:rPr lang="en-US" altLang="zh-CN" sz="1400" dirty="0"/>
              <a:t> magna eros </a:t>
            </a:r>
            <a:r>
              <a:rPr lang="en-US" altLang="zh-CN" sz="1400" dirty="0" err="1"/>
              <a:t>quis</a:t>
            </a:r>
            <a:r>
              <a:rPr lang="en-US" altLang="zh-CN" sz="1400" dirty="0"/>
              <a:t> </a:t>
            </a:r>
            <a:r>
              <a:rPr lang="en-US" altLang="zh-CN" sz="1400" dirty="0" err="1"/>
              <a:t>urna</a:t>
            </a:r>
            <a:r>
              <a:rPr lang="en-US" altLang="zh-CN" sz="1400" dirty="0"/>
              <a:t>.</a:t>
            </a:r>
          </a:p>
        </p:txBody>
      </p:sp>
      <p:sp>
        <p:nvSpPr>
          <p:cNvPr id="25" name="文本占位符 24">
            <a:extLst>
              <a:ext uri="{FF2B5EF4-FFF2-40B4-BE49-F238E27FC236}">
                <a16:creationId xmlns:a16="http://schemas.microsoft.com/office/drawing/2014/main" id="{CC86B7F0-B183-40F6-BFAE-CE7329360033}"/>
              </a:ext>
            </a:extLst>
          </p:cNvPr>
          <p:cNvSpPr>
            <a:spLocks noGrp="1"/>
          </p:cNvSpPr>
          <p:nvPr>
            <p:ph type="body" sz="quarter" idx="10"/>
          </p:nvPr>
        </p:nvSpPr>
        <p:spPr/>
        <p:txBody>
          <a:bodyPr/>
          <a:lstStyle/>
          <a:p>
            <a:r>
              <a:rPr lang="en-US" altLang="zh-CN" dirty="0"/>
              <a:t>01</a:t>
            </a:r>
            <a:endParaRPr lang="zh-CN" altLang="en-US" dirty="0"/>
          </a:p>
        </p:txBody>
      </p:sp>
      <p:sp>
        <p:nvSpPr>
          <p:cNvPr id="27" name="文本占位符 26">
            <a:extLst>
              <a:ext uri="{FF2B5EF4-FFF2-40B4-BE49-F238E27FC236}">
                <a16:creationId xmlns:a16="http://schemas.microsoft.com/office/drawing/2014/main" id="{C549F7B0-E67F-4AEE-9D1E-5ED324349105}"/>
              </a:ext>
            </a:extLst>
          </p:cNvPr>
          <p:cNvSpPr>
            <a:spLocks noGrp="1"/>
          </p:cNvSpPr>
          <p:nvPr>
            <p:ph type="body" sz="quarter" idx="11"/>
          </p:nvPr>
        </p:nvSpPr>
        <p:spPr/>
        <p:txBody>
          <a:bodyPr/>
          <a:lstStyle/>
          <a:p>
            <a:r>
              <a:rPr lang="zh-CN" altLang="en-US" dirty="0"/>
              <a:t>工作概况</a:t>
            </a:r>
          </a:p>
        </p:txBody>
      </p:sp>
      <p:sp>
        <p:nvSpPr>
          <p:cNvPr id="29" name="文本占位符 28">
            <a:extLst>
              <a:ext uri="{FF2B5EF4-FFF2-40B4-BE49-F238E27FC236}">
                <a16:creationId xmlns:a16="http://schemas.microsoft.com/office/drawing/2014/main" id="{853CB32C-942F-48F7-8B38-1CC9B185080C}"/>
              </a:ext>
            </a:extLst>
          </p:cNvPr>
          <p:cNvSpPr>
            <a:spLocks noGrp="1"/>
          </p:cNvSpPr>
          <p:nvPr>
            <p:ph type="body" sz="quarter" idx="12"/>
          </p:nvPr>
        </p:nvSpPr>
        <p:spPr/>
        <p:txBody>
          <a:bodyPr/>
          <a:lstStyle/>
          <a:p>
            <a:r>
              <a:rPr lang="zh-CN" altLang="en-US" spc="300" dirty="0">
                <a:latin typeface="+mn-ea"/>
              </a:rPr>
              <a:t>请填写关于本章的内容介绍</a:t>
            </a:r>
            <a:endParaRPr lang="en-US" altLang="zh-CN" spc="300" dirty="0">
              <a:latin typeface="+mn-ea"/>
            </a:endParaRPr>
          </a:p>
        </p:txBody>
      </p:sp>
    </p:spTree>
    <p:extLst>
      <p:ext uri="{BB962C8B-B14F-4D97-AF65-F5344CB8AC3E}">
        <p14:creationId xmlns:p14="http://schemas.microsoft.com/office/powerpoint/2010/main" val="989364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810F976B-05A2-4DB9-94A7-64F2C7A45459}"/>
              </a:ext>
            </a:extLst>
          </p:cNvPr>
          <p:cNvGrpSpPr/>
          <p:nvPr/>
        </p:nvGrpSpPr>
        <p:grpSpPr>
          <a:xfrm>
            <a:off x="3439829" y="1211263"/>
            <a:ext cx="5312342" cy="5312342"/>
            <a:chOff x="3439829" y="1160463"/>
            <a:chExt cx="5312342" cy="5312342"/>
          </a:xfrm>
        </p:grpSpPr>
        <p:sp>
          <p:nvSpPr>
            <p:cNvPr id="52" name="椭圆 51">
              <a:extLst>
                <a:ext uri="{FF2B5EF4-FFF2-40B4-BE49-F238E27FC236}">
                  <a16:creationId xmlns:a16="http://schemas.microsoft.com/office/drawing/2014/main" id="{34B5552F-763E-4924-85D9-2B62095CA396}"/>
                </a:ext>
              </a:extLst>
            </p:cNvPr>
            <p:cNvSpPr/>
            <p:nvPr/>
          </p:nvSpPr>
          <p:spPr>
            <a:xfrm flipH="1">
              <a:off x="3439829" y="1160463"/>
              <a:ext cx="5312342" cy="5312342"/>
            </a:xfrm>
            <a:prstGeom prst="ellipse">
              <a:avLst/>
            </a:prstGeom>
            <a:noFill/>
            <a:ln w="6350">
              <a:gradFill flip="none" rotWithShape="1">
                <a:gsLst>
                  <a:gs pos="73000">
                    <a:schemeClr val="accent1">
                      <a:lumMod val="5000"/>
                      <a:lumOff val="95000"/>
                      <a:alpha val="0"/>
                    </a:schemeClr>
                  </a:gs>
                  <a:gs pos="74000">
                    <a:schemeClr val="accent1">
                      <a:lumMod val="5000"/>
                      <a:lumOff val="95000"/>
                    </a:schemeClr>
                  </a:gs>
                  <a:gs pos="84000">
                    <a:schemeClr val="accent1">
                      <a:lumMod val="45000"/>
                      <a:lumOff val="5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a:extLst>
                <a:ext uri="{FF2B5EF4-FFF2-40B4-BE49-F238E27FC236}">
                  <a16:creationId xmlns:a16="http://schemas.microsoft.com/office/drawing/2014/main" id="{8288CCBF-383F-424B-9746-AA5001765D00}"/>
                </a:ext>
              </a:extLst>
            </p:cNvPr>
            <p:cNvSpPr/>
            <p:nvPr/>
          </p:nvSpPr>
          <p:spPr>
            <a:xfrm>
              <a:off x="3439829" y="1160463"/>
              <a:ext cx="5312342" cy="5312342"/>
            </a:xfrm>
            <a:prstGeom prst="ellipse">
              <a:avLst/>
            </a:prstGeom>
            <a:noFill/>
            <a:ln w="6350">
              <a:gradFill flip="none" rotWithShape="1">
                <a:gsLst>
                  <a:gs pos="73000">
                    <a:schemeClr val="accent1">
                      <a:lumMod val="5000"/>
                      <a:lumOff val="95000"/>
                      <a:alpha val="0"/>
                    </a:schemeClr>
                  </a:gs>
                  <a:gs pos="74000">
                    <a:schemeClr val="accent1">
                      <a:lumMod val="5000"/>
                      <a:lumOff val="95000"/>
                    </a:schemeClr>
                  </a:gs>
                  <a:gs pos="84000">
                    <a:schemeClr val="accent1">
                      <a:lumMod val="45000"/>
                      <a:lumOff val="55000"/>
                    </a:schemeClr>
                  </a:gs>
                </a:gsLst>
                <a:lin ang="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椭圆 2">
            <a:extLst>
              <a:ext uri="{FF2B5EF4-FFF2-40B4-BE49-F238E27FC236}">
                <a16:creationId xmlns:a16="http://schemas.microsoft.com/office/drawing/2014/main" id="{6802A0CC-3C2F-4ADF-A7A5-62F753DE87E0}"/>
              </a:ext>
            </a:extLst>
          </p:cNvPr>
          <p:cNvSpPr/>
          <p:nvPr/>
        </p:nvSpPr>
        <p:spPr>
          <a:xfrm>
            <a:off x="3721168" y="1492602"/>
            <a:ext cx="4749663" cy="4749664"/>
          </a:xfrm>
          <a:prstGeom prst="ellipse">
            <a:avLst/>
          </a:prstGeom>
          <a:blipFill>
            <a:blip r:embed="rId2"/>
            <a:srcRect/>
            <a:stretch>
              <a:fillRect l="-32689" t="-7447" r="-32737" b="-283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93">
            <a:extLst>
              <a:ext uri="{FF2B5EF4-FFF2-40B4-BE49-F238E27FC236}">
                <a16:creationId xmlns:a16="http://schemas.microsoft.com/office/drawing/2014/main" id="{E04B97A6-50CA-4609-B0E7-D95DDEA37BB4}"/>
              </a:ext>
            </a:extLst>
          </p:cNvPr>
          <p:cNvGrpSpPr/>
          <p:nvPr/>
        </p:nvGrpSpPr>
        <p:grpSpPr>
          <a:xfrm>
            <a:off x="3934145" y="2002636"/>
            <a:ext cx="300567" cy="301331"/>
            <a:chOff x="3934145" y="1576902"/>
            <a:chExt cx="300567" cy="301331"/>
          </a:xfrm>
        </p:grpSpPr>
        <p:grpSp>
          <p:nvGrpSpPr>
            <p:cNvPr id="42" name="组合 41">
              <a:extLst>
                <a:ext uri="{FF2B5EF4-FFF2-40B4-BE49-F238E27FC236}">
                  <a16:creationId xmlns:a16="http://schemas.microsoft.com/office/drawing/2014/main" id="{8054A3A1-C11C-4FA2-AAD2-964AFBC36B6D}"/>
                </a:ext>
              </a:extLst>
            </p:cNvPr>
            <p:cNvGrpSpPr/>
            <p:nvPr/>
          </p:nvGrpSpPr>
          <p:grpSpPr>
            <a:xfrm>
              <a:off x="3964084" y="1606917"/>
              <a:ext cx="240688" cy="241300"/>
              <a:chOff x="4699534" y="705384"/>
              <a:chExt cx="279400" cy="279400"/>
            </a:xfrm>
          </p:grpSpPr>
          <p:sp>
            <p:nvSpPr>
              <p:cNvPr id="44" name="椭圆 43">
                <a:extLst>
                  <a:ext uri="{FF2B5EF4-FFF2-40B4-BE49-F238E27FC236}">
                    <a16:creationId xmlns:a16="http://schemas.microsoft.com/office/drawing/2014/main" id="{A382F5FD-222F-452A-A014-B1251A919112}"/>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45" name="椭圆 44">
                <a:extLst>
                  <a:ext uri="{FF2B5EF4-FFF2-40B4-BE49-F238E27FC236}">
                    <a16:creationId xmlns:a16="http://schemas.microsoft.com/office/drawing/2014/main" id="{CD410154-596D-4D04-AE9B-1EEF3A563ECE}"/>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43" name="椭圆 42">
              <a:extLst>
                <a:ext uri="{FF2B5EF4-FFF2-40B4-BE49-F238E27FC236}">
                  <a16:creationId xmlns:a16="http://schemas.microsoft.com/office/drawing/2014/main" id="{747C9116-6372-4B7C-BF23-BF02D92046EF}"/>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76" name="矩形 75">
            <a:extLst>
              <a:ext uri="{FF2B5EF4-FFF2-40B4-BE49-F238E27FC236}">
                <a16:creationId xmlns:a16="http://schemas.microsoft.com/office/drawing/2014/main" id="{89FE244C-57E0-465F-B36F-41E305B197E5}"/>
              </a:ext>
            </a:extLst>
          </p:cNvPr>
          <p:cNvSpPr/>
          <p:nvPr/>
        </p:nvSpPr>
        <p:spPr>
          <a:xfrm>
            <a:off x="559299" y="2116739"/>
            <a:ext cx="2974975" cy="6681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a:t>
            </a:r>
            <a:endParaRPr lang="en-US" altLang="zh-CN" sz="1500" dirty="0">
              <a:solidFill>
                <a:schemeClr val="accent2"/>
              </a:solidFill>
              <a:latin typeface="+mn-ea"/>
            </a:endParaRPr>
          </a:p>
        </p:txBody>
      </p:sp>
      <p:sp>
        <p:nvSpPr>
          <p:cNvPr id="77" name="文本框 2" descr="章节标题1">
            <a:extLst>
              <a:ext uri="{FF2B5EF4-FFF2-40B4-BE49-F238E27FC236}">
                <a16:creationId xmlns:a16="http://schemas.microsoft.com/office/drawing/2014/main" id="{BF1F6793-885D-4E73-AC88-E6937B7566EA}"/>
              </a:ext>
            </a:extLst>
          </p:cNvPr>
          <p:cNvSpPr txBox="1"/>
          <p:nvPr/>
        </p:nvSpPr>
        <p:spPr>
          <a:xfrm>
            <a:off x="1879437" y="1730044"/>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pc="300" dirty="0">
                <a:latin typeface="+mj-ea"/>
                <a:ea typeface="+mj-ea"/>
              </a:rPr>
              <a:t>工作</a:t>
            </a:r>
            <a:r>
              <a:rPr lang="zh-CN" altLang="en-US" spc="300" dirty="0">
                <a:solidFill>
                  <a:schemeClr val="accent1"/>
                </a:solidFill>
                <a:latin typeface="+mj-ea"/>
                <a:ea typeface="+mj-ea"/>
              </a:rPr>
              <a:t>概况</a:t>
            </a:r>
            <a:endParaRPr lang="en-US" altLang="zh-CN" spc="300" dirty="0">
              <a:solidFill>
                <a:schemeClr val="accent1"/>
              </a:solidFill>
              <a:latin typeface="+mj-ea"/>
              <a:ea typeface="+mj-ea"/>
            </a:endParaRPr>
          </a:p>
        </p:txBody>
      </p:sp>
      <p:sp>
        <p:nvSpPr>
          <p:cNvPr id="79" name="矩形 78">
            <a:extLst>
              <a:ext uri="{FF2B5EF4-FFF2-40B4-BE49-F238E27FC236}">
                <a16:creationId xmlns:a16="http://schemas.microsoft.com/office/drawing/2014/main" id="{911C6EDB-4EC1-4234-85B1-4C08F465B4FB}"/>
              </a:ext>
            </a:extLst>
          </p:cNvPr>
          <p:cNvSpPr/>
          <p:nvPr/>
        </p:nvSpPr>
        <p:spPr>
          <a:xfrm>
            <a:off x="696458" y="3842669"/>
            <a:ext cx="2540635" cy="6681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a:t>
            </a:r>
            <a:endParaRPr lang="en-US" altLang="zh-CN" sz="1500" dirty="0">
              <a:solidFill>
                <a:schemeClr val="accent2"/>
              </a:solidFill>
              <a:latin typeface="+mn-ea"/>
            </a:endParaRPr>
          </a:p>
        </p:txBody>
      </p:sp>
      <p:sp>
        <p:nvSpPr>
          <p:cNvPr id="80" name="文本框 2" descr="章节标题1">
            <a:extLst>
              <a:ext uri="{FF2B5EF4-FFF2-40B4-BE49-F238E27FC236}">
                <a16:creationId xmlns:a16="http://schemas.microsoft.com/office/drawing/2014/main" id="{A1A437FE-E1CA-451B-8497-5BF92BC50DE1}"/>
              </a:ext>
            </a:extLst>
          </p:cNvPr>
          <p:cNvSpPr txBox="1"/>
          <p:nvPr/>
        </p:nvSpPr>
        <p:spPr>
          <a:xfrm>
            <a:off x="1570827" y="3459214"/>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pc="300" dirty="0">
                <a:latin typeface="+mj-ea"/>
                <a:ea typeface="+mj-ea"/>
              </a:rPr>
              <a:t>工作</a:t>
            </a:r>
            <a:r>
              <a:rPr lang="zh-CN" altLang="en-US" spc="300" dirty="0">
                <a:solidFill>
                  <a:schemeClr val="accent1"/>
                </a:solidFill>
                <a:latin typeface="+mj-ea"/>
                <a:ea typeface="+mj-ea"/>
              </a:rPr>
              <a:t>概况</a:t>
            </a:r>
            <a:endParaRPr lang="en-US" altLang="zh-CN" spc="300" dirty="0">
              <a:solidFill>
                <a:schemeClr val="accent1"/>
              </a:solidFill>
              <a:latin typeface="+mj-ea"/>
              <a:ea typeface="+mj-ea"/>
            </a:endParaRPr>
          </a:p>
        </p:txBody>
      </p:sp>
      <p:sp>
        <p:nvSpPr>
          <p:cNvPr id="82" name="矩形 81">
            <a:extLst>
              <a:ext uri="{FF2B5EF4-FFF2-40B4-BE49-F238E27FC236}">
                <a16:creationId xmlns:a16="http://schemas.microsoft.com/office/drawing/2014/main" id="{C1DC9EF5-6B18-4F6E-8C96-7711021B6CCD}"/>
              </a:ext>
            </a:extLst>
          </p:cNvPr>
          <p:cNvSpPr/>
          <p:nvPr/>
        </p:nvSpPr>
        <p:spPr>
          <a:xfrm>
            <a:off x="926964" y="5555391"/>
            <a:ext cx="2744470" cy="6681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a:t>
            </a:r>
            <a:endParaRPr lang="en-US" altLang="zh-CN" sz="1500" dirty="0">
              <a:solidFill>
                <a:schemeClr val="accent2"/>
              </a:solidFill>
              <a:latin typeface="+mn-ea"/>
            </a:endParaRPr>
          </a:p>
        </p:txBody>
      </p:sp>
      <p:sp>
        <p:nvSpPr>
          <p:cNvPr id="83" name="文本框 2" descr="章节标题1">
            <a:extLst>
              <a:ext uri="{FF2B5EF4-FFF2-40B4-BE49-F238E27FC236}">
                <a16:creationId xmlns:a16="http://schemas.microsoft.com/office/drawing/2014/main" id="{033530B6-61D7-4469-A5F8-2CEC8221BD07}"/>
              </a:ext>
            </a:extLst>
          </p:cNvPr>
          <p:cNvSpPr txBox="1"/>
          <p:nvPr/>
        </p:nvSpPr>
        <p:spPr>
          <a:xfrm>
            <a:off x="1982307" y="5237276"/>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pc="300" dirty="0">
                <a:latin typeface="+mj-ea"/>
                <a:ea typeface="+mj-ea"/>
              </a:rPr>
              <a:t>工作</a:t>
            </a:r>
            <a:r>
              <a:rPr lang="zh-CN" altLang="en-US" spc="300" dirty="0">
                <a:solidFill>
                  <a:schemeClr val="accent1"/>
                </a:solidFill>
                <a:latin typeface="+mj-ea"/>
                <a:ea typeface="+mj-ea"/>
              </a:rPr>
              <a:t>概况</a:t>
            </a:r>
            <a:endParaRPr lang="en-US" altLang="zh-CN" spc="300" dirty="0">
              <a:solidFill>
                <a:schemeClr val="accent1"/>
              </a:solidFill>
              <a:latin typeface="+mj-ea"/>
              <a:ea typeface="+mj-ea"/>
            </a:endParaRPr>
          </a:p>
        </p:txBody>
      </p:sp>
      <p:sp>
        <p:nvSpPr>
          <p:cNvPr id="85" name="矩形 84">
            <a:extLst>
              <a:ext uri="{FF2B5EF4-FFF2-40B4-BE49-F238E27FC236}">
                <a16:creationId xmlns:a16="http://schemas.microsoft.com/office/drawing/2014/main" id="{B7E93C60-1593-429A-8474-D9887BE661AF}"/>
              </a:ext>
            </a:extLst>
          </p:cNvPr>
          <p:cNvSpPr/>
          <p:nvPr/>
        </p:nvSpPr>
        <p:spPr>
          <a:xfrm>
            <a:off x="8617449" y="2082449"/>
            <a:ext cx="2974975" cy="6681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a:t>
            </a:r>
            <a:endParaRPr lang="en-US" altLang="zh-CN" sz="1500" dirty="0">
              <a:solidFill>
                <a:schemeClr val="accent2"/>
              </a:solidFill>
              <a:latin typeface="+mn-ea"/>
            </a:endParaRPr>
          </a:p>
        </p:txBody>
      </p:sp>
      <p:sp>
        <p:nvSpPr>
          <p:cNvPr id="86" name="文本框 2" descr="章节标题1">
            <a:extLst>
              <a:ext uri="{FF2B5EF4-FFF2-40B4-BE49-F238E27FC236}">
                <a16:creationId xmlns:a16="http://schemas.microsoft.com/office/drawing/2014/main" id="{649720C8-BE36-4771-8D9C-03B257D924F0}"/>
              </a:ext>
            </a:extLst>
          </p:cNvPr>
          <p:cNvSpPr txBox="1"/>
          <p:nvPr/>
        </p:nvSpPr>
        <p:spPr>
          <a:xfrm>
            <a:off x="8623137" y="1730044"/>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j-ea"/>
                <a:ea typeface="+mj-ea"/>
              </a:rPr>
              <a:t>工作</a:t>
            </a:r>
            <a:r>
              <a:rPr lang="zh-CN" altLang="en-US" spc="300" dirty="0">
                <a:solidFill>
                  <a:schemeClr val="accent1"/>
                </a:solidFill>
                <a:latin typeface="+mj-ea"/>
                <a:ea typeface="+mj-ea"/>
              </a:rPr>
              <a:t>概况</a:t>
            </a:r>
            <a:endParaRPr lang="en-US" altLang="zh-CN" spc="300" dirty="0">
              <a:solidFill>
                <a:schemeClr val="accent1"/>
              </a:solidFill>
              <a:latin typeface="+mj-ea"/>
              <a:ea typeface="+mj-ea"/>
            </a:endParaRPr>
          </a:p>
        </p:txBody>
      </p:sp>
      <p:sp>
        <p:nvSpPr>
          <p:cNvPr id="88" name="矩形 87">
            <a:extLst>
              <a:ext uri="{FF2B5EF4-FFF2-40B4-BE49-F238E27FC236}">
                <a16:creationId xmlns:a16="http://schemas.microsoft.com/office/drawing/2014/main" id="{A41CA6B1-A1D2-4612-BCA1-185F0213BB9C}"/>
              </a:ext>
            </a:extLst>
          </p:cNvPr>
          <p:cNvSpPr/>
          <p:nvPr/>
        </p:nvSpPr>
        <p:spPr>
          <a:xfrm>
            <a:off x="8957174" y="3842669"/>
            <a:ext cx="2540635" cy="6681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a:t>
            </a:r>
            <a:endParaRPr lang="en-US" altLang="zh-CN" sz="1500" dirty="0">
              <a:solidFill>
                <a:schemeClr val="accent2"/>
              </a:solidFill>
              <a:latin typeface="+mn-ea"/>
            </a:endParaRPr>
          </a:p>
        </p:txBody>
      </p:sp>
      <p:sp>
        <p:nvSpPr>
          <p:cNvPr id="89" name="文本框 2" descr="章节标题1">
            <a:extLst>
              <a:ext uri="{FF2B5EF4-FFF2-40B4-BE49-F238E27FC236}">
                <a16:creationId xmlns:a16="http://schemas.microsoft.com/office/drawing/2014/main" id="{E5C55FBA-5219-433B-8C11-4010BACEE3E3}"/>
              </a:ext>
            </a:extLst>
          </p:cNvPr>
          <p:cNvSpPr txBox="1"/>
          <p:nvPr/>
        </p:nvSpPr>
        <p:spPr>
          <a:xfrm>
            <a:off x="8962863" y="3459214"/>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j-ea"/>
                <a:ea typeface="+mj-ea"/>
              </a:rPr>
              <a:t>工作</a:t>
            </a:r>
            <a:r>
              <a:rPr lang="zh-CN" altLang="en-US" spc="300" dirty="0">
                <a:solidFill>
                  <a:schemeClr val="accent1"/>
                </a:solidFill>
                <a:latin typeface="+mj-ea"/>
                <a:ea typeface="+mj-ea"/>
              </a:rPr>
              <a:t>概况</a:t>
            </a:r>
            <a:endParaRPr lang="en-US" altLang="zh-CN" spc="300" dirty="0">
              <a:solidFill>
                <a:schemeClr val="accent1"/>
              </a:solidFill>
              <a:latin typeface="+mj-ea"/>
              <a:ea typeface="+mj-ea"/>
            </a:endParaRPr>
          </a:p>
        </p:txBody>
      </p:sp>
      <p:sp>
        <p:nvSpPr>
          <p:cNvPr id="91" name="矩形 90">
            <a:extLst>
              <a:ext uri="{FF2B5EF4-FFF2-40B4-BE49-F238E27FC236}">
                <a16:creationId xmlns:a16="http://schemas.microsoft.com/office/drawing/2014/main" id="{967E1404-3614-4D77-A655-00F39A9C6DFD}"/>
              </a:ext>
            </a:extLst>
          </p:cNvPr>
          <p:cNvSpPr/>
          <p:nvPr/>
        </p:nvSpPr>
        <p:spPr>
          <a:xfrm>
            <a:off x="8619354" y="5555391"/>
            <a:ext cx="2744470" cy="6681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a:t>
            </a:r>
            <a:endParaRPr lang="en-US" altLang="zh-CN" sz="1500" dirty="0">
              <a:solidFill>
                <a:schemeClr val="accent2"/>
              </a:solidFill>
              <a:latin typeface="+mn-ea"/>
            </a:endParaRPr>
          </a:p>
        </p:txBody>
      </p:sp>
      <p:sp>
        <p:nvSpPr>
          <p:cNvPr id="92" name="文本框 2" descr="章节标题1">
            <a:extLst>
              <a:ext uri="{FF2B5EF4-FFF2-40B4-BE49-F238E27FC236}">
                <a16:creationId xmlns:a16="http://schemas.microsoft.com/office/drawing/2014/main" id="{27504319-885C-498B-8FB8-9A246DABBB98}"/>
              </a:ext>
            </a:extLst>
          </p:cNvPr>
          <p:cNvSpPr txBox="1"/>
          <p:nvPr/>
        </p:nvSpPr>
        <p:spPr>
          <a:xfrm>
            <a:off x="8645997" y="5214416"/>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j-ea"/>
                <a:ea typeface="+mj-ea"/>
              </a:rPr>
              <a:t>工作</a:t>
            </a:r>
            <a:r>
              <a:rPr lang="zh-CN" altLang="en-US" spc="300" dirty="0">
                <a:solidFill>
                  <a:schemeClr val="accent1"/>
                </a:solidFill>
                <a:latin typeface="+mj-ea"/>
                <a:ea typeface="+mj-ea"/>
              </a:rPr>
              <a:t>概况</a:t>
            </a:r>
            <a:endParaRPr lang="en-US" altLang="zh-CN" spc="300" dirty="0">
              <a:solidFill>
                <a:schemeClr val="accent1"/>
              </a:solidFill>
              <a:latin typeface="+mj-ea"/>
              <a:ea typeface="+mj-ea"/>
            </a:endParaRPr>
          </a:p>
        </p:txBody>
      </p:sp>
      <p:grpSp>
        <p:nvGrpSpPr>
          <p:cNvPr id="95" name="组合 94">
            <a:extLst>
              <a:ext uri="{FF2B5EF4-FFF2-40B4-BE49-F238E27FC236}">
                <a16:creationId xmlns:a16="http://schemas.microsoft.com/office/drawing/2014/main" id="{EFDE5A36-E422-45B5-8A0E-009862243373}"/>
              </a:ext>
            </a:extLst>
          </p:cNvPr>
          <p:cNvGrpSpPr/>
          <p:nvPr/>
        </p:nvGrpSpPr>
        <p:grpSpPr>
          <a:xfrm>
            <a:off x="3299145" y="3704068"/>
            <a:ext cx="300567" cy="301331"/>
            <a:chOff x="3934145" y="1576902"/>
            <a:chExt cx="300567" cy="301331"/>
          </a:xfrm>
        </p:grpSpPr>
        <p:grpSp>
          <p:nvGrpSpPr>
            <p:cNvPr id="96" name="组合 95">
              <a:extLst>
                <a:ext uri="{FF2B5EF4-FFF2-40B4-BE49-F238E27FC236}">
                  <a16:creationId xmlns:a16="http://schemas.microsoft.com/office/drawing/2014/main" id="{E9D9C1D8-0C25-4E9F-93F3-A9BEEC775FC9}"/>
                </a:ext>
              </a:extLst>
            </p:cNvPr>
            <p:cNvGrpSpPr/>
            <p:nvPr/>
          </p:nvGrpSpPr>
          <p:grpSpPr>
            <a:xfrm>
              <a:off x="3964084" y="1606917"/>
              <a:ext cx="240688" cy="241300"/>
              <a:chOff x="4699534" y="705384"/>
              <a:chExt cx="279400" cy="279400"/>
            </a:xfrm>
          </p:grpSpPr>
          <p:sp>
            <p:nvSpPr>
              <p:cNvPr id="98" name="椭圆 97">
                <a:extLst>
                  <a:ext uri="{FF2B5EF4-FFF2-40B4-BE49-F238E27FC236}">
                    <a16:creationId xmlns:a16="http://schemas.microsoft.com/office/drawing/2014/main" id="{D5FDEA31-258D-45D1-AE56-326C38C57C6F}"/>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99" name="椭圆 98">
                <a:extLst>
                  <a:ext uri="{FF2B5EF4-FFF2-40B4-BE49-F238E27FC236}">
                    <a16:creationId xmlns:a16="http://schemas.microsoft.com/office/drawing/2014/main" id="{DDF2A934-58BC-4E8D-9A80-487BAA083D94}"/>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97" name="椭圆 96">
              <a:extLst>
                <a:ext uri="{FF2B5EF4-FFF2-40B4-BE49-F238E27FC236}">
                  <a16:creationId xmlns:a16="http://schemas.microsoft.com/office/drawing/2014/main" id="{F7546222-09DF-46D3-9BBF-89D0A319DAF2}"/>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00" name="组合 99">
            <a:extLst>
              <a:ext uri="{FF2B5EF4-FFF2-40B4-BE49-F238E27FC236}">
                <a16:creationId xmlns:a16="http://schemas.microsoft.com/office/drawing/2014/main" id="{B84FBD29-01D5-4223-84B5-E726AEA4CE37}"/>
              </a:ext>
            </a:extLst>
          </p:cNvPr>
          <p:cNvGrpSpPr/>
          <p:nvPr/>
        </p:nvGrpSpPr>
        <p:grpSpPr>
          <a:xfrm>
            <a:off x="3959545" y="5482068"/>
            <a:ext cx="300567" cy="301331"/>
            <a:chOff x="3934145" y="1576902"/>
            <a:chExt cx="300567" cy="301331"/>
          </a:xfrm>
        </p:grpSpPr>
        <p:grpSp>
          <p:nvGrpSpPr>
            <p:cNvPr id="101" name="组合 100">
              <a:extLst>
                <a:ext uri="{FF2B5EF4-FFF2-40B4-BE49-F238E27FC236}">
                  <a16:creationId xmlns:a16="http://schemas.microsoft.com/office/drawing/2014/main" id="{42AC1081-7F5E-48F2-AF25-7054D406BDF0}"/>
                </a:ext>
              </a:extLst>
            </p:cNvPr>
            <p:cNvGrpSpPr/>
            <p:nvPr/>
          </p:nvGrpSpPr>
          <p:grpSpPr>
            <a:xfrm>
              <a:off x="3964084" y="1606917"/>
              <a:ext cx="240688" cy="241300"/>
              <a:chOff x="4699534" y="705384"/>
              <a:chExt cx="279400" cy="279400"/>
            </a:xfrm>
          </p:grpSpPr>
          <p:sp>
            <p:nvSpPr>
              <p:cNvPr id="103" name="椭圆 102">
                <a:extLst>
                  <a:ext uri="{FF2B5EF4-FFF2-40B4-BE49-F238E27FC236}">
                    <a16:creationId xmlns:a16="http://schemas.microsoft.com/office/drawing/2014/main" id="{D4DA508D-D184-48A9-8F2B-B01667563A12}"/>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04" name="椭圆 103">
                <a:extLst>
                  <a:ext uri="{FF2B5EF4-FFF2-40B4-BE49-F238E27FC236}">
                    <a16:creationId xmlns:a16="http://schemas.microsoft.com/office/drawing/2014/main" id="{352D63EF-F5F0-4242-ACC2-C6D28B6632A6}"/>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102" name="椭圆 101">
              <a:extLst>
                <a:ext uri="{FF2B5EF4-FFF2-40B4-BE49-F238E27FC236}">
                  <a16:creationId xmlns:a16="http://schemas.microsoft.com/office/drawing/2014/main" id="{31900DDA-D768-45CB-BC8E-3C01C22981AD}"/>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05" name="组合 104">
            <a:extLst>
              <a:ext uri="{FF2B5EF4-FFF2-40B4-BE49-F238E27FC236}">
                <a16:creationId xmlns:a16="http://schemas.microsoft.com/office/drawing/2014/main" id="{40BC8643-9C55-442B-AB14-97133F3D9587}"/>
              </a:ext>
            </a:extLst>
          </p:cNvPr>
          <p:cNvGrpSpPr/>
          <p:nvPr/>
        </p:nvGrpSpPr>
        <p:grpSpPr>
          <a:xfrm>
            <a:off x="7960045" y="2002636"/>
            <a:ext cx="300567" cy="301331"/>
            <a:chOff x="3934145" y="1576902"/>
            <a:chExt cx="300567" cy="301331"/>
          </a:xfrm>
        </p:grpSpPr>
        <p:grpSp>
          <p:nvGrpSpPr>
            <p:cNvPr id="106" name="组合 105">
              <a:extLst>
                <a:ext uri="{FF2B5EF4-FFF2-40B4-BE49-F238E27FC236}">
                  <a16:creationId xmlns:a16="http://schemas.microsoft.com/office/drawing/2014/main" id="{A6730952-6761-449B-926C-9A8DA5D18630}"/>
                </a:ext>
              </a:extLst>
            </p:cNvPr>
            <p:cNvGrpSpPr/>
            <p:nvPr/>
          </p:nvGrpSpPr>
          <p:grpSpPr>
            <a:xfrm>
              <a:off x="3964084" y="1606917"/>
              <a:ext cx="240688" cy="241300"/>
              <a:chOff x="4699534" y="705384"/>
              <a:chExt cx="279400" cy="279400"/>
            </a:xfrm>
          </p:grpSpPr>
          <p:sp>
            <p:nvSpPr>
              <p:cNvPr id="108" name="椭圆 107">
                <a:extLst>
                  <a:ext uri="{FF2B5EF4-FFF2-40B4-BE49-F238E27FC236}">
                    <a16:creationId xmlns:a16="http://schemas.microsoft.com/office/drawing/2014/main" id="{D18A980C-DF91-4662-AFDA-FF537CC0C634}"/>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09" name="椭圆 108">
                <a:extLst>
                  <a:ext uri="{FF2B5EF4-FFF2-40B4-BE49-F238E27FC236}">
                    <a16:creationId xmlns:a16="http://schemas.microsoft.com/office/drawing/2014/main" id="{E8A0C89E-032F-404D-9017-D3B2E60E5206}"/>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107" name="椭圆 106">
              <a:extLst>
                <a:ext uri="{FF2B5EF4-FFF2-40B4-BE49-F238E27FC236}">
                  <a16:creationId xmlns:a16="http://schemas.microsoft.com/office/drawing/2014/main" id="{4446064D-1BAD-4A6D-B1F7-154D36B48BC7}"/>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10" name="组合 109">
            <a:extLst>
              <a:ext uri="{FF2B5EF4-FFF2-40B4-BE49-F238E27FC236}">
                <a16:creationId xmlns:a16="http://schemas.microsoft.com/office/drawing/2014/main" id="{B3F34F49-A2CA-411C-9244-978338C11196}"/>
              </a:ext>
            </a:extLst>
          </p:cNvPr>
          <p:cNvGrpSpPr/>
          <p:nvPr/>
        </p:nvGrpSpPr>
        <p:grpSpPr>
          <a:xfrm>
            <a:off x="7960045" y="5482068"/>
            <a:ext cx="300567" cy="301331"/>
            <a:chOff x="3934145" y="1576902"/>
            <a:chExt cx="300567" cy="301331"/>
          </a:xfrm>
        </p:grpSpPr>
        <p:grpSp>
          <p:nvGrpSpPr>
            <p:cNvPr id="111" name="组合 110">
              <a:extLst>
                <a:ext uri="{FF2B5EF4-FFF2-40B4-BE49-F238E27FC236}">
                  <a16:creationId xmlns:a16="http://schemas.microsoft.com/office/drawing/2014/main" id="{016F6FA5-CD41-42DD-B34B-7131D9500BBE}"/>
                </a:ext>
              </a:extLst>
            </p:cNvPr>
            <p:cNvGrpSpPr/>
            <p:nvPr/>
          </p:nvGrpSpPr>
          <p:grpSpPr>
            <a:xfrm>
              <a:off x="3964084" y="1606917"/>
              <a:ext cx="240688" cy="241300"/>
              <a:chOff x="4699534" y="705384"/>
              <a:chExt cx="279400" cy="279400"/>
            </a:xfrm>
          </p:grpSpPr>
          <p:sp>
            <p:nvSpPr>
              <p:cNvPr id="113" name="椭圆 112">
                <a:extLst>
                  <a:ext uri="{FF2B5EF4-FFF2-40B4-BE49-F238E27FC236}">
                    <a16:creationId xmlns:a16="http://schemas.microsoft.com/office/drawing/2014/main" id="{669C873F-D7B0-4CBC-A850-5A3AC2CE1C0E}"/>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4" name="椭圆 113">
                <a:extLst>
                  <a:ext uri="{FF2B5EF4-FFF2-40B4-BE49-F238E27FC236}">
                    <a16:creationId xmlns:a16="http://schemas.microsoft.com/office/drawing/2014/main" id="{666E4E2D-D4A6-4FD0-93CC-345F46B3CEC6}"/>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112" name="椭圆 111">
              <a:extLst>
                <a:ext uri="{FF2B5EF4-FFF2-40B4-BE49-F238E27FC236}">
                  <a16:creationId xmlns:a16="http://schemas.microsoft.com/office/drawing/2014/main" id="{BD6FAB42-2BDD-4477-AC55-255C0784E9D3}"/>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grpSp>
        <p:nvGrpSpPr>
          <p:cNvPr id="115" name="组合 114">
            <a:extLst>
              <a:ext uri="{FF2B5EF4-FFF2-40B4-BE49-F238E27FC236}">
                <a16:creationId xmlns:a16="http://schemas.microsoft.com/office/drawing/2014/main" id="{102F9194-5CED-4A65-8A16-CA7F44091CE4}"/>
              </a:ext>
            </a:extLst>
          </p:cNvPr>
          <p:cNvGrpSpPr/>
          <p:nvPr/>
        </p:nvGrpSpPr>
        <p:grpSpPr>
          <a:xfrm>
            <a:off x="8595045" y="3704068"/>
            <a:ext cx="300567" cy="301331"/>
            <a:chOff x="3934145" y="1576902"/>
            <a:chExt cx="300567" cy="301331"/>
          </a:xfrm>
        </p:grpSpPr>
        <p:grpSp>
          <p:nvGrpSpPr>
            <p:cNvPr id="116" name="组合 115">
              <a:extLst>
                <a:ext uri="{FF2B5EF4-FFF2-40B4-BE49-F238E27FC236}">
                  <a16:creationId xmlns:a16="http://schemas.microsoft.com/office/drawing/2014/main" id="{C6A2870C-5292-4A86-9354-D7C0E92F4E77}"/>
                </a:ext>
              </a:extLst>
            </p:cNvPr>
            <p:cNvGrpSpPr/>
            <p:nvPr/>
          </p:nvGrpSpPr>
          <p:grpSpPr>
            <a:xfrm>
              <a:off x="3964084" y="1606917"/>
              <a:ext cx="240688" cy="241300"/>
              <a:chOff x="4699534" y="705384"/>
              <a:chExt cx="279400" cy="279400"/>
            </a:xfrm>
          </p:grpSpPr>
          <p:sp>
            <p:nvSpPr>
              <p:cNvPr id="118" name="椭圆 117">
                <a:extLst>
                  <a:ext uri="{FF2B5EF4-FFF2-40B4-BE49-F238E27FC236}">
                    <a16:creationId xmlns:a16="http://schemas.microsoft.com/office/drawing/2014/main" id="{0F951AAD-369E-438F-8193-438C77919B00}"/>
                  </a:ext>
                </a:extLst>
              </p:cNvPr>
              <p:cNvSpPr/>
              <p:nvPr/>
            </p:nvSpPr>
            <p:spPr>
              <a:xfrm>
                <a:off x="4699534" y="705384"/>
                <a:ext cx="279400" cy="279400"/>
              </a:xfrm>
              <a:prstGeom prst="ellipse">
                <a:avLst/>
              </a:prstGeom>
              <a:solidFill>
                <a:srgbClr val="1840D5">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119" name="椭圆 118">
                <a:extLst>
                  <a:ext uri="{FF2B5EF4-FFF2-40B4-BE49-F238E27FC236}">
                    <a16:creationId xmlns:a16="http://schemas.microsoft.com/office/drawing/2014/main" id="{43628F13-45D2-4DCE-A336-F217BDD16882}"/>
                  </a:ext>
                </a:extLst>
              </p:cNvPr>
              <p:cNvSpPr/>
              <p:nvPr/>
            </p:nvSpPr>
            <p:spPr>
              <a:xfrm>
                <a:off x="4745877" y="751746"/>
                <a:ext cx="171970" cy="1719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117" name="椭圆 116">
              <a:extLst>
                <a:ext uri="{FF2B5EF4-FFF2-40B4-BE49-F238E27FC236}">
                  <a16:creationId xmlns:a16="http://schemas.microsoft.com/office/drawing/2014/main" id="{F90D9514-E6D2-4D3C-AB3F-E3BCD4033C4C}"/>
                </a:ext>
              </a:extLst>
            </p:cNvPr>
            <p:cNvSpPr/>
            <p:nvPr/>
          </p:nvSpPr>
          <p:spPr>
            <a:xfrm>
              <a:off x="3934145" y="1576902"/>
              <a:ext cx="300567" cy="30133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grpSp>
      <p:sp>
        <p:nvSpPr>
          <p:cNvPr id="5" name="文本占位符 4">
            <a:extLst>
              <a:ext uri="{FF2B5EF4-FFF2-40B4-BE49-F238E27FC236}">
                <a16:creationId xmlns:a16="http://schemas.microsoft.com/office/drawing/2014/main" id="{5F9B5096-9CAF-46A6-A357-B1256515401B}"/>
              </a:ext>
            </a:extLst>
          </p:cNvPr>
          <p:cNvSpPr>
            <a:spLocks noGrp="1"/>
          </p:cNvSpPr>
          <p:nvPr>
            <p:ph type="body" sz="quarter" idx="10"/>
          </p:nvPr>
        </p:nvSpPr>
        <p:spPr/>
        <p:txBody>
          <a:bodyPr/>
          <a:lstStyle/>
          <a:p>
            <a:r>
              <a:rPr lang="zh-CN" altLang="en-US" dirty="0"/>
              <a:t>工作概况</a:t>
            </a:r>
          </a:p>
        </p:txBody>
      </p:sp>
    </p:spTree>
    <p:extLst>
      <p:ext uri="{BB962C8B-B14F-4D97-AF65-F5344CB8AC3E}">
        <p14:creationId xmlns:p14="http://schemas.microsoft.com/office/powerpoint/2010/main" val="244653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98">
            <a:extLst>
              <a:ext uri="{FF2B5EF4-FFF2-40B4-BE49-F238E27FC236}">
                <a16:creationId xmlns:a16="http://schemas.microsoft.com/office/drawing/2014/main" id="{C405F4AD-61F8-42A5-AB59-675894BA9CDE}"/>
              </a:ext>
            </a:extLst>
          </p:cNvPr>
          <p:cNvGrpSpPr>
            <a:grpSpLocks noChangeAspect="1"/>
          </p:cNvGrpSpPr>
          <p:nvPr/>
        </p:nvGrpSpPr>
        <p:grpSpPr>
          <a:xfrm>
            <a:off x="7511140" y="1738313"/>
            <a:ext cx="3833135" cy="2206537"/>
            <a:chOff x="8440747" y="4796156"/>
            <a:chExt cx="2786063" cy="1603375"/>
          </a:xfrm>
        </p:grpSpPr>
        <p:sp>
          <p:nvSpPr>
            <p:cNvPr id="12" name="Freeform 45">
              <a:extLst>
                <a:ext uri="{FF2B5EF4-FFF2-40B4-BE49-F238E27FC236}">
                  <a16:creationId xmlns:a16="http://schemas.microsoft.com/office/drawing/2014/main" id="{27DCA0C7-7A48-4A38-B6DF-4CF86FE2745A}"/>
                </a:ext>
              </a:extLst>
            </p:cNvPr>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3" name="Freeform 46">
              <a:extLst>
                <a:ext uri="{FF2B5EF4-FFF2-40B4-BE49-F238E27FC236}">
                  <a16:creationId xmlns:a16="http://schemas.microsoft.com/office/drawing/2014/main" id="{1A0FC484-3B31-4EF9-B18F-64DEC5FD2786}"/>
                </a:ext>
              </a:extLst>
            </p:cNvPr>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4" name="Freeform 47">
              <a:extLst>
                <a:ext uri="{FF2B5EF4-FFF2-40B4-BE49-F238E27FC236}">
                  <a16:creationId xmlns:a16="http://schemas.microsoft.com/office/drawing/2014/main" id="{01852354-80E3-46C8-95DA-E2AB095E3150}"/>
                </a:ext>
              </a:extLst>
            </p:cNvPr>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5" name="Freeform 48">
              <a:extLst>
                <a:ext uri="{FF2B5EF4-FFF2-40B4-BE49-F238E27FC236}">
                  <a16:creationId xmlns:a16="http://schemas.microsoft.com/office/drawing/2014/main" id="{477CEB88-1DEB-4394-90E8-C534FB999308}"/>
                </a:ext>
              </a:extLst>
            </p:cNvPr>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6" name="Freeform 49">
              <a:extLst>
                <a:ext uri="{FF2B5EF4-FFF2-40B4-BE49-F238E27FC236}">
                  <a16:creationId xmlns:a16="http://schemas.microsoft.com/office/drawing/2014/main" id="{36DC8038-4931-4C61-9BC4-67E16CFE6A28}"/>
                </a:ext>
              </a:extLst>
            </p:cNvPr>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7" name="Rectangle 50">
              <a:extLst>
                <a:ext uri="{FF2B5EF4-FFF2-40B4-BE49-F238E27FC236}">
                  <a16:creationId xmlns:a16="http://schemas.microsoft.com/office/drawing/2014/main" id="{1188D48B-7DB0-423E-9F0C-45C348757CFA}"/>
                </a:ext>
              </a:extLst>
            </p:cNvPr>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8" name="Freeform 51">
              <a:extLst>
                <a:ext uri="{FF2B5EF4-FFF2-40B4-BE49-F238E27FC236}">
                  <a16:creationId xmlns:a16="http://schemas.microsoft.com/office/drawing/2014/main" id="{0EBE5729-2A72-402E-B7D3-4432F755F47F}"/>
                </a:ext>
              </a:extLst>
            </p:cNvPr>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19" name="Rectangle 52">
              <a:extLst>
                <a:ext uri="{FF2B5EF4-FFF2-40B4-BE49-F238E27FC236}">
                  <a16:creationId xmlns:a16="http://schemas.microsoft.com/office/drawing/2014/main" id="{C9D2516E-1E6D-4AF5-A406-D49CDECFDEB5}"/>
                </a:ext>
              </a:extLst>
            </p:cNvPr>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0" name="Rectangle 53">
              <a:extLst>
                <a:ext uri="{FF2B5EF4-FFF2-40B4-BE49-F238E27FC236}">
                  <a16:creationId xmlns:a16="http://schemas.microsoft.com/office/drawing/2014/main" id="{4E4849D8-A327-4214-8DD3-501A7FC21747}"/>
                </a:ext>
              </a:extLst>
            </p:cNvPr>
            <p:cNvSpPr>
              <a:spLocks noChangeArrowheads="1"/>
            </p:cNvSpPr>
            <p:nvPr/>
          </p:nvSpPr>
          <p:spPr bwMode="auto">
            <a:xfrm flipH="1">
              <a:off x="8804284" y="4908868"/>
              <a:ext cx="2079625" cy="1308100"/>
            </a:xfrm>
            <a:prstGeom prst="rect">
              <a:avLst/>
            </a:prstGeom>
            <a:blipFill>
              <a:blip r:embed="rId2"/>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1" name="Oval 54">
              <a:extLst>
                <a:ext uri="{FF2B5EF4-FFF2-40B4-BE49-F238E27FC236}">
                  <a16:creationId xmlns:a16="http://schemas.microsoft.com/office/drawing/2014/main" id="{CE0D2A88-E35B-4E2E-8352-BC99612ED3EE}"/>
                </a:ext>
              </a:extLst>
            </p:cNvPr>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2" name="Oval 55">
              <a:extLst>
                <a:ext uri="{FF2B5EF4-FFF2-40B4-BE49-F238E27FC236}">
                  <a16:creationId xmlns:a16="http://schemas.microsoft.com/office/drawing/2014/main" id="{DDBA3D59-F1DD-4F62-A385-589ACB9A2B86}"/>
                </a:ext>
              </a:extLst>
            </p:cNvPr>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3" name="Oval 56">
              <a:extLst>
                <a:ext uri="{FF2B5EF4-FFF2-40B4-BE49-F238E27FC236}">
                  <a16:creationId xmlns:a16="http://schemas.microsoft.com/office/drawing/2014/main" id="{ED0025AF-CF11-49E9-B69B-6B665AAD89E9}"/>
                </a:ext>
              </a:extLst>
            </p:cNvPr>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4" name="Oval 57">
              <a:extLst>
                <a:ext uri="{FF2B5EF4-FFF2-40B4-BE49-F238E27FC236}">
                  <a16:creationId xmlns:a16="http://schemas.microsoft.com/office/drawing/2014/main" id="{366A400C-ACB2-44A7-BD32-13804177D554}"/>
                </a:ext>
              </a:extLst>
            </p:cNvPr>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5" name="Freeform 58">
              <a:extLst>
                <a:ext uri="{FF2B5EF4-FFF2-40B4-BE49-F238E27FC236}">
                  <a16:creationId xmlns:a16="http://schemas.microsoft.com/office/drawing/2014/main" id="{7CF9D9EC-B42E-4F33-B971-BC815685F722}"/>
                </a:ext>
              </a:extLst>
            </p:cNvPr>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grpSp>
      <p:grpSp>
        <p:nvGrpSpPr>
          <p:cNvPr id="26" name="Group 198">
            <a:extLst>
              <a:ext uri="{FF2B5EF4-FFF2-40B4-BE49-F238E27FC236}">
                <a16:creationId xmlns:a16="http://schemas.microsoft.com/office/drawing/2014/main" id="{103FC72A-3F8B-4F38-AC4E-BEAB4046207F}"/>
              </a:ext>
            </a:extLst>
          </p:cNvPr>
          <p:cNvGrpSpPr>
            <a:grpSpLocks noChangeAspect="1"/>
          </p:cNvGrpSpPr>
          <p:nvPr/>
        </p:nvGrpSpPr>
        <p:grpSpPr>
          <a:xfrm>
            <a:off x="785253" y="1725613"/>
            <a:ext cx="3833135" cy="2206537"/>
            <a:chOff x="8440747" y="4796156"/>
            <a:chExt cx="2786063" cy="1603375"/>
          </a:xfrm>
        </p:grpSpPr>
        <p:sp>
          <p:nvSpPr>
            <p:cNvPr id="27" name="Freeform 45">
              <a:extLst>
                <a:ext uri="{FF2B5EF4-FFF2-40B4-BE49-F238E27FC236}">
                  <a16:creationId xmlns:a16="http://schemas.microsoft.com/office/drawing/2014/main" id="{7868B657-F879-4728-803A-78D3630F1466}"/>
                </a:ext>
              </a:extLst>
            </p:cNvPr>
            <p:cNvSpPr>
              <a:spLocks/>
            </p:cNvSpPr>
            <p:nvPr/>
          </p:nvSpPr>
          <p:spPr bwMode="auto">
            <a:xfrm>
              <a:off x="8440747" y="6337618"/>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8" name="Freeform 46">
              <a:extLst>
                <a:ext uri="{FF2B5EF4-FFF2-40B4-BE49-F238E27FC236}">
                  <a16:creationId xmlns:a16="http://schemas.microsoft.com/office/drawing/2014/main" id="{6BF48239-89AE-4FC2-A81F-DB53383A1E76}"/>
                </a:ext>
              </a:extLst>
            </p:cNvPr>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29" name="Freeform 47">
              <a:extLst>
                <a:ext uri="{FF2B5EF4-FFF2-40B4-BE49-F238E27FC236}">
                  <a16:creationId xmlns:a16="http://schemas.microsoft.com/office/drawing/2014/main" id="{8392BB37-EFB2-4741-90AA-4BFF5634D87B}"/>
                </a:ext>
              </a:extLst>
            </p:cNvPr>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0" name="Freeform 48">
              <a:extLst>
                <a:ext uri="{FF2B5EF4-FFF2-40B4-BE49-F238E27FC236}">
                  <a16:creationId xmlns:a16="http://schemas.microsoft.com/office/drawing/2014/main" id="{D0BD0D73-AC33-4F00-BD4D-3C50E7DA824F}"/>
                </a:ext>
              </a:extLst>
            </p:cNvPr>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1" name="Freeform 49">
              <a:extLst>
                <a:ext uri="{FF2B5EF4-FFF2-40B4-BE49-F238E27FC236}">
                  <a16:creationId xmlns:a16="http://schemas.microsoft.com/office/drawing/2014/main" id="{AE61DF63-108E-406D-8FE8-C1A329D678E2}"/>
                </a:ext>
              </a:extLst>
            </p:cNvPr>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2" name="Rectangle 50">
              <a:extLst>
                <a:ext uri="{FF2B5EF4-FFF2-40B4-BE49-F238E27FC236}">
                  <a16:creationId xmlns:a16="http://schemas.microsoft.com/office/drawing/2014/main" id="{1C044A54-CCCC-4583-A852-7561B22BAEC2}"/>
                </a:ext>
              </a:extLst>
            </p:cNvPr>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3" name="Freeform 51">
              <a:extLst>
                <a:ext uri="{FF2B5EF4-FFF2-40B4-BE49-F238E27FC236}">
                  <a16:creationId xmlns:a16="http://schemas.microsoft.com/office/drawing/2014/main" id="{6359F36D-7DC9-4FB4-A5BB-B6B662CCEB58}"/>
                </a:ext>
              </a:extLst>
            </p:cNvPr>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4" name="Rectangle 52">
              <a:extLst>
                <a:ext uri="{FF2B5EF4-FFF2-40B4-BE49-F238E27FC236}">
                  <a16:creationId xmlns:a16="http://schemas.microsoft.com/office/drawing/2014/main" id="{6DBBE24F-4E14-4C64-9D7E-39910655B86A}"/>
                </a:ext>
              </a:extLst>
            </p:cNvPr>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5" name="Rectangle 53">
              <a:extLst>
                <a:ext uri="{FF2B5EF4-FFF2-40B4-BE49-F238E27FC236}">
                  <a16:creationId xmlns:a16="http://schemas.microsoft.com/office/drawing/2014/main" id="{9DC70DCC-A5A6-4E2F-AB2B-5F337672788E}"/>
                </a:ext>
              </a:extLst>
            </p:cNvPr>
            <p:cNvSpPr>
              <a:spLocks noChangeArrowheads="1"/>
            </p:cNvSpPr>
            <p:nvPr/>
          </p:nvSpPr>
          <p:spPr bwMode="auto">
            <a:xfrm>
              <a:off x="8804284" y="4908868"/>
              <a:ext cx="2079625" cy="1308100"/>
            </a:xfrm>
            <a:prstGeom prst="rect">
              <a:avLst/>
            </a:prstGeom>
            <a:blipFill>
              <a:blip r:embed="rId2"/>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6" name="Oval 54">
              <a:extLst>
                <a:ext uri="{FF2B5EF4-FFF2-40B4-BE49-F238E27FC236}">
                  <a16:creationId xmlns:a16="http://schemas.microsoft.com/office/drawing/2014/main" id="{2B0AE26A-6C2A-4068-9431-4C4D5A5FBC2C}"/>
                </a:ext>
              </a:extLst>
            </p:cNvPr>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7" name="Oval 55">
              <a:extLst>
                <a:ext uri="{FF2B5EF4-FFF2-40B4-BE49-F238E27FC236}">
                  <a16:creationId xmlns:a16="http://schemas.microsoft.com/office/drawing/2014/main" id="{8CBFB147-D872-4316-BBAA-276B070C3B2A}"/>
                </a:ext>
              </a:extLst>
            </p:cNvPr>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8" name="Oval 56">
              <a:extLst>
                <a:ext uri="{FF2B5EF4-FFF2-40B4-BE49-F238E27FC236}">
                  <a16:creationId xmlns:a16="http://schemas.microsoft.com/office/drawing/2014/main" id="{EEC1100F-FAC5-4A6E-B73C-58D347252309}"/>
                </a:ext>
              </a:extLst>
            </p:cNvPr>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39" name="Oval 57">
              <a:extLst>
                <a:ext uri="{FF2B5EF4-FFF2-40B4-BE49-F238E27FC236}">
                  <a16:creationId xmlns:a16="http://schemas.microsoft.com/office/drawing/2014/main" id="{39B9626A-E08D-4D25-8564-7FA800331F5E}"/>
                </a:ext>
              </a:extLst>
            </p:cNvPr>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0" name="Freeform 58">
              <a:extLst>
                <a:ext uri="{FF2B5EF4-FFF2-40B4-BE49-F238E27FC236}">
                  <a16:creationId xmlns:a16="http://schemas.microsoft.com/office/drawing/2014/main" id="{4D4FF5B2-DEBC-48E0-BDEE-2C4D17B06A74}"/>
                </a:ext>
              </a:extLst>
            </p:cNvPr>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grpSp>
      <p:grpSp>
        <p:nvGrpSpPr>
          <p:cNvPr id="41" name="Group 198">
            <a:extLst>
              <a:ext uri="{FF2B5EF4-FFF2-40B4-BE49-F238E27FC236}">
                <a16:creationId xmlns:a16="http://schemas.microsoft.com/office/drawing/2014/main" id="{091912BC-823C-4ACD-9D17-F87BA0DF9808}"/>
              </a:ext>
            </a:extLst>
          </p:cNvPr>
          <p:cNvGrpSpPr>
            <a:grpSpLocks noChangeAspect="1"/>
          </p:cNvGrpSpPr>
          <p:nvPr/>
        </p:nvGrpSpPr>
        <p:grpSpPr>
          <a:xfrm>
            <a:off x="3667348" y="1471842"/>
            <a:ext cx="4857303" cy="2796099"/>
            <a:chOff x="8440747" y="4796156"/>
            <a:chExt cx="2786063" cy="1603376"/>
          </a:xfrm>
        </p:grpSpPr>
        <p:sp>
          <p:nvSpPr>
            <p:cNvPr id="42" name="Freeform 45">
              <a:extLst>
                <a:ext uri="{FF2B5EF4-FFF2-40B4-BE49-F238E27FC236}">
                  <a16:creationId xmlns:a16="http://schemas.microsoft.com/office/drawing/2014/main" id="{E5C8DC5A-032B-4995-B47D-5F1A00A0F0E0}"/>
                </a:ext>
              </a:extLst>
            </p:cNvPr>
            <p:cNvSpPr>
              <a:spLocks/>
            </p:cNvSpPr>
            <p:nvPr/>
          </p:nvSpPr>
          <p:spPr bwMode="auto">
            <a:xfrm>
              <a:off x="8440748" y="6337619"/>
              <a:ext cx="1403350" cy="61913"/>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3" name="Freeform 46">
              <a:extLst>
                <a:ext uri="{FF2B5EF4-FFF2-40B4-BE49-F238E27FC236}">
                  <a16:creationId xmlns:a16="http://schemas.microsoft.com/office/drawing/2014/main" id="{05D46F7A-CCC1-4833-A7D8-698319F3C794}"/>
                </a:ext>
              </a:extLst>
            </p:cNvPr>
            <p:cNvSpPr>
              <a:spLocks/>
            </p:cNvSpPr>
            <p:nvPr/>
          </p:nvSpPr>
          <p:spPr bwMode="auto">
            <a:xfrm>
              <a:off x="9823459" y="6337618"/>
              <a:ext cx="1403350" cy="61913"/>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4" name="Freeform 47">
              <a:extLst>
                <a:ext uri="{FF2B5EF4-FFF2-40B4-BE49-F238E27FC236}">
                  <a16:creationId xmlns:a16="http://schemas.microsoft.com/office/drawing/2014/main" id="{3AFA2099-FBF6-4207-95E1-1B0685E95E0C}"/>
                </a:ext>
              </a:extLst>
            </p:cNvPr>
            <p:cNvSpPr>
              <a:spLocks/>
            </p:cNvSpPr>
            <p:nvPr/>
          </p:nvSpPr>
          <p:spPr bwMode="auto">
            <a:xfrm>
              <a:off x="8715384" y="4796156"/>
              <a:ext cx="2257425" cy="1546225"/>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5" name="Freeform 48">
              <a:extLst>
                <a:ext uri="{FF2B5EF4-FFF2-40B4-BE49-F238E27FC236}">
                  <a16:creationId xmlns:a16="http://schemas.microsoft.com/office/drawing/2014/main" id="{A06AF4A3-C795-4723-80EA-97D17473DD67}"/>
                </a:ext>
              </a:extLst>
            </p:cNvPr>
            <p:cNvSpPr>
              <a:spLocks/>
            </p:cNvSpPr>
            <p:nvPr/>
          </p:nvSpPr>
          <p:spPr bwMode="auto">
            <a:xfrm>
              <a:off x="8723322" y="4804093"/>
              <a:ext cx="2243138" cy="1530350"/>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rgbClr val="18181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6" name="Freeform 49">
              <a:extLst>
                <a:ext uri="{FF2B5EF4-FFF2-40B4-BE49-F238E27FC236}">
                  <a16:creationId xmlns:a16="http://schemas.microsoft.com/office/drawing/2014/main" id="{DA37BE5B-AAEC-4C51-B648-D85762E40545}"/>
                </a:ext>
              </a:extLst>
            </p:cNvPr>
            <p:cNvSpPr>
              <a:spLocks/>
            </p:cNvSpPr>
            <p:nvPr/>
          </p:nvSpPr>
          <p:spPr bwMode="auto">
            <a:xfrm>
              <a:off x="8723322" y="6269356"/>
              <a:ext cx="2243138" cy="65088"/>
            </a:xfrm>
            <a:custGeom>
              <a:avLst/>
              <a:gdLst>
                <a:gd name="T0" fmla="*/ 1414 w 1414"/>
                <a:gd name="T1" fmla="*/ 0 h 41"/>
                <a:gd name="T2" fmla="*/ 1396 w 1414"/>
                <a:gd name="T3" fmla="*/ 9 h 41"/>
                <a:gd name="T4" fmla="*/ 18 w 1414"/>
                <a:gd name="T5" fmla="*/ 9 h 41"/>
                <a:gd name="T6" fmla="*/ 0 w 1414"/>
                <a:gd name="T7" fmla="*/ 0 h 41"/>
                <a:gd name="T8" fmla="*/ 0 w 1414"/>
                <a:gd name="T9" fmla="*/ 1 h 41"/>
                <a:gd name="T10" fmla="*/ 40 w 1414"/>
                <a:gd name="T11" fmla="*/ 41 h 41"/>
                <a:gd name="T12" fmla="*/ 1373 w 1414"/>
                <a:gd name="T13" fmla="*/ 41 h 41"/>
                <a:gd name="T14" fmla="*/ 1414 w 1414"/>
                <a:gd name="T15" fmla="*/ 1 h 41"/>
                <a:gd name="T16" fmla="*/ 1414 w 1414"/>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41">
                  <a:moveTo>
                    <a:pt x="1414" y="0"/>
                  </a:moveTo>
                  <a:cubicBezTo>
                    <a:pt x="1409" y="6"/>
                    <a:pt x="1403" y="9"/>
                    <a:pt x="1396" y="9"/>
                  </a:cubicBezTo>
                  <a:cubicBezTo>
                    <a:pt x="18" y="9"/>
                    <a:pt x="18" y="9"/>
                    <a:pt x="18" y="9"/>
                  </a:cubicBezTo>
                  <a:cubicBezTo>
                    <a:pt x="10" y="9"/>
                    <a:pt x="4" y="6"/>
                    <a:pt x="0" y="0"/>
                  </a:cubicBezTo>
                  <a:cubicBezTo>
                    <a:pt x="0" y="1"/>
                    <a:pt x="0" y="1"/>
                    <a:pt x="0" y="1"/>
                  </a:cubicBezTo>
                  <a:cubicBezTo>
                    <a:pt x="0" y="23"/>
                    <a:pt x="18" y="41"/>
                    <a:pt x="40" y="41"/>
                  </a:cubicBezTo>
                  <a:cubicBezTo>
                    <a:pt x="1373" y="41"/>
                    <a:pt x="1373" y="41"/>
                    <a:pt x="1373" y="41"/>
                  </a:cubicBezTo>
                  <a:cubicBezTo>
                    <a:pt x="1396" y="41"/>
                    <a:pt x="1414" y="23"/>
                    <a:pt x="1414" y="1"/>
                  </a:cubicBezTo>
                  <a:lnTo>
                    <a:pt x="1414" y="0"/>
                  </a:lnTo>
                  <a:close/>
                </a:path>
              </a:pathLst>
            </a:custGeom>
            <a:solidFill>
              <a:srgbClr val="0C0D1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7" name="Rectangle 50">
              <a:extLst>
                <a:ext uri="{FF2B5EF4-FFF2-40B4-BE49-F238E27FC236}">
                  <a16:creationId xmlns:a16="http://schemas.microsoft.com/office/drawing/2014/main" id="{9C1A9DF9-49FA-4657-9098-967120EE7E78}"/>
                </a:ext>
              </a:extLst>
            </p:cNvPr>
            <p:cNvSpPr>
              <a:spLocks noChangeArrowheads="1"/>
            </p:cNvSpPr>
            <p:nvPr/>
          </p:nvSpPr>
          <p:spPr bwMode="auto">
            <a:xfrm>
              <a:off x="8440747" y="6312218"/>
              <a:ext cx="2786063" cy="50800"/>
            </a:xfrm>
            <a:prstGeom prst="rect">
              <a:avLst/>
            </a:prstGeom>
            <a:solidFill>
              <a:srgbClr val="D2D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8" name="Freeform 51">
              <a:extLst>
                <a:ext uri="{FF2B5EF4-FFF2-40B4-BE49-F238E27FC236}">
                  <a16:creationId xmlns:a16="http://schemas.microsoft.com/office/drawing/2014/main" id="{C4DD17E7-ECB5-42D5-BA53-C75195FDB784}"/>
                </a:ext>
              </a:extLst>
            </p:cNvPr>
            <p:cNvSpPr>
              <a:spLocks/>
            </p:cNvSpPr>
            <p:nvPr/>
          </p:nvSpPr>
          <p:spPr bwMode="auto">
            <a:xfrm>
              <a:off x="9632959" y="6312218"/>
              <a:ext cx="400050" cy="28575"/>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49" name="Rectangle 52">
              <a:extLst>
                <a:ext uri="{FF2B5EF4-FFF2-40B4-BE49-F238E27FC236}">
                  <a16:creationId xmlns:a16="http://schemas.microsoft.com/office/drawing/2014/main" id="{43DEDB87-8D93-409F-8DE8-4696FADB549D}"/>
                </a:ext>
              </a:extLst>
            </p:cNvPr>
            <p:cNvSpPr>
              <a:spLocks noChangeArrowheads="1"/>
            </p:cNvSpPr>
            <p:nvPr/>
          </p:nvSpPr>
          <p:spPr bwMode="auto">
            <a:xfrm>
              <a:off x="8797934" y="4900931"/>
              <a:ext cx="2093913" cy="1322388"/>
            </a:xfrm>
            <a:prstGeom prst="rect">
              <a:avLst/>
            </a:prstGeom>
            <a:solidFill>
              <a:srgbClr val="0C0D1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50" name="Rectangle 53">
              <a:extLst>
                <a:ext uri="{FF2B5EF4-FFF2-40B4-BE49-F238E27FC236}">
                  <a16:creationId xmlns:a16="http://schemas.microsoft.com/office/drawing/2014/main" id="{2D09AC1C-641D-479A-824E-31B2C694DD09}"/>
                </a:ext>
              </a:extLst>
            </p:cNvPr>
            <p:cNvSpPr>
              <a:spLocks noChangeArrowheads="1"/>
            </p:cNvSpPr>
            <p:nvPr/>
          </p:nvSpPr>
          <p:spPr bwMode="auto">
            <a:xfrm>
              <a:off x="8804284" y="4908868"/>
              <a:ext cx="2079625" cy="1308100"/>
            </a:xfrm>
            <a:prstGeom prst="rect">
              <a:avLst/>
            </a:prstGeom>
            <a:blipFill dpi="0" rotWithShape="1">
              <a:blip r:embed="rId3"/>
              <a:srcRect/>
              <a:stretch>
                <a:fillRect l="-5910" r="-5910"/>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51" name="Oval 54">
              <a:extLst>
                <a:ext uri="{FF2B5EF4-FFF2-40B4-BE49-F238E27FC236}">
                  <a16:creationId xmlns:a16="http://schemas.microsoft.com/office/drawing/2014/main" id="{92DB8F4E-733E-4C87-8434-B35658F31FA8}"/>
                </a:ext>
              </a:extLst>
            </p:cNvPr>
            <p:cNvSpPr>
              <a:spLocks noChangeArrowheads="1"/>
            </p:cNvSpPr>
            <p:nvPr/>
          </p:nvSpPr>
          <p:spPr bwMode="auto">
            <a:xfrm>
              <a:off x="9831397" y="4845368"/>
              <a:ext cx="23813" cy="23813"/>
            </a:xfrm>
            <a:prstGeom prst="ellipse">
              <a:avLst/>
            </a:prstGeom>
            <a:solidFill>
              <a:srgbClr val="2C2C2C"/>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52" name="Oval 55">
              <a:extLst>
                <a:ext uri="{FF2B5EF4-FFF2-40B4-BE49-F238E27FC236}">
                  <a16:creationId xmlns:a16="http://schemas.microsoft.com/office/drawing/2014/main" id="{D23869CE-EC6A-48D4-A52B-63AEBF070CB2}"/>
                </a:ext>
              </a:extLst>
            </p:cNvPr>
            <p:cNvSpPr>
              <a:spLocks noChangeArrowheads="1"/>
            </p:cNvSpPr>
            <p:nvPr/>
          </p:nvSpPr>
          <p:spPr bwMode="auto">
            <a:xfrm>
              <a:off x="9831397" y="4843781"/>
              <a:ext cx="23813" cy="22225"/>
            </a:xfrm>
            <a:prstGeom prst="ellipse">
              <a:avLst/>
            </a:prstGeom>
            <a:solidFill>
              <a:srgbClr val="0A0A0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53" name="Oval 56">
              <a:extLst>
                <a:ext uri="{FF2B5EF4-FFF2-40B4-BE49-F238E27FC236}">
                  <a16:creationId xmlns:a16="http://schemas.microsoft.com/office/drawing/2014/main" id="{79C992D0-6096-4040-BEEC-BB43E214BD48}"/>
                </a:ext>
              </a:extLst>
            </p:cNvPr>
            <p:cNvSpPr>
              <a:spLocks noChangeArrowheads="1"/>
            </p:cNvSpPr>
            <p:nvPr/>
          </p:nvSpPr>
          <p:spPr bwMode="auto">
            <a:xfrm>
              <a:off x="9836159" y="4846956"/>
              <a:ext cx="14288" cy="15875"/>
            </a:xfrm>
            <a:prstGeom prst="ellipse">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54" name="Oval 57">
              <a:extLst>
                <a:ext uri="{FF2B5EF4-FFF2-40B4-BE49-F238E27FC236}">
                  <a16:creationId xmlns:a16="http://schemas.microsoft.com/office/drawing/2014/main" id="{1E487E24-9055-4D9A-982A-B3C05EC7F5B7}"/>
                </a:ext>
              </a:extLst>
            </p:cNvPr>
            <p:cNvSpPr>
              <a:spLocks noChangeArrowheads="1"/>
            </p:cNvSpPr>
            <p:nvPr/>
          </p:nvSpPr>
          <p:spPr bwMode="auto">
            <a:xfrm>
              <a:off x="9839334" y="4851718"/>
              <a:ext cx="7938" cy="7938"/>
            </a:xfrm>
            <a:prstGeom prst="ellipse">
              <a:avLst/>
            </a:prstGeom>
            <a:solidFill>
              <a:srgbClr val="2C99B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sp>
          <p:nvSpPr>
            <p:cNvPr id="55" name="Freeform 58">
              <a:extLst>
                <a:ext uri="{FF2B5EF4-FFF2-40B4-BE49-F238E27FC236}">
                  <a16:creationId xmlns:a16="http://schemas.microsoft.com/office/drawing/2014/main" id="{279A9ECE-FC31-45EC-942B-01F8DD789B4E}"/>
                </a:ext>
              </a:extLst>
            </p:cNvPr>
            <p:cNvSpPr>
              <a:spLocks/>
            </p:cNvSpPr>
            <p:nvPr/>
          </p:nvSpPr>
          <p:spPr bwMode="auto">
            <a:xfrm>
              <a:off x="9842509" y="4853306"/>
              <a:ext cx="1588" cy="3175"/>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45720" tIns="22860" rIns="45720" bIns="22860" numCol="1" anchor="t" anchorCtr="0" compatLnSpc="1">
              <a:prstTxWarp prst="textNoShape">
                <a:avLst/>
              </a:prstTxWarp>
            </a:bodyPr>
            <a:lstStyle/>
            <a:p>
              <a:endParaRPr lang="id-ID" sz="900" dirty="0">
                <a:latin typeface="OPPOSans L" panose="00020600040101010101" pitchFamily="18" charset="-122"/>
              </a:endParaRPr>
            </a:p>
          </p:txBody>
        </p:sp>
      </p:grpSp>
      <p:sp>
        <p:nvSpPr>
          <p:cNvPr id="66" name="矩形 65">
            <a:extLst>
              <a:ext uri="{FF2B5EF4-FFF2-40B4-BE49-F238E27FC236}">
                <a16:creationId xmlns:a16="http://schemas.microsoft.com/office/drawing/2014/main" id="{98E6C250-4350-49FE-B39D-4AF826AC2757}"/>
              </a:ext>
            </a:extLst>
          </p:cNvPr>
          <p:cNvSpPr/>
          <p:nvPr/>
        </p:nvSpPr>
        <p:spPr>
          <a:xfrm>
            <a:off x="695325" y="5340511"/>
            <a:ext cx="5260975" cy="96821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基本信息填写到此处、例如工作进展情况，工作完成度，工作中遇到哪些问题，获得什么样的成就等相关内容信息填写到此处</a:t>
            </a:r>
            <a:r>
              <a:rPr lang="en-US" altLang="zh-CN" sz="1500" dirty="0">
                <a:solidFill>
                  <a:schemeClr val="accent2"/>
                </a:solidFill>
                <a:latin typeface="+mn-ea"/>
              </a:rPr>
              <a:t>……</a:t>
            </a:r>
          </a:p>
        </p:txBody>
      </p:sp>
      <p:sp>
        <p:nvSpPr>
          <p:cNvPr id="67" name="文本框 2" descr="章节标题1">
            <a:extLst>
              <a:ext uri="{FF2B5EF4-FFF2-40B4-BE49-F238E27FC236}">
                <a16:creationId xmlns:a16="http://schemas.microsoft.com/office/drawing/2014/main" id="{F62885DF-1425-454A-AE06-7AF49E6000CE}"/>
              </a:ext>
            </a:extLst>
          </p:cNvPr>
          <p:cNvSpPr txBox="1"/>
          <p:nvPr/>
        </p:nvSpPr>
        <p:spPr>
          <a:xfrm>
            <a:off x="698500" y="4930956"/>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j-ea"/>
                <a:ea typeface="+mj-ea"/>
              </a:rPr>
              <a:t>工作</a:t>
            </a:r>
            <a:r>
              <a:rPr lang="zh-CN" altLang="en-US" spc="300" dirty="0">
                <a:solidFill>
                  <a:schemeClr val="accent1"/>
                </a:solidFill>
                <a:latin typeface="+mj-ea"/>
                <a:ea typeface="+mj-ea"/>
              </a:rPr>
              <a:t>进展</a:t>
            </a:r>
            <a:endParaRPr lang="en-US" altLang="zh-CN" spc="300" dirty="0">
              <a:solidFill>
                <a:schemeClr val="accent1"/>
              </a:solidFill>
              <a:latin typeface="+mj-ea"/>
              <a:ea typeface="+mj-ea"/>
            </a:endParaRPr>
          </a:p>
        </p:txBody>
      </p:sp>
      <p:grpSp>
        <p:nvGrpSpPr>
          <p:cNvPr id="61" name="组合 60">
            <a:extLst>
              <a:ext uri="{FF2B5EF4-FFF2-40B4-BE49-F238E27FC236}">
                <a16:creationId xmlns:a16="http://schemas.microsoft.com/office/drawing/2014/main" id="{AFBC4B30-3979-4BC5-B7AF-08725C7FEA59}"/>
              </a:ext>
            </a:extLst>
          </p:cNvPr>
          <p:cNvGrpSpPr/>
          <p:nvPr/>
        </p:nvGrpSpPr>
        <p:grpSpPr>
          <a:xfrm>
            <a:off x="809690" y="4626724"/>
            <a:ext cx="319009" cy="271158"/>
            <a:chOff x="6120000" y="1872328"/>
            <a:chExt cx="240000" cy="204000"/>
          </a:xfrm>
        </p:grpSpPr>
        <p:sp>
          <p:nvSpPr>
            <p:cNvPr id="62" name="图形 230">
              <a:extLst>
                <a:ext uri="{FF2B5EF4-FFF2-40B4-BE49-F238E27FC236}">
                  <a16:creationId xmlns:a16="http://schemas.microsoft.com/office/drawing/2014/main" id="{B52F248E-7E95-43CF-91B9-ED1B09A4F8DF}"/>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63" name="图形 230">
              <a:extLst>
                <a:ext uri="{FF2B5EF4-FFF2-40B4-BE49-F238E27FC236}">
                  <a16:creationId xmlns:a16="http://schemas.microsoft.com/office/drawing/2014/main" id="{0FCEC2FF-E485-4B9D-99A5-1A44FD902BA0}"/>
                </a:ext>
              </a:extLst>
            </p:cNvPr>
            <p:cNvSpPr/>
            <p:nvPr/>
          </p:nvSpPr>
          <p:spPr>
            <a:xfrm>
              <a:off x="6144000" y="1872331"/>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19050" cap="rnd">
              <a:solidFill>
                <a:schemeClr val="accent1">
                  <a:alpha val="78000"/>
                </a:schemeClr>
              </a:solidFill>
              <a:prstDash val="solid"/>
              <a:round/>
            </a:ln>
          </p:spPr>
          <p:txBody>
            <a:bodyPr rtlCol="0" anchor="ctr"/>
            <a:lstStyle/>
            <a:p>
              <a:endParaRPr lang="zh-CN" altLang="en-US" dirty="0"/>
            </a:p>
          </p:txBody>
        </p:sp>
        <p:sp>
          <p:nvSpPr>
            <p:cNvPr id="64" name="图形 230">
              <a:extLst>
                <a:ext uri="{FF2B5EF4-FFF2-40B4-BE49-F238E27FC236}">
                  <a16:creationId xmlns:a16="http://schemas.microsoft.com/office/drawing/2014/main" id="{16F61775-CEB6-4D88-9C00-38F7F298FC02}"/>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19050" cap="rnd">
              <a:solidFill>
                <a:schemeClr val="accent1">
                  <a:alpha val="78000"/>
                </a:schemeClr>
              </a:solidFill>
              <a:prstDash val="solid"/>
              <a:round/>
            </a:ln>
          </p:spPr>
          <p:txBody>
            <a:bodyPr rtlCol="0" anchor="ctr"/>
            <a:lstStyle/>
            <a:p>
              <a:endParaRPr lang="zh-CN" altLang="en-US" dirty="0"/>
            </a:p>
          </p:txBody>
        </p:sp>
        <p:sp>
          <p:nvSpPr>
            <p:cNvPr id="65" name="图形 230">
              <a:extLst>
                <a:ext uri="{FF2B5EF4-FFF2-40B4-BE49-F238E27FC236}">
                  <a16:creationId xmlns:a16="http://schemas.microsoft.com/office/drawing/2014/main" id="{FC1D7E8B-1351-45C9-ADEF-894BB575AEDB}"/>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19050" cap="rnd">
              <a:solidFill>
                <a:schemeClr val="accent1">
                  <a:alpha val="78000"/>
                </a:schemeClr>
              </a:solidFill>
              <a:prstDash val="solid"/>
              <a:round/>
            </a:ln>
          </p:spPr>
          <p:txBody>
            <a:bodyPr rtlCol="0" anchor="ctr"/>
            <a:lstStyle/>
            <a:p>
              <a:endParaRPr lang="zh-CN" altLang="en-US"/>
            </a:p>
          </p:txBody>
        </p:sp>
      </p:grpSp>
      <p:sp>
        <p:nvSpPr>
          <p:cNvPr id="94" name="矩形 93">
            <a:extLst>
              <a:ext uri="{FF2B5EF4-FFF2-40B4-BE49-F238E27FC236}">
                <a16:creationId xmlns:a16="http://schemas.microsoft.com/office/drawing/2014/main" id="{28FA9ECE-D7CB-4036-9023-E6508B881413}"/>
              </a:ext>
            </a:extLst>
          </p:cNvPr>
          <p:cNvSpPr/>
          <p:nvPr/>
        </p:nvSpPr>
        <p:spPr>
          <a:xfrm>
            <a:off x="6286500" y="5340511"/>
            <a:ext cx="5260975" cy="96821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solidFill>
                  <a:schemeClr val="accent2"/>
                </a:solidFill>
                <a:latin typeface="+mn-ea"/>
              </a:rPr>
              <a:t>工作内容</a:t>
            </a:r>
            <a:r>
              <a:rPr lang="zh-CN" altLang="en-US" sz="1500" dirty="0">
                <a:solidFill>
                  <a:schemeClr val="accent2"/>
                </a:solidFill>
                <a:latin typeface="+mn-ea"/>
              </a:rPr>
              <a:t>基本信息填写到此处、例如工作进展情况，工作完成度，工作中遇到哪些问题，获得什么样的成就等相关内容信息填写到此处</a:t>
            </a:r>
            <a:r>
              <a:rPr lang="en-US" altLang="zh-CN" sz="1500" dirty="0">
                <a:solidFill>
                  <a:schemeClr val="accent2"/>
                </a:solidFill>
                <a:latin typeface="+mn-ea"/>
              </a:rPr>
              <a:t>……</a:t>
            </a:r>
          </a:p>
        </p:txBody>
      </p:sp>
      <p:sp>
        <p:nvSpPr>
          <p:cNvPr id="95" name="文本框 2" descr="章节标题1">
            <a:extLst>
              <a:ext uri="{FF2B5EF4-FFF2-40B4-BE49-F238E27FC236}">
                <a16:creationId xmlns:a16="http://schemas.microsoft.com/office/drawing/2014/main" id="{CD9E424D-D3F7-43DF-99DD-A13E307BDD18}"/>
              </a:ext>
            </a:extLst>
          </p:cNvPr>
          <p:cNvSpPr txBox="1"/>
          <p:nvPr/>
        </p:nvSpPr>
        <p:spPr>
          <a:xfrm>
            <a:off x="6289675" y="4930956"/>
            <a:ext cx="1689127" cy="369332"/>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pc="300" dirty="0">
                <a:latin typeface="+mj-ea"/>
                <a:ea typeface="+mj-ea"/>
              </a:rPr>
              <a:t>工作</a:t>
            </a:r>
            <a:r>
              <a:rPr lang="zh-CN" altLang="en-US" spc="300" dirty="0">
                <a:solidFill>
                  <a:schemeClr val="accent1"/>
                </a:solidFill>
                <a:latin typeface="+mj-ea"/>
                <a:ea typeface="+mj-ea"/>
              </a:rPr>
              <a:t>进展</a:t>
            </a:r>
            <a:endParaRPr lang="en-US" altLang="zh-CN" spc="300" dirty="0">
              <a:solidFill>
                <a:schemeClr val="accent1"/>
              </a:solidFill>
              <a:latin typeface="+mj-ea"/>
              <a:ea typeface="+mj-ea"/>
            </a:endParaRPr>
          </a:p>
        </p:txBody>
      </p:sp>
      <p:grpSp>
        <p:nvGrpSpPr>
          <p:cNvPr id="89" name="组合 88">
            <a:extLst>
              <a:ext uri="{FF2B5EF4-FFF2-40B4-BE49-F238E27FC236}">
                <a16:creationId xmlns:a16="http://schemas.microsoft.com/office/drawing/2014/main" id="{BD6A19C7-778F-497A-9C1E-6960975EF469}"/>
              </a:ext>
            </a:extLst>
          </p:cNvPr>
          <p:cNvGrpSpPr/>
          <p:nvPr/>
        </p:nvGrpSpPr>
        <p:grpSpPr>
          <a:xfrm>
            <a:off x="6400865" y="4626724"/>
            <a:ext cx="319009" cy="271158"/>
            <a:chOff x="6120000" y="1872328"/>
            <a:chExt cx="240000" cy="204000"/>
          </a:xfrm>
        </p:grpSpPr>
        <p:sp>
          <p:nvSpPr>
            <p:cNvPr id="90" name="图形 230">
              <a:extLst>
                <a:ext uri="{FF2B5EF4-FFF2-40B4-BE49-F238E27FC236}">
                  <a16:creationId xmlns:a16="http://schemas.microsoft.com/office/drawing/2014/main" id="{B54BBC7A-C3F1-404C-B6C0-08F09AFEBBF4}"/>
                </a:ext>
              </a:extLst>
            </p:cNvPr>
            <p:cNvSpPr/>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19050" cap="rnd">
              <a:solidFill>
                <a:schemeClr val="accent1">
                  <a:alpha val="78000"/>
                </a:schemeClr>
              </a:solidFill>
              <a:prstDash val="solid"/>
              <a:round/>
            </a:ln>
          </p:spPr>
          <p:txBody>
            <a:bodyPr rtlCol="0" anchor="ctr"/>
            <a:lstStyle/>
            <a:p>
              <a:endParaRPr lang="zh-CN" altLang="en-US"/>
            </a:p>
          </p:txBody>
        </p:sp>
        <p:sp>
          <p:nvSpPr>
            <p:cNvPr id="91" name="图形 230">
              <a:extLst>
                <a:ext uri="{FF2B5EF4-FFF2-40B4-BE49-F238E27FC236}">
                  <a16:creationId xmlns:a16="http://schemas.microsoft.com/office/drawing/2014/main" id="{DD6F958C-072D-440E-833F-C94A17DFFEAD}"/>
                </a:ext>
              </a:extLst>
            </p:cNvPr>
            <p:cNvSpPr/>
            <p:nvPr/>
          </p:nvSpPr>
          <p:spPr>
            <a:xfrm>
              <a:off x="6144000" y="1872331"/>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19050" cap="rnd">
              <a:solidFill>
                <a:schemeClr val="accent1">
                  <a:alpha val="78000"/>
                </a:schemeClr>
              </a:solidFill>
              <a:prstDash val="solid"/>
              <a:round/>
            </a:ln>
          </p:spPr>
          <p:txBody>
            <a:bodyPr rtlCol="0" anchor="ctr"/>
            <a:lstStyle/>
            <a:p>
              <a:endParaRPr lang="zh-CN" altLang="en-US" dirty="0"/>
            </a:p>
          </p:txBody>
        </p:sp>
        <p:sp>
          <p:nvSpPr>
            <p:cNvPr id="92" name="图形 230">
              <a:extLst>
                <a:ext uri="{FF2B5EF4-FFF2-40B4-BE49-F238E27FC236}">
                  <a16:creationId xmlns:a16="http://schemas.microsoft.com/office/drawing/2014/main" id="{C392D293-C3AE-45CA-93A7-C45C44BED4C7}"/>
                </a:ext>
              </a:extLst>
            </p:cNvPr>
            <p:cNvSpPr/>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19050" cap="rnd">
              <a:solidFill>
                <a:schemeClr val="accent1">
                  <a:alpha val="78000"/>
                </a:schemeClr>
              </a:solidFill>
              <a:prstDash val="solid"/>
              <a:round/>
            </a:ln>
          </p:spPr>
          <p:txBody>
            <a:bodyPr rtlCol="0" anchor="ctr"/>
            <a:lstStyle/>
            <a:p>
              <a:endParaRPr lang="zh-CN" altLang="en-US" dirty="0"/>
            </a:p>
          </p:txBody>
        </p:sp>
        <p:sp>
          <p:nvSpPr>
            <p:cNvPr id="93" name="图形 230">
              <a:extLst>
                <a:ext uri="{FF2B5EF4-FFF2-40B4-BE49-F238E27FC236}">
                  <a16:creationId xmlns:a16="http://schemas.microsoft.com/office/drawing/2014/main" id="{E2F0A25A-614A-4875-A50D-49A2525AFFDB}"/>
                </a:ext>
              </a:extLst>
            </p:cNvPr>
            <p:cNvSpPr/>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19050" cap="rnd">
              <a:solidFill>
                <a:schemeClr val="accent1">
                  <a:alpha val="78000"/>
                </a:schemeClr>
              </a:solidFill>
              <a:prstDash val="solid"/>
              <a:round/>
            </a:ln>
          </p:spPr>
          <p:txBody>
            <a:bodyPr rtlCol="0" anchor="ctr"/>
            <a:lstStyle/>
            <a:p>
              <a:endParaRPr lang="zh-CN" altLang="en-US"/>
            </a:p>
          </p:txBody>
        </p:sp>
      </p:grpSp>
      <p:sp>
        <p:nvSpPr>
          <p:cNvPr id="2" name="文本占位符 1">
            <a:extLst>
              <a:ext uri="{FF2B5EF4-FFF2-40B4-BE49-F238E27FC236}">
                <a16:creationId xmlns:a16="http://schemas.microsoft.com/office/drawing/2014/main" id="{DB4BADF5-B458-4054-BAC6-840B3F52D98D}"/>
              </a:ext>
            </a:extLst>
          </p:cNvPr>
          <p:cNvSpPr>
            <a:spLocks noGrp="1"/>
          </p:cNvSpPr>
          <p:nvPr>
            <p:ph type="body" sz="quarter" idx="10"/>
          </p:nvPr>
        </p:nvSpPr>
        <p:spPr>
          <a:xfrm>
            <a:off x="5161914" y="627109"/>
            <a:ext cx="1906672" cy="487378"/>
          </a:xfrm>
        </p:spPr>
        <p:txBody>
          <a:bodyPr/>
          <a:lstStyle/>
          <a:p>
            <a:pPr algn="ctr"/>
            <a:r>
              <a:rPr lang="zh-CN" altLang="en-US" dirty="0"/>
              <a:t>工作概况</a:t>
            </a:r>
            <a:endParaRPr lang="en-US" altLang="zh-CN" dirty="0"/>
          </a:p>
        </p:txBody>
      </p:sp>
    </p:spTree>
    <p:extLst>
      <p:ext uri="{BB962C8B-B14F-4D97-AF65-F5344CB8AC3E}">
        <p14:creationId xmlns:p14="http://schemas.microsoft.com/office/powerpoint/2010/main" val="3547758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c 41">
            <a:extLst>
              <a:ext uri="{FF2B5EF4-FFF2-40B4-BE49-F238E27FC236}">
                <a16:creationId xmlns:a16="http://schemas.microsoft.com/office/drawing/2014/main" id="{95A0E889-1F01-487A-8B76-23F02E9442A6}"/>
              </a:ext>
            </a:extLst>
          </p:cNvPr>
          <p:cNvSpPr/>
          <p:nvPr/>
        </p:nvSpPr>
        <p:spPr>
          <a:xfrm>
            <a:off x="-3326699" y="-14677798"/>
            <a:ext cx="18845397" cy="18845397"/>
          </a:xfrm>
          <a:prstGeom prst="arc">
            <a:avLst>
              <a:gd name="adj1" fmla="val 3200765"/>
              <a:gd name="adj2" fmla="val 7546133"/>
            </a:avLst>
          </a:prstGeom>
          <a:ln w="38100" cap="rnd">
            <a:gradFill>
              <a:gsLst>
                <a:gs pos="0">
                  <a:schemeClr val="accent1"/>
                </a:gs>
                <a:gs pos="100000">
                  <a:schemeClr val="accent1">
                    <a:lumMod val="75000"/>
                  </a:schemeClr>
                </a:gs>
              </a:gsLst>
              <a:lin ang="5400000" scaled="1"/>
            </a:gradFill>
            <a:round/>
            <a:headEnd type="triangle"/>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sz="1875"/>
          </a:p>
        </p:txBody>
      </p:sp>
      <p:sp>
        <p:nvSpPr>
          <p:cNvPr id="3" name="Freeform 5">
            <a:extLst>
              <a:ext uri="{FF2B5EF4-FFF2-40B4-BE49-F238E27FC236}">
                <a16:creationId xmlns:a16="http://schemas.microsoft.com/office/drawing/2014/main" id="{29549D20-BEDD-4FA5-A209-F758BD471B4C}"/>
              </a:ext>
            </a:extLst>
          </p:cNvPr>
          <p:cNvSpPr>
            <a:spLocks/>
          </p:cNvSpPr>
          <p:nvPr/>
        </p:nvSpPr>
        <p:spPr bwMode="auto">
          <a:xfrm rot="2700000">
            <a:off x="1224566" y="2459260"/>
            <a:ext cx="1229422" cy="1229603"/>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Open Sans" panose="020B0606030504020204" pitchFamily="34" charset="0"/>
              <a:ea typeface="微软雅黑 Light" panose="020B0502040204020203" charset="-122"/>
            </a:endParaRPr>
          </a:p>
        </p:txBody>
      </p:sp>
      <p:sp>
        <p:nvSpPr>
          <p:cNvPr id="35" name="TextBox 34">
            <a:extLst>
              <a:ext uri="{FF2B5EF4-FFF2-40B4-BE49-F238E27FC236}">
                <a16:creationId xmlns:a16="http://schemas.microsoft.com/office/drawing/2014/main" id="{9B2253E0-9CD9-4CB2-875E-EFFF9B45A4C2}"/>
              </a:ext>
            </a:extLst>
          </p:cNvPr>
          <p:cNvSpPr txBox="1"/>
          <p:nvPr/>
        </p:nvSpPr>
        <p:spPr>
          <a:xfrm>
            <a:off x="1273034" y="2721114"/>
            <a:ext cx="1169253" cy="707886"/>
          </a:xfrm>
          <a:prstGeom prst="rect">
            <a:avLst/>
          </a:prstGeom>
          <a:noFill/>
        </p:spPr>
        <p:txBody>
          <a:bodyPr wrap="square" rtlCol="0" anchor="ctr">
            <a:spAutoFit/>
          </a:bodyPr>
          <a:lstStyle/>
          <a:p>
            <a:pPr algn="ctr"/>
            <a:r>
              <a:rPr lang="en-US" sz="2000" dirty="0">
                <a:solidFill>
                  <a:schemeClr val="tx1">
                    <a:lumMod val="85000"/>
                    <a:lumOff val="15000"/>
                  </a:schemeClr>
                </a:solidFill>
              </a:rPr>
              <a:t>20XX.</a:t>
            </a:r>
          </a:p>
          <a:p>
            <a:pPr algn="ctr"/>
            <a:r>
              <a:rPr lang="en-US" sz="2000" dirty="0">
                <a:solidFill>
                  <a:schemeClr val="tx1">
                    <a:lumMod val="85000"/>
                    <a:lumOff val="15000"/>
                  </a:schemeClr>
                </a:solidFill>
              </a:rPr>
              <a:t>02.07</a:t>
            </a:r>
          </a:p>
        </p:txBody>
      </p:sp>
      <p:sp>
        <p:nvSpPr>
          <p:cNvPr id="4" name="Freeform 5">
            <a:extLst>
              <a:ext uri="{FF2B5EF4-FFF2-40B4-BE49-F238E27FC236}">
                <a16:creationId xmlns:a16="http://schemas.microsoft.com/office/drawing/2014/main" id="{512E4588-497C-41D2-A3CA-247851728281}"/>
              </a:ext>
            </a:extLst>
          </p:cNvPr>
          <p:cNvSpPr>
            <a:spLocks/>
          </p:cNvSpPr>
          <p:nvPr/>
        </p:nvSpPr>
        <p:spPr bwMode="auto">
          <a:xfrm rot="2700000">
            <a:off x="3267915" y="3295910"/>
            <a:ext cx="1229422" cy="1229603"/>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Open Sans" panose="020B0606030504020204" pitchFamily="34" charset="0"/>
              <a:ea typeface="微软雅黑 Light" panose="020B0502040204020203" charset="-122"/>
            </a:endParaRPr>
          </a:p>
        </p:txBody>
      </p:sp>
      <p:sp>
        <p:nvSpPr>
          <p:cNvPr id="5" name="Freeform 5">
            <a:extLst>
              <a:ext uri="{FF2B5EF4-FFF2-40B4-BE49-F238E27FC236}">
                <a16:creationId xmlns:a16="http://schemas.microsoft.com/office/drawing/2014/main" id="{0DFB65C9-3117-478D-B202-64A1CF32A154}"/>
              </a:ext>
            </a:extLst>
          </p:cNvPr>
          <p:cNvSpPr>
            <a:spLocks/>
          </p:cNvSpPr>
          <p:nvPr/>
        </p:nvSpPr>
        <p:spPr bwMode="auto">
          <a:xfrm rot="2700000">
            <a:off x="5487101" y="3544965"/>
            <a:ext cx="1229422" cy="1229603"/>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Open Sans" panose="020B0606030504020204" pitchFamily="34" charset="0"/>
              <a:ea typeface="微软雅黑 Light" panose="020B0502040204020203" charset="-122"/>
            </a:endParaRPr>
          </a:p>
        </p:txBody>
      </p:sp>
      <p:sp>
        <p:nvSpPr>
          <p:cNvPr id="6" name="Freeform 5">
            <a:extLst>
              <a:ext uri="{FF2B5EF4-FFF2-40B4-BE49-F238E27FC236}">
                <a16:creationId xmlns:a16="http://schemas.microsoft.com/office/drawing/2014/main" id="{7ADF784B-DBF4-42E3-AC97-48EAEB282820}"/>
              </a:ext>
            </a:extLst>
          </p:cNvPr>
          <p:cNvSpPr>
            <a:spLocks/>
          </p:cNvSpPr>
          <p:nvPr/>
        </p:nvSpPr>
        <p:spPr bwMode="auto">
          <a:xfrm rot="2700000">
            <a:off x="7706288" y="3295910"/>
            <a:ext cx="1229422" cy="1229603"/>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Open Sans" panose="020B0606030504020204" pitchFamily="34" charset="0"/>
              <a:ea typeface="微软雅黑 Light" panose="020B0502040204020203" charset="-122"/>
            </a:endParaRPr>
          </a:p>
        </p:txBody>
      </p:sp>
      <p:sp>
        <p:nvSpPr>
          <p:cNvPr id="7" name="Freeform 5">
            <a:extLst>
              <a:ext uri="{FF2B5EF4-FFF2-40B4-BE49-F238E27FC236}">
                <a16:creationId xmlns:a16="http://schemas.microsoft.com/office/drawing/2014/main" id="{7D6CCD29-9DE0-46DF-A755-6612DCF3B22E}"/>
              </a:ext>
            </a:extLst>
          </p:cNvPr>
          <p:cNvSpPr>
            <a:spLocks/>
          </p:cNvSpPr>
          <p:nvPr/>
        </p:nvSpPr>
        <p:spPr bwMode="auto">
          <a:xfrm rot="2700000">
            <a:off x="9721685" y="2459261"/>
            <a:ext cx="1229422" cy="1229603"/>
          </a:xfrm>
          <a:prstGeom prst="roundRect">
            <a:avLst>
              <a:gd name="adj" fmla="val 50000"/>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Open Sans" panose="020B0606030504020204" pitchFamily="34" charset="0"/>
              <a:ea typeface="微软雅黑 Light" panose="020B0502040204020203" charset="-122"/>
            </a:endParaRPr>
          </a:p>
        </p:txBody>
      </p:sp>
      <p:sp>
        <p:nvSpPr>
          <p:cNvPr id="44" name="矩形 43">
            <a:extLst>
              <a:ext uri="{FF2B5EF4-FFF2-40B4-BE49-F238E27FC236}">
                <a16:creationId xmlns:a16="http://schemas.microsoft.com/office/drawing/2014/main" id="{189DB85B-58B7-4168-8DBD-66ABAE38255E}"/>
              </a:ext>
            </a:extLst>
          </p:cNvPr>
          <p:cNvSpPr/>
          <p:nvPr/>
        </p:nvSpPr>
        <p:spPr>
          <a:xfrm>
            <a:off x="727818" y="4380904"/>
            <a:ext cx="2057425" cy="87485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lang="zh-CN" altLang="en-US" sz="1500" dirty="0">
                <a:solidFill>
                  <a:schemeClr val="accent2"/>
                </a:solidFill>
                <a:latin typeface="+mn-ea"/>
              </a:rPr>
              <a:t>请简单概述本季度工作进展到哪个阶段，进行简单概述并填写到此处。</a:t>
            </a:r>
            <a:endParaRPr kumimoji="0" lang="en-US" altLang="zh-CN" sz="1500" b="0" i="0" u="none" strike="noStrike" kern="1200" cap="none" spc="0" normalizeH="0" baseline="0" noProof="0" dirty="0">
              <a:ln>
                <a:noFill/>
              </a:ln>
              <a:solidFill>
                <a:schemeClr val="accent2"/>
              </a:solidFill>
              <a:effectLst>
                <a:outerShdw blurRad="38100" dist="38100" dir="2700000" algn="tl" rotWithShape="0">
                  <a:prstClr val="black">
                    <a:alpha val="30000"/>
                  </a:prstClr>
                </a:outerShdw>
              </a:effectLst>
              <a:uLnTx/>
              <a:uFillTx/>
              <a:latin typeface="+mn-ea"/>
              <a:cs typeface="+mn-cs"/>
            </a:endParaRPr>
          </a:p>
        </p:txBody>
      </p:sp>
      <p:sp>
        <p:nvSpPr>
          <p:cNvPr id="46" name="矩形 45">
            <a:extLst>
              <a:ext uri="{FF2B5EF4-FFF2-40B4-BE49-F238E27FC236}">
                <a16:creationId xmlns:a16="http://schemas.microsoft.com/office/drawing/2014/main" id="{72391E51-6D6E-4597-BA7B-07C6DA41929C}"/>
              </a:ext>
            </a:extLst>
          </p:cNvPr>
          <p:cNvSpPr/>
          <p:nvPr/>
        </p:nvSpPr>
        <p:spPr>
          <a:xfrm>
            <a:off x="834659" y="3958247"/>
            <a:ext cx="1801702" cy="359425"/>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mj-ea"/>
                <a:ea typeface="+mj-ea"/>
              </a:rPr>
              <a:t>工作</a:t>
            </a:r>
            <a:r>
              <a:rPr lang="zh-CN" altLang="en-US" dirty="0">
                <a:solidFill>
                  <a:schemeClr val="accent1"/>
                </a:solidFill>
                <a:latin typeface="+mj-ea"/>
                <a:ea typeface="+mj-ea"/>
              </a:rPr>
              <a:t>完成</a:t>
            </a:r>
            <a:r>
              <a:rPr lang="zh-CN" altLang="en-US" dirty="0">
                <a:latin typeface="+mj-ea"/>
                <a:ea typeface="+mj-ea"/>
              </a:rPr>
              <a:t>情况</a:t>
            </a:r>
            <a:endParaRPr lang="en-US" altLang="zh-CN" dirty="0">
              <a:solidFill>
                <a:schemeClr val="accent1"/>
              </a:solidFill>
              <a:latin typeface="+mj-ea"/>
              <a:ea typeface="+mj-ea"/>
            </a:endParaRPr>
          </a:p>
        </p:txBody>
      </p:sp>
      <p:cxnSp>
        <p:nvCxnSpPr>
          <p:cNvPr id="47" name="直接连接符 46">
            <a:extLst>
              <a:ext uri="{FF2B5EF4-FFF2-40B4-BE49-F238E27FC236}">
                <a16:creationId xmlns:a16="http://schemas.microsoft.com/office/drawing/2014/main" id="{3204C22D-9A0C-458B-90C8-5D5216785BB7}"/>
              </a:ext>
            </a:extLst>
          </p:cNvPr>
          <p:cNvCxnSpPr>
            <a:cxnSpLocks/>
          </p:cNvCxnSpPr>
          <p:nvPr/>
        </p:nvCxnSpPr>
        <p:spPr>
          <a:xfrm>
            <a:off x="165997" y="3429000"/>
            <a:ext cx="445770" cy="0"/>
          </a:xfrm>
          <a:prstGeom prst="line">
            <a:avLst/>
          </a:prstGeom>
          <a:ln w="25400">
            <a:solidFill>
              <a:srgbClr val="F74A5D"/>
            </a:solidFill>
          </a:ln>
        </p:spPr>
        <p:style>
          <a:lnRef idx="1">
            <a:schemeClr val="accent1"/>
          </a:lnRef>
          <a:fillRef idx="0">
            <a:schemeClr val="accent1"/>
          </a:fillRef>
          <a:effectRef idx="0">
            <a:schemeClr val="accent1"/>
          </a:effectRef>
          <a:fontRef idx="minor">
            <a:schemeClr val="tx1"/>
          </a:fontRef>
        </p:style>
      </p:cxnSp>
      <p:sp>
        <p:nvSpPr>
          <p:cNvPr id="51" name="矩形 50">
            <a:extLst>
              <a:ext uri="{FF2B5EF4-FFF2-40B4-BE49-F238E27FC236}">
                <a16:creationId xmlns:a16="http://schemas.microsoft.com/office/drawing/2014/main" id="{7B791EDC-9740-4EC0-9927-CA0F51DD7E9E}"/>
              </a:ext>
            </a:extLst>
          </p:cNvPr>
          <p:cNvSpPr/>
          <p:nvPr/>
        </p:nvSpPr>
        <p:spPr>
          <a:xfrm>
            <a:off x="2808864" y="5253263"/>
            <a:ext cx="2057425" cy="87485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lang="zh-CN" altLang="en-US" sz="1500" dirty="0">
                <a:solidFill>
                  <a:schemeClr val="accent2"/>
                </a:solidFill>
                <a:latin typeface="+mn-ea"/>
              </a:rPr>
              <a:t>请简单概述本季度工作进展到哪个阶段，进行简单概述并填写到此处。</a:t>
            </a:r>
            <a:endParaRPr kumimoji="0" lang="en-US" altLang="zh-CN" sz="1500" b="0" i="0" u="none" strike="noStrike" kern="1200" cap="none" spc="0" normalizeH="0" baseline="0" noProof="0" dirty="0">
              <a:ln>
                <a:noFill/>
              </a:ln>
              <a:solidFill>
                <a:schemeClr val="accent2"/>
              </a:solidFill>
              <a:effectLst>
                <a:outerShdw blurRad="38100" dist="38100" dir="2700000" algn="tl" rotWithShape="0">
                  <a:prstClr val="black">
                    <a:alpha val="30000"/>
                  </a:prstClr>
                </a:outerShdw>
              </a:effectLst>
              <a:uLnTx/>
              <a:uFillTx/>
              <a:latin typeface="+mn-ea"/>
              <a:cs typeface="+mn-cs"/>
            </a:endParaRPr>
          </a:p>
        </p:txBody>
      </p:sp>
      <p:sp>
        <p:nvSpPr>
          <p:cNvPr id="52" name="矩形 51">
            <a:extLst>
              <a:ext uri="{FF2B5EF4-FFF2-40B4-BE49-F238E27FC236}">
                <a16:creationId xmlns:a16="http://schemas.microsoft.com/office/drawing/2014/main" id="{972A4154-F323-4879-B6E3-701274E92B45}"/>
              </a:ext>
            </a:extLst>
          </p:cNvPr>
          <p:cNvSpPr/>
          <p:nvPr/>
        </p:nvSpPr>
        <p:spPr>
          <a:xfrm>
            <a:off x="2915705" y="4864216"/>
            <a:ext cx="1801702" cy="359425"/>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mj-ea"/>
                <a:ea typeface="+mj-ea"/>
              </a:rPr>
              <a:t>工作</a:t>
            </a:r>
            <a:r>
              <a:rPr lang="zh-CN" altLang="en-US" dirty="0">
                <a:solidFill>
                  <a:schemeClr val="accent1"/>
                </a:solidFill>
                <a:latin typeface="+mj-ea"/>
                <a:ea typeface="+mj-ea"/>
              </a:rPr>
              <a:t>完成</a:t>
            </a:r>
            <a:r>
              <a:rPr lang="zh-CN" altLang="en-US" dirty="0">
                <a:latin typeface="+mj-ea"/>
                <a:ea typeface="+mj-ea"/>
              </a:rPr>
              <a:t>情况</a:t>
            </a:r>
            <a:endParaRPr lang="en-US" altLang="zh-CN" dirty="0">
              <a:solidFill>
                <a:schemeClr val="accent1"/>
              </a:solidFill>
              <a:latin typeface="+mj-ea"/>
              <a:ea typeface="+mj-ea"/>
            </a:endParaRPr>
          </a:p>
        </p:txBody>
      </p:sp>
      <p:sp>
        <p:nvSpPr>
          <p:cNvPr id="54" name="矩形 53">
            <a:extLst>
              <a:ext uri="{FF2B5EF4-FFF2-40B4-BE49-F238E27FC236}">
                <a16:creationId xmlns:a16="http://schemas.microsoft.com/office/drawing/2014/main" id="{D0F3A37F-A283-41BE-9095-E6D7362F97FA}"/>
              </a:ext>
            </a:extLst>
          </p:cNvPr>
          <p:cNvSpPr/>
          <p:nvPr/>
        </p:nvSpPr>
        <p:spPr>
          <a:xfrm>
            <a:off x="5088308" y="5366797"/>
            <a:ext cx="2057425" cy="87485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lang="zh-CN" altLang="en-US" sz="1500" dirty="0">
                <a:solidFill>
                  <a:schemeClr val="accent2"/>
                </a:solidFill>
                <a:latin typeface="+mn-ea"/>
              </a:rPr>
              <a:t>请简单概述本季度工作进展到哪个阶段，进行简单概述并填写到此处。</a:t>
            </a:r>
            <a:endParaRPr kumimoji="0" lang="en-US" altLang="zh-CN" sz="1500" b="0" i="0" u="none" strike="noStrike" kern="1200" cap="none" spc="0" normalizeH="0" baseline="0" noProof="0" dirty="0">
              <a:ln>
                <a:noFill/>
              </a:ln>
              <a:solidFill>
                <a:schemeClr val="accent2"/>
              </a:solidFill>
              <a:effectLst>
                <a:outerShdw blurRad="38100" dist="38100" dir="2700000" algn="tl" rotWithShape="0">
                  <a:prstClr val="black">
                    <a:alpha val="30000"/>
                  </a:prstClr>
                </a:outerShdw>
              </a:effectLst>
              <a:uLnTx/>
              <a:uFillTx/>
              <a:latin typeface="+mn-ea"/>
              <a:cs typeface="+mn-cs"/>
            </a:endParaRPr>
          </a:p>
        </p:txBody>
      </p:sp>
      <p:sp>
        <p:nvSpPr>
          <p:cNvPr id="55" name="矩形 54">
            <a:extLst>
              <a:ext uri="{FF2B5EF4-FFF2-40B4-BE49-F238E27FC236}">
                <a16:creationId xmlns:a16="http://schemas.microsoft.com/office/drawing/2014/main" id="{9AA0A455-75B5-44B7-8B84-5D8734DE0E60}"/>
              </a:ext>
            </a:extLst>
          </p:cNvPr>
          <p:cNvSpPr/>
          <p:nvPr/>
        </p:nvSpPr>
        <p:spPr>
          <a:xfrm>
            <a:off x="5195149" y="4977750"/>
            <a:ext cx="1801702" cy="359425"/>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mj-ea"/>
                <a:ea typeface="+mj-ea"/>
              </a:rPr>
              <a:t>工作</a:t>
            </a:r>
            <a:r>
              <a:rPr lang="zh-CN" altLang="en-US" dirty="0">
                <a:solidFill>
                  <a:schemeClr val="accent1"/>
                </a:solidFill>
                <a:latin typeface="+mj-ea"/>
                <a:ea typeface="+mj-ea"/>
              </a:rPr>
              <a:t>完成</a:t>
            </a:r>
            <a:r>
              <a:rPr lang="zh-CN" altLang="en-US" dirty="0">
                <a:latin typeface="+mj-ea"/>
                <a:ea typeface="+mj-ea"/>
              </a:rPr>
              <a:t>情况</a:t>
            </a:r>
            <a:endParaRPr lang="en-US" altLang="zh-CN" dirty="0">
              <a:solidFill>
                <a:schemeClr val="accent1"/>
              </a:solidFill>
              <a:latin typeface="+mj-ea"/>
              <a:ea typeface="+mj-ea"/>
            </a:endParaRPr>
          </a:p>
        </p:txBody>
      </p:sp>
      <p:sp>
        <p:nvSpPr>
          <p:cNvPr id="56" name="矩形 55">
            <a:extLst>
              <a:ext uri="{FF2B5EF4-FFF2-40B4-BE49-F238E27FC236}">
                <a16:creationId xmlns:a16="http://schemas.microsoft.com/office/drawing/2014/main" id="{15FB26BE-EAC8-46B1-9451-5120A5508C1A}"/>
              </a:ext>
            </a:extLst>
          </p:cNvPr>
          <p:cNvSpPr/>
          <p:nvPr/>
        </p:nvSpPr>
        <p:spPr>
          <a:xfrm>
            <a:off x="7379563" y="5156590"/>
            <a:ext cx="2057425" cy="87485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lang="zh-CN" altLang="en-US" sz="1500" dirty="0">
                <a:solidFill>
                  <a:schemeClr val="accent2"/>
                </a:solidFill>
                <a:latin typeface="+mn-ea"/>
              </a:rPr>
              <a:t>请简单概述本季度工作进展到哪个阶段，进行简单概述并填写到此处。</a:t>
            </a:r>
            <a:endParaRPr kumimoji="0" lang="en-US" altLang="zh-CN" sz="1500" b="0" i="0" u="none" strike="noStrike" kern="1200" cap="none" spc="0" normalizeH="0" baseline="0" noProof="0" dirty="0">
              <a:ln>
                <a:noFill/>
              </a:ln>
              <a:solidFill>
                <a:schemeClr val="accent2"/>
              </a:solidFill>
              <a:effectLst>
                <a:outerShdw blurRad="38100" dist="38100" dir="2700000" algn="tl" rotWithShape="0">
                  <a:prstClr val="black">
                    <a:alpha val="30000"/>
                  </a:prstClr>
                </a:outerShdw>
              </a:effectLst>
              <a:uLnTx/>
              <a:uFillTx/>
              <a:latin typeface="+mn-ea"/>
              <a:cs typeface="+mn-cs"/>
            </a:endParaRPr>
          </a:p>
        </p:txBody>
      </p:sp>
      <p:sp>
        <p:nvSpPr>
          <p:cNvPr id="57" name="矩形 56">
            <a:extLst>
              <a:ext uri="{FF2B5EF4-FFF2-40B4-BE49-F238E27FC236}">
                <a16:creationId xmlns:a16="http://schemas.microsoft.com/office/drawing/2014/main" id="{F00AD08B-2AAF-47D6-AA6C-8B210452C314}"/>
              </a:ext>
            </a:extLst>
          </p:cNvPr>
          <p:cNvSpPr/>
          <p:nvPr/>
        </p:nvSpPr>
        <p:spPr>
          <a:xfrm>
            <a:off x="7486404" y="4767543"/>
            <a:ext cx="1801702" cy="359425"/>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mj-ea"/>
                <a:ea typeface="+mj-ea"/>
              </a:rPr>
              <a:t>工作</a:t>
            </a:r>
            <a:r>
              <a:rPr lang="zh-CN" altLang="en-US" dirty="0">
                <a:solidFill>
                  <a:schemeClr val="accent1"/>
                </a:solidFill>
                <a:latin typeface="+mj-ea"/>
                <a:ea typeface="+mj-ea"/>
              </a:rPr>
              <a:t>完成</a:t>
            </a:r>
            <a:r>
              <a:rPr lang="zh-CN" altLang="en-US" dirty="0">
                <a:latin typeface="+mj-ea"/>
                <a:ea typeface="+mj-ea"/>
              </a:rPr>
              <a:t>情况</a:t>
            </a:r>
            <a:endParaRPr lang="en-US" altLang="zh-CN" dirty="0">
              <a:solidFill>
                <a:schemeClr val="accent1"/>
              </a:solidFill>
              <a:latin typeface="+mj-ea"/>
              <a:ea typeface="+mj-ea"/>
            </a:endParaRPr>
          </a:p>
        </p:txBody>
      </p:sp>
      <p:sp>
        <p:nvSpPr>
          <p:cNvPr id="58" name="矩形 57">
            <a:extLst>
              <a:ext uri="{FF2B5EF4-FFF2-40B4-BE49-F238E27FC236}">
                <a16:creationId xmlns:a16="http://schemas.microsoft.com/office/drawing/2014/main" id="{B90C43E0-5854-4C1E-8E88-2D5E37FFCA98}"/>
              </a:ext>
            </a:extLst>
          </p:cNvPr>
          <p:cNvSpPr/>
          <p:nvPr/>
        </p:nvSpPr>
        <p:spPr>
          <a:xfrm>
            <a:off x="9428740" y="4380904"/>
            <a:ext cx="2057425" cy="874855"/>
          </a:xfrm>
          <a:prstGeom prst="rect">
            <a:avLst/>
          </a:prstGeom>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30000"/>
              </a:lnSpc>
              <a:spcBef>
                <a:spcPts val="0"/>
              </a:spcBef>
              <a:spcAft>
                <a:spcPts val="0"/>
              </a:spcAft>
              <a:buClrTx/>
              <a:buSzTx/>
              <a:buFontTx/>
              <a:buNone/>
              <a:defRPr/>
            </a:pPr>
            <a:r>
              <a:rPr lang="zh-CN" altLang="en-US" sz="1500" dirty="0">
                <a:solidFill>
                  <a:schemeClr val="accent2"/>
                </a:solidFill>
                <a:latin typeface="+mn-ea"/>
              </a:rPr>
              <a:t>请简单概述本季度工作进展到哪个阶段，进行简单概述并填写到此处。</a:t>
            </a:r>
            <a:endParaRPr kumimoji="0" lang="en-US" altLang="zh-CN" sz="1500" b="0" i="0" u="none" strike="noStrike" kern="1200" cap="none" spc="0" normalizeH="0" baseline="0" noProof="0" dirty="0">
              <a:ln>
                <a:noFill/>
              </a:ln>
              <a:solidFill>
                <a:schemeClr val="accent2"/>
              </a:solidFill>
              <a:effectLst>
                <a:outerShdw blurRad="38100" dist="38100" dir="2700000" algn="tl" rotWithShape="0">
                  <a:prstClr val="black">
                    <a:alpha val="30000"/>
                  </a:prstClr>
                </a:outerShdw>
              </a:effectLst>
              <a:uLnTx/>
              <a:uFillTx/>
              <a:latin typeface="+mn-ea"/>
              <a:cs typeface="+mn-cs"/>
            </a:endParaRPr>
          </a:p>
        </p:txBody>
      </p:sp>
      <p:sp>
        <p:nvSpPr>
          <p:cNvPr id="59" name="矩形 58">
            <a:extLst>
              <a:ext uri="{FF2B5EF4-FFF2-40B4-BE49-F238E27FC236}">
                <a16:creationId xmlns:a16="http://schemas.microsoft.com/office/drawing/2014/main" id="{831D7466-A3AA-4C01-8900-01BAE24F6F04}"/>
              </a:ext>
            </a:extLst>
          </p:cNvPr>
          <p:cNvSpPr/>
          <p:nvPr/>
        </p:nvSpPr>
        <p:spPr>
          <a:xfrm>
            <a:off x="9535581" y="3958247"/>
            <a:ext cx="1801702" cy="359425"/>
          </a:xfrm>
          <a:prstGeom prst="rect">
            <a:avLst/>
          </a:prstGeom>
          <a:noFill/>
        </p:spPr>
        <p:txBody>
          <a:bodyPr vert="horz"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latin typeface="+mj-ea"/>
                <a:ea typeface="+mj-ea"/>
              </a:rPr>
              <a:t>工作</a:t>
            </a:r>
            <a:r>
              <a:rPr lang="zh-CN" altLang="en-US" dirty="0">
                <a:solidFill>
                  <a:schemeClr val="accent1"/>
                </a:solidFill>
                <a:latin typeface="+mj-ea"/>
                <a:ea typeface="+mj-ea"/>
              </a:rPr>
              <a:t>完成</a:t>
            </a:r>
            <a:r>
              <a:rPr lang="zh-CN" altLang="en-US" dirty="0">
                <a:latin typeface="+mj-ea"/>
                <a:ea typeface="+mj-ea"/>
              </a:rPr>
              <a:t>情况</a:t>
            </a:r>
            <a:endParaRPr lang="en-US" altLang="zh-CN" dirty="0">
              <a:solidFill>
                <a:schemeClr val="accent1"/>
              </a:solidFill>
              <a:latin typeface="+mj-ea"/>
              <a:ea typeface="+mj-ea"/>
            </a:endParaRPr>
          </a:p>
        </p:txBody>
      </p:sp>
      <p:sp>
        <p:nvSpPr>
          <p:cNvPr id="60" name="TextBox 34">
            <a:extLst>
              <a:ext uri="{FF2B5EF4-FFF2-40B4-BE49-F238E27FC236}">
                <a16:creationId xmlns:a16="http://schemas.microsoft.com/office/drawing/2014/main" id="{C414E6F3-27B4-45C9-B5C8-9CED2DDFFCA5}"/>
              </a:ext>
            </a:extLst>
          </p:cNvPr>
          <p:cNvSpPr txBox="1"/>
          <p:nvPr/>
        </p:nvSpPr>
        <p:spPr>
          <a:xfrm>
            <a:off x="3280510" y="3582962"/>
            <a:ext cx="1169253" cy="707886"/>
          </a:xfrm>
          <a:prstGeom prst="rect">
            <a:avLst/>
          </a:prstGeom>
          <a:noFill/>
        </p:spPr>
        <p:txBody>
          <a:bodyPr wrap="square" rtlCol="0" anchor="ctr">
            <a:spAutoFit/>
          </a:bodyPr>
          <a:lstStyle/>
          <a:p>
            <a:pPr algn="ctr"/>
            <a:r>
              <a:rPr lang="en-US" sz="2000" dirty="0">
                <a:solidFill>
                  <a:schemeClr val="tx1">
                    <a:lumMod val="85000"/>
                    <a:lumOff val="15000"/>
                  </a:schemeClr>
                </a:solidFill>
              </a:rPr>
              <a:t>20XX.</a:t>
            </a:r>
          </a:p>
          <a:p>
            <a:pPr algn="ctr"/>
            <a:r>
              <a:rPr lang="en-US" sz="2000" dirty="0">
                <a:solidFill>
                  <a:schemeClr val="tx1">
                    <a:lumMod val="85000"/>
                    <a:lumOff val="15000"/>
                  </a:schemeClr>
                </a:solidFill>
              </a:rPr>
              <a:t>02.07</a:t>
            </a:r>
          </a:p>
        </p:txBody>
      </p:sp>
      <p:sp>
        <p:nvSpPr>
          <p:cNvPr id="61" name="TextBox 34">
            <a:extLst>
              <a:ext uri="{FF2B5EF4-FFF2-40B4-BE49-F238E27FC236}">
                <a16:creationId xmlns:a16="http://schemas.microsoft.com/office/drawing/2014/main" id="{49AE1EA5-54D2-45A8-99F0-833B52D35A56}"/>
              </a:ext>
            </a:extLst>
          </p:cNvPr>
          <p:cNvSpPr txBox="1"/>
          <p:nvPr/>
        </p:nvSpPr>
        <p:spPr>
          <a:xfrm>
            <a:off x="5511373" y="3824700"/>
            <a:ext cx="1169253" cy="707886"/>
          </a:xfrm>
          <a:prstGeom prst="rect">
            <a:avLst/>
          </a:prstGeom>
          <a:noFill/>
        </p:spPr>
        <p:txBody>
          <a:bodyPr wrap="square" rtlCol="0" anchor="ctr">
            <a:spAutoFit/>
          </a:bodyPr>
          <a:lstStyle/>
          <a:p>
            <a:pPr algn="ctr"/>
            <a:r>
              <a:rPr lang="en-US" sz="2000" dirty="0">
                <a:solidFill>
                  <a:schemeClr val="tx1">
                    <a:lumMod val="85000"/>
                    <a:lumOff val="15000"/>
                  </a:schemeClr>
                </a:solidFill>
              </a:rPr>
              <a:t>20XX.</a:t>
            </a:r>
          </a:p>
          <a:p>
            <a:pPr algn="ctr"/>
            <a:r>
              <a:rPr lang="en-US" sz="2000" dirty="0">
                <a:solidFill>
                  <a:schemeClr val="tx1">
                    <a:lumMod val="85000"/>
                    <a:lumOff val="15000"/>
                  </a:schemeClr>
                </a:solidFill>
              </a:rPr>
              <a:t>02.07</a:t>
            </a:r>
          </a:p>
        </p:txBody>
      </p:sp>
      <p:sp>
        <p:nvSpPr>
          <p:cNvPr id="62" name="TextBox 34">
            <a:extLst>
              <a:ext uri="{FF2B5EF4-FFF2-40B4-BE49-F238E27FC236}">
                <a16:creationId xmlns:a16="http://schemas.microsoft.com/office/drawing/2014/main" id="{71FB7857-48A7-43D2-8B66-502163D80DEF}"/>
              </a:ext>
            </a:extLst>
          </p:cNvPr>
          <p:cNvSpPr txBox="1"/>
          <p:nvPr/>
        </p:nvSpPr>
        <p:spPr>
          <a:xfrm>
            <a:off x="7739566" y="3625004"/>
            <a:ext cx="1169253" cy="707886"/>
          </a:xfrm>
          <a:prstGeom prst="rect">
            <a:avLst/>
          </a:prstGeom>
          <a:noFill/>
        </p:spPr>
        <p:txBody>
          <a:bodyPr wrap="square" rtlCol="0" anchor="ctr">
            <a:spAutoFit/>
          </a:bodyPr>
          <a:lstStyle/>
          <a:p>
            <a:pPr algn="ctr"/>
            <a:r>
              <a:rPr lang="en-US" sz="2000" dirty="0">
                <a:solidFill>
                  <a:schemeClr val="tx1">
                    <a:lumMod val="85000"/>
                    <a:lumOff val="15000"/>
                  </a:schemeClr>
                </a:solidFill>
              </a:rPr>
              <a:t>20XX.</a:t>
            </a:r>
          </a:p>
          <a:p>
            <a:pPr algn="ctr"/>
            <a:r>
              <a:rPr lang="en-US" sz="2000" dirty="0">
                <a:solidFill>
                  <a:schemeClr val="tx1">
                    <a:lumMod val="85000"/>
                    <a:lumOff val="15000"/>
                  </a:schemeClr>
                </a:solidFill>
              </a:rPr>
              <a:t>02.07</a:t>
            </a:r>
          </a:p>
        </p:txBody>
      </p:sp>
      <p:sp>
        <p:nvSpPr>
          <p:cNvPr id="63" name="TextBox 34">
            <a:extLst>
              <a:ext uri="{FF2B5EF4-FFF2-40B4-BE49-F238E27FC236}">
                <a16:creationId xmlns:a16="http://schemas.microsoft.com/office/drawing/2014/main" id="{D0227252-384C-4B29-8BFE-1107BA02F528}"/>
              </a:ext>
            </a:extLst>
          </p:cNvPr>
          <p:cNvSpPr txBox="1"/>
          <p:nvPr/>
        </p:nvSpPr>
        <p:spPr>
          <a:xfrm>
            <a:off x="9789084" y="2794686"/>
            <a:ext cx="1169253" cy="707886"/>
          </a:xfrm>
          <a:prstGeom prst="rect">
            <a:avLst/>
          </a:prstGeom>
          <a:noFill/>
        </p:spPr>
        <p:txBody>
          <a:bodyPr wrap="square" rtlCol="0" anchor="ctr">
            <a:spAutoFit/>
          </a:bodyPr>
          <a:lstStyle/>
          <a:p>
            <a:pPr algn="ctr"/>
            <a:r>
              <a:rPr lang="en-US" sz="2000" dirty="0">
                <a:solidFill>
                  <a:schemeClr val="tx1">
                    <a:lumMod val="85000"/>
                    <a:lumOff val="15000"/>
                  </a:schemeClr>
                </a:solidFill>
              </a:rPr>
              <a:t>20XX.</a:t>
            </a:r>
          </a:p>
          <a:p>
            <a:pPr algn="ctr"/>
            <a:r>
              <a:rPr lang="en-US" sz="2000" dirty="0">
                <a:solidFill>
                  <a:schemeClr val="tx1">
                    <a:lumMod val="85000"/>
                    <a:lumOff val="15000"/>
                  </a:schemeClr>
                </a:solidFill>
              </a:rPr>
              <a:t>02.07</a:t>
            </a:r>
          </a:p>
        </p:txBody>
      </p:sp>
      <p:sp>
        <p:nvSpPr>
          <p:cNvPr id="2" name="文本占位符 1">
            <a:extLst>
              <a:ext uri="{FF2B5EF4-FFF2-40B4-BE49-F238E27FC236}">
                <a16:creationId xmlns:a16="http://schemas.microsoft.com/office/drawing/2014/main" id="{9A08DC53-1C19-40B7-A967-2881D316AADC}"/>
              </a:ext>
            </a:extLst>
          </p:cNvPr>
          <p:cNvSpPr>
            <a:spLocks noGrp="1"/>
          </p:cNvSpPr>
          <p:nvPr>
            <p:ph type="body" sz="quarter" idx="10"/>
          </p:nvPr>
        </p:nvSpPr>
        <p:spPr/>
        <p:txBody>
          <a:bodyPr/>
          <a:lstStyle/>
          <a:p>
            <a:r>
              <a:rPr lang="zh-CN" altLang="en-US" dirty="0"/>
              <a:t>工作情况</a:t>
            </a:r>
          </a:p>
        </p:txBody>
      </p:sp>
      <p:sp>
        <p:nvSpPr>
          <p:cNvPr id="65" name="文本占位符 22">
            <a:extLst>
              <a:ext uri="{FF2B5EF4-FFF2-40B4-BE49-F238E27FC236}">
                <a16:creationId xmlns:a16="http://schemas.microsoft.com/office/drawing/2014/main" id="{5E79614B-C873-443E-9A30-D6725E6660CD}"/>
              </a:ext>
            </a:extLst>
          </p:cNvPr>
          <p:cNvSpPr txBox="1">
            <a:spLocks/>
          </p:cNvSpPr>
          <p:nvPr/>
        </p:nvSpPr>
        <p:spPr>
          <a:xfrm>
            <a:off x="2393157" y="1573212"/>
            <a:ext cx="7405687" cy="542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sz="1400" dirty="0">
                <a:ea typeface="OPPOSans L" panose="00020600040101010101" pitchFamily="18" charset="-122"/>
              </a:rPr>
              <a:t>Lorem ipsum dolor sit </a:t>
            </a:r>
            <a:r>
              <a:rPr lang="en-US" altLang="zh-CN" sz="1400" dirty="0" err="1">
                <a:ea typeface="OPPOSans L" panose="00020600040101010101" pitchFamily="18" charset="-122"/>
              </a:rPr>
              <a:t>amet</a:t>
            </a:r>
            <a:r>
              <a:rPr lang="en-US" altLang="zh-CN" sz="1400" dirty="0">
                <a:ea typeface="OPPOSans L" panose="00020600040101010101" pitchFamily="18" charset="-122"/>
              </a:rPr>
              <a:t>, </a:t>
            </a:r>
            <a:r>
              <a:rPr lang="en-US" altLang="zh-CN" sz="1400" dirty="0" err="1">
                <a:ea typeface="OPPOSans L" panose="00020600040101010101" pitchFamily="18" charset="-122"/>
              </a:rPr>
              <a:t>consectetuer</a:t>
            </a:r>
            <a:r>
              <a:rPr lang="en-US" altLang="zh-CN" sz="1400" dirty="0">
                <a:ea typeface="OPPOSans L" panose="00020600040101010101" pitchFamily="18" charset="-122"/>
              </a:rPr>
              <a:t> </a:t>
            </a:r>
            <a:r>
              <a:rPr lang="en-US" altLang="zh-CN" sz="1400" dirty="0" err="1">
                <a:ea typeface="OPPOSans L" panose="00020600040101010101" pitchFamily="18" charset="-122"/>
              </a:rPr>
              <a:t>adipiscing</a:t>
            </a:r>
            <a:r>
              <a:rPr lang="en-US" altLang="zh-CN" sz="1400" dirty="0">
                <a:ea typeface="OPPOSans L" panose="00020600040101010101" pitchFamily="18" charset="-122"/>
              </a:rPr>
              <a:t> </a:t>
            </a:r>
            <a:r>
              <a:rPr lang="en-US" altLang="zh-CN" sz="1400" dirty="0" err="1">
                <a:ea typeface="OPPOSans L" panose="00020600040101010101" pitchFamily="18" charset="-122"/>
              </a:rPr>
              <a:t>elit</a:t>
            </a:r>
            <a:r>
              <a:rPr lang="en-US" altLang="zh-CN" sz="1400" dirty="0">
                <a:ea typeface="OPPOSans L" panose="00020600040101010101" pitchFamily="18" charset="-122"/>
              </a:rPr>
              <a:t>. Maecenas </a:t>
            </a:r>
            <a:r>
              <a:rPr lang="en-US" altLang="zh-CN" sz="1400" dirty="0" err="1">
                <a:ea typeface="OPPOSans L" panose="00020600040101010101" pitchFamily="18" charset="-122"/>
              </a:rPr>
              <a:t>porttitor</a:t>
            </a:r>
            <a:r>
              <a:rPr lang="en-US" altLang="zh-CN" sz="1400" dirty="0">
                <a:ea typeface="OPPOSans L" panose="00020600040101010101" pitchFamily="18" charset="-122"/>
              </a:rPr>
              <a:t> </a:t>
            </a:r>
            <a:r>
              <a:rPr lang="en-US" altLang="zh-CN" sz="1400" dirty="0" err="1">
                <a:ea typeface="OPPOSans L" panose="00020600040101010101" pitchFamily="18" charset="-122"/>
              </a:rPr>
              <a:t>congue</a:t>
            </a:r>
            <a:r>
              <a:rPr lang="en-US" altLang="zh-CN" sz="1400" dirty="0">
                <a:ea typeface="OPPOSans L" panose="00020600040101010101" pitchFamily="18" charset="-122"/>
              </a:rPr>
              <a:t> </a:t>
            </a:r>
            <a:r>
              <a:rPr lang="en-US" altLang="zh-CN" sz="1400" dirty="0" err="1">
                <a:ea typeface="OPPOSans L" panose="00020600040101010101" pitchFamily="18" charset="-122"/>
              </a:rPr>
              <a:t>massa</a:t>
            </a:r>
            <a:r>
              <a:rPr lang="en-US" altLang="zh-CN" sz="1400" dirty="0">
                <a:ea typeface="OPPOSans L" panose="00020600040101010101" pitchFamily="18" charset="-122"/>
              </a:rPr>
              <a:t>. </a:t>
            </a:r>
            <a:r>
              <a:rPr lang="en-US" altLang="zh-CN" sz="1400" dirty="0" err="1">
                <a:ea typeface="OPPOSans L" panose="00020600040101010101" pitchFamily="18" charset="-122"/>
              </a:rPr>
              <a:t>Fusce</a:t>
            </a:r>
            <a:r>
              <a:rPr lang="en-US" altLang="zh-CN" sz="1400" dirty="0">
                <a:ea typeface="OPPOSans L" panose="00020600040101010101" pitchFamily="18" charset="-122"/>
              </a:rPr>
              <a:t> </a:t>
            </a:r>
            <a:r>
              <a:rPr lang="en-US" altLang="zh-CN" sz="1400" dirty="0" err="1">
                <a:ea typeface="OPPOSans L" panose="00020600040101010101" pitchFamily="18" charset="-122"/>
              </a:rPr>
              <a:t>posuere</a:t>
            </a:r>
            <a:r>
              <a:rPr lang="en-US" altLang="zh-CN" sz="1400" dirty="0">
                <a:ea typeface="OPPOSans L" panose="00020600040101010101" pitchFamily="18" charset="-122"/>
              </a:rPr>
              <a:t>, magna sed pulvinar </a:t>
            </a:r>
            <a:r>
              <a:rPr lang="en-US" altLang="zh-CN" sz="1400" dirty="0" err="1">
                <a:ea typeface="OPPOSans L" panose="00020600040101010101" pitchFamily="18" charset="-122"/>
              </a:rPr>
              <a:t>ultricies</a:t>
            </a:r>
            <a:r>
              <a:rPr lang="en-US" altLang="zh-CN" sz="1400" dirty="0">
                <a:ea typeface="OPPOSans L" panose="00020600040101010101" pitchFamily="18" charset="-122"/>
              </a:rPr>
              <a:t>, </a:t>
            </a:r>
            <a:r>
              <a:rPr lang="en-US" altLang="zh-CN" sz="1400" dirty="0" err="1">
                <a:ea typeface="OPPOSans L" panose="00020600040101010101" pitchFamily="18" charset="-122"/>
              </a:rPr>
              <a:t>purus</a:t>
            </a:r>
            <a:r>
              <a:rPr lang="en-US" altLang="zh-CN" sz="1400" dirty="0">
                <a:ea typeface="OPPOSans L" panose="00020600040101010101" pitchFamily="18" charset="-122"/>
              </a:rPr>
              <a:t> </a:t>
            </a:r>
            <a:r>
              <a:rPr lang="en-US" altLang="zh-CN" sz="1400" dirty="0" err="1">
                <a:ea typeface="OPPOSans L" panose="00020600040101010101" pitchFamily="18" charset="-122"/>
              </a:rPr>
              <a:t>lectus</a:t>
            </a:r>
            <a:r>
              <a:rPr lang="en-US" altLang="zh-CN" sz="1400" dirty="0">
                <a:ea typeface="OPPOSans L" panose="00020600040101010101" pitchFamily="18" charset="-122"/>
              </a:rPr>
              <a:t> </a:t>
            </a:r>
            <a:r>
              <a:rPr lang="en-US" altLang="zh-CN" sz="1400" dirty="0" err="1">
                <a:ea typeface="OPPOSans L" panose="00020600040101010101" pitchFamily="18" charset="-122"/>
              </a:rPr>
              <a:t>malesuada</a:t>
            </a:r>
            <a:r>
              <a:rPr lang="en-US" altLang="zh-CN" sz="1400" dirty="0">
                <a:ea typeface="OPPOSans L" panose="00020600040101010101" pitchFamily="18" charset="-122"/>
              </a:rPr>
              <a:t> libero, sit </a:t>
            </a:r>
            <a:r>
              <a:rPr lang="en-US" altLang="zh-CN" sz="1400" dirty="0" err="1">
                <a:ea typeface="OPPOSans L" panose="00020600040101010101" pitchFamily="18" charset="-122"/>
              </a:rPr>
              <a:t>amet</a:t>
            </a:r>
            <a:r>
              <a:rPr lang="en-US" altLang="zh-CN" sz="1400" dirty="0">
                <a:ea typeface="OPPOSans L" panose="00020600040101010101" pitchFamily="18" charset="-122"/>
              </a:rPr>
              <a:t> </a:t>
            </a:r>
            <a:r>
              <a:rPr lang="en-US" altLang="zh-CN" sz="1400" dirty="0" err="1">
                <a:ea typeface="OPPOSans L" panose="00020600040101010101" pitchFamily="18" charset="-122"/>
              </a:rPr>
              <a:t>commodo</a:t>
            </a:r>
            <a:r>
              <a:rPr lang="en-US" altLang="zh-CN" sz="1400" dirty="0">
                <a:ea typeface="OPPOSans L" panose="00020600040101010101" pitchFamily="18" charset="-122"/>
              </a:rPr>
              <a:t> magna eros </a:t>
            </a:r>
            <a:r>
              <a:rPr lang="en-US" altLang="zh-CN" sz="1400" dirty="0" err="1">
                <a:ea typeface="OPPOSans L" panose="00020600040101010101" pitchFamily="18" charset="-122"/>
              </a:rPr>
              <a:t>quis</a:t>
            </a:r>
            <a:r>
              <a:rPr lang="en-US" altLang="zh-CN" sz="1400" dirty="0">
                <a:ea typeface="OPPOSans L" panose="00020600040101010101" pitchFamily="18" charset="-122"/>
              </a:rPr>
              <a:t> </a:t>
            </a:r>
            <a:r>
              <a:rPr lang="en-US" altLang="zh-CN" sz="1400" dirty="0" err="1">
                <a:ea typeface="OPPOSans L" panose="00020600040101010101" pitchFamily="18" charset="-122"/>
              </a:rPr>
              <a:t>urna</a:t>
            </a:r>
            <a:r>
              <a:rPr lang="en-US" altLang="zh-CN" sz="1400" dirty="0">
                <a:ea typeface="OPPOSans L" panose="00020600040101010101" pitchFamily="18" charset="-122"/>
              </a:rPr>
              <a:t>.</a:t>
            </a:r>
          </a:p>
        </p:txBody>
      </p:sp>
    </p:spTree>
    <p:extLst>
      <p:ext uri="{BB962C8B-B14F-4D97-AF65-F5344CB8AC3E}">
        <p14:creationId xmlns:p14="http://schemas.microsoft.com/office/powerpoint/2010/main" val="2785892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PA-组合 46">
            <a:extLst>
              <a:ext uri="{FF2B5EF4-FFF2-40B4-BE49-F238E27FC236}">
                <a16:creationId xmlns:a16="http://schemas.microsoft.com/office/drawing/2014/main" id="{93603E78-7154-4E7C-93DF-6FAD8EC86CCB}"/>
              </a:ext>
            </a:extLst>
          </p:cNvPr>
          <p:cNvGrpSpPr/>
          <p:nvPr>
            <p:custDataLst>
              <p:tags r:id="rId1"/>
            </p:custDataLst>
          </p:nvPr>
        </p:nvGrpSpPr>
        <p:grpSpPr>
          <a:xfrm>
            <a:off x="131898" y="176280"/>
            <a:ext cx="384040" cy="6587077"/>
            <a:chOff x="131898" y="176280"/>
            <a:chExt cx="384040" cy="6587077"/>
          </a:xfrm>
        </p:grpSpPr>
        <p:grpSp>
          <p:nvGrpSpPr>
            <p:cNvPr id="48" name="组合 47">
              <a:extLst>
                <a:ext uri="{FF2B5EF4-FFF2-40B4-BE49-F238E27FC236}">
                  <a16:creationId xmlns:a16="http://schemas.microsoft.com/office/drawing/2014/main" id="{7984F260-12DD-4118-9C3E-C8EFC0CE3AC7}"/>
                </a:ext>
              </a:extLst>
            </p:cNvPr>
            <p:cNvGrpSpPr/>
            <p:nvPr/>
          </p:nvGrpSpPr>
          <p:grpSpPr>
            <a:xfrm>
              <a:off x="294059" y="6369341"/>
              <a:ext cx="59718" cy="394016"/>
              <a:chOff x="236240" y="6290675"/>
              <a:chExt cx="73245" cy="483266"/>
            </a:xfrm>
          </p:grpSpPr>
          <p:sp>
            <p:nvSpPr>
              <p:cNvPr id="50" name="PA-椭圆 49">
                <a:extLst>
                  <a:ext uri="{FF2B5EF4-FFF2-40B4-BE49-F238E27FC236}">
                    <a16:creationId xmlns:a16="http://schemas.microsoft.com/office/drawing/2014/main" id="{0066D5A8-87B9-4CAE-9767-8B4B86E1EBDE}"/>
                  </a:ext>
                </a:extLst>
              </p:cNvPr>
              <p:cNvSpPr/>
              <p:nvPr>
                <p:custDataLst>
                  <p:tags r:id="rId22"/>
                </p:custDataLst>
              </p:nvPr>
            </p:nvSpPr>
            <p:spPr>
              <a:xfrm>
                <a:off x="236240" y="6290675"/>
                <a:ext cx="73245" cy="73245"/>
              </a:xfrm>
              <a:prstGeom prst="ellipse">
                <a:avLst/>
              </a:prstGeom>
              <a:solidFill>
                <a:srgbClr val="184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PA-椭圆 50">
                <a:extLst>
                  <a:ext uri="{FF2B5EF4-FFF2-40B4-BE49-F238E27FC236}">
                    <a16:creationId xmlns:a16="http://schemas.microsoft.com/office/drawing/2014/main" id="{E01B99BF-0F77-476E-A05E-0EAD4CE7F938}"/>
                  </a:ext>
                </a:extLst>
              </p:cNvPr>
              <p:cNvSpPr/>
              <p:nvPr>
                <p:custDataLst>
                  <p:tags r:id="rId23"/>
                </p:custDataLst>
              </p:nvPr>
            </p:nvSpPr>
            <p:spPr>
              <a:xfrm>
                <a:off x="236240" y="6598190"/>
                <a:ext cx="73245" cy="7324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PA-椭圆 51">
                <a:extLst>
                  <a:ext uri="{FF2B5EF4-FFF2-40B4-BE49-F238E27FC236}">
                    <a16:creationId xmlns:a16="http://schemas.microsoft.com/office/drawing/2014/main" id="{F98D1C64-2A60-4473-8BAA-FD6CCC72A255}"/>
                  </a:ext>
                </a:extLst>
              </p:cNvPr>
              <p:cNvSpPr/>
              <p:nvPr>
                <p:custDataLst>
                  <p:tags r:id="rId24"/>
                </p:custDataLst>
              </p:nvPr>
            </p:nvSpPr>
            <p:spPr>
              <a:xfrm>
                <a:off x="236240" y="6495685"/>
                <a:ext cx="73245" cy="73245"/>
              </a:xfrm>
              <a:prstGeom prst="ellipse">
                <a:avLst/>
              </a:prstGeom>
              <a:solidFill>
                <a:srgbClr val="5A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PA-椭圆 52">
                <a:extLst>
                  <a:ext uri="{FF2B5EF4-FFF2-40B4-BE49-F238E27FC236}">
                    <a16:creationId xmlns:a16="http://schemas.microsoft.com/office/drawing/2014/main" id="{8C29C631-FA30-4FDB-83F3-ECFAEEF25FDD}"/>
                  </a:ext>
                </a:extLst>
              </p:cNvPr>
              <p:cNvSpPr/>
              <p:nvPr>
                <p:custDataLst>
                  <p:tags r:id="rId25"/>
                </p:custDataLst>
              </p:nvPr>
            </p:nvSpPr>
            <p:spPr>
              <a:xfrm>
                <a:off x="236240" y="6700696"/>
                <a:ext cx="73245" cy="7324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PA-椭圆 53">
                <a:extLst>
                  <a:ext uri="{FF2B5EF4-FFF2-40B4-BE49-F238E27FC236}">
                    <a16:creationId xmlns:a16="http://schemas.microsoft.com/office/drawing/2014/main" id="{02F962D9-DF2E-47C3-A2EE-E632004169D3}"/>
                  </a:ext>
                </a:extLst>
              </p:cNvPr>
              <p:cNvSpPr/>
              <p:nvPr>
                <p:custDataLst>
                  <p:tags r:id="rId26"/>
                </p:custDataLst>
              </p:nvPr>
            </p:nvSpPr>
            <p:spPr>
              <a:xfrm>
                <a:off x="236240" y="6393180"/>
                <a:ext cx="73245" cy="73245"/>
              </a:xfrm>
              <a:prstGeom prst="ellipse">
                <a:avLst/>
              </a:prstGeom>
              <a:solidFill>
                <a:srgbClr val="00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PA-椭圆 48">
              <a:extLst>
                <a:ext uri="{FF2B5EF4-FFF2-40B4-BE49-F238E27FC236}">
                  <a16:creationId xmlns:a16="http://schemas.microsoft.com/office/drawing/2014/main" id="{4CAF93BD-5ACB-4B66-8495-1EF879F1BCA3}"/>
                </a:ext>
              </a:extLst>
            </p:cNvPr>
            <p:cNvSpPr/>
            <p:nvPr>
              <p:custDataLst>
                <p:tags r:id="rId21"/>
              </p:custDataLst>
            </p:nvPr>
          </p:nvSpPr>
          <p:spPr>
            <a:xfrm>
              <a:off x="131898" y="176280"/>
              <a:ext cx="384040" cy="384040"/>
            </a:xfrm>
            <a:prstGeom prst="ellipse">
              <a:avLst/>
            </a:prstGeom>
            <a:solidFill>
              <a:schemeClr val="bg1"/>
            </a:solidFill>
            <a:ln>
              <a:noFill/>
            </a:ln>
            <a:effectLst>
              <a:outerShdw blurRad="190500" sx="102000" sy="102000" algn="ctr" rotWithShape="0">
                <a:srgbClr val="1840D5">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1840D5"/>
                  </a:solidFill>
                </a:rPr>
                <a:t>s</a:t>
              </a:r>
              <a:endParaRPr lang="zh-CN" altLang="en-US" sz="1600" dirty="0">
                <a:solidFill>
                  <a:srgbClr val="1840D5"/>
                </a:solidFill>
              </a:endParaRPr>
            </a:p>
          </p:txBody>
        </p:sp>
      </p:grpSp>
      <p:grpSp>
        <p:nvGrpSpPr>
          <p:cNvPr id="55" name="PA-组合 54">
            <a:extLst>
              <a:ext uri="{FF2B5EF4-FFF2-40B4-BE49-F238E27FC236}">
                <a16:creationId xmlns:a16="http://schemas.microsoft.com/office/drawing/2014/main" id="{68E69B89-7725-4DA2-B6B1-9F187E9B3398}"/>
              </a:ext>
            </a:extLst>
          </p:cNvPr>
          <p:cNvGrpSpPr/>
          <p:nvPr>
            <p:custDataLst>
              <p:tags r:id="rId2"/>
            </p:custDataLst>
          </p:nvPr>
        </p:nvGrpSpPr>
        <p:grpSpPr>
          <a:xfrm>
            <a:off x="11754712" y="0"/>
            <a:ext cx="179251" cy="6858000"/>
            <a:chOff x="11754712" y="0"/>
            <a:chExt cx="179251" cy="6858000"/>
          </a:xfrm>
        </p:grpSpPr>
        <p:grpSp>
          <p:nvGrpSpPr>
            <p:cNvPr id="56" name="组合 55">
              <a:extLst>
                <a:ext uri="{FF2B5EF4-FFF2-40B4-BE49-F238E27FC236}">
                  <a16:creationId xmlns:a16="http://schemas.microsoft.com/office/drawing/2014/main" id="{AFDB3D82-3936-45F1-8109-678B9882697B}"/>
                </a:ext>
              </a:extLst>
            </p:cNvPr>
            <p:cNvGrpSpPr/>
            <p:nvPr/>
          </p:nvGrpSpPr>
          <p:grpSpPr>
            <a:xfrm>
              <a:off x="11754712" y="2700746"/>
              <a:ext cx="179251" cy="1456507"/>
              <a:chOff x="11721374" y="2711252"/>
              <a:chExt cx="179251" cy="1456507"/>
            </a:xfrm>
          </p:grpSpPr>
          <p:pic>
            <p:nvPicPr>
              <p:cNvPr id="59" name="PA-Graphic 58">
                <a:extLst>
                  <a:ext uri="{FF2B5EF4-FFF2-40B4-BE49-F238E27FC236}">
                    <a16:creationId xmlns:a16="http://schemas.microsoft.com/office/drawing/2014/main" id="{906CE7B3-EFE3-4E0A-BA8E-2520D00B37E5}"/>
                  </a:ext>
                </a:extLst>
              </p:cNvPr>
              <p:cNvPicPr>
                <a:picLocks noChangeAspect="1"/>
              </p:cNvPicPr>
              <p:nvPr>
                <p:custDataLst>
                  <p:tags r:id="rId5"/>
                </p:custDataLst>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1721374" y="2711252"/>
                <a:ext cx="179251" cy="179251"/>
              </a:xfrm>
              <a:prstGeom prst="rect">
                <a:avLst/>
              </a:prstGeom>
            </p:spPr>
          </p:pic>
          <p:grpSp>
            <p:nvGrpSpPr>
              <p:cNvPr id="60" name="组合 59">
                <a:extLst>
                  <a:ext uri="{FF2B5EF4-FFF2-40B4-BE49-F238E27FC236}">
                    <a16:creationId xmlns:a16="http://schemas.microsoft.com/office/drawing/2014/main" id="{4A7E967C-FB02-4E8D-859A-B72F52663270}"/>
                  </a:ext>
                </a:extLst>
              </p:cNvPr>
              <p:cNvGrpSpPr/>
              <p:nvPr/>
            </p:nvGrpSpPr>
            <p:grpSpPr>
              <a:xfrm>
                <a:off x="11736311" y="3167502"/>
                <a:ext cx="149376" cy="130703"/>
                <a:chOff x="6130757" y="1551740"/>
                <a:chExt cx="236060" cy="206552"/>
              </a:xfrm>
            </p:grpSpPr>
            <p:sp>
              <p:nvSpPr>
                <p:cNvPr id="72" name="PA-图形 215">
                  <a:extLst>
                    <a:ext uri="{FF2B5EF4-FFF2-40B4-BE49-F238E27FC236}">
                      <a16:creationId xmlns:a16="http://schemas.microsoft.com/office/drawing/2014/main" id="{93190917-D104-43BC-BC33-1D8967DADEB8}"/>
                    </a:ext>
                  </a:extLst>
                </p:cNvPr>
                <p:cNvSpPr/>
                <p:nvPr>
                  <p:custDataLst>
                    <p:tags r:id="rId15"/>
                  </p:custDataLst>
                </p:nvPr>
              </p:nvSpPr>
              <p:spPr>
                <a:xfrm>
                  <a:off x="6130757" y="1551740"/>
                  <a:ext cx="236060" cy="153439"/>
                </a:xfrm>
                <a:custGeom>
                  <a:avLst/>
                  <a:gdLst>
                    <a:gd name="connsiteX0" fmla="*/ 47212 w 236060"/>
                    <a:gd name="connsiteY0" fmla="*/ 153439 h 153439"/>
                    <a:gd name="connsiteX1" fmla="*/ 0 w 236060"/>
                    <a:gd name="connsiteY1" fmla="*/ 153439 h 153439"/>
                    <a:gd name="connsiteX2" fmla="*/ 0 w 236060"/>
                    <a:gd name="connsiteY2" fmla="*/ 0 h 153439"/>
                    <a:gd name="connsiteX3" fmla="*/ 236060 w 236060"/>
                    <a:gd name="connsiteY3" fmla="*/ 0 h 153439"/>
                    <a:gd name="connsiteX4" fmla="*/ 236060 w 236060"/>
                    <a:gd name="connsiteY4" fmla="*/ 153439 h 153439"/>
                    <a:gd name="connsiteX5" fmla="*/ 188848 w 236060"/>
                    <a:gd name="connsiteY5" fmla="*/ 153439 h 15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060" h="153439">
                      <a:moveTo>
                        <a:pt x="47212" y="153439"/>
                      </a:moveTo>
                      <a:lnTo>
                        <a:pt x="0" y="153439"/>
                      </a:lnTo>
                      <a:lnTo>
                        <a:pt x="0" y="0"/>
                      </a:lnTo>
                      <a:lnTo>
                        <a:pt x="236060" y="0"/>
                      </a:lnTo>
                      <a:lnTo>
                        <a:pt x="236060" y="153439"/>
                      </a:lnTo>
                      <a:lnTo>
                        <a:pt x="188848" y="153439"/>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73" name="PA-图形 215">
                  <a:extLst>
                    <a:ext uri="{FF2B5EF4-FFF2-40B4-BE49-F238E27FC236}">
                      <a16:creationId xmlns:a16="http://schemas.microsoft.com/office/drawing/2014/main" id="{050BEBFB-7D04-4578-BB25-7B3AC009D3A9}"/>
                    </a:ext>
                  </a:extLst>
                </p:cNvPr>
                <p:cNvSpPr/>
                <p:nvPr>
                  <p:custDataLst>
                    <p:tags r:id="rId16"/>
                  </p:custDataLst>
                </p:nvPr>
              </p:nvSpPr>
              <p:spPr>
                <a:xfrm>
                  <a:off x="6201575" y="1640263"/>
                  <a:ext cx="5901" cy="23606"/>
                </a:xfrm>
                <a:custGeom>
                  <a:avLst/>
                  <a:gdLst>
                    <a:gd name="connsiteX0" fmla="*/ 0 w 5901"/>
                    <a:gd name="connsiteY0" fmla="*/ 0 h 23606"/>
                    <a:gd name="connsiteX1" fmla="*/ 0 w 5901"/>
                    <a:gd name="connsiteY1" fmla="*/ 23606 h 23606"/>
                  </a:gdLst>
                  <a:ahLst/>
                  <a:cxnLst>
                    <a:cxn ang="0">
                      <a:pos x="connsiteX0" y="connsiteY0"/>
                    </a:cxn>
                    <a:cxn ang="0">
                      <a:pos x="connsiteX1" y="connsiteY1"/>
                    </a:cxn>
                  </a:cxnLst>
                  <a:rect l="l" t="t" r="r" b="b"/>
                  <a:pathLst>
                    <a:path w="5901" h="23606">
                      <a:moveTo>
                        <a:pt x="0" y="0"/>
                      </a:moveTo>
                      <a:lnTo>
                        <a:pt x="0" y="23606"/>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4" name="PA-图形 215">
                  <a:extLst>
                    <a:ext uri="{FF2B5EF4-FFF2-40B4-BE49-F238E27FC236}">
                      <a16:creationId xmlns:a16="http://schemas.microsoft.com/office/drawing/2014/main" id="{6D96C8DD-06A4-4430-B3E3-95CCDFDF9C05}"/>
                    </a:ext>
                  </a:extLst>
                </p:cNvPr>
                <p:cNvSpPr/>
                <p:nvPr>
                  <p:custDataLst>
                    <p:tags r:id="rId17"/>
                  </p:custDataLst>
                </p:nvPr>
              </p:nvSpPr>
              <p:spPr>
                <a:xfrm>
                  <a:off x="6248787" y="1705179"/>
                  <a:ext cx="5901" cy="35409"/>
                </a:xfrm>
                <a:custGeom>
                  <a:avLst/>
                  <a:gdLst>
                    <a:gd name="connsiteX0" fmla="*/ 0 w 5901"/>
                    <a:gd name="connsiteY0" fmla="*/ 0 h 35409"/>
                    <a:gd name="connsiteX1" fmla="*/ 0 w 5901"/>
                    <a:gd name="connsiteY1" fmla="*/ 35409 h 35409"/>
                  </a:gdLst>
                  <a:ahLst/>
                  <a:cxnLst>
                    <a:cxn ang="0">
                      <a:pos x="connsiteX0" y="connsiteY0"/>
                    </a:cxn>
                    <a:cxn ang="0">
                      <a:pos x="connsiteX1" y="connsiteY1"/>
                    </a:cxn>
                  </a:cxnLst>
                  <a:rect l="l" t="t" r="r" b="b"/>
                  <a:pathLst>
                    <a:path w="5901" h="35409">
                      <a:moveTo>
                        <a:pt x="0" y="0"/>
                      </a:moveTo>
                      <a:lnTo>
                        <a:pt x="0" y="35409"/>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5" name="PA-图形 215">
                  <a:extLst>
                    <a:ext uri="{FF2B5EF4-FFF2-40B4-BE49-F238E27FC236}">
                      <a16:creationId xmlns:a16="http://schemas.microsoft.com/office/drawing/2014/main" id="{4F9E708A-8BEB-4F2D-9759-D9798FCBA486}"/>
                    </a:ext>
                  </a:extLst>
                </p:cNvPr>
                <p:cNvSpPr/>
                <p:nvPr>
                  <p:custDataLst>
                    <p:tags r:id="rId18"/>
                  </p:custDataLst>
                </p:nvPr>
              </p:nvSpPr>
              <p:spPr>
                <a:xfrm>
                  <a:off x="6248787" y="1616657"/>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6" name="PA-图形 215">
                  <a:extLst>
                    <a:ext uri="{FF2B5EF4-FFF2-40B4-BE49-F238E27FC236}">
                      <a16:creationId xmlns:a16="http://schemas.microsoft.com/office/drawing/2014/main" id="{47AC26EA-841F-4B08-BFDB-0A209F607A62}"/>
                    </a:ext>
                  </a:extLst>
                </p:cNvPr>
                <p:cNvSpPr/>
                <p:nvPr>
                  <p:custDataLst>
                    <p:tags r:id="rId19"/>
                  </p:custDataLst>
                </p:nvPr>
              </p:nvSpPr>
              <p:spPr>
                <a:xfrm>
                  <a:off x="6295999" y="1593051"/>
                  <a:ext cx="5901" cy="70818"/>
                </a:xfrm>
                <a:custGeom>
                  <a:avLst/>
                  <a:gdLst>
                    <a:gd name="connsiteX0" fmla="*/ 0 w 5901"/>
                    <a:gd name="connsiteY0" fmla="*/ 0 h 70818"/>
                    <a:gd name="connsiteX1" fmla="*/ 0 w 5901"/>
                    <a:gd name="connsiteY1" fmla="*/ 70818 h 70818"/>
                  </a:gdLst>
                  <a:ahLst/>
                  <a:cxnLst>
                    <a:cxn ang="0">
                      <a:pos x="connsiteX0" y="connsiteY0"/>
                    </a:cxn>
                    <a:cxn ang="0">
                      <a:pos x="connsiteX1" y="connsiteY1"/>
                    </a:cxn>
                  </a:cxnLst>
                  <a:rect l="l" t="t" r="r" b="b"/>
                  <a:pathLst>
                    <a:path w="5901" h="70818">
                      <a:moveTo>
                        <a:pt x="0" y="0"/>
                      </a:moveTo>
                      <a:lnTo>
                        <a:pt x="0" y="70818"/>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7" name="PA-图形 215">
                  <a:extLst>
                    <a:ext uri="{FF2B5EF4-FFF2-40B4-BE49-F238E27FC236}">
                      <a16:creationId xmlns:a16="http://schemas.microsoft.com/office/drawing/2014/main" id="{D4A4176C-10EC-475A-A342-A2E1BF33F9BF}"/>
                    </a:ext>
                  </a:extLst>
                </p:cNvPr>
                <p:cNvSpPr/>
                <p:nvPr>
                  <p:custDataLst>
                    <p:tags r:id="rId20"/>
                  </p:custDataLst>
                </p:nvPr>
              </p:nvSpPr>
              <p:spPr>
                <a:xfrm>
                  <a:off x="6177969" y="1752391"/>
                  <a:ext cx="141636" cy="5901"/>
                </a:xfrm>
                <a:custGeom>
                  <a:avLst/>
                  <a:gdLst>
                    <a:gd name="connsiteX0" fmla="*/ 0 w 141636"/>
                    <a:gd name="connsiteY0" fmla="*/ 0 h 5901"/>
                    <a:gd name="connsiteX1" fmla="*/ 141636 w 141636"/>
                    <a:gd name="connsiteY1" fmla="*/ 0 h 5901"/>
                  </a:gdLst>
                  <a:ahLst/>
                  <a:cxnLst>
                    <a:cxn ang="0">
                      <a:pos x="connsiteX0" y="connsiteY0"/>
                    </a:cxn>
                    <a:cxn ang="0">
                      <a:pos x="connsiteX1" y="connsiteY1"/>
                    </a:cxn>
                  </a:cxnLst>
                  <a:rect l="l" t="t" r="r" b="b"/>
                  <a:pathLst>
                    <a:path w="141636" h="5901">
                      <a:moveTo>
                        <a:pt x="0" y="0"/>
                      </a:moveTo>
                      <a:lnTo>
                        <a:pt x="141636" y="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1" name="组合 60">
                <a:extLst>
                  <a:ext uri="{FF2B5EF4-FFF2-40B4-BE49-F238E27FC236}">
                    <a16:creationId xmlns:a16="http://schemas.microsoft.com/office/drawing/2014/main" id="{ADB63D0F-C927-4196-9555-72C4944A7A18}"/>
                  </a:ext>
                </a:extLst>
              </p:cNvPr>
              <p:cNvGrpSpPr/>
              <p:nvPr/>
            </p:nvGrpSpPr>
            <p:grpSpPr>
              <a:xfrm>
                <a:off x="11735065" y="3600285"/>
                <a:ext cx="151869" cy="129089"/>
                <a:chOff x="6120000" y="1872328"/>
                <a:chExt cx="240000" cy="204000"/>
              </a:xfrm>
            </p:grpSpPr>
            <p:sp>
              <p:nvSpPr>
                <p:cNvPr id="68" name="PA-图形 230">
                  <a:extLst>
                    <a:ext uri="{FF2B5EF4-FFF2-40B4-BE49-F238E27FC236}">
                      <a16:creationId xmlns:a16="http://schemas.microsoft.com/office/drawing/2014/main" id="{04186583-171C-4C17-9728-000E7F9B0188}"/>
                    </a:ext>
                  </a:extLst>
                </p:cNvPr>
                <p:cNvSpPr/>
                <p:nvPr>
                  <p:custDataLst>
                    <p:tags r:id="rId11"/>
                  </p:custDataLst>
                </p:nvPr>
              </p:nvSpPr>
              <p:spPr>
                <a:xfrm>
                  <a:off x="6120000" y="1872328"/>
                  <a:ext cx="240000" cy="6000"/>
                </a:xfrm>
                <a:custGeom>
                  <a:avLst/>
                  <a:gdLst>
                    <a:gd name="connsiteX0" fmla="*/ 0 w 240000"/>
                    <a:gd name="connsiteY0" fmla="*/ 0 h 6000"/>
                    <a:gd name="connsiteX1" fmla="*/ 240000 w 240000"/>
                    <a:gd name="connsiteY1" fmla="*/ 0 h 6000"/>
                  </a:gdLst>
                  <a:ahLst/>
                  <a:cxnLst>
                    <a:cxn ang="0">
                      <a:pos x="connsiteX0" y="connsiteY0"/>
                    </a:cxn>
                    <a:cxn ang="0">
                      <a:pos x="connsiteX1" y="connsiteY1"/>
                    </a:cxn>
                  </a:cxnLst>
                  <a:rect l="l" t="t" r="r" b="b"/>
                  <a:pathLst>
                    <a:path w="240000" h="6000">
                      <a:moveTo>
                        <a:pt x="0" y="0"/>
                      </a:moveTo>
                      <a:lnTo>
                        <a:pt x="240000"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9" name="PA-图形 230">
                  <a:extLst>
                    <a:ext uri="{FF2B5EF4-FFF2-40B4-BE49-F238E27FC236}">
                      <a16:creationId xmlns:a16="http://schemas.microsoft.com/office/drawing/2014/main" id="{BE2DE04E-B898-44CC-A02D-58DF5FE065C9}"/>
                    </a:ext>
                  </a:extLst>
                </p:cNvPr>
                <p:cNvSpPr/>
                <p:nvPr>
                  <p:custDataLst>
                    <p:tags r:id="rId12"/>
                  </p:custDataLst>
                </p:nvPr>
              </p:nvSpPr>
              <p:spPr>
                <a:xfrm>
                  <a:off x="6144000" y="1872328"/>
                  <a:ext cx="192000" cy="156000"/>
                </a:xfrm>
                <a:custGeom>
                  <a:avLst/>
                  <a:gdLst>
                    <a:gd name="connsiteX0" fmla="*/ 0 w 192000"/>
                    <a:gd name="connsiteY0" fmla="*/ 0 h 156000"/>
                    <a:gd name="connsiteX1" fmla="*/ 192000 w 192000"/>
                    <a:gd name="connsiteY1" fmla="*/ 0 h 156000"/>
                    <a:gd name="connsiteX2" fmla="*/ 192000 w 192000"/>
                    <a:gd name="connsiteY2" fmla="*/ 156000 h 156000"/>
                    <a:gd name="connsiteX3" fmla="*/ 0 w 192000"/>
                    <a:gd name="connsiteY3" fmla="*/ 156000 h 156000"/>
                    <a:gd name="connsiteX4" fmla="*/ 0 w 192000"/>
                    <a:gd name="connsiteY4" fmla="*/ 0 h 1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00" h="156000">
                      <a:moveTo>
                        <a:pt x="0" y="0"/>
                      </a:moveTo>
                      <a:lnTo>
                        <a:pt x="192000" y="0"/>
                      </a:lnTo>
                      <a:lnTo>
                        <a:pt x="192000" y="156000"/>
                      </a:lnTo>
                      <a:lnTo>
                        <a:pt x="0" y="156000"/>
                      </a:lnTo>
                      <a:lnTo>
                        <a:pt x="0" y="0"/>
                      </a:lnTo>
                      <a:close/>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0" name="PA-图形 230">
                  <a:extLst>
                    <a:ext uri="{FF2B5EF4-FFF2-40B4-BE49-F238E27FC236}">
                      <a16:creationId xmlns:a16="http://schemas.microsoft.com/office/drawing/2014/main" id="{448C0DE3-0949-44C7-8D36-BA1683371CE4}"/>
                    </a:ext>
                  </a:extLst>
                </p:cNvPr>
                <p:cNvSpPr/>
                <p:nvPr>
                  <p:custDataLst>
                    <p:tags r:id="rId13"/>
                  </p:custDataLst>
                </p:nvPr>
              </p:nvSpPr>
              <p:spPr>
                <a:xfrm>
                  <a:off x="6228000" y="1920328"/>
                  <a:ext cx="30000" cy="60000"/>
                </a:xfrm>
                <a:custGeom>
                  <a:avLst/>
                  <a:gdLst>
                    <a:gd name="connsiteX0" fmla="*/ 0 w 30000"/>
                    <a:gd name="connsiteY0" fmla="*/ 0 h 60000"/>
                    <a:gd name="connsiteX1" fmla="*/ 30000 w 30000"/>
                    <a:gd name="connsiteY1" fmla="*/ 30000 h 60000"/>
                    <a:gd name="connsiteX2" fmla="*/ 0 w 30000"/>
                    <a:gd name="connsiteY2" fmla="*/ 60000 h 60000"/>
                  </a:gdLst>
                  <a:ahLst/>
                  <a:cxnLst>
                    <a:cxn ang="0">
                      <a:pos x="connsiteX0" y="connsiteY0"/>
                    </a:cxn>
                    <a:cxn ang="0">
                      <a:pos x="connsiteX1" y="connsiteY1"/>
                    </a:cxn>
                    <a:cxn ang="0">
                      <a:pos x="connsiteX2" y="connsiteY2"/>
                    </a:cxn>
                  </a:cxnLst>
                  <a:rect l="l" t="t" r="r" b="b"/>
                  <a:pathLst>
                    <a:path w="30000" h="60000">
                      <a:moveTo>
                        <a:pt x="0" y="0"/>
                      </a:moveTo>
                      <a:lnTo>
                        <a:pt x="30000" y="30000"/>
                      </a:lnTo>
                      <a:lnTo>
                        <a:pt x="0" y="6000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71" name="PA-图形 230">
                  <a:extLst>
                    <a:ext uri="{FF2B5EF4-FFF2-40B4-BE49-F238E27FC236}">
                      <a16:creationId xmlns:a16="http://schemas.microsoft.com/office/drawing/2014/main" id="{AAECC266-88C7-490B-AF5A-1BC0A85ED9C6}"/>
                    </a:ext>
                  </a:extLst>
                </p:cNvPr>
                <p:cNvSpPr/>
                <p:nvPr>
                  <p:custDataLst>
                    <p:tags r:id="rId14"/>
                  </p:custDataLst>
                </p:nvPr>
              </p:nvSpPr>
              <p:spPr>
                <a:xfrm>
                  <a:off x="6192000" y="2028328"/>
                  <a:ext cx="96000" cy="48000"/>
                </a:xfrm>
                <a:custGeom>
                  <a:avLst/>
                  <a:gdLst>
                    <a:gd name="connsiteX0" fmla="*/ 0 w 96000"/>
                    <a:gd name="connsiteY0" fmla="*/ 48000 h 48000"/>
                    <a:gd name="connsiteX1" fmla="*/ 48000 w 96000"/>
                    <a:gd name="connsiteY1" fmla="*/ 0 h 48000"/>
                    <a:gd name="connsiteX2" fmla="*/ 96000 w 96000"/>
                    <a:gd name="connsiteY2" fmla="*/ 48000 h 48000"/>
                  </a:gdLst>
                  <a:ahLst/>
                  <a:cxnLst>
                    <a:cxn ang="0">
                      <a:pos x="connsiteX0" y="connsiteY0"/>
                    </a:cxn>
                    <a:cxn ang="0">
                      <a:pos x="connsiteX1" y="connsiteY1"/>
                    </a:cxn>
                    <a:cxn ang="0">
                      <a:pos x="connsiteX2" y="connsiteY2"/>
                    </a:cxn>
                  </a:cxnLst>
                  <a:rect l="l" t="t" r="r" b="b"/>
                  <a:pathLst>
                    <a:path w="96000" h="48000">
                      <a:moveTo>
                        <a:pt x="0" y="48000"/>
                      </a:moveTo>
                      <a:lnTo>
                        <a:pt x="48000" y="0"/>
                      </a:lnTo>
                      <a:lnTo>
                        <a:pt x="96000" y="48000"/>
                      </a:lnTo>
                    </a:path>
                  </a:pathLst>
                </a:custGeom>
                <a:noFill/>
                <a:ln w="8382" cap="rnd">
                  <a:solidFill>
                    <a:schemeClr val="bg1">
                      <a:lumMod val="65000"/>
                      <a:alpha val="78000"/>
                    </a:schemeClr>
                  </a:solidFill>
                  <a:prstDash val="solid"/>
                  <a:round/>
                </a:ln>
              </p:spPr>
              <p:txBody>
                <a:bodyPr rtlCol="0" anchor="ctr"/>
                <a:lstStyle/>
                <a:p>
                  <a:endParaRPr lang="zh-CN" altLang="en-US"/>
                </a:p>
              </p:txBody>
            </p:sp>
          </p:grpSp>
          <p:grpSp>
            <p:nvGrpSpPr>
              <p:cNvPr id="62" name="组合 61">
                <a:extLst>
                  <a:ext uri="{FF2B5EF4-FFF2-40B4-BE49-F238E27FC236}">
                    <a16:creationId xmlns:a16="http://schemas.microsoft.com/office/drawing/2014/main" id="{6A118186-2F7C-49D3-B20D-06B6F0190EBD}"/>
                  </a:ext>
                </a:extLst>
              </p:cNvPr>
              <p:cNvGrpSpPr/>
              <p:nvPr/>
            </p:nvGrpSpPr>
            <p:grpSpPr>
              <a:xfrm>
                <a:off x="11740046" y="4025853"/>
                <a:ext cx="141906" cy="141906"/>
                <a:chOff x="6125507" y="2177982"/>
                <a:chExt cx="224257" cy="224257"/>
              </a:xfrm>
            </p:grpSpPr>
            <p:sp>
              <p:nvSpPr>
                <p:cNvPr id="63" name="PA-图形 217">
                  <a:extLst>
                    <a:ext uri="{FF2B5EF4-FFF2-40B4-BE49-F238E27FC236}">
                      <a16:creationId xmlns:a16="http://schemas.microsoft.com/office/drawing/2014/main" id="{D31B8F43-960C-44E2-A4AA-3F8304C27921}"/>
                    </a:ext>
                  </a:extLst>
                </p:cNvPr>
                <p:cNvSpPr/>
                <p:nvPr>
                  <p:custDataLst>
                    <p:tags r:id="rId6"/>
                  </p:custDataLst>
                </p:nvPr>
              </p:nvSpPr>
              <p:spPr>
                <a:xfrm>
                  <a:off x="6125507" y="2260603"/>
                  <a:ext cx="224257" cy="141636"/>
                </a:xfrm>
                <a:custGeom>
                  <a:avLst/>
                  <a:gdLst>
                    <a:gd name="connsiteX0" fmla="*/ 0 w 224257"/>
                    <a:gd name="connsiteY0" fmla="*/ 0 h 141636"/>
                    <a:gd name="connsiteX1" fmla="*/ 224257 w 224257"/>
                    <a:gd name="connsiteY1" fmla="*/ 0 h 141636"/>
                    <a:gd name="connsiteX2" fmla="*/ 224257 w 224257"/>
                    <a:gd name="connsiteY2" fmla="*/ 129833 h 141636"/>
                    <a:gd name="connsiteX3" fmla="*/ 212454 w 224257"/>
                    <a:gd name="connsiteY3" fmla="*/ 141636 h 141636"/>
                    <a:gd name="connsiteX4" fmla="*/ 11803 w 224257"/>
                    <a:gd name="connsiteY4" fmla="*/ 141636 h 141636"/>
                    <a:gd name="connsiteX5" fmla="*/ 0 w 224257"/>
                    <a:gd name="connsiteY5" fmla="*/ 129833 h 141636"/>
                    <a:gd name="connsiteX6" fmla="*/ 0 w 224257"/>
                    <a:gd name="connsiteY6" fmla="*/ 0 h 14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141636">
                      <a:moveTo>
                        <a:pt x="0" y="0"/>
                      </a:moveTo>
                      <a:lnTo>
                        <a:pt x="224257" y="0"/>
                      </a:lnTo>
                      <a:lnTo>
                        <a:pt x="224257" y="129833"/>
                      </a:lnTo>
                      <a:cubicBezTo>
                        <a:pt x="224257" y="136352"/>
                        <a:pt x="218973" y="141636"/>
                        <a:pt x="212454" y="141636"/>
                      </a:cubicBezTo>
                      <a:lnTo>
                        <a:pt x="11803" y="141636"/>
                      </a:lnTo>
                      <a:cubicBezTo>
                        <a:pt x="5284" y="141636"/>
                        <a:pt x="0" y="136352"/>
                        <a:pt x="0" y="129833"/>
                      </a:cubicBezTo>
                      <a:lnTo>
                        <a:pt x="0" y="0"/>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4" name="PA-图形 217">
                  <a:extLst>
                    <a:ext uri="{FF2B5EF4-FFF2-40B4-BE49-F238E27FC236}">
                      <a16:creationId xmlns:a16="http://schemas.microsoft.com/office/drawing/2014/main" id="{04F5C686-7A63-47D4-A70B-7D6589D96E72}"/>
                    </a:ext>
                  </a:extLst>
                </p:cNvPr>
                <p:cNvSpPr/>
                <p:nvPr>
                  <p:custDataLst>
                    <p:tags r:id="rId7"/>
                  </p:custDataLst>
                </p:nvPr>
              </p:nvSpPr>
              <p:spPr>
                <a:xfrm>
                  <a:off x="6125507" y="2195687"/>
                  <a:ext cx="224257" cy="64916"/>
                </a:xfrm>
                <a:custGeom>
                  <a:avLst/>
                  <a:gdLst>
                    <a:gd name="connsiteX0" fmla="*/ 0 w 224257"/>
                    <a:gd name="connsiteY0" fmla="*/ 11803 h 64916"/>
                    <a:gd name="connsiteX1" fmla="*/ 11803 w 224257"/>
                    <a:gd name="connsiteY1" fmla="*/ 0 h 64916"/>
                    <a:gd name="connsiteX2" fmla="*/ 212454 w 224257"/>
                    <a:gd name="connsiteY2" fmla="*/ 0 h 64916"/>
                    <a:gd name="connsiteX3" fmla="*/ 224257 w 224257"/>
                    <a:gd name="connsiteY3" fmla="*/ 11803 h 64916"/>
                    <a:gd name="connsiteX4" fmla="*/ 224257 w 224257"/>
                    <a:gd name="connsiteY4" fmla="*/ 64917 h 64916"/>
                    <a:gd name="connsiteX5" fmla="*/ 0 w 224257"/>
                    <a:gd name="connsiteY5" fmla="*/ 64917 h 64916"/>
                    <a:gd name="connsiteX6" fmla="*/ 0 w 224257"/>
                    <a:gd name="connsiteY6" fmla="*/ 11803 h 64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257" h="64916">
                      <a:moveTo>
                        <a:pt x="0" y="11803"/>
                      </a:moveTo>
                      <a:cubicBezTo>
                        <a:pt x="0" y="5284"/>
                        <a:pt x="5284" y="0"/>
                        <a:pt x="11803" y="0"/>
                      </a:cubicBezTo>
                      <a:lnTo>
                        <a:pt x="212454" y="0"/>
                      </a:lnTo>
                      <a:cubicBezTo>
                        <a:pt x="218973" y="0"/>
                        <a:pt x="224257" y="5284"/>
                        <a:pt x="224257" y="11803"/>
                      </a:cubicBezTo>
                      <a:lnTo>
                        <a:pt x="224257" y="64917"/>
                      </a:lnTo>
                      <a:lnTo>
                        <a:pt x="0" y="64917"/>
                      </a:lnTo>
                      <a:lnTo>
                        <a:pt x="0" y="11803"/>
                      </a:lnTo>
                      <a:close/>
                    </a:path>
                  </a:pathLst>
                </a:custGeom>
                <a:noFill/>
                <a:ln w="8382" cap="flat">
                  <a:solidFill>
                    <a:schemeClr val="bg1">
                      <a:lumMod val="65000"/>
                      <a:alpha val="78000"/>
                    </a:schemeClr>
                  </a:solidFill>
                  <a:prstDash val="solid"/>
                  <a:round/>
                </a:ln>
              </p:spPr>
              <p:txBody>
                <a:bodyPr rtlCol="0" anchor="ctr"/>
                <a:lstStyle/>
                <a:p>
                  <a:endParaRPr lang="zh-CN" altLang="en-US"/>
                </a:p>
              </p:txBody>
            </p:sp>
            <p:sp>
              <p:nvSpPr>
                <p:cNvPr id="65" name="PA-图形 217">
                  <a:extLst>
                    <a:ext uri="{FF2B5EF4-FFF2-40B4-BE49-F238E27FC236}">
                      <a16:creationId xmlns:a16="http://schemas.microsoft.com/office/drawing/2014/main" id="{833BE95D-EDAE-4717-BC32-E005C25C30CB}"/>
                    </a:ext>
                  </a:extLst>
                </p:cNvPr>
                <p:cNvSpPr/>
                <p:nvPr>
                  <p:custDataLst>
                    <p:tags r:id="rId8"/>
                  </p:custDataLst>
                </p:nvPr>
              </p:nvSpPr>
              <p:spPr>
                <a:xfrm>
                  <a:off x="6190424" y="2296012"/>
                  <a:ext cx="106227" cy="70818"/>
                </a:xfrm>
                <a:custGeom>
                  <a:avLst/>
                  <a:gdLst>
                    <a:gd name="connsiteX0" fmla="*/ 0 w 106227"/>
                    <a:gd name="connsiteY0" fmla="*/ 35409 h 70818"/>
                    <a:gd name="connsiteX1" fmla="*/ 35409 w 106227"/>
                    <a:gd name="connsiteY1" fmla="*/ 70818 h 70818"/>
                    <a:gd name="connsiteX2" fmla="*/ 106227 w 106227"/>
                    <a:gd name="connsiteY2" fmla="*/ 0 h 70818"/>
                  </a:gdLst>
                  <a:ahLst/>
                  <a:cxnLst>
                    <a:cxn ang="0">
                      <a:pos x="connsiteX0" y="connsiteY0"/>
                    </a:cxn>
                    <a:cxn ang="0">
                      <a:pos x="connsiteX1" y="connsiteY1"/>
                    </a:cxn>
                    <a:cxn ang="0">
                      <a:pos x="connsiteX2" y="connsiteY2"/>
                    </a:cxn>
                  </a:cxnLst>
                  <a:rect l="l" t="t" r="r" b="b"/>
                  <a:pathLst>
                    <a:path w="106227" h="70818">
                      <a:moveTo>
                        <a:pt x="0" y="35409"/>
                      </a:moveTo>
                      <a:lnTo>
                        <a:pt x="35409" y="70818"/>
                      </a:lnTo>
                      <a:lnTo>
                        <a:pt x="106227" y="0"/>
                      </a:lnTo>
                    </a:path>
                  </a:pathLst>
                </a:custGeom>
                <a:noFill/>
                <a:ln w="8382" cap="rnd">
                  <a:solidFill>
                    <a:schemeClr val="bg1">
                      <a:lumMod val="65000"/>
                      <a:alpha val="78000"/>
                    </a:schemeClr>
                  </a:solidFill>
                  <a:prstDash val="solid"/>
                  <a:round/>
                </a:ln>
              </p:spPr>
              <p:txBody>
                <a:bodyPr rtlCol="0" anchor="ctr"/>
                <a:lstStyle/>
                <a:p>
                  <a:endParaRPr lang="zh-CN" altLang="en-US"/>
                </a:p>
              </p:txBody>
            </p:sp>
            <p:sp>
              <p:nvSpPr>
                <p:cNvPr id="66" name="PA-图形 217">
                  <a:extLst>
                    <a:ext uri="{FF2B5EF4-FFF2-40B4-BE49-F238E27FC236}">
                      <a16:creationId xmlns:a16="http://schemas.microsoft.com/office/drawing/2014/main" id="{3C5439AE-7623-4DA1-8801-354370E0E7AE}"/>
                    </a:ext>
                  </a:extLst>
                </p:cNvPr>
                <p:cNvSpPr/>
                <p:nvPr>
                  <p:custDataLst>
                    <p:tags r:id="rId9"/>
                  </p:custDataLst>
                </p:nvPr>
              </p:nvSpPr>
              <p:spPr>
                <a:xfrm>
                  <a:off x="6190424"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sp>
              <p:nvSpPr>
                <p:cNvPr id="67" name="PA-图形 217">
                  <a:extLst>
                    <a:ext uri="{FF2B5EF4-FFF2-40B4-BE49-F238E27FC236}">
                      <a16:creationId xmlns:a16="http://schemas.microsoft.com/office/drawing/2014/main" id="{30CE09C8-DDD6-450B-B3D5-440EAD84A961}"/>
                    </a:ext>
                  </a:extLst>
                </p:cNvPr>
                <p:cNvSpPr/>
                <p:nvPr>
                  <p:custDataLst>
                    <p:tags r:id="rId10"/>
                  </p:custDataLst>
                </p:nvPr>
              </p:nvSpPr>
              <p:spPr>
                <a:xfrm>
                  <a:off x="6284848" y="2177982"/>
                  <a:ext cx="5901" cy="47212"/>
                </a:xfrm>
                <a:custGeom>
                  <a:avLst/>
                  <a:gdLst>
                    <a:gd name="connsiteX0" fmla="*/ 0 w 5901"/>
                    <a:gd name="connsiteY0" fmla="*/ 0 h 47212"/>
                    <a:gd name="connsiteX1" fmla="*/ 0 w 5901"/>
                    <a:gd name="connsiteY1" fmla="*/ 47212 h 47212"/>
                  </a:gdLst>
                  <a:ahLst/>
                  <a:cxnLst>
                    <a:cxn ang="0">
                      <a:pos x="connsiteX0" y="connsiteY0"/>
                    </a:cxn>
                    <a:cxn ang="0">
                      <a:pos x="connsiteX1" y="connsiteY1"/>
                    </a:cxn>
                  </a:cxnLst>
                  <a:rect l="l" t="t" r="r" b="b"/>
                  <a:pathLst>
                    <a:path w="5901" h="47212">
                      <a:moveTo>
                        <a:pt x="0" y="0"/>
                      </a:moveTo>
                      <a:lnTo>
                        <a:pt x="0" y="47212"/>
                      </a:lnTo>
                    </a:path>
                  </a:pathLst>
                </a:custGeom>
                <a:noFill/>
                <a:ln w="8382" cap="rnd">
                  <a:solidFill>
                    <a:schemeClr val="bg1">
                      <a:lumMod val="65000"/>
                      <a:alpha val="78000"/>
                    </a:schemeClr>
                  </a:solidFill>
                  <a:prstDash val="solid"/>
                  <a:miter/>
                </a:ln>
              </p:spPr>
              <p:txBody>
                <a:bodyPr rtlCol="0" anchor="ctr"/>
                <a:lstStyle/>
                <a:p>
                  <a:endParaRPr lang="zh-CN" altLang="en-US"/>
                </a:p>
              </p:txBody>
            </p:sp>
          </p:grpSp>
        </p:grpSp>
        <p:cxnSp>
          <p:nvCxnSpPr>
            <p:cNvPr id="57" name="PA-直接连接符 56">
              <a:extLst>
                <a:ext uri="{FF2B5EF4-FFF2-40B4-BE49-F238E27FC236}">
                  <a16:creationId xmlns:a16="http://schemas.microsoft.com/office/drawing/2014/main" id="{8E8B5299-E39E-4AAA-8D39-BFC1C20CE014}"/>
                </a:ext>
              </a:extLst>
            </p:cNvPr>
            <p:cNvCxnSpPr>
              <a:cxnSpLocks/>
            </p:cNvCxnSpPr>
            <p:nvPr>
              <p:custDataLst>
                <p:tags r:id="rId3"/>
              </p:custDataLst>
            </p:nvPr>
          </p:nvCxnSpPr>
          <p:spPr>
            <a:xfrm>
              <a:off x="11844337" y="0"/>
              <a:ext cx="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PA-直接连接符 57">
              <a:extLst>
                <a:ext uri="{FF2B5EF4-FFF2-40B4-BE49-F238E27FC236}">
                  <a16:creationId xmlns:a16="http://schemas.microsoft.com/office/drawing/2014/main" id="{B4D54DAA-137B-4C77-8F40-27BE3032A52E}"/>
                </a:ext>
              </a:extLst>
            </p:cNvPr>
            <p:cNvCxnSpPr>
              <a:cxnSpLocks/>
            </p:cNvCxnSpPr>
            <p:nvPr>
              <p:custDataLst>
                <p:tags r:id="rId4"/>
              </p:custDataLst>
            </p:nvPr>
          </p:nvCxnSpPr>
          <p:spPr>
            <a:xfrm>
              <a:off x="11844337" y="6345238"/>
              <a:ext cx="0" cy="512762"/>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文本占位符 22">
            <a:extLst>
              <a:ext uri="{FF2B5EF4-FFF2-40B4-BE49-F238E27FC236}">
                <a16:creationId xmlns:a16="http://schemas.microsoft.com/office/drawing/2014/main" id="{207FF8DF-9163-4AD1-9BF5-7865B6208C7F}"/>
              </a:ext>
            </a:extLst>
          </p:cNvPr>
          <p:cNvSpPr>
            <a:spLocks noGrp="1"/>
          </p:cNvSpPr>
          <p:nvPr>
            <p:ph type="body" sz="quarter" idx="13"/>
          </p:nvPr>
        </p:nvSpPr>
        <p:spPr>
          <a:xfrm>
            <a:off x="811213" y="5765800"/>
            <a:ext cx="10569575" cy="542925"/>
          </a:xfrm>
        </p:spPr>
        <p:txBody>
          <a:bodyPr/>
          <a:lstStyle/>
          <a:p>
            <a:pPr algn="ctr"/>
            <a:r>
              <a:rPr lang="en-US" altLang="zh-CN" sz="1400" dirty="0"/>
              <a:t>Lorem ipsum dolor sit </a:t>
            </a:r>
            <a:r>
              <a:rPr lang="en-US" altLang="zh-CN" sz="1400" dirty="0" err="1"/>
              <a:t>amet</a:t>
            </a:r>
            <a:r>
              <a:rPr lang="en-US" altLang="zh-CN" sz="1400" dirty="0"/>
              <a:t>, </a:t>
            </a:r>
            <a:r>
              <a:rPr lang="en-US" altLang="zh-CN" sz="1400" dirty="0" err="1"/>
              <a:t>consectetuer</a:t>
            </a:r>
            <a:r>
              <a:rPr lang="en-US" altLang="zh-CN" sz="1400" dirty="0"/>
              <a:t> </a:t>
            </a:r>
            <a:r>
              <a:rPr lang="en-US" altLang="zh-CN" sz="1400" dirty="0" err="1"/>
              <a:t>adipiscing</a:t>
            </a:r>
            <a:r>
              <a:rPr lang="en-US" altLang="zh-CN" sz="1400" dirty="0"/>
              <a:t> </a:t>
            </a:r>
            <a:r>
              <a:rPr lang="en-US" altLang="zh-CN" sz="1400" dirty="0" err="1"/>
              <a:t>elit</a:t>
            </a:r>
            <a:r>
              <a:rPr lang="en-US" altLang="zh-CN" sz="1400" dirty="0"/>
              <a:t>. Maecenas </a:t>
            </a:r>
            <a:r>
              <a:rPr lang="en-US" altLang="zh-CN" sz="1400" dirty="0" err="1"/>
              <a:t>porttitor</a:t>
            </a:r>
            <a:r>
              <a:rPr lang="en-US" altLang="zh-CN" sz="1400" dirty="0"/>
              <a:t> </a:t>
            </a:r>
            <a:r>
              <a:rPr lang="en-US" altLang="zh-CN" sz="1400" dirty="0" err="1"/>
              <a:t>congue</a:t>
            </a:r>
            <a:r>
              <a:rPr lang="en-US" altLang="zh-CN" sz="1400" dirty="0"/>
              <a:t> </a:t>
            </a:r>
            <a:r>
              <a:rPr lang="en-US" altLang="zh-CN" sz="1400" dirty="0" err="1"/>
              <a:t>massa</a:t>
            </a:r>
            <a:r>
              <a:rPr lang="en-US" altLang="zh-CN" sz="1400" dirty="0"/>
              <a:t>. </a:t>
            </a:r>
            <a:r>
              <a:rPr lang="en-US" altLang="zh-CN" sz="1400" dirty="0" err="1"/>
              <a:t>Fusce</a:t>
            </a:r>
            <a:r>
              <a:rPr lang="en-US" altLang="zh-CN" sz="1400" dirty="0"/>
              <a:t> </a:t>
            </a:r>
            <a:r>
              <a:rPr lang="en-US" altLang="zh-CN" sz="1400" dirty="0" err="1"/>
              <a:t>posuere</a:t>
            </a:r>
            <a:r>
              <a:rPr lang="en-US" altLang="zh-CN" sz="1400" dirty="0"/>
              <a:t>, magna sed pulvinar </a:t>
            </a:r>
            <a:r>
              <a:rPr lang="en-US" altLang="zh-CN" sz="1400" dirty="0" err="1"/>
              <a:t>ultricies</a:t>
            </a:r>
            <a:r>
              <a:rPr lang="en-US" altLang="zh-CN" sz="1400" dirty="0"/>
              <a:t>, </a:t>
            </a:r>
            <a:r>
              <a:rPr lang="en-US" altLang="zh-CN" sz="1400" dirty="0" err="1"/>
              <a:t>purus</a:t>
            </a:r>
            <a:r>
              <a:rPr lang="en-US" altLang="zh-CN" sz="1400" dirty="0"/>
              <a:t> </a:t>
            </a:r>
            <a:r>
              <a:rPr lang="en-US" altLang="zh-CN" sz="1400" dirty="0" err="1"/>
              <a:t>lectus</a:t>
            </a:r>
            <a:r>
              <a:rPr lang="en-US" altLang="zh-CN" sz="1400" dirty="0"/>
              <a:t> </a:t>
            </a:r>
            <a:r>
              <a:rPr lang="en-US" altLang="zh-CN" sz="1400" dirty="0" err="1"/>
              <a:t>malesuada</a:t>
            </a:r>
            <a:r>
              <a:rPr lang="en-US" altLang="zh-CN" sz="1400" dirty="0"/>
              <a:t> libero, sit </a:t>
            </a:r>
            <a:r>
              <a:rPr lang="en-US" altLang="zh-CN" sz="1400" dirty="0" err="1"/>
              <a:t>amet</a:t>
            </a:r>
            <a:r>
              <a:rPr lang="en-US" altLang="zh-CN" sz="1400" dirty="0"/>
              <a:t> </a:t>
            </a:r>
            <a:r>
              <a:rPr lang="en-US" altLang="zh-CN" sz="1400" dirty="0" err="1"/>
              <a:t>commodo</a:t>
            </a:r>
            <a:r>
              <a:rPr lang="en-US" altLang="zh-CN" sz="1400" dirty="0"/>
              <a:t> magna eros </a:t>
            </a:r>
            <a:r>
              <a:rPr lang="en-US" altLang="zh-CN" sz="1400" dirty="0" err="1"/>
              <a:t>quis</a:t>
            </a:r>
            <a:r>
              <a:rPr lang="en-US" altLang="zh-CN" sz="1400" dirty="0"/>
              <a:t> </a:t>
            </a:r>
            <a:r>
              <a:rPr lang="en-US" altLang="zh-CN" sz="1400" dirty="0" err="1"/>
              <a:t>urna</a:t>
            </a:r>
            <a:r>
              <a:rPr lang="en-US" altLang="zh-CN" sz="1400" dirty="0"/>
              <a:t>.</a:t>
            </a:r>
          </a:p>
        </p:txBody>
      </p:sp>
      <p:sp>
        <p:nvSpPr>
          <p:cNvPr id="25" name="文本占位符 24">
            <a:extLst>
              <a:ext uri="{FF2B5EF4-FFF2-40B4-BE49-F238E27FC236}">
                <a16:creationId xmlns:a16="http://schemas.microsoft.com/office/drawing/2014/main" id="{CC86B7F0-B183-40F6-BFAE-CE7329360033}"/>
              </a:ext>
            </a:extLst>
          </p:cNvPr>
          <p:cNvSpPr>
            <a:spLocks noGrp="1"/>
          </p:cNvSpPr>
          <p:nvPr>
            <p:ph type="body" sz="quarter" idx="10"/>
          </p:nvPr>
        </p:nvSpPr>
        <p:spPr>
          <a:xfrm>
            <a:off x="5416550" y="2108200"/>
            <a:ext cx="1308100" cy="965200"/>
          </a:xfrm>
        </p:spPr>
        <p:txBody>
          <a:bodyPr/>
          <a:lstStyle/>
          <a:p>
            <a:r>
              <a:rPr lang="en-US" altLang="zh-CN" dirty="0"/>
              <a:t>02</a:t>
            </a:r>
            <a:endParaRPr lang="zh-CN" altLang="en-US" dirty="0"/>
          </a:p>
        </p:txBody>
      </p:sp>
      <p:sp>
        <p:nvSpPr>
          <p:cNvPr id="27" name="文本占位符 26">
            <a:extLst>
              <a:ext uri="{FF2B5EF4-FFF2-40B4-BE49-F238E27FC236}">
                <a16:creationId xmlns:a16="http://schemas.microsoft.com/office/drawing/2014/main" id="{C549F7B0-E67F-4AEE-9D1E-5ED324349105}"/>
              </a:ext>
            </a:extLst>
          </p:cNvPr>
          <p:cNvSpPr>
            <a:spLocks noGrp="1"/>
          </p:cNvSpPr>
          <p:nvPr>
            <p:ph type="body" sz="quarter" idx="11"/>
          </p:nvPr>
        </p:nvSpPr>
        <p:spPr/>
        <p:txBody>
          <a:bodyPr/>
          <a:lstStyle/>
          <a:p>
            <a:pPr algn="ctr"/>
            <a:r>
              <a:rPr lang="zh-CN" altLang="en-US" sz="4400" spc="300" dirty="0">
                <a:latin typeface="+mj-ea"/>
                <a:ea typeface="+mj-ea"/>
              </a:rPr>
              <a:t>项目成果</a:t>
            </a:r>
            <a:endParaRPr lang="en-US" altLang="zh-CN" sz="4400" spc="300" dirty="0">
              <a:latin typeface="+mj-ea"/>
              <a:ea typeface="+mj-ea"/>
            </a:endParaRPr>
          </a:p>
        </p:txBody>
      </p:sp>
      <p:sp>
        <p:nvSpPr>
          <p:cNvPr id="29" name="文本占位符 28">
            <a:extLst>
              <a:ext uri="{FF2B5EF4-FFF2-40B4-BE49-F238E27FC236}">
                <a16:creationId xmlns:a16="http://schemas.microsoft.com/office/drawing/2014/main" id="{853CB32C-942F-48F7-8B38-1CC9B185080C}"/>
              </a:ext>
            </a:extLst>
          </p:cNvPr>
          <p:cNvSpPr>
            <a:spLocks noGrp="1"/>
          </p:cNvSpPr>
          <p:nvPr>
            <p:ph type="body" sz="quarter" idx="12"/>
          </p:nvPr>
        </p:nvSpPr>
        <p:spPr/>
        <p:txBody>
          <a:bodyPr/>
          <a:lstStyle/>
          <a:p>
            <a:r>
              <a:rPr lang="zh-CN" altLang="en-US" spc="300" dirty="0">
                <a:latin typeface="+mn-ea"/>
              </a:rPr>
              <a:t>请填写关于本章的内容介绍</a:t>
            </a:r>
            <a:endParaRPr lang="en-US" altLang="zh-CN" spc="300" dirty="0">
              <a:latin typeface="+mn-ea"/>
            </a:endParaRPr>
          </a:p>
        </p:txBody>
      </p:sp>
    </p:spTree>
    <p:extLst>
      <p:ext uri="{BB962C8B-B14F-4D97-AF65-F5344CB8AC3E}">
        <p14:creationId xmlns:p14="http://schemas.microsoft.com/office/powerpoint/2010/main" val="2404781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圆角 26">
            <a:extLst>
              <a:ext uri="{FF2B5EF4-FFF2-40B4-BE49-F238E27FC236}">
                <a16:creationId xmlns:a16="http://schemas.microsoft.com/office/drawing/2014/main" id="{839CA041-511E-4A27-9BF6-83A24D5BF554}"/>
              </a:ext>
            </a:extLst>
          </p:cNvPr>
          <p:cNvSpPr/>
          <p:nvPr/>
        </p:nvSpPr>
        <p:spPr>
          <a:xfrm>
            <a:off x="6286500" y="1574800"/>
            <a:ext cx="5029199" cy="2095500"/>
          </a:xfrm>
          <a:prstGeom prst="roundRect">
            <a:avLst>
              <a:gd name="adj" fmla="val 6968"/>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19" name="矩形 18">
            <a:extLst>
              <a:ext uri="{FF2B5EF4-FFF2-40B4-BE49-F238E27FC236}">
                <a16:creationId xmlns:a16="http://schemas.microsoft.com/office/drawing/2014/main" id="{0F4F9C72-8A47-48CB-A868-AB21018DCE1F}"/>
              </a:ext>
            </a:extLst>
          </p:cNvPr>
          <p:cNvSpPr/>
          <p:nvPr/>
        </p:nvSpPr>
        <p:spPr>
          <a:xfrm>
            <a:off x="6438901" y="2460786"/>
            <a:ext cx="4851400" cy="96821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latin typeface="+mn-ea"/>
              </a:rPr>
              <a:t>企业项目基本信息</a:t>
            </a:r>
            <a:r>
              <a:rPr lang="zh-CN" altLang="en-US" sz="1500" dirty="0">
                <a:solidFill>
                  <a:schemeClr val="accent2"/>
                </a:solidFill>
                <a:latin typeface="+mn-ea"/>
              </a:rPr>
              <a:t>相关内容填写到此处：例如企业项目基本内容概述、项目发展到什么阶段、项目取得的进展、项目中遇到何种问题、项目核心成员等等</a:t>
            </a:r>
            <a:r>
              <a:rPr lang="en-US" altLang="zh-CN" sz="1500" dirty="0">
                <a:solidFill>
                  <a:schemeClr val="accent2"/>
                </a:solidFill>
                <a:latin typeface="+mn-ea"/>
              </a:rPr>
              <a:t>……</a:t>
            </a:r>
          </a:p>
        </p:txBody>
      </p:sp>
      <p:sp>
        <p:nvSpPr>
          <p:cNvPr id="20" name="矩形 19">
            <a:extLst>
              <a:ext uri="{FF2B5EF4-FFF2-40B4-BE49-F238E27FC236}">
                <a16:creationId xmlns:a16="http://schemas.microsoft.com/office/drawing/2014/main" id="{3B598CC5-C20A-48D2-A9C5-D6BE2BD66B63}"/>
              </a:ext>
            </a:extLst>
          </p:cNvPr>
          <p:cNvSpPr/>
          <p:nvPr/>
        </p:nvSpPr>
        <p:spPr>
          <a:xfrm>
            <a:off x="6438900" y="2095869"/>
            <a:ext cx="1143000" cy="3693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dirty="0">
                <a:latin typeface="+mj-ea"/>
                <a:ea typeface="+mj-ea"/>
              </a:rPr>
              <a:t>项目</a:t>
            </a:r>
            <a:r>
              <a:rPr lang="zh-CN" altLang="en-US" dirty="0">
                <a:solidFill>
                  <a:schemeClr val="accent1"/>
                </a:solidFill>
                <a:latin typeface="+mj-ea"/>
                <a:ea typeface="+mj-ea"/>
              </a:rPr>
              <a:t>简述</a:t>
            </a:r>
            <a:endParaRPr lang="en-US" altLang="zh-CN" dirty="0">
              <a:solidFill>
                <a:schemeClr val="accent1"/>
              </a:solidFill>
              <a:latin typeface="+mj-ea"/>
              <a:ea typeface="+mj-ea"/>
            </a:endParaRPr>
          </a:p>
        </p:txBody>
      </p:sp>
      <p:grpSp>
        <p:nvGrpSpPr>
          <p:cNvPr id="36" name="组合 35">
            <a:extLst>
              <a:ext uri="{FF2B5EF4-FFF2-40B4-BE49-F238E27FC236}">
                <a16:creationId xmlns:a16="http://schemas.microsoft.com/office/drawing/2014/main" id="{56E50595-46F1-48B4-BB7C-877B227B4B4B}"/>
              </a:ext>
            </a:extLst>
          </p:cNvPr>
          <p:cNvGrpSpPr/>
          <p:nvPr/>
        </p:nvGrpSpPr>
        <p:grpSpPr>
          <a:xfrm>
            <a:off x="10809502" y="1920775"/>
            <a:ext cx="224579" cy="154405"/>
            <a:chOff x="6593102" y="1857275"/>
            <a:chExt cx="224579" cy="154405"/>
          </a:xfrm>
        </p:grpSpPr>
        <p:sp>
          <p:nvSpPr>
            <p:cNvPr id="34" name="椭圆 33">
              <a:extLst>
                <a:ext uri="{FF2B5EF4-FFF2-40B4-BE49-F238E27FC236}">
                  <a16:creationId xmlns:a16="http://schemas.microsoft.com/office/drawing/2014/main" id="{D1CB5FED-99D1-4174-A6FA-4150D9C6DC6A}"/>
                </a:ext>
              </a:extLst>
            </p:cNvPr>
            <p:cNvSpPr/>
            <p:nvPr/>
          </p:nvSpPr>
          <p:spPr>
            <a:xfrm>
              <a:off x="6593102"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5" name="椭圆 34">
              <a:extLst>
                <a:ext uri="{FF2B5EF4-FFF2-40B4-BE49-F238E27FC236}">
                  <a16:creationId xmlns:a16="http://schemas.microsoft.com/office/drawing/2014/main" id="{4A3C24D6-23F1-4432-BB10-8E5C9FB96D78}"/>
                </a:ext>
              </a:extLst>
            </p:cNvPr>
            <p:cNvSpPr/>
            <p:nvPr/>
          </p:nvSpPr>
          <p:spPr>
            <a:xfrm>
              <a:off x="6670104"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7" name="文本框 1" descr="章节序号1">
            <a:extLst>
              <a:ext uri="{FF2B5EF4-FFF2-40B4-BE49-F238E27FC236}">
                <a16:creationId xmlns:a16="http://schemas.microsoft.com/office/drawing/2014/main" id="{4693F66F-E89B-4B42-9A2E-3FE9320D8783}"/>
              </a:ext>
            </a:extLst>
          </p:cNvPr>
          <p:cNvSpPr txBox="1"/>
          <p:nvPr/>
        </p:nvSpPr>
        <p:spPr>
          <a:xfrm>
            <a:off x="6451072" y="1786600"/>
            <a:ext cx="74892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gradFill>
                  <a:gsLst>
                    <a:gs pos="0">
                      <a:schemeClr val="accent1"/>
                    </a:gs>
                    <a:gs pos="100000">
                      <a:schemeClr val="bg1">
                        <a:alpha val="0"/>
                      </a:schemeClr>
                    </a:gs>
                  </a:gsLst>
                  <a:lin ang="5400000" scaled="0"/>
                </a:gradFill>
                <a:latin typeface="+mn-ea"/>
                <a:ea typeface="+mn-ea"/>
              </a:rPr>
              <a:t>02</a:t>
            </a:r>
            <a:endParaRPr lang="zh-CN" altLang="en-US" sz="3600" dirty="0">
              <a:gradFill>
                <a:gsLst>
                  <a:gs pos="0">
                    <a:schemeClr val="accent1"/>
                  </a:gs>
                  <a:gs pos="100000">
                    <a:schemeClr val="bg1">
                      <a:alpha val="0"/>
                    </a:schemeClr>
                  </a:gs>
                </a:gsLst>
                <a:lin ang="5400000" scaled="0"/>
              </a:gradFill>
              <a:latin typeface="+mn-ea"/>
              <a:ea typeface="+mn-ea"/>
            </a:endParaRPr>
          </a:p>
        </p:txBody>
      </p:sp>
      <p:sp>
        <p:nvSpPr>
          <p:cNvPr id="52" name="矩形: 圆角 51">
            <a:extLst>
              <a:ext uri="{FF2B5EF4-FFF2-40B4-BE49-F238E27FC236}">
                <a16:creationId xmlns:a16="http://schemas.microsoft.com/office/drawing/2014/main" id="{A30C2F9A-4121-4C92-A3DB-6A4491CE1033}"/>
              </a:ext>
            </a:extLst>
          </p:cNvPr>
          <p:cNvSpPr/>
          <p:nvPr/>
        </p:nvSpPr>
        <p:spPr>
          <a:xfrm>
            <a:off x="908456" y="1574800"/>
            <a:ext cx="5029199" cy="2095500"/>
          </a:xfrm>
          <a:prstGeom prst="roundRect">
            <a:avLst>
              <a:gd name="adj" fmla="val 6968"/>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59" name="矩形 58">
            <a:extLst>
              <a:ext uri="{FF2B5EF4-FFF2-40B4-BE49-F238E27FC236}">
                <a16:creationId xmlns:a16="http://schemas.microsoft.com/office/drawing/2014/main" id="{DA00C64A-2A84-4196-97C4-D9C48E119E91}"/>
              </a:ext>
            </a:extLst>
          </p:cNvPr>
          <p:cNvSpPr/>
          <p:nvPr/>
        </p:nvSpPr>
        <p:spPr>
          <a:xfrm>
            <a:off x="1060857" y="2460786"/>
            <a:ext cx="4851400" cy="96821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latin typeface="+mn-ea"/>
              </a:rPr>
              <a:t>企业项目基本信息</a:t>
            </a:r>
            <a:r>
              <a:rPr lang="zh-CN" altLang="en-US" sz="1500" dirty="0">
                <a:solidFill>
                  <a:schemeClr val="accent2"/>
                </a:solidFill>
                <a:latin typeface="+mn-ea"/>
              </a:rPr>
              <a:t>相关内容填写到此处：例如企业项目基本内容概述、项目发展到什么阶段、项目取得的进展、项目中遇到何种问题、项目核心成员等等</a:t>
            </a:r>
            <a:r>
              <a:rPr lang="en-US" altLang="zh-CN" sz="1500" dirty="0">
                <a:solidFill>
                  <a:schemeClr val="accent2"/>
                </a:solidFill>
                <a:latin typeface="+mn-ea"/>
              </a:rPr>
              <a:t>……</a:t>
            </a:r>
          </a:p>
        </p:txBody>
      </p:sp>
      <p:sp>
        <p:nvSpPr>
          <p:cNvPr id="60" name="矩形 59">
            <a:extLst>
              <a:ext uri="{FF2B5EF4-FFF2-40B4-BE49-F238E27FC236}">
                <a16:creationId xmlns:a16="http://schemas.microsoft.com/office/drawing/2014/main" id="{51F3AE48-AD40-425B-9DD3-DFFD16397178}"/>
              </a:ext>
            </a:extLst>
          </p:cNvPr>
          <p:cNvSpPr/>
          <p:nvPr/>
        </p:nvSpPr>
        <p:spPr>
          <a:xfrm>
            <a:off x="1060856" y="2095869"/>
            <a:ext cx="1143000" cy="3693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dirty="0">
                <a:latin typeface="+mj-ea"/>
                <a:ea typeface="+mj-ea"/>
              </a:rPr>
              <a:t>项目</a:t>
            </a:r>
            <a:r>
              <a:rPr lang="zh-CN" altLang="en-US" dirty="0">
                <a:solidFill>
                  <a:schemeClr val="accent1"/>
                </a:solidFill>
                <a:latin typeface="+mj-ea"/>
                <a:ea typeface="+mj-ea"/>
              </a:rPr>
              <a:t>简述</a:t>
            </a:r>
            <a:endParaRPr lang="en-US" altLang="zh-CN" dirty="0">
              <a:solidFill>
                <a:schemeClr val="accent1"/>
              </a:solidFill>
              <a:latin typeface="+mj-ea"/>
              <a:ea typeface="+mj-ea"/>
            </a:endParaRPr>
          </a:p>
        </p:txBody>
      </p:sp>
      <p:grpSp>
        <p:nvGrpSpPr>
          <p:cNvPr id="55" name="组合 54">
            <a:extLst>
              <a:ext uri="{FF2B5EF4-FFF2-40B4-BE49-F238E27FC236}">
                <a16:creationId xmlns:a16="http://schemas.microsoft.com/office/drawing/2014/main" id="{C078D1D9-AC65-4019-A54A-C66ACD738E93}"/>
              </a:ext>
            </a:extLst>
          </p:cNvPr>
          <p:cNvGrpSpPr/>
          <p:nvPr/>
        </p:nvGrpSpPr>
        <p:grpSpPr>
          <a:xfrm>
            <a:off x="5431458" y="1920775"/>
            <a:ext cx="224579" cy="154405"/>
            <a:chOff x="6593102" y="1857275"/>
            <a:chExt cx="224579" cy="154405"/>
          </a:xfrm>
        </p:grpSpPr>
        <p:sp>
          <p:nvSpPr>
            <p:cNvPr id="57" name="椭圆 56">
              <a:extLst>
                <a:ext uri="{FF2B5EF4-FFF2-40B4-BE49-F238E27FC236}">
                  <a16:creationId xmlns:a16="http://schemas.microsoft.com/office/drawing/2014/main" id="{576D9FAB-6CA9-430C-B0F7-31FBB0F39495}"/>
                </a:ext>
              </a:extLst>
            </p:cNvPr>
            <p:cNvSpPr/>
            <p:nvPr/>
          </p:nvSpPr>
          <p:spPr>
            <a:xfrm>
              <a:off x="6593102"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椭圆 57">
              <a:extLst>
                <a:ext uri="{FF2B5EF4-FFF2-40B4-BE49-F238E27FC236}">
                  <a16:creationId xmlns:a16="http://schemas.microsoft.com/office/drawing/2014/main" id="{DCCE70E9-E3D4-45D5-AAA7-5CB5619D91FD}"/>
                </a:ext>
              </a:extLst>
            </p:cNvPr>
            <p:cNvSpPr/>
            <p:nvPr/>
          </p:nvSpPr>
          <p:spPr>
            <a:xfrm>
              <a:off x="6670104"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6" name="文本框 1" descr="章节序号1">
            <a:extLst>
              <a:ext uri="{FF2B5EF4-FFF2-40B4-BE49-F238E27FC236}">
                <a16:creationId xmlns:a16="http://schemas.microsoft.com/office/drawing/2014/main" id="{8BD5E9E5-5055-4713-8463-F9E197316C5F}"/>
              </a:ext>
            </a:extLst>
          </p:cNvPr>
          <p:cNvSpPr txBox="1"/>
          <p:nvPr/>
        </p:nvSpPr>
        <p:spPr>
          <a:xfrm>
            <a:off x="1073028" y="1786600"/>
            <a:ext cx="655949"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gradFill>
                  <a:gsLst>
                    <a:gs pos="0">
                      <a:schemeClr val="accent1"/>
                    </a:gs>
                    <a:gs pos="100000">
                      <a:schemeClr val="bg1">
                        <a:alpha val="0"/>
                      </a:schemeClr>
                    </a:gs>
                  </a:gsLst>
                  <a:lin ang="5400000" scaled="0"/>
                </a:gradFill>
                <a:latin typeface="+mn-ea"/>
                <a:ea typeface="+mn-ea"/>
              </a:rPr>
              <a:t>01</a:t>
            </a:r>
            <a:endParaRPr lang="zh-CN" altLang="en-US" sz="3600" dirty="0">
              <a:gradFill>
                <a:gsLst>
                  <a:gs pos="0">
                    <a:schemeClr val="accent1"/>
                  </a:gs>
                  <a:gs pos="100000">
                    <a:schemeClr val="bg1">
                      <a:alpha val="0"/>
                    </a:schemeClr>
                  </a:gs>
                </a:gsLst>
                <a:lin ang="5400000" scaled="0"/>
              </a:gradFill>
              <a:latin typeface="+mn-ea"/>
              <a:ea typeface="+mn-ea"/>
            </a:endParaRPr>
          </a:p>
        </p:txBody>
      </p:sp>
      <p:sp>
        <p:nvSpPr>
          <p:cNvPr id="62" name="矩形: 圆角 61">
            <a:extLst>
              <a:ext uri="{FF2B5EF4-FFF2-40B4-BE49-F238E27FC236}">
                <a16:creationId xmlns:a16="http://schemas.microsoft.com/office/drawing/2014/main" id="{B19EE46C-DC20-460F-98FA-F41662FB4F97}"/>
              </a:ext>
            </a:extLst>
          </p:cNvPr>
          <p:cNvSpPr/>
          <p:nvPr/>
        </p:nvSpPr>
        <p:spPr>
          <a:xfrm>
            <a:off x="6286500" y="3949700"/>
            <a:ext cx="5029199" cy="2095500"/>
          </a:xfrm>
          <a:prstGeom prst="roundRect">
            <a:avLst>
              <a:gd name="adj" fmla="val 6968"/>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69" name="矩形 68">
            <a:extLst>
              <a:ext uri="{FF2B5EF4-FFF2-40B4-BE49-F238E27FC236}">
                <a16:creationId xmlns:a16="http://schemas.microsoft.com/office/drawing/2014/main" id="{8C67017B-1FB3-4293-9903-6321081AAABC}"/>
              </a:ext>
            </a:extLst>
          </p:cNvPr>
          <p:cNvSpPr/>
          <p:nvPr/>
        </p:nvSpPr>
        <p:spPr>
          <a:xfrm>
            <a:off x="6438901" y="4835686"/>
            <a:ext cx="4851400" cy="96821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latin typeface="+mn-ea"/>
              </a:rPr>
              <a:t>企业项目基本信息</a:t>
            </a:r>
            <a:r>
              <a:rPr lang="zh-CN" altLang="en-US" sz="1500" dirty="0">
                <a:solidFill>
                  <a:schemeClr val="accent2"/>
                </a:solidFill>
                <a:latin typeface="+mn-ea"/>
              </a:rPr>
              <a:t>相关内容填写到此处：例如企业项目基本内容概述、项目发展到什么阶段、项目取得的进展、项目中遇到何种问题、项目核心成员等等</a:t>
            </a:r>
            <a:r>
              <a:rPr lang="en-US" altLang="zh-CN" sz="1500" dirty="0">
                <a:solidFill>
                  <a:schemeClr val="accent2"/>
                </a:solidFill>
                <a:latin typeface="+mn-ea"/>
              </a:rPr>
              <a:t>……</a:t>
            </a:r>
          </a:p>
        </p:txBody>
      </p:sp>
      <p:sp>
        <p:nvSpPr>
          <p:cNvPr id="70" name="矩形 69">
            <a:extLst>
              <a:ext uri="{FF2B5EF4-FFF2-40B4-BE49-F238E27FC236}">
                <a16:creationId xmlns:a16="http://schemas.microsoft.com/office/drawing/2014/main" id="{4FDBAFA1-F29A-4E11-A4D8-AD7D01A8CF46}"/>
              </a:ext>
            </a:extLst>
          </p:cNvPr>
          <p:cNvSpPr/>
          <p:nvPr/>
        </p:nvSpPr>
        <p:spPr>
          <a:xfrm>
            <a:off x="6438900" y="4470769"/>
            <a:ext cx="1143000" cy="3693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dirty="0">
                <a:latin typeface="+mj-ea"/>
                <a:ea typeface="+mj-ea"/>
              </a:rPr>
              <a:t>项目</a:t>
            </a:r>
            <a:r>
              <a:rPr lang="zh-CN" altLang="en-US" dirty="0">
                <a:solidFill>
                  <a:schemeClr val="accent1"/>
                </a:solidFill>
                <a:latin typeface="+mj-ea"/>
                <a:ea typeface="+mj-ea"/>
              </a:rPr>
              <a:t>简述</a:t>
            </a:r>
            <a:endParaRPr lang="en-US" altLang="zh-CN" dirty="0">
              <a:solidFill>
                <a:schemeClr val="accent1"/>
              </a:solidFill>
              <a:latin typeface="+mj-ea"/>
              <a:ea typeface="+mj-ea"/>
            </a:endParaRPr>
          </a:p>
        </p:txBody>
      </p:sp>
      <p:grpSp>
        <p:nvGrpSpPr>
          <p:cNvPr id="65" name="组合 64">
            <a:extLst>
              <a:ext uri="{FF2B5EF4-FFF2-40B4-BE49-F238E27FC236}">
                <a16:creationId xmlns:a16="http://schemas.microsoft.com/office/drawing/2014/main" id="{B6360853-803D-4DF4-AF06-344FCD238073}"/>
              </a:ext>
            </a:extLst>
          </p:cNvPr>
          <p:cNvGrpSpPr/>
          <p:nvPr/>
        </p:nvGrpSpPr>
        <p:grpSpPr>
          <a:xfrm>
            <a:off x="10809502" y="4295675"/>
            <a:ext cx="224579" cy="154405"/>
            <a:chOff x="6593102" y="1857275"/>
            <a:chExt cx="224579" cy="154405"/>
          </a:xfrm>
        </p:grpSpPr>
        <p:sp>
          <p:nvSpPr>
            <p:cNvPr id="67" name="椭圆 66">
              <a:extLst>
                <a:ext uri="{FF2B5EF4-FFF2-40B4-BE49-F238E27FC236}">
                  <a16:creationId xmlns:a16="http://schemas.microsoft.com/office/drawing/2014/main" id="{4D6092ED-DA24-4DEB-B978-B7DAAAF6C9C4}"/>
                </a:ext>
              </a:extLst>
            </p:cNvPr>
            <p:cNvSpPr/>
            <p:nvPr/>
          </p:nvSpPr>
          <p:spPr>
            <a:xfrm>
              <a:off x="6593102"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8" name="椭圆 67">
              <a:extLst>
                <a:ext uri="{FF2B5EF4-FFF2-40B4-BE49-F238E27FC236}">
                  <a16:creationId xmlns:a16="http://schemas.microsoft.com/office/drawing/2014/main" id="{C6E4060E-3242-4D7F-9868-67F1700C0C0B}"/>
                </a:ext>
              </a:extLst>
            </p:cNvPr>
            <p:cNvSpPr/>
            <p:nvPr/>
          </p:nvSpPr>
          <p:spPr>
            <a:xfrm>
              <a:off x="6670104"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66" name="文本框 1" descr="章节序号1">
            <a:extLst>
              <a:ext uri="{FF2B5EF4-FFF2-40B4-BE49-F238E27FC236}">
                <a16:creationId xmlns:a16="http://schemas.microsoft.com/office/drawing/2014/main" id="{A28C9C3A-1AB9-4D38-82BF-36F3F27179E0}"/>
              </a:ext>
            </a:extLst>
          </p:cNvPr>
          <p:cNvSpPr txBox="1"/>
          <p:nvPr/>
        </p:nvSpPr>
        <p:spPr>
          <a:xfrm>
            <a:off x="6451072" y="4161500"/>
            <a:ext cx="74892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gradFill>
                  <a:gsLst>
                    <a:gs pos="0">
                      <a:schemeClr val="accent1"/>
                    </a:gs>
                    <a:gs pos="100000">
                      <a:schemeClr val="bg1">
                        <a:alpha val="0"/>
                      </a:schemeClr>
                    </a:gs>
                  </a:gsLst>
                  <a:lin ang="5400000" scaled="0"/>
                </a:gradFill>
                <a:latin typeface="+mn-ea"/>
                <a:ea typeface="+mn-ea"/>
              </a:rPr>
              <a:t>04</a:t>
            </a:r>
            <a:endParaRPr lang="zh-CN" altLang="en-US" sz="3600" dirty="0">
              <a:gradFill>
                <a:gsLst>
                  <a:gs pos="0">
                    <a:schemeClr val="accent1"/>
                  </a:gs>
                  <a:gs pos="100000">
                    <a:schemeClr val="bg1">
                      <a:alpha val="0"/>
                    </a:schemeClr>
                  </a:gs>
                </a:gsLst>
                <a:lin ang="5400000" scaled="0"/>
              </a:gradFill>
              <a:latin typeface="+mn-ea"/>
              <a:ea typeface="+mn-ea"/>
            </a:endParaRPr>
          </a:p>
        </p:txBody>
      </p:sp>
      <p:sp>
        <p:nvSpPr>
          <p:cNvPr id="72" name="矩形: 圆角 71">
            <a:extLst>
              <a:ext uri="{FF2B5EF4-FFF2-40B4-BE49-F238E27FC236}">
                <a16:creationId xmlns:a16="http://schemas.microsoft.com/office/drawing/2014/main" id="{A8A0F9BD-3742-4889-8835-7EBBECC6EC4A}"/>
              </a:ext>
            </a:extLst>
          </p:cNvPr>
          <p:cNvSpPr/>
          <p:nvPr/>
        </p:nvSpPr>
        <p:spPr>
          <a:xfrm>
            <a:off x="908456" y="3949700"/>
            <a:ext cx="5029199" cy="2095500"/>
          </a:xfrm>
          <a:prstGeom prst="roundRect">
            <a:avLst>
              <a:gd name="adj" fmla="val 6968"/>
            </a:avLst>
          </a:prstGeom>
          <a:solidFill>
            <a:srgbClr val="FFFFFF"/>
          </a:solidFill>
          <a:ln>
            <a:noFill/>
          </a:ln>
          <a:effectLst>
            <a:outerShdw blurRad="254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pPr>
            <a:endParaRPr kumimoji="0" lang="zh-CN" altLang="en-US" sz="1800" b="0" i="0" u="none" strike="noStrike" kern="1200" cap="none" spc="0" normalizeH="0" baseline="0" noProof="0" dirty="0">
              <a:ln>
                <a:noFill/>
              </a:ln>
              <a:solidFill>
                <a:prstClr val="white"/>
              </a:solidFill>
              <a:effectLst/>
              <a:uLnTx/>
              <a:uFillTx/>
              <a:latin typeface="Open Sans" panose="020B0606030504020204" pitchFamily="34" charset="0"/>
              <a:ea typeface="微软雅黑 Light" panose="020B0502040204020203" charset="-122"/>
              <a:cs typeface="+mn-cs"/>
            </a:endParaRPr>
          </a:p>
        </p:txBody>
      </p:sp>
      <p:sp>
        <p:nvSpPr>
          <p:cNvPr id="79" name="矩形 78">
            <a:extLst>
              <a:ext uri="{FF2B5EF4-FFF2-40B4-BE49-F238E27FC236}">
                <a16:creationId xmlns:a16="http://schemas.microsoft.com/office/drawing/2014/main" id="{0F94205E-0EAF-4247-9146-1E76EC1951B8}"/>
              </a:ext>
            </a:extLst>
          </p:cNvPr>
          <p:cNvSpPr/>
          <p:nvPr/>
        </p:nvSpPr>
        <p:spPr>
          <a:xfrm>
            <a:off x="1060857" y="4835686"/>
            <a:ext cx="4851400" cy="968214"/>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500" dirty="0">
                <a:solidFill>
                  <a:schemeClr val="accent2"/>
                </a:solidFill>
                <a:latin typeface="+mn-ea"/>
              </a:rPr>
              <a:t>请把</a:t>
            </a:r>
            <a:r>
              <a:rPr lang="zh-CN" altLang="en-US" sz="1500" b="1" dirty="0">
                <a:latin typeface="+mn-ea"/>
              </a:rPr>
              <a:t>企业项目基本信息</a:t>
            </a:r>
            <a:r>
              <a:rPr lang="zh-CN" altLang="en-US" sz="1500" dirty="0">
                <a:solidFill>
                  <a:schemeClr val="accent2"/>
                </a:solidFill>
                <a:latin typeface="+mn-ea"/>
              </a:rPr>
              <a:t>相关内容填写到此处：例如企业项目基本内容概述、项目发展到什么阶段、项目取得的进展、项目中遇到何种问题、项目核心成员等等</a:t>
            </a:r>
            <a:r>
              <a:rPr lang="en-US" altLang="zh-CN" sz="1500" dirty="0">
                <a:solidFill>
                  <a:schemeClr val="accent2"/>
                </a:solidFill>
                <a:latin typeface="+mn-ea"/>
              </a:rPr>
              <a:t>……</a:t>
            </a:r>
          </a:p>
        </p:txBody>
      </p:sp>
      <p:sp>
        <p:nvSpPr>
          <p:cNvPr id="80" name="矩形 79">
            <a:extLst>
              <a:ext uri="{FF2B5EF4-FFF2-40B4-BE49-F238E27FC236}">
                <a16:creationId xmlns:a16="http://schemas.microsoft.com/office/drawing/2014/main" id="{B5CFDA90-87AB-46B4-B87E-F8CD18EDD314}"/>
              </a:ext>
            </a:extLst>
          </p:cNvPr>
          <p:cNvSpPr/>
          <p:nvPr/>
        </p:nvSpPr>
        <p:spPr>
          <a:xfrm>
            <a:off x="1060856" y="4470769"/>
            <a:ext cx="1143000" cy="369332"/>
          </a:xfrm>
          <a:prstGeom prst="rect">
            <a:avLst/>
          </a:prstGeom>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dirty="0">
                <a:latin typeface="+mj-ea"/>
                <a:ea typeface="+mj-ea"/>
              </a:rPr>
              <a:t>项目</a:t>
            </a:r>
            <a:r>
              <a:rPr lang="zh-CN" altLang="en-US" dirty="0">
                <a:solidFill>
                  <a:schemeClr val="accent1"/>
                </a:solidFill>
                <a:latin typeface="+mj-ea"/>
                <a:ea typeface="+mj-ea"/>
              </a:rPr>
              <a:t>简述</a:t>
            </a:r>
            <a:endParaRPr lang="en-US" altLang="zh-CN" dirty="0">
              <a:solidFill>
                <a:schemeClr val="accent1"/>
              </a:solidFill>
              <a:latin typeface="+mj-ea"/>
              <a:ea typeface="+mj-ea"/>
            </a:endParaRPr>
          </a:p>
        </p:txBody>
      </p:sp>
      <p:grpSp>
        <p:nvGrpSpPr>
          <p:cNvPr id="75" name="组合 74">
            <a:extLst>
              <a:ext uri="{FF2B5EF4-FFF2-40B4-BE49-F238E27FC236}">
                <a16:creationId xmlns:a16="http://schemas.microsoft.com/office/drawing/2014/main" id="{DCFEDD88-9533-4B90-8FEB-0BBECF5DC9E9}"/>
              </a:ext>
            </a:extLst>
          </p:cNvPr>
          <p:cNvGrpSpPr/>
          <p:nvPr/>
        </p:nvGrpSpPr>
        <p:grpSpPr>
          <a:xfrm>
            <a:off x="5431458" y="4295675"/>
            <a:ext cx="224579" cy="154405"/>
            <a:chOff x="6593102" y="1857275"/>
            <a:chExt cx="224579" cy="154405"/>
          </a:xfrm>
        </p:grpSpPr>
        <p:sp>
          <p:nvSpPr>
            <p:cNvPr id="77" name="椭圆 76">
              <a:extLst>
                <a:ext uri="{FF2B5EF4-FFF2-40B4-BE49-F238E27FC236}">
                  <a16:creationId xmlns:a16="http://schemas.microsoft.com/office/drawing/2014/main" id="{412BF4DF-84EE-442A-9800-F9E5EF129114}"/>
                </a:ext>
              </a:extLst>
            </p:cNvPr>
            <p:cNvSpPr/>
            <p:nvPr/>
          </p:nvSpPr>
          <p:spPr>
            <a:xfrm>
              <a:off x="6593102"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8" name="椭圆 77">
              <a:extLst>
                <a:ext uri="{FF2B5EF4-FFF2-40B4-BE49-F238E27FC236}">
                  <a16:creationId xmlns:a16="http://schemas.microsoft.com/office/drawing/2014/main" id="{DB087A5C-7770-4187-86F6-79CAA79E6A4B}"/>
                </a:ext>
              </a:extLst>
            </p:cNvPr>
            <p:cNvSpPr/>
            <p:nvPr/>
          </p:nvSpPr>
          <p:spPr>
            <a:xfrm>
              <a:off x="6670104" y="1857275"/>
              <a:ext cx="147577" cy="154405"/>
            </a:xfrm>
            <a:prstGeom prst="ellipse">
              <a:avLst/>
            </a:prstGeom>
            <a:noFill/>
            <a:ln w="19050">
              <a:solidFill>
                <a:schemeClr val="accent1">
                  <a:alpha val="49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76" name="文本框 1" descr="章节序号1">
            <a:extLst>
              <a:ext uri="{FF2B5EF4-FFF2-40B4-BE49-F238E27FC236}">
                <a16:creationId xmlns:a16="http://schemas.microsoft.com/office/drawing/2014/main" id="{08770EE6-B658-44BD-856D-2A8FB6E1FA82}"/>
              </a:ext>
            </a:extLst>
          </p:cNvPr>
          <p:cNvSpPr txBox="1"/>
          <p:nvPr/>
        </p:nvSpPr>
        <p:spPr>
          <a:xfrm>
            <a:off x="1073028" y="4161500"/>
            <a:ext cx="748923" cy="646331"/>
          </a:xfrm>
          <a:prstGeom prst="rect">
            <a:avLst/>
          </a:prstGeom>
          <a:noFill/>
        </p:spPr>
        <p:txBody>
          <a:bodyPr wrap="none" rtlCol="0">
            <a:noAutofit/>
          </a:bodyPr>
          <a:lstStyle>
            <a:defPPr>
              <a:defRPr lang="zh-CN"/>
            </a:defPPr>
            <a:lvl1pPr>
              <a:defRPr sz="5400" b="1">
                <a:solidFill>
                  <a:srgbClr val="526A81"/>
                </a:solidFill>
                <a:latin typeface="微软雅黑" panose="020B0503020204020204" pitchFamily="34" charset="-122"/>
                <a:ea typeface="微软雅黑" panose="020B0503020204020204" pitchFamily="34" charset="-122"/>
              </a:defRPr>
            </a:lvl1pPr>
          </a:lstStyle>
          <a:p>
            <a:r>
              <a:rPr lang="en-US" altLang="zh-CN" sz="3600" dirty="0">
                <a:gradFill>
                  <a:gsLst>
                    <a:gs pos="0">
                      <a:schemeClr val="accent1"/>
                    </a:gs>
                    <a:gs pos="100000">
                      <a:schemeClr val="bg1">
                        <a:alpha val="0"/>
                      </a:schemeClr>
                    </a:gs>
                  </a:gsLst>
                  <a:lin ang="5400000" scaled="0"/>
                </a:gradFill>
                <a:latin typeface="+mn-ea"/>
                <a:ea typeface="+mn-ea"/>
              </a:rPr>
              <a:t>03</a:t>
            </a:r>
            <a:endParaRPr lang="zh-CN" altLang="en-US" sz="3600" dirty="0">
              <a:gradFill>
                <a:gsLst>
                  <a:gs pos="0">
                    <a:schemeClr val="accent1"/>
                  </a:gs>
                  <a:gs pos="100000">
                    <a:schemeClr val="bg1">
                      <a:alpha val="0"/>
                    </a:schemeClr>
                  </a:gs>
                </a:gsLst>
                <a:lin ang="5400000" scaled="0"/>
              </a:gradFill>
              <a:latin typeface="+mn-ea"/>
              <a:ea typeface="+mn-ea"/>
            </a:endParaRPr>
          </a:p>
        </p:txBody>
      </p:sp>
      <p:sp>
        <p:nvSpPr>
          <p:cNvPr id="2" name="文本占位符 1">
            <a:extLst>
              <a:ext uri="{FF2B5EF4-FFF2-40B4-BE49-F238E27FC236}">
                <a16:creationId xmlns:a16="http://schemas.microsoft.com/office/drawing/2014/main" id="{C4D442BB-37B0-4F98-BC19-A364AD8AC43B}"/>
              </a:ext>
            </a:extLst>
          </p:cNvPr>
          <p:cNvSpPr>
            <a:spLocks noGrp="1"/>
          </p:cNvSpPr>
          <p:nvPr>
            <p:ph type="body" sz="quarter" idx="10"/>
          </p:nvPr>
        </p:nvSpPr>
        <p:spPr>
          <a:xfrm>
            <a:off x="5171539" y="627109"/>
            <a:ext cx="1906672" cy="487378"/>
          </a:xfrm>
        </p:spPr>
        <p:txBody>
          <a:bodyPr/>
          <a:lstStyle/>
          <a:p>
            <a:r>
              <a:rPr lang="zh-CN" altLang="en-US" dirty="0"/>
              <a:t>项目成果</a:t>
            </a:r>
            <a:endParaRPr lang="en-US" altLang="zh-CN" dirty="0"/>
          </a:p>
        </p:txBody>
      </p:sp>
    </p:spTree>
    <p:extLst>
      <p:ext uri="{BB962C8B-B14F-4D97-AF65-F5344CB8AC3E}">
        <p14:creationId xmlns:p14="http://schemas.microsoft.com/office/powerpoint/2010/main" val="879087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69">
            <a:extLst>
              <a:ext uri="{FF2B5EF4-FFF2-40B4-BE49-F238E27FC236}">
                <a16:creationId xmlns:a16="http://schemas.microsoft.com/office/drawing/2014/main" id="{33713005-CD70-4EC9-9C82-F1066A4581F6}"/>
              </a:ext>
            </a:extLst>
          </p:cNvPr>
          <p:cNvGrpSpPr/>
          <p:nvPr/>
        </p:nvGrpSpPr>
        <p:grpSpPr>
          <a:xfrm>
            <a:off x="2080611" y="1314363"/>
            <a:ext cx="2468398" cy="2468398"/>
            <a:chOff x="524346" y="3658169"/>
            <a:chExt cx="2468398" cy="2468398"/>
          </a:xfrm>
        </p:grpSpPr>
        <p:sp>
          <p:nvSpPr>
            <p:cNvPr id="72" name="椭圆 71">
              <a:extLst>
                <a:ext uri="{FF2B5EF4-FFF2-40B4-BE49-F238E27FC236}">
                  <a16:creationId xmlns:a16="http://schemas.microsoft.com/office/drawing/2014/main" id="{BA6DC79A-7048-4E21-8718-988770FD8630}"/>
                </a:ext>
              </a:extLst>
            </p:cNvPr>
            <p:cNvSpPr/>
            <p:nvPr/>
          </p:nvSpPr>
          <p:spPr>
            <a:xfrm>
              <a:off x="1183202" y="4317025"/>
              <a:ext cx="1150690" cy="1150691"/>
            </a:xfrm>
            <a:prstGeom prst="ellipse">
              <a:avLst/>
            </a:prstGeom>
            <a:solidFill>
              <a:schemeClr val="bg1"/>
            </a:soli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73" name="椭圆 72">
              <a:extLst>
                <a:ext uri="{FF2B5EF4-FFF2-40B4-BE49-F238E27FC236}">
                  <a16:creationId xmlns:a16="http://schemas.microsoft.com/office/drawing/2014/main" id="{74976C40-56F6-49F8-B5A7-CC2EE192BD92}"/>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74" name="椭圆 73">
              <a:extLst>
                <a:ext uri="{FF2B5EF4-FFF2-40B4-BE49-F238E27FC236}">
                  <a16:creationId xmlns:a16="http://schemas.microsoft.com/office/drawing/2014/main" id="{60A9D383-06B8-419A-AD43-C0BA0F63F1FF}"/>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75" name="椭圆 74">
              <a:extLst>
                <a:ext uri="{FF2B5EF4-FFF2-40B4-BE49-F238E27FC236}">
                  <a16:creationId xmlns:a16="http://schemas.microsoft.com/office/drawing/2014/main" id="{AD99DCBB-CF99-4732-9A41-58BCCBA21F75}"/>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grpSp>
      <p:grpSp>
        <p:nvGrpSpPr>
          <p:cNvPr id="39" name="组合 38">
            <a:extLst>
              <a:ext uri="{FF2B5EF4-FFF2-40B4-BE49-F238E27FC236}">
                <a16:creationId xmlns:a16="http://schemas.microsoft.com/office/drawing/2014/main" id="{172AEC34-01C7-4086-B202-49DA685B381C}"/>
              </a:ext>
            </a:extLst>
          </p:cNvPr>
          <p:cNvGrpSpPr/>
          <p:nvPr/>
        </p:nvGrpSpPr>
        <p:grpSpPr>
          <a:xfrm>
            <a:off x="695325" y="3815821"/>
            <a:ext cx="2468398" cy="2468398"/>
            <a:chOff x="524346" y="3658169"/>
            <a:chExt cx="2468398" cy="2468398"/>
          </a:xfrm>
        </p:grpSpPr>
        <p:sp>
          <p:nvSpPr>
            <p:cNvPr id="2" name="椭圆 1">
              <a:extLst>
                <a:ext uri="{FF2B5EF4-FFF2-40B4-BE49-F238E27FC236}">
                  <a16:creationId xmlns:a16="http://schemas.microsoft.com/office/drawing/2014/main" id="{C00D5CAC-19B0-4813-9BEE-BE05AB0C0E28}"/>
                </a:ext>
              </a:extLst>
            </p:cNvPr>
            <p:cNvSpPr/>
            <p:nvPr/>
          </p:nvSpPr>
          <p:spPr>
            <a:xfrm>
              <a:off x="1183202" y="4317025"/>
              <a:ext cx="1150690" cy="1150691"/>
            </a:xfrm>
            <a:prstGeom prst="ellipse">
              <a:avLst/>
            </a:prstGeom>
            <a:solidFill>
              <a:schemeClr val="bg1"/>
            </a:soli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mj-ea"/>
                <a:ea typeface="+mj-ea"/>
              </a:endParaRPr>
            </a:p>
          </p:txBody>
        </p:sp>
        <p:sp>
          <p:nvSpPr>
            <p:cNvPr id="3" name="椭圆 2">
              <a:extLst>
                <a:ext uri="{FF2B5EF4-FFF2-40B4-BE49-F238E27FC236}">
                  <a16:creationId xmlns:a16="http://schemas.microsoft.com/office/drawing/2014/main" id="{5C7BB3EC-52C7-46E2-910C-017CE0DE7752}"/>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4" name="椭圆 3">
              <a:extLst>
                <a:ext uri="{FF2B5EF4-FFF2-40B4-BE49-F238E27FC236}">
                  <a16:creationId xmlns:a16="http://schemas.microsoft.com/office/drawing/2014/main" id="{9B9EB47B-9E32-471E-82BF-58F3A84CEE4A}"/>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5" name="椭圆 4">
              <a:extLst>
                <a:ext uri="{FF2B5EF4-FFF2-40B4-BE49-F238E27FC236}">
                  <a16:creationId xmlns:a16="http://schemas.microsoft.com/office/drawing/2014/main" id="{F60208BC-0066-4394-A1D1-A046B12774E2}"/>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grpSp>
      <p:grpSp>
        <p:nvGrpSpPr>
          <p:cNvPr id="49" name="组合 48">
            <a:extLst>
              <a:ext uri="{FF2B5EF4-FFF2-40B4-BE49-F238E27FC236}">
                <a16:creationId xmlns:a16="http://schemas.microsoft.com/office/drawing/2014/main" id="{61042A49-4D9E-4AE4-A75B-4F6E98FC1C3C}"/>
              </a:ext>
            </a:extLst>
          </p:cNvPr>
          <p:cNvGrpSpPr/>
          <p:nvPr/>
        </p:nvGrpSpPr>
        <p:grpSpPr>
          <a:xfrm>
            <a:off x="3476515" y="3815821"/>
            <a:ext cx="2468398" cy="2468398"/>
            <a:chOff x="524346" y="3658169"/>
            <a:chExt cx="2468398" cy="2468398"/>
          </a:xfrm>
        </p:grpSpPr>
        <p:sp>
          <p:nvSpPr>
            <p:cNvPr id="51" name="椭圆 50">
              <a:extLst>
                <a:ext uri="{FF2B5EF4-FFF2-40B4-BE49-F238E27FC236}">
                  <a16:creationId xmlns:a16="http://schemas.microsoft.com/office/drawing/2014/main" id="{C8172F10-9B06-4F10-8EA8-0AFB07B031E8}"/>
                </a:ext>
              </a:extLst>
            </p:cNvPr>
            <p:cNvSpPr/>
            <p:nvPr/>
          </p:nvSpPr>
          <p:spPr>
            <a:xfrm>
              <a:off x="1183202" y="4317025"/>
              <a:ext cx="1150690" cy="1150691"/>
            </a:xfrm>
            <a:prstGeom prst="ellipse">
              <a:avLst/>
            </a:prstGeom>
            <a:solidFill>
              <a:schemeClr val="bg1"/>
            </a:soli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52" name="椭圆 51">
              <a:extLst>
                <a:ext uri="{FF2B5EF4-FFF2-40B4-BE49-F238E27FC236}">
                  <a16:creationId xmlns:a16="http://schemas.microsoft.com/office/drawing/2014/main" id="{5903C2C7-D9F0-4721-838D-7F348C8D0318}"/>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sp>
          <p:nvSpPr>
            <p:cNvPr id="53" name="椭圆 52">
              <a:extLst>
                <a:ext uri="{FF2B5EF4-FFF2-40B4-BE49-F238E27FC236}">
                  <a16:creationId xmlns:a16="http://schemas.microsoft.com/office/drawing/2014/main" id="{96170BD1-3196-4120-94C9-3A2301B2EBA8}"/>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sp>
          <p:nvSpPr>
            <p:cNvPr id="54" name="椭圆 53">
              <a:extLst>
                <a:ext uri="{FF2B5EF4-FFF2-40B4-BE49-F238E27FC236}">
                  <a16:creationId xmlns:a16="http://schemas.microsoft.com/office/drawing/2014/main" id="{64B274EC-9ADF-458F-9E8B-5B8327F5DAA9}"/>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grpSp>
      <p:grpSp>
        <p:nvGrpSpPr>
          <p:cNvPr id="56" name="组合 55">
            <a:extLst>
              <a:ext uri="{FF2B5EF4-FFF2-40B4-BE49-F238E27FC236}">
                <a16:creationId xmlns:a16="http://schemas.microsoft.com/office/drawing/2014/main" id="{D83E9436-6EBB-4F58-9068-19AB658E869E}"/>
              </a:ext>
            </a:extLst>
          </p:cNvPr>
          <p:cNvGrpSpPr/>
          <p:nvPr/>
        </p:nvGrpSpPr>
        <p:grpSpPr>
          <a:xfrm>
            <a:off x="6257705" y="3815821"/>
            <a:ext cx="2468398" cy="2468398"/>
            <a:chOff x="524346" y="3658169"/>
            <a:chExt cx="2468398" cy="2468398"/>
          </a:xfrm>
        </p:grpSpPr>
        <p:sp>
          <p:nvSpPr>
            <p:cNvPr id="58" name="椭圆 57">
              <a:extLst>
                <a:ext uri="{FF2B5EF4-FFF2-40B4-BE49-F238E27FC236}">
                  <a16:creationId xmlns:a16="http://schemas.microsoft.com/office/drawing/2014/main" id="{DBB7C218-7ADE-44ED-9F1D-B99C0A5B9397}"/>
                </a:ext>
              </a:extLst>
            </p:cNvPr>
            <p:cNvSpPr/>
            <p:nvPr/>
          </p:nvSpPr>
          <p:spPr>
            <a:xfrm>
              <a:off x="1183202" y="4317025"/>
              <a:ext cx="1150690" cy="1150691"/>
            </a:xfrm>
            <a:prstGeom prst="ellipse">
              <a:avLst/>
            </a:prstGeom>
            <a:solidFill>
              <a:schemeClr val="bg1"/>
            </a:soli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59" name="椭圆 58">
              <a:extLst>
                <a:ext uri="{FF2B5EF4-FFF2-40B4-BE49-F238E27FC236}">
                  <a16:creationId xmlns:a16="http://schemas.microsoft.com/office/drawing/2014/main" id="{EB25EE70-5A7E-41E3-96BB-4AF8FECD241F}"/>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sp>
          <p:nvSpPr>
            <p:cNvPr id="60" name="椭圆 59">
              <a:extLst>
                <a:ext uri="{FF2B5EF4-FFF2-40B4-BE49-F238E27FC236}">
                  <a16:creationId xmlns:a16="http://schemas.microsoft.com/office/drawing/2014/main" id="{E7AED4FB-1C42-467C-BD19-733C4F7D493C}"/>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sp>
          <p:nvSpPr>
            <p:cNvPr id="61" name="椭圆 60">
              <a:extLst>
                <a:ext uri="{FF2B5EF4-FFF2-40B4-BE49-F238E27FC236}">
                  <a16:creationId xmlns:a16="http://schemas.microsoft.com/office/drawing/2014/main" id="{BBEAF862-3313-41B1-BC26-E19D840A318C}"/>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grpSp>
      <p:grpSp>
        <p:nvGrpSpPr>
          <p:cNvPr id="63" name="组合 62">
            <a:extLst>
              <a:ext uri="{FF2B5EF4-FFF2-40B4-BE49-F238E27FC236}">
                <a16:creationId xmlns:a16="http://schemas.microsoft.com/office/drawing/2014/main" id="{AF23188B-982B-445D-BC51-91E9C91DA35C}"/>
              </a:ext>
            </a:extLst>
          </p:cNvPr>
          <p:cNvGrpSpPr/>
          <p:nvPr/>
        </p:nvGrpSpPr>
        <p:grpSpPr>
          <a:xfrm>
            <a:off x="9038896" y="3815821"/>
            <a:ext cx="2468398" cy="2468398"/>
            <a:chOff x="524346" y="3658169"/>
            <a:chExt cx="2468398" cy="2468398"/>
          </a:xfrm>
        </p:grpSpPr>
        <p:sp>
          <p:nvSpPr>
            <p:cNvPr id="65" name="椭圆 64">
              <a:extLst>
                <a:ext uri="{FF2B5EF4-FFF2-40B4-BE49-F238E27FC236}">
                  <a16:creationId xmlns:a16="http://schemas.microsoft.com/office/drawing/2014/main" id="{781BCF74-7B81-4FC4-92C9-B7AB6E838C91}"/>
                </a:ext>
              </a:extLst>
            </p:cNvPr>
            <p:cNvSpPr/>
            <p:nvPr/>
          </p:nvSpPr>
          <p:spPr>
            <a:xfrm>
              <a:off x="1183202" y="4317025"/>
              <a:ext cx="1150690" cy="1150691"/>
            </a:xfrm>
            <a:prstGeom prst="ellipse">
              <a:avLst/>
            </a:prstGeom>
            <a:solidFill>
              <a:schemeClr val="bg1"/>
            </a:soli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66" name="椭圆 65">
              <a:extLst>
                <a:ext uri="{FF2B5EF4-FFF2-40B4-BE49-F238E27FC236}">
                  <a16:creationId xmlns:a16="http://schemas.microsoft.com/office/drawing/2014/main" id="{F62B5600-673A-42B7-8B23-A6A643781248}"/>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sp>
          <p:nvSpPr>
            <p:cNvPr id="67" name="椭圆 66">
              <a:extLst>
                <a:ext uri="{FF2B5EF4-FFF2-40B4-BE49-F238E27FC236}">
                  <a16:creationId xmlns:a16="http://schemas.microsoft.com/office/drawing/2014/main" id="{CFD13ACF-0CB5-4FBB-8E0D-E512BA8CDDA2}"/>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sp>
          <p:nvSpPr>
            <p:cNvPr id="68" name="椭圆 67">
              <a:extLst>
                <a:ext uri="{FF2B5EF4-FFF2-40B4-BE49-F238E27FC236}">
                  <a16:creationId xmlns:a16="http://schemas.microsoft.com/office/drawing/2014/main" id="{A2D3D480-147E-4852-A22E-C41D49DD648C}"/>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dirty="0">
                <a:ln>
                  <a:noFill/>
                </a:ln>
                <a:solidFill>
                  <a:prstClr val="white"/>
                </a:solidFill>
                <a:effectLst/>
                <a:uLnTx/>
                <a:uFillTx/>
                <a:latin typeface="OPPOSans L" panose="00020600040101010101" pitchFamily="18" charset="-122"/>
                <a:ea typeface="思源黑体 CN Regular"/>
                <a:cs typeface="+mn-cs"/>
              </a:endParaRPr>
            </a:p>
          </p:txBody>
        </p:sp>
      </p:grpSp>
      <p:grpSp>
        <p:nvGrpSpPr>
          <p:cNvPr id="77" name="组合 76">
            <a:extLst>
              <a:ext uri="{FF2B5EF4-FFF2-40B4-BE49-F238E27FC236}">
                <a16:creationId xmlns:a16="http://schemas.microsoft.com/office/drawing/2014/main" id="{A5A1D3E6-0D31-486A-8950-1F6742D5FE18}"/>
              </a:ext>
            </a:extLst>
          </p:cNvPr>
          <p:cNvGrpSpPr/>
          <p:nvPr/>
        </p:nvGrpSpPr>
        <p:grpSpPr>
          <a:xfrm>
            <a:off x="4861801" y="1314363"/>
            <a:ext cx="2468398" cy="2468398"/>
            <a:chOff x="524346" y="3658169"/>
            <a:chExt cx="2468398" cy="2468398"/>
          </a:xfrm>
        </p:grpSpPr>
        <p:sp>
          <p:nvSpPr>
            <p:cNvPr id="79" name="椭圆 78">
              <a:extLst>
                <a:ext uri="{FF2B5EF4-FFF2-40B4-BE49-F238E27FC236}">
                  <a16:creationId xmlns:a16="http://schemas.microsoft.com/office/drawing/2014/main" id="{D16D94CC-E307-493E-AB61-2F519A8CB42B}"/>
                </a:ext>
              </a:extLst>
            </p:cNvPr>
            <p:cNvSpPr/>
            <p:nvPr/>
          </p:nvSpPr>
          <p:spPr>
            <a:xfrm>
              <a:off x="1183202" y="4317025"/>
              <a:ext cx="1150690" cy="1150691"/>
            </a:xfrm>
            <a:prstGeom prst="ellipse">
              <a:avLst/>
            </a:prstGeom>
            <a:gradFill flip="none" rotWithShape="1">
              <a:gsLst>
                <a:gs pos="0">
                  <a:schemeClr val="accent1"/>
                </a:gs>
                <a:gs pos="100000">
                  <a:schemeClr val="accent1">
                    <a:alpha val="59000"/>
                  </a:schemeClr>
                </a:gs>
              </a:gsLst>
              <a:lin ang="2700000" scaled="1"/>
              <a:tileRect/>
            </a:gra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80" name="椭圆 79">
              <a:extLst>
                <a:ext uri="{FF2B5EF4-FFF2-40B4-BE49-F238E27FC236}">
                  <a16:creationId xmlns:a16="http://schemas.microsoft.com/office/drawing/2014/main" id="{6CC3E39A-A568-4DBC-9936-2A6BB58D831F}"/>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81" name="椭圆 80">
              <a:extLst>
                <a:ext uri="{FF2B5EF4-FFF2-40B4-BE49-F238E27FC236}">
                  <a16:creationId xmlns:a16="http://schemas.microsoft.com/office/drawing/2014/main" id="{FEB7A0F4-1B44-498E-B788-8D004095E6C0}"/>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82" name="椭圆 81">
              <a:extLst>
                <a:ext uri="{FF2B5EF4-FFF2-40B4-BE49-F238E27FC236}">
                  <a16:creationId xmlns:a16="http://schemas.microsoft.com/office/drawing/2014/main" id="{7713BA61-066D-4C09-B520-3167FE64C7B4}"/>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grpSp>
      <p:grpSp>
        <p:nvGrpSpPr>
          <p:cNvPr id="84" name="组合 83">
            <a:extLst>
              <a:ext uri="{FF2B5EF4-FFF2-40B4-BE49-F238E27FC236}">
                <a16:creationId xmlns:a16="http://schemas.microsoft.com/office/drawing/2014/main" id="{CCB5A993-5F12-4E0D-AFD3-75F173080F9A}"/>
              </a:ext>
            </a:extLst>
          </p:cNvPr>
          <p:cNvGrpSpPr/>
          <p:nvPr/>
        </p:nvGrpSpPr>
        <p:grpSpPr>
          <a:xfrm>
            <a:off x="7642991" y="1314363"/>
            <a:ext cx="2468398" cy="2468398"/>
            <a:chOff x="524346" y="3658169"/>
            <a:chExt cx="2468398" cy="2468398"/>
          </a:xfrm>
        </p:grpSpPr>
        <p:sp>
          <p:nvSpPr>
            <p:cNvPr id="86" name="椭圆 85">
              <a:extLst>
                <a:ext uri="{FF2B5EF4-FFF2-40B4-BE49-F238E27FC236}">
                  <a16:creationId xmlns:a16="http://schemas.microsoft.com/office/drawing/2014/main" id="{B6C455D2-B9D8-46A0-AB6E-9D28E43B4762}"/>
                </a:ext>
              </a:extLst>
            </p:cNvPr>
            <p:cNvSpPr/>
            <p:nvPr/>
          </p:nvSpPr>
          <p:spPr>
            <a:xfrm>
              <a:off x="1183202" y="4317025"/>
              <a:ext cx="1150690" cy="1150691"/>
            </a:xfrm>
            <a:prstGeom prst="ellipse">
              <a:avLst/>
            </a:prstGeom>
            <a:solidFill>
              <a:schemeClr val="bg1"/>
            </a:solidFill>
            <a:ln>
              <a:noFill/>
            </a:ln>
            <a:effectLst>
              <a:outerShdw blurRad="381000" dist="127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400">
                <a:lnSpc>
                  <a:spcPct val="120000"/>
                </a:lnSpc>
              </a:pPr>
              <a:endParaRPr lang="zh-CN" altLang="en-US" sz="1100" dirty="0">
                <a:gradFill>
                  <a:gsLst>
                    <a:gs pos="0">
                      <a:srgbClr val="1B4F80">
                        <a:lumMod val="60000"/>
                        <a:lumOff val="40000"/>
                      </a:srgbClr>
                    </a:gs>
                    <a:gs pos="98000">
                      <a:srgbClr val="1B4F80"/>
                    </a:gs>
                  </a:gsLst>
                  <a:lin ang="18900000" scaled="1"/>
                </a:gradFill>
                <a:latin typeface="OPPOSans B" panose="00020600040101010101" pitchFamily="18" charset="-122"/>
                <a:ea typeface="OPPOSans B" panose="00020600040101010101" pitchFamily="18" charset="-122"/>
              </a:endParaRPr>
            </a:p>
          </p:txBody>
        </p:sp>
        <p:sp>
          <p:nvSpPr>
            <p:cNvPr id="87" name="椭圆 86">
              <a:extLst>
                <a:ext uri="{FF2B5EF4-FFF2-40B4-BE49-F238E27FC236}">
                  <a16:creationId xmlns:a16="http://schemas.microsoft.com/office/drawing/2014/main" id="{EA84282E-7B24-47A4-A20C-9D5FBA19BF83}"/>
                </a:ext>
              </a:extLst>
            </p:cNvPr>
            <p:cNvSpPr/>
            <p:nvPr/>
          </p:nvSpPr>
          <p:spPr>
            <a:xfrm>
              <a:off x="898998" y="4032822"/>
              <a:ext cx="1719096" cy="1719098"/>
            </a:xfrm>
            <a:prstGeom prst="ellipse">
              <a:avLst/>
            </a:prstGeom>
            <a:noFill/>
            <a:ln w="19050">
              <a:solidFill>
                <a:schemeClr val="accent1">
                  <a:alpha val="57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88" name="椭圆 87">
              <a:extLst>
                <a:ext uri="{FF2B5EF4-FFF2-40B4-BE49-F238E27FC236}">
                  <a16:creationId xmlns:a16="http://schemas.microsoft.com/office/drawing/2014/main" id="{DF740431-FB34-4ED4-9D6B-FD3ED1B97758}"/>
                </a:ext>
              </a:extLst>
            </p:cNvPr>
            <p:cNvSpPr/>
            <p:nvPr/>
          </p:nvSpPr>
          <p:spPr>
            <a:xfrm>
              <a:off x="524346" y="3658169"/>
              <a:ext cx="2468398" cy="2468398"/>
            </a:xfrm>
            <a:prstGeom prst="ellipse">
              <a:avLst/>
            </a:prstGeom>
            <a:noFill/>
            <a:ln w="12700">
              <a:solidFill>
                <a:schemeClr val="accent1">
                  <a:alpha val="14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sp>
          <p:nvSpPr>
            <p:cNvPr id="89" name="椭圆 88">
              <a:extLst>
                <a:ext uri="{FF2B5EF4-FFF2-40B4-BE49-F238E27FC236}">
                  <a16:creationId xmlns:a16="http://schemas.microsoft.com/office/drawing/2014/main" id="{A0ACFA2A-0B8A-47A3-AE8F-D10AEA4A5124}"/>
                </a:ext>
              </a:extLst>
            </p:cNvPr>
            <p:cNvSpPr/>
            <p:nvPr/>
          </p:nvSpPr>
          <p:spPr>
            <a:xfrm>
              <a:off x="716487" y="3850311"/>
              <a:ext cx="2084116" cy="2084115"/>
            </a:xfrm>
            <a:prstGeom prst="ellipse">
              <a:avLst/>
            </a:prstGeom>
            <a:noFill/>
            <a:ln w="12700">
              <a:solidFill>
                <a:schemeClr val="accent1">
                  <a:alpha val="24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00" b="0" i="0" u="none" strike="noStrike" kern="1200" cap="none" spc="0" normalizeH="0" baseline="0" noProof="0">
                <a:ln>
                  <a:noFill/>
                </a:ln>
                <a:solidFill>
                  <a:prstClr val="white"/>
                </a:solidFill>
                <a:effectLst/>
                <a:uLnTx/>
                <a:uFillTx/>
                <a:latin typeface="+mn-ea"/>
                <a:cs typeface="+mn-cs"/>
              </a:endParaRPr>
            </a:p>
          </p:txBody>
        </p:sp>
      </p:grpSp>
      <p:sp>
        <p:nvSpPr>
          <p:cNvPr id="92" name="文本框 91">
            <a:extLst>
              <a:ext uri="{FF2B5EF4-FFF2-40B4-BE49-F238E27FC236}">
                <a16:creationId xmlns:a16="http://schemas.microsoft.com/office/drawing/2014/main" id="{10C73FC2-E2B0-4A81-8303-F003566701A5}"/>
              </a:ext>
            </a:extLst>
          </p:cNvPr>
          <p:cNvSpPr txBox="1"/>
          <p:nvPr/>
        </p:nvSpPr>
        <p:spPr>
          <a:xfrm>
            <a:off x="2937641" y="2237968"/>
            <a:ext cx="783020" cy="646331"/>
          </a:xfrm>
          <a:prstGeom prst="rect">
            <a:avLst/>
          </a:prstGeom>
          <a:noFill/>
        </p:spPr>
        <p:txBody>
          <a:bodyPr wrap="square">
            <a:noAutofit/>
          </a:bodyPr>
          <a:lstStyle/>
          <a:p>
            <a:pPr algn="ctr"/>
            <a:r>
              <a:rPr lang="zh-CN" altLang="en-US" sz="1800" spc="300" dirty="0">
                <a:latin typeface="+mj-ea"/>
                <a:ea typeface="+mj-ea"/>
              </a:rPr>
              <a:t>项目名称</a:t>
            </a:r>
            <a:endParaRPr lang="en-US" altLang="zh-CN" sz="1800" spc="300" dirty="0">
              <a:latin typeface="+mj-ea"/>
              <a:ea typeface="+mj-ea"/>
            </a:endParaRPr>
          </a:p>
        </p:txBody>
      </p:sp>
      <p:sp>
        <p:nvSpPr>
          <p:cNvPr id="93" name="文本框 92">
            <a:extLst>
              <a:ext uri="{FF2B5EF4-FFF2-40B4-BE49-F238E27FC236}">
                <a16:creationId xmlns:a16="http://schemas.microsoft.com/office/drawing/2014/main" id="{6E06AF41-F6EF-431A-AB96-13B4BD4BF6DE}"/>
              </a:ext>
            </a:extLst>
          </p:cNvPr>
          <p:cNvSpPr txBox="1"/>
          <p:nvPr/>
        </p:nvSpPr>
        <p:spPr>
          <a:xfrm>
            <a:off x="5704490" y="2237968"/>
            <a:ext cx="783020" cy="646331"/>
          </a:xfrm>
          <a:prstGeom prst="rect">
            <a:avLst/>
          </a:prstGeom>
          <a:noFill/>
        </p:spPr>
        <p:txBody>
          <a:bodyPr wrap="square">
            <a:noAutofit/>
          </a:bodyPr>
          <a:lstStyle/>
          <a:p>
            <a:pPr algn="ctr"/>
            <a:r>
              <a:rPr lang="zh-CN" altLang="en-US" sz="1800" spc="300" dirty="0">
                <a:solidFill>
                  <a:schemeClr val="bg1"/>
                </a:solidFill>
                <a:latin typeface="+mj-ea"/>
                <a:ea typeface="+mj-ea"/>
              </a:rPr>
              <a:t>项目名称</a:t>
            </a:r>
            <a:endParaRPr lang="en-US" altLang="zh-CN" sz="1800" spc="300" dirty="0">
              <a:solidFill>
                <a:schemeClr val="bg1"/>
              </a:solidFill>
              <a:latin typeface="+mj-ea"/>
              <a:ea typeface="+mj-ea"/>
            </a:endParaRPr>
          </a:p>
        </p:txBody>
      </p:sp>
      <p:sp>
        <p:nvSpPr>
          <p:cNvPr id="94" name="文本框 93">
            <a:extLst>
              <a:ext uri="{FF2B5EF4-FFF2-40B4-BE49-F238E27FC236}">
                <a16:creationId xmlns:a16="http://schemas.microsoft.com/office/drawing/2014/main" id="{B3B13CE3-828E-4196-854D-FC7847F453A1}"/>
              </a:ext>
            </a:extLst>
          </p:cNvPr>
          <p:cNvSpPr txBox="1"/>
          <p:nvPr/>
        </p:nvSpPr>
        <p:spPr>
          <a:xfrm>
            <a:off x="8489732" y="2237968"/>
            <a:ext cx="783020" cy="646331"/>
          </a:xfrm>
          <a:prstGeom prst="rect">
            <a:avLst/>
          </a:prstGeom>
          <a:noFill/>
        </p:spPr>
        <p:txBody>
          <a:bodyPr wrap="square">
            <a:noAutofit/>
          </a:bodyPr>
          <a:lstStyle/>
          <a:p>
            <a:pPr algn="ctr"/>
            <a:r>
              <a:rPr lang="zh-CN" altLang="en-US" sz="1800" spc="300" dirty="0">
                <a:latin typeface="+mj-ea"/>
                <a:ea typeface="+mj-ea"/>
              </a:rPr>
              <a:t>项目名称</a:t>
            </a:r>
            <a:endParaRPr lang="en-US" altLang="zh-CN" sz="1800" spc="300" dirty="0">
              <a:latin typeface="+mj-ea"/>
              <a:ea typeface="+mj-ea"/>
            </a:endParaRPr>
          </a:p>
        </p:txBody>
      </p:sp>
      <p:sp>
        <p:nvSpPr>
          <p:cNvPr id="95" name="文本框 94">
            <a:extLst>
              <a:ext uri="{FF2B5EF4-FFF2-40B4-BE49-F238E27FC236}">
                <a16:creationId xmlns:a16="http://schemas.microsoft.com/office/drawing/2014/main" id="{2D806727-455A-4DEB-85C2-9D84824C304E}"/>
              </a:ext>
            </a:extLst>
          </p:cNvPr>
          <p:cNvSpPr txBox="1"/>
          <p:nvPr/>
        </p:nvSpPr>
        <p:spPr>
          <a:xfrm>
            <a:off x="1539765" y="4770961"/>
            <a:ext cx="783020" cy="646331"/>
          </a:xfrm>
          <a:prstGeom prst="rect">
            <a:avLst/>
          </a:prstGeom>
          <a:noFill/>
        </p:spPr>
        <p:txBody>
          <a:bodyPr wrap="square">
            <a:noAutofit/>
          </a:bodyPr>
          <a:lstStyle/>
          <a:p>
            <a:pPr algn="ctr"/>
            <a:r>
              <a:rPr lang="zh-CN" altLang="en-US" sz="1800" spc="300" dirty="0">
                <a:latin typeface="+mj-ea"/>
                <a:ea typeface="+mj-ea"/>
              </a:rPr>
              <a:t>项目名称</a:t>
            </a:r>
            <a:endParaRPr lang="en-US" altLang="zh-CN" sz="1800" spc="300" dirty="0">
              <a:latin typeface="+mj-ea"/>
              <a:ea typeface="+mj-ea"/>
            </a:endParaRPr>
          </a:p>
        </p:txBody>
      </p:sp>
      <p:sp>
        <p:nvSpPr>
          <p:cNvPr id="96" name="文本框 95">
            <a:extLst>
              <a:ext uri="{FF2B5EF4-FFF2-40B4-BE49-F238E27FC236}">
                <a16:creationId xmlns:a16="http://schemas.microsoft.com/office/drawing/2014/main" id="{E6294A14-ED06-4EDB-8E6F-9A669E95DCF8}"/>
              </a:ext>
            </a:extLst>
          </p:cNvPr>
          <p:cNvSpPr txBox="1"/>
          <p:nvPr/>
        </p:nvSpPr>
        <p:spPr>
          <a:xfrm>
            <a:off x="4332890" y="4770961"/>
            <a:ext cx="783020" cy="646331"/>
          </a:xfrm>
          <a:prstGeom prst="rect">
            <a:avLst/>
          </a:prstGeom>
          <a:noFill/>
        </p:spPr>
        <p:txBody>
          <a:bodyPr wrap="square">
            <a:noAutofit/>
          </a:bodyPr>
          <a:lstStyle/>
          <a:p>
            <a:pPr algn="ctr"/>
            <a:r>
              <a:rPr lang="zh-CN" altLang="en-US" sz="1800" spc="300" dirty="0">
                <a:latin typeface="+mj-ea"/>
                <a:ea typeface="+mj-ea"/>
              </a:rPr>
              <a:t>项目名称</a:t>
            </a:r>
            <a:endParaRPr lang="en-US" altLang="zh-CN" sz="1800" spc="300" dirty="0">
              <a:latin typeface="+mj-ea"/>
              <a:ea typeface="+mj-ea"/>
            </a:endParaRPr>
          </a:p>
        </p:txBody>
      </p:sp>
      <p:sp>
        <p:nvSpPr>
          <p:cNvPr id="97" name="文本框 96">
            <a:extLst>
              <a:ext uri="{FF2B5EF4-FFF2-40B4-BE49-F238E27FC236}">
                <a16:creationId xmlns:a16="http://schemas.microsoft.com/office/drawing/2014/main" id="{C09103A5-A1C9-4185-A5F3-AD14BA4850BE}"/>
              </a:ext>
            </a:extLst>
          </p:cNvPr>
          <p:cNvSpPr txBox="1"/>
          <p:nvPr/>
        </p:nvSpPr>
        <p:spPr>
          <a:xfrm>
            <a:off x="7126015" y="4770961"/>
            <a:ext cx="783020" cy="646331"/>
          </a:xfrm>
          <a:prstGeom prst="rect">
            <a:avLst/>
          </a:prstGeom>
          <a:noFill/>
        </p:spPr>
        <p:txBody>
          <a:bodyPr wrap="square">
            <a:noAutofit/>
          </a:bodyPr>
          <a:lstStyle/>
          <a:p>
            <a:pPr algn="ctr"/>
            <a:r>
              <a:rPr lang="zh-CN" altLang="en-US" sz="1800" spc="300" dirty="0">
                <a:latin typeface="+mj-ea"/>
                <a:ea typeface="+mj-ea"/>
              </a:rPr>
              <a:t>项目名称</a:t>
            </a:r>
            <a:endParaRPr lang="en-US" altLang="zh-CN" sz="1800" spc="300" dirty="0">
              <a:latin typeface="+mj-ea"/>
              <a:ea typeface="+mj-ea"/>
            </a:endParaRPr>
          </a:p>
        </p:txBody>
      </p:sp>
      <p:sp>
        <p:nvSpPr>
          <p:cNvPr id="98" name="文本框 97">
            <a:extLst>
              <a:ext uri="{FF2B5EF4-FFF2-40B4-BE49-F238E27FC236}">
                <a16:creationId xmlns:a16="http://schemas.microsoft.com/office/drawing/2014/main" id="{46A649E5-588F-4D75-A6CA-61AB901C4944}"/>
              </a:ext>
            </a:extLst>
          </p:cNvPr>
          <p:cNvSpPr txBox="1"/>
          <p:nvPr/>
        </p:nvSpPr>
        <p:spPr>
          <a:xfrm>
            <a:off x="9919139" y="4770961"/>
            <a:ext cx="783020" cy="646331"/>
          </a:xfrm>
          <a:prstGeom prst="rect">
            <a:avLst/>
          </a:prstGeom>
          <a:noFill/>
        </p:spPr>
        <p:txBody>
          <a:bodyPr wrap="square">
            <a:noAutofit/>
          </a:bodyPr>
          <a:lstStyle/>
          <a:p>
            <a:pPr algn="ctr"/>
            <a:r>
              <a:rPr lang="zh-CN" altLang="en-US" sz="1800" spc="300" dirty="0">
                <a:latin typeface="+mj-ea"/>
                <a:ea typeface="+mj-ea"/>
              </a:rPr>
              <a:t>项目名称</a:t>
            </a:r>
            <a:endParaRPr lang="en-US" altLang="zh-CN" sz="1800" spc="300" dirty="0">
              <a:latin typeface="+mj-ea"/>
              <a:ea typeface="+mj-ea"/>
            </a:endParaRPr>
          </a:p>
        </p:txBody>
      </p:sp>
      <p:sp>
        <p:nvSpPr>
          <p:cNvPr id="99" name="文本占位符 98">
            <a:extLst>
              <a:ext uri="{FF2B5EF4-FFF2-40B4-BE49-F238E27FC236}">
                <a16:creationId xmlns:a16="http://schemas.microsoft.com/office/drawing/2014/main" id="{4FA0D07E-72E5-4E49-924F-E082033E7E83}"/>
              </a:ext>
            </a:extLst>
          </p:cNvPr>
          <p:cNvSpPr>
            <a:spLocks noGrp="1"/>
          </p:cNvSpPr>
          <p:nvPr>
            <p:ph type="body" sz="quarter" idx="10"/>
          </p:nvPr>
        </p:nvSpPr>
        <p:spPr>
          <a:xfrm>
            <a:off x="5171539" y="627109"/>
            <a:ext cx="1906672" cy="487378"/>
          </a:xfrm>
        </p:spPr>
        <p:txBody>
          <a:bodyPr/>
          <a:lstStyle/>
          <a:p>
            <a:r>
              <a:rPr lang="zh-CN" altLang="en-US" sz="2800" spc="300" dirty="0">
                <a:latin typeface="+mj-ea"/>
                <a:ea typeface="+mj-ea"/>
              </a:rPr>
              <a:t>项目名称</a:t>
            </a:r>
            <a:endParaRPr lang="en-US" altLang="zh-CN" sz="2800" spc="300" dirty="0">
              <a:latin typeface="+mj-ea"/>
              <a:ea typeface="+mj-ea"/>
            </a:endParaRPr>
          </a:p>
        </p:txBody>
      </p:sp>
    </p:spTree>
    <p:extLst>
      <p:ext uri="{BB962C8B-B14F-4D97-AF65-F5344CB8AC3E}">
        <p14:creationId xmlns:p14="http://schemas.microsoft.com/office/powerpoint/2010/main" val="506108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5.2.11"/>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蓝灰商务风">
      <a:dk1>
        <a:srgbClr val="000000"/>
      </a:dk1>
      <a:lt1>
        <a:sysClr val="window" lastClr="FFFFFF"/>
      </a:lt1>
      <a:dk2>
        <a:srgbClr val="44546A"/>
      </a:dk2>
      <a:lt2>
        <a:srgbClr val="E7E6E6"/>
      </a:lt2>
      <a:accent1>
        <a:srgbClr val="120CFC"/>
      </a:accent1>
      <a:accent2>
        <a:srgbClr val="3A3838"/>
      </a:accent2>
      <a:accent3>
        <a:srgbClr val="757070"/>
      </a:accent3>
      <a:accent4>
        <a:srgbClr val="AEABAB"/>
      </a:accent4>
      <a:accent5>
        <a:srgbClr val="D0CECE"/>
      </a:accent5>
      <a:accent6>
        <a:srgbClr val="EEEEEE"/>
      </a:accent6>
      <a:hlink>
        <a:srgbClr val="F2F2F2"/>
      </a:hlink>
      <a:folHlink>
        <a:srgbClr val="706DFD"/>
      </a:folHlink>
    </a:clrScheme>
    <a:fontScheme name="自定义 10">
      <a:majorFont>
        <a:latin typeface="OPPOSans M"/>
        <a:ea typeface="OPPOSans B"/>
        <a:cs typeface=""/>
      </a:majorFont>
      <a:minorFont>
        <a:latin typeface="OPPOSans L"/>
        <a:ea typeface="OPPOSans 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FF"/>
        </a:solidFill>
        <a:ln>
          <a:noFill/>
        </a:ln>
        <a:effectLst>
          <a:outerShdw blurRad="254000" algn="ctr" rotWithShape="0">
            <a:srgbClr val="1840D5">
              <a:alpha val="11000"/>
            </a:srgbClr>
          </a:outerShdw>
        </a:effectLst>
      </a:spPr>
      <a:bodyPr rtlCol="0" anchor="ctr"/>
      <a:lstStyle>
        <a:defPPr marL="0" marR="0" indent="0" algn="ctr" defTabSz="914400" rtl="0" eaLnBrk="1" fontAlgn="auto" latinLnBrk="0" hangingPunct="1">
          <a:lnSpc>
            <a:spcPct val="100000"/>
          </a:lnSpc>
          <a:spcBef>
            <a:spcPts val="0"/>
          </a:spcBef>
          <a:spcAft>
            <a:spcPts val="0"/>
          </a:spcAft>
          <a:buClrTx/>
          <a:buSzTx/>
          <a:buFontTx/>
          <a:buNone/>
          <a:defRPr kumimoji="0" sz="1800" b="0" i="0" u="none" strike="noStrike" kern="1200" cap="none" spc="0" normalizeH="0" baseline="0" noProof="0" dirty="0">
            <a:ln>
              <a:noFill/>
            </a:ln>
            <a:solidFill>
              <a:prstClr val="white"/>
            </a:solidFill>
            <a:effectLst/>
            <a:uLnTx/>
            <a:uFillTx/>
            <a:latin typeface="Source Han Sans Normal"/>
            <a:ea typeface="微软雅黑 Light" panose="020B0502040204020203" charset="-122"/>
            <a:cs typeface="+mn-cs"/>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smtClean="0"/>
        </a:defPPr>
      </a:lstStyle>
    </a:txDef>
  </a:objectDefaults>
  <a:extraClrSchemeLst/>
  <a:extLst>
    <a:ext uri="{05A4C25C-085E-4340-85A3-A5531E510DB2}">
      <thm15:themeFamily xmlns:thm15="http://schemas.microsoft.com/office/thememl/2012/main" name="演示文稿1" id="{0AEA0520-11DF-4277-BA10-20FFA3E0BEE1}" vid="{84338319-54CB-4E07-AFD2-BF0DDC19C503}"/>
    </a:ext>
  </a:extLst>
</a:theme>
</file>

<file path=docProps/app.xml><?xml version="1.0" encoding="utf-8"?>
<Properties xmlns="http://schemas.openxmlformats.org/officeDocument/2006/extended-properties" xmlns:vt="http://schemas.openxmlformats.org/officeDocument/2006/docPropsVTypes">
  <Template>空白模板</Template>
  <TotalTime>9534</TotalTime>
  <Words>1844</Words>
  <Application>Microsoft Office PowerPoint</Application>
  <PresentationFormat>宽屏</PresentationFormat>
  <Paragraphs>184</Paragraphs>
  <Slides>21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Open Sans</vt:lpstr>
      <vt:lpstr>OPPOSans B</vt:lpstr>
      <vt:lpstr>OPPOSans R</vt:lpstr>
      <vt:lpstr>OPPOSans L</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蓝灰简约商务风工作汇报模板</dc:subject>
  <dc:creator>于 香芋</dc:creator>
  <cp:lastModifiedBy>于 香芋</cp:lastModifiedBy>
  <cp:revision>93</cp:revision>
  <dcterms:created xsi:type="dcterms:W3CDTF">2021-12-09T03:13:54Z</dcterms:created>
  <dcterms:modified xsi:type="dcterms:W3CDTF">2022-03-01T15:32:13Z</dcterms:modified>
</cp:coreProperties>
</file>