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315" r:id="rId5"/>
    <p:sldId id="316" r:id="rId6"/>
    <p:sldId id="327" r:id="rId7"/>
    <p:sldId id="328" r:id="rId8"/>
    <p:sldId id="259" r:id="rId9"/>
    <p:sldId id="317" r:id="rId10"/>
    <p:sldId id="318" r:id="rId11"/>
    <p:sldId id="329" r:id="rId12"/>
    <p:sldId id="330" r:id="rId13"/>
    <p:sldId id="260" r:id="rId14"/>
    <p:sldId id="324" r:id="rId15"/>
    <p:sldId id="326" r:id="rId16"/>
    <p:sldId id="325" r:id="rId17"/>
    <p:sldId id="323" r:id="rId18"/>
    <p:sldId id="261" r:id="rId19"/>
    <p:sldId id="319" r:id="rId20"/>
    <p:sldId id="320" r:id="rId21"/>
    <p:sldId id="321" r:id="rId22"/>
    <p:sldId id="322" r:id="rId23"/>
    <p:sldId id="262" r:id="rId24"/>
    <p:sldId id="314" r:id="rId25"/>
  </p:sldIdLst>
  <p:sldSz cx="12192000" cy="6858000"/>
  <p:notesSz cx="6858000" cy="9144000"/>
  <p:embeddedFontLst>
    <p:embeddedFont>
      <p:font typeface="Microsoft YaHei" panose="020B0503020204020204" pitchFamily="34" charset="-122"/>
      <p:regular r:id="rId26"/>
      <p:bold r:id="rId27"/>
    </p:embeddedFont>
    <p:embeddedFont>
      <p:font typeface="Microsoft YaHei Light" panose="020B0502040204020203" pitchFamily="34" charset="-122"/>
      <p:regular r:id="rId28"/>
    </p:embeddedFont>
    <p:embeddedFont>
      <p:font typeface="Segoe UI Light" panose="020B0502040204020203" pitchFamily="34" charset="0"/>
      <p:regular r:id="rId29"/>
      <p:italic r:id="rId30"/>
    </p:embeddedFont>
    <p:embeddedFont>
      <p:font typeface="猫啃网风雅宋" panose="02020700000000000000" pitchFamily="18" charset="-122"/>
      <p:bold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D99C"/>
    <a:srgbClr val="D67D0C"/>
    <a:srgbClr val="D86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5" y="3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F169600-0A7F-40EC-A0AD-C6641B2332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17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F169600-0A7F-40EC-A0AD-C6641B2332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缺角矩形 2">
            <a:extLst>
              <a:ext uri="{FF2B5EF4-FFF2-40B4-BE49-F238E27FC236}">
                <a16:creationId xmlns:a16="http://schemas.microsoft.com/office/drawing/2014/main" id="{2EBE577D-E5AF-49EF-A117-E6D1FCBA0C19}"/>
              </a:ext>
            </a:extLst>
          </p:cNvPr>
          <p:cNvSpPr/>
          <p:nvPr userDrawn="1"/>
        </p:nvSpPr>
        <p:spPr>
          <a:xfrm>
            <a:off x="341087" y="377372"/>
            <a:ext cx="11495314" cy="6146800"/>
          </a:xfrm>
          <a:prstGeom prst="plaqu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缺角矩形 4">
            <a:extLst>
              <a:ext uri="{FF2B5EF4-FFF2-40B4-BE49-F238E27FC236}">
                <a16:creationId xmlns:a16="http://schemas.microsoft.com/office/drawing/2014/main" id="{9DF18ABF-59D8-49B0-9C33-0DF889B96F9F}"/>
              </a:ext>
            </a:extLst>
          </p:cNvPr>
          <p:cNvSpPr/>
          <p:nvPr userDrawn="1"/>
        </p:nvSpPr>
        <p:spPr>
          <a:xfrm>
            <a:off x="502170" y="541851"/>
            <a:ext cx="11175168" cy="5774298"/>
          </a:xfrm>
          <a:prstGeom prst="plaque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4C26797-78D9-4AEE-BB47-7C1A2BA928A7}"/>
              </a:ext>
            </a:extLst>
          </p:cNvPr>
          <p:cNvSpPr txBox="1"/>
          <p:nvPr userDrawn="1"/>
        </p:nvSpPr>
        <p:spPr>
          <a:xfrm>
            <a:off x="4181245" y="1071796"/>
            <a:ext cx="3814997" cy="12516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7200" b="1" dirty="0">
                <a:solidFill>
                  <a:schemeClr val="accent5">
                    <a:lumMod val="75000"/>
                  </a:schemeClr>
                </a:solidFill>
              </a:rPr>
              <a:t>目录</a:t>
            </a:r>
          </a:p>
        </p:txBody>
      </p:sp>
      <p:sp>
        <p:nvSpPr>
          <p:cNvPr id="6" name="缺角矩形 5">
            <a:extLst>
              <a:ext uri="{FF2B5EF4-FFF2-40B4-BE49-F238E27FC236}">
                <a16:creationId xmlns:a16="http://schemas.microsoft.com/office/drawing/2014/main" id="{3EDDFFE1-5B00-41D7-B667-ABD9823E6FD1}"/>
              </a:ext>
            </a:extLst>
          </p:cNvPr>
          <p:cNvSpPr/>
          <p:nvPr userDrawn="1"/>
        </p:nvSpPr>
        <p:spPr>
          <a:xfrm>
            <a:off x="2149006" y="2752868"/>
            <a:ext cx="689547" cy="689547"/>
          </a:xfrm>
          <a:prstGeom prst="plaque">
            <a:avLst>
              <a:gd name="adj" fmla="val 2536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缺角矩形 7">
            <a:extLst>
              <a:ext uri="{FF2B5EF4-FFF2-40B4-BE49-F238E27FC236}">
                <a16:creationId xmlns:a16="http://schemas.microsoft.com/office/drawing/2014/main" id="{00462D81-174B-4080-80ED-89E6DBCAB85E}"/>
              </a:ext>
            </a:extLst>
          </p:cNvPr>
          <p:cNvSpPr/>
          <p:nvPr userDrawn="1"/>
        </p:nvSpPr>
        <p:spPr>
          <a:xfrm>
            <a:off x="4550486" y="2752868"/>
            <a:ext cx="689547" cy="689547"/>
          </a:xfrm>
          <a:prstGeom prst="plaque">
            <a:avLst>
              <a:gd name="adj" fmla="val 2536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缺角矩形 8">
            <a:extLst>
              <a:ext uri="{FF2B5EF4-FFF2-40B4-BE49-F238E27FC236}">
                <a16:creationId xmlns:a16="http://schemas.microsoft.com/office/drawing/2014/main" id="{A3506EC7-B130-4B22-8F3A-19C12020021A}"/>
              </a:ext>
            </a:extLst>
          </p:cNvPr>
          <p:cNvSpPr/>
          <p:nvPr userDrawn="1"/>
        </p:nvSpPr>
        <p:spPr>
          <a:xfrm>
            <a:off x="6951966" y="2752868"/>
            <a:ext cx="689547" cy="689547"/>
          </a:xfrm>
          <a:prstGeom prst="plaque">
            <a:avLst>
              <a:gd name="adj" fmla="val 2536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缺角矩形 9">
            <a:extLst>
              <a:ext uri="{FF2B5EF4-FFF2-40B4-BE49-F238E27FC236}">
                <a16:creationId xmlns:a16="http://schemas.microsoft.com/office/drawing/2014/main" id="{0A4D6F4A-2527-4547-B403-D743C8906E91}"/>
              </a:ext>
            </a:extLst>
          </p:cNvPr>
          <p:cNvSpPr/>
          <p:nvPr userDrawn="1"/>
        </p:nvSpPr>
        <p:spPr>
          <a:xfrm>
            <a:off x="9353447" y="2752868"/>
            <a:ext cx="689547" cy="689547"/>
          </a:xfrm>
          <a:prstGeom prst="plaque">
            <a:avLst>
              <a:gd name="adj" fmla="val 2536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CF86EB9-34EC-4B0B-8B6D-7A0226B765AF}"/>
              </a:ext>
            </a:extLst>
          </p:cNvPr>
          <p:cNvSpPr txBox="1"/>
          <p:nvPr userDrawn="1"/>
        </p:nvSpPr>
        <p:spPr>
          <a:xfrm>
            <a:off x="2149006" y="2752868"/>
            <a:ext cx="689546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</a:rPr>
              <a:t>壹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31DD29A-663B-4B1D-AC58-5D9DBFC04B59}"/>
              </a:ext>
            </a:extLst>
          </p:cNvPr>
          <p:cNvSpPr txBox="1"/>
          <p:nvPr userDrawn="1"/>
        </p:nvSpPr>
        <p:spPr>
          <a:xfrm>
            <a:off x="4550486" y="2752868"/>
            <a:ext cx="689546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</a:rPr>
              <a:t>贰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8E2A779-033F-4FC3-B81B-FDDBEE62AC2F}"/>
              </a:ext>
            </a:extLst>
          </p:cNvPr>
          <p:cNvSpPr txBox="1"/>
          <p:nvPr userDrawn="1"/>
        </p:nvSpPr>
        <p:spPr>
          <a:xfrm>
            <a:off x="6951967" y="2752868"/>
            <a:ext cx="689546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</a:rPr>
              <a:t>叁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89D1B46-9965-499C-BDA7-299440A522F0}"/>
              </a:ext>
            </a:extLst>
          </p:cNvPr>
          <p:cNvSpPr txBox="1"/>
          <p:nvPr userDrawn="1"/>
        </p:nvSpPr>
        <p:spPr>
          <a:xfrm>
            <a:off x="9353448" y="2752868"/>
            <a:ext cx="689546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</a:rPr>
              <a:t>肆</a:t>
            </a:r>
          </a:p>
        </p:txBody>
      </p:sp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40796390-2E4D-4018-BBF6-F1F76778D8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9006" y="3601163"/>
            <a:ext cx="688975" cy="2327447"/>
          </a:xfrm>
          <a:prstGeom prst="rect">
            <a:avLst/>
          </a:prstGeom>
        </p:spPr>
        <p:txBody>
          <a:bodyPr vert="eaVert" anchor="ctr"/>
          <a:lstStyle>
            <a:lvl1pPr marL="0" indent="0" algn="ctr">
              <a:buNone/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</a:t>
            </a:r>
          </a:p>
        </p:txBody>
      </p:sp>
      <p:sp>
        <p:nvSpPr>
          <p:cNvPr id="17" name="文本占位符 15">
            <a:extLst>
              <a:ext uri="{FF2B5EF4-FFF2-40B4-BE49-F238E27FC236}">
                <a16:creationId xmlns:a16="http://schemas.microsoft.com/office/drawing/2014/main" id="{EB3CDCDC-2BFC-4DBF-AB5F-D618BF222F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51057" y="3581526"/>
            <a:ext cx="688975" cy="2327447"/>
          </a:xfrm>
          <a:prstGeom prst="rect">
            <a:avLst/>
          </a:prstGeom>
        </p:spPr>
        <p:txBody>
          <a:bodyPr vert="eaVert" anchor="ctr"/>
          <a:lstStyle>
            <a:lvl1pPr marL="0" indent="0" algn="ctr">
              <a:buNone/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</a:t>
            </a:r>
          </a:p>
        </p:txBody>
      </p:sp>
      <p:sp>
        <p:nvSpPr>
          <p:cNvPr id="18" name="文本占位符 15">
            <a:extLst>
              <a:ext uri="{FF2B5EF4-FFF2-40B4-BE49-F238E27FC236}">
                <a16:creationId xmlns:a16="http://schemas.microsoft.com/office/drawing/2014/main" id="{B18BE643-02D8-4327-971F-9F37368F4C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38007" y="3601163"/>
            <a:ext cx="688975" cy="2327447"/>
          </a:xfrm>
          <a:prstGeom prst="rect">
            <a:avLst/>
          </a:prstGeom>
        </p:spPr>
        <p:txBody>
          <a:bodyPr vert="eaVert" anchor="ctr"/>
          <a:lstStyle>
            <a:lvl1pPr marL="0" indent="0" algn="ctr">
              <a:buNone/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</a:t>
            </a:r>
          </a:p>
        </p:txBody>
      </p:sp>
      <p:sp>
        <p:nvSpPr>
          <p:cNvPr id="19" name="文本占位符 15">
            <a:extLst>
              <a:ext uri="{FF2B5EF4-FFF2-40B4-BE49-F238E27FC236}">
                <a16:creationId xmlns:a16="http://schemas.microsoft.com/office/drawing/2014/main" id="{42940568-FE69-4FF0-A2B1-A543E7EAE3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54019" y="3601163"/>
            <a:ext cx="688975" cy="2327447"/>
          </a:xfrm>
          <a:prstGeom prst="rect">
            <a:avLst/>
          </a:prstGeom>
        </p:spPr>
        <p:txBody>
          <a:bodyPr vert="eaVert" anchor="ctr"/>
          <a:lstStyle>
            <a:lvl1pPr marL="0" indent="0" algn="ctr">
              <a:buNone/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</a:t>
            </a:r>
          </a:p>
        </p:txBody>
      </p:sp>
    </p:spTree>
    <p:extLst>
      <p:ext uri="{BB962C8B-B14F-4D97-AF65-F5344CB8AC3E}">
        <p14:creationId xmlns:p14="http://schemas.microsoft.com/office/powerpoint/2010/main" val="282355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F169600-0A7F-40EC-A0AD-C6641B2332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50BBDBA9-E21C-4870-82C1-338803511A40}"/>
              </a:ext>
            </a:extLst>
          </p:cNvPr>
          <p:cNvSpPr/>
          <p:nvPr userDrawn="1"/>
        </p:nvSpPr>
        <p:spPr>
          <a:xfrm>
            <a:off x="341087" y="377372"/>
            <a:ext cx="11495314" cy="6146800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695C7FBE-7527-457F-80DF-D841A35D8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208" y="1632991"/>
            <a:ext cx="3592018" cy="3592018"/>
          </a:xfrm>
          <a:prstGeom prst="plaque">
            <a:avLst>
              <a:gd name="adj" fmla="val 23761"/>
            </a:avLst>
          </a:prstGeom>
          <a:ln w="19050">
            <a:solidFill>
              <a:schemeClr val="accent5"/>
            </a:solidFill>
          </a:ln>
        </p:spPr>
      </p:pic>
      <p:sp>
        <p:nvSpPr>
          <p:cNvPr id="30" name="文本占位符 15">
            <a:extLst>
              <a:ext uri="{FF2B5EF4-FFF2-40B4-BE49-F238E27FC236}">
                <a16:creationId xmlns:a16="http://schemas.microsoft.com/office/drawing/2014/main" id="{52ED6126-7085-427B-A3A5-1AA09B8A61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3794" y="1632991"/>
            <a:ext cx="2645038" cy="2327447"/>
          </a:xfrm>
          <a:prstGeom prst="rect">
            <a:avLst/>
          </a:prstGeom>
          <a:noFill/>
        </p:spPr>
        <p:txBody>
          <a:bodyPr vert="horz" anchor="ctr"/>
          <a:lstStyle>
            <a:lvl1pPr marL="0" indent="0" algn="ctr">
              <a:buNone/>
              <a:defRPr sz="11500" b="1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zh-CN" altLang="en-US" dirty="0"/>
              <a:t>壹</a:t>
            </a: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4996539F-E96F-4414-9D02-DA9432D0F06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6259" y="4161358"/>
            <a:ext cx="4822354" cy="1054699"/>
          </a:xfrm>
          <a:prstGeom prst="rect">
            <a:avLst/>
          </a:prstGeom>
        </p:spPr>
      </p:pic>
      <p:sp>
        <p:nvSpPr>
          <p:cNvPr id="38" name="文本占位符 15">
            <a:extLst>
              <a:ext uri="{FF2B5EF4-FFF2-40B4-BE49-F238E27FC236}">
                <a16:creationId xmlns:a16="http://schemas.microsoft.com/office/drawing/2014/main" id="{6740EC7C-61FD-433F-AD87-B2679C8CA1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55830" y="4371864"/>
            <a:ext cx="4339651" cy="648548"/>
          </a:xfrm>
          <a:prstGeom prst="rect">
            <a:avLst/>
          </a:prstGeom>
        </p:spPr>
        <p:txBody>
          <a:bodyPr vert="horz" anchor="ctr"/>
          <a:lstStyle>
            <a:lvl1pPr marL="0" indent="0" algn="dist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编辑母版文本</a:t>
            </a:r>
          </a:p>
        </p:txBody>
      </p:sp>
    </p:spTree>
    <p:extLst>
      <p:ext uri="{BB962C8B-B14F-4D97-AF65-F5344CB8AC3E}">
        <p14:creationId xmlns:p14="http://schemas.microsoft.com/office/powerpoint/2010/main" val="1629440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缺角矩形 2">
            <a:extLst>
              <a:ext uri="{FF2B5EF4-FFF2-40B4-BE49-F238E27FC236}">
                <a16:creationId xmlns:a16="http://schemas.microsoft.com/office/drawing/2014/main" id="{9CD3246F-F318-42A0-86F8-F6B1C90AB1A0}"/>
              </a:ext>
            </a:extLst>
          </p:cNvPr>
          <p:cNvSpPr/>
          <p:nvPr userDrawn="1"/>
        </p:nvSpPr>
        <p:spPr>
          <a:xfrm>
            <a:off x="341087" y="377372"/>
            <a:ext cx="11495314" cy="6146800"/>
          </a:xfrm>
          <a:prstGeom prst="plaque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缺角矩形 3">
            <a:extLst>
              <a:ext uri="{FF2B5EF4-FFF2-40B4-BE49-F238E27FC236}">
                <a16:creationId xmlns:a16="http://schemas.microsoft.com/office/drawing/2014/main" id="{6F650227-C56A-46C0-BF92-253D7BF996F6}"/>
              </a:ext>
            </a:extLst>
          </p:cNvPr>
          <p:cNvSpPr/>
          <p:nvPr userDrawn="1"/>
        </p:nvSpPr>
        <p:spPr>
          <a:xfrm>
            <a:off x="502170" y="541851"/>
            <a:ext cx="11175168" cy="5774298"/>
          </a:xfrm>
          <a:prstGeom prst="plaque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630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2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765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3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FB69F50-750D-40E4-86C2-A3749634BFDA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697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4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DAB60A3-AC73-4235-9BDA-AF5DAD1AD8A7}"/>
              </a:ext>
            </a:extLst>
          </p:cNvPr>
          <p:cNvSpPr/>
          <p:nvPr userDrawn="1"/>
        </p:nvSpPr>
        <p:spPr>
          <a:xfrm>
            <a:off x="0" y="0"/>
            <a:ext cx="538896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259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F169600-0A7F-40EC-A0AD-C6641B2332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EBE577D-E5AF-49EF-A117-E6D1FCBA0C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占位符 15">
            <a:extLst>
              <a:ext uri="{FF2B5EF4-FFF2-40B4-BE49-F238E27FC236}">
                <a16:creationId xmlns:a16="http://schemas.microsoft.com/office/drawing/2014/main" id="{0B1519D8-1DBE-42B3-BCC5-D43E88C1BF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365963"/>
            <a:ext cx="688975" cy="2327447"/>
          </a:xfrm>
          <a:prstGeom prst="rect">
            <a:avLst/>
          </a:prstGeom>
        </p:spPr>
        <p:txBody>
          <a:bodyPr vert="eaVert" anchor="ctr"/>
          <a:lstStyle>
            <a:lvl1pPr marL="0" indent="0" algn="ct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既往不恋</a:t>
            </a:r>
          </a:p>
        </p:txBody>
      </p:sp>
      <p:sp>
        <p:nvSpPr>
          <p:cNvPr id="27" name="文本占位符 15">
            <a:extLst>
              <a:ext uri="{FF2B5EF4-FFF2-40B4-BE49-F238E27FC236}">
                <a16:creationId xmlns:a16="http://schemas.microsoft.com/office/drawing/2014/main" id="{CF7E959D-4070-425F-8538-341BA6AA05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7025" y="3429000"/>
            <a:ext cx="688975" cy="2327447"/>
          </a:xfrm>
          <a:prstGeom prst="rect">
            <a:avLst/>
          </a:prstGeom>
        </p:spPr>
        <p:txBody>
          <a:bodyPr vert="eaVert" anchor="ctr"/>
          <a:lstStyle>
            <a:lvl1pPr marL="0" indent="0" algn="ct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纵情向前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EBBFE416-6FC9-4AAC-8C30-035775BDB305}"/>
              </a:ext>
            </a:extLst>
          </p:cNvPr>
          <p:cNvCxnSpPr/>
          <p:nvPr userDrawn="1"/>
        </p:nvCxnSpPr>
        <p:spPr>
          <a:xfrm>
            <a:off x="6096000" y="1365963"/>
            <a:ext cx="0" cy="222129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2A8CFCC4-62CD-485C-A8C3-CAC71A4E9032}"/>
              </a:ext>
            </a:extLst>
          </p:cNvPr>
          <p:cNvCxnSpPr/>
          <p:nvPr userDrawn="1"/>
        </p:nvCxnSpPr>
        <p:spPr>
          <a:xfrm>
            <a:off x="5395302" y="3482073"/>
            <a:ext cx="0" cy="222129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069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9446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47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1455AE5-B304-4760-AD18-BFE789277600}"/>
              </a:ext>
            </a:extLst>
          </p:cNvPr>
          <p:cNvSpPr/>
          <p:nvPr/>
        </p:nvSpPr>
        <p:spPr>
          <a:xfrm>
            <a:off x="1767385" y="2190352"/>
            <a:ext cx="8755039" cy="301615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0D6D5FE-14A4-4E2C-93E7-7832030B74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4672" y="1748457"/>
            <a:ext cx="5776957" cy="91440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C654217-0BE2-452E-A439-FCF67F2417AA}"/>
              </a:ext>
            </a:extLst>
          </p:cNvPr>
          <p:cNvSpPr txBox="1"/>
          <p:nvPr/>
        </p:nvSpPr>
        <p:spPr>
          <a:xfrm>
            <a:off x="3614381" y="1867186"/>
            <a:ext cx="5061045" cy="646331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+mj-ea"/>
                <a:ea typeface="+mj-ea"/>
              </a:rPr>
              <a:t>/ </a:t>
            </a:r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橙 </a:t>
            </a:r>
            <a:r>
              <a:rPr lang="en-US" altLang="zh-CN" sz="3600" b="1" dirty="0">
                <a:solidFill>
                  <a:schemeClr val="bg1"/>
                </a:solidFill>
                <a:latin typeface="+mj-ea"/>
                <a:ea typeface="+mj-ea"/>
              </a:rPr>
              <a:t>/</a:t>
            </a:r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  棕 </a:t>
            </a:r>
            <a:r>
              <a:rPr lang="en-US" altLang="zh-CN" sz="3600" b="1" dirty="0">
                <a:solidFill>
                  <a:schemeClr val="bg1"/>
                </a:solidFill>
                <a:latin typeface="+mj-ea"/>
                <a:ea typeface="+mj-ea"/>
              </a:rPr>
              <a:t>/</a:t>
            </a:r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 色 </a:t>
            </a:r>
            <a:r>
              <a:rPr lang="en-US" altLang="zh-CN" sz="3600" b="1" dirty="0">
                <a:solidFill>
                  <a:schemeClr val="bg1"/>
                </a:solidFill>
                <a:latin typeface="+mj-ea"/>
                <a:ea typeface="+mj-ea"/>
              </a:rPr>
              <a:t>/ </a:t>
            </a:r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复 </a:t>
            </a:r>
            <a:r>
              <a:rPr lang="en-US" altLang="zh-CN" sz="3600" b="1" dirty="0">
                <a:solidFill>
                  <a:schemeClr val="bg1"/>
                </a:solidFill>
                <a:latin typeface="+mj-ea"/>
                <a:ea typeface="+mj-ea"/>
              </a:rPr>
              <a:t>/ </a:t>
            </a:r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古 </a:t>
            </a:r>
            <a:r>
              <a:rPr lang="en-US" altLang="zh-CN" sz="3600" b="1" dirty="0">
                <a:solidFill>
                  <a:schemeClr val="bg1"/>
                </a:solidFill>
                <a:latin typeface="+mj-ea"/>
                <a:ea typeface="+mj-ea"/>
              </a:rPr>
              <a:t>/ </a:t>
            </a:r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风 </a:t>
            </a:r>
            <a:r>
              <a:rPr lang="en-US" altLang="zh-CN" sz="3600" b="1" dirty="0">
                <a:solidFill>
                  <a:schemeClr val="bg1"/>
                </a:solidFill>
                <a:latin typeface="+mj-ea"/>
                <a:ea typeface="+mj-ea"/>
              </a:rPr>
              <a:t>/ </a:t>
            </a:r>
            <a:endParaRPr lang="zh-CN" altLang="en-US" sz="3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3627DAE-2162-45B6-A13D-368E299C6893}"/>
              </a:ext>
            </a:extLst>
          </p:cNvPr>
          <p:cNvSpPr txBox="1"/>
          <p:nvPr/>
        </p:nvSpPr>
        <p:spPr>
          <a:xfrm>
            <a:off x="2354240" y="2749489"/>
            <a:ext cx="7840639" cy="1862048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11500" b="1" dirty="0">
                <a:solidFill>
                  <a:schemeClr val="bg1"/>
                </a:solidFill>
                <a:latin typeface="+mj-ea"/>
                <a:ea typeface="+mj-ea"/>
              </a:rPr>
              <a:t>旅行相册模板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90D35477-3B49-4E1A-BE0F-8566CDE6CD88}"/>
              </a:ext>
            </a:extLst>
          </p:cNvPr>
          <p:cNvCxnSpPr>
            <a:cxnSpLocks/>
          </p:cNvCxnSpPr>
          <p:nvPr/>
        </p:nvCxnSpPr>
        <p:spPr>
          <a:xfrm flipH="1">
            <a:off x="2547579" y="3805674"/>
            <a:ext cx="386691" cy="140083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60AFE809-EBD1-4763-BDAD-E9A1C58C7555}"/>
              </a:ext>
            </a:extLst>
          </p:cNvPr>
          <p:cNvCxnSpPr/>
          <p:nvPr/>
        </p:nvCxnSpPr>
        <p:spPr>
          <a:xfrm flipH="1">
            <a:off x="9660339" y="2205657"/>
            <a:ext cx="395785" cy="146713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AA99943B-7D1A-4A74-9257-55E36E334624}"/>
              </a:ext>
            </a:extLst>
          </p:cNvPr>
          <p:cNvCxnSpPr/>
          <p:nvPr/>
        </p:nvCxnSpPr>
        <p:spPr>
          <a:xfrm flipH="1">
            <a:off x="1777621" y="2205657"/>
            <a:ext cx="395785" cy="146713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9D735261-02DE-4CD2-88E9-273EBDA12DB8}"/>
              </a:ext>
            </a:extLst>
          </p:cNvPr>
          <p:cNvCxnSpPr>
            <a:cxnSpLocks/>
          </p:cNvCxnSpPr>
          <p:nvPr/>
        </p:nvCxnSpPr>
        <p:spPr>
          <a:xfrm flipH="1">
            <a:off x="10126639" y="3789217"/>
            <a:ext cx="395786" cy="141729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平行四边形 13">
            <a:extLst>
              <a:ext uri="{FF2B5EF4-FFF2-40B4-BE49-F238E27FC236}">
                <a16:creationId xmlns:a16="http://schemas.microsoft.com/office/drawing/2014/main" id="{2CBCFAA9-1E65-4B33-BB7D-1C9DD6D549AC}"/>
              </a:ext>
            </a:extLst>
          </p:cNvPr>
          <p:cNvSpPr/>
          <p:nvPr/>
        </p:nvSpPr>
        <p:spPr>
          <a:xfrm>
            <a:off x="2538484" y="4760878"/>
            <a:ext cx="7717809" cy="445629"/>
          </a:xfrm>
          <a:prstGeom prst="parallelogram">
            <a:avLst>
              <a:gd name="adj" fmla="val 265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CB87D66-0EC8-46B2-9071-125793C4941F}"/>
              </a:ext>
            </a:extLst>
          </p:cNvPr>
          <p:cNvSpPr txBox="1"/>
          <p:nvPr/>
        </p:nvSpPr>
        <p:spPr>
          <a:xfrm>
            <a:off x="2618094" y="4806397"/>
            <a:ext cx="7438030" cy="40011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zh-CN" altLang="en-US" sz="2000" b="1" i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生活不止眼前的苟且，还有诗和远方</a:t>
            </a:r>
          </a:p>
        </p:txBody>
      </p:sp>
    </p:spTree>
    <p:extLst>
      <p:ext uri="{BB962C8B-B14F-4D97-AF65-F5344CB8AC3E}">
        <p14:creationId xmlns:p14="http://schemas.microsoft.com/office/powerpoint/2010/main" val="254643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4CCD9C3-E6B0-49E2-A7B3-1571B57043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520" y="742462"/>
            <a:ext cx="3584659" cy="201637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84EE328-7C0E-4D33-A335-8D63E7B091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6275" y="742462"/>
            <a:ext cx="3584659" cy="201637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A76FB10-401B-4827-86D2-5D65137A6E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2029" y="742462"/>
            <a:ext cx="3584659" cy="201637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A60C6FC-BEBD-49E7-A7E1-783011CCA1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99251" y="4916761"/>
            <a:ext cx="2511289" cy="54924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D162D73-1BD4-42D4-B326-0809DA00F180}"/>
              </a:ext>
            </a:extLst>
          </p:cNvPr>
          <p:cNvSpPr txBox="1"/>
          <p:nvPr/>
        </p:nvSpPr>
        <p:spPr>
          <a:xfrm>
            <a:off x="10280273" y="4208229"/>
            <a:ext cx="664797" cy="1966308"/>
          </a:xfrm>
          <a:prstGeom prst="rect">
            <a:avLst/>
          </a:prstGeom>
          <a:noFill/>
        </p:spPr>
        <p:txBody>
          <a:bodyPr vert="eaVert" wrap="square" rtlCol="0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观灯乐行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9867C38-45A3-4539-BEDF-D4C1B0157C4C}"/>
              </a:ext>
            </a:extLst>
          </p:cNvPr>
          <p:cNvSpPr/>
          <p:nvPr/>
        </p:nvSpPr>
        <p:spPr>
          <a:xfrm>
            <a:off x="8690166" y="3935739"/>
            <a:ext cx="1144929" cy="2554545"/>
          </a:xfrm>
          <a:prstGeom prst="rect">
            <a:avLst/>
          </a:prstGeom>
        </p:spPr>
        <p:txBody>
          <a:bodyPr vert="eaVert" wrap="none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chemeClr val="accent5"/>
                </a:solidFill>
              </a:rPr>
              <a:t>月色灯山满帝都，</a:t>
            </a:r>
            <a:endParaRPr lang="en-US" altLang="zh-CN" sz="2400" dirty="0">
              <a:solidFill>
                <a:schemeClr val="accent5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chemeClr val="accent5"/>
                </a:solidFill>
              </a:rPr>
              <a:t>香车宝盖隘通衢。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64FFC64-D256-4238-A51E-928A9B6D51EA}"/>
              </a:ext>
            </a:extLst>
          </p:cNvPr>
          <p:cNvSpPr/>
          <p:nvPr/>
        </p:nvSpPr>
        <p:spPr>
          <a:xfrm>
            <a:off x="9835095" y="4645079"/>
            <a:ext cx="544765" cy="1092607"/>
          </a:xfrm>
          <a:prstGeom prst="rect">
            <a:avLst/>
          </a:prstGeom>
        </p:spPr>
        <p:txBody>
          <a:bodyPr vert="eaVert" wrap="none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唐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·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李商隐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D400DA5-0847-4788-84D4-1BFFA7944A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00267" y="4916761"/>
            <a:ext cx="2511289" cy="54924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806F38B-3888-40C6-A372-1555E80F0D15}"/>
              </a:ext>
            </a:extLst>
          </p:cNvPr>
          <p:cNvSpPr txBox="1"/>
          <p:nvPr/>
        </p:nvSpPr>
        <p:spPr>
          <a:xfrm>
            <a:off x="6681289" y="4208229"/>
            <a:ext cx="664797" cy="1966308"/>
          </a:xfrm>
          <a:prstGeom prst="rect">
            <a:avLst/>
          </a:prstGeom>
          <a:noFill/>
        </p:spPr>
        <p:txBody>
          <a:bodyPr vert="eaVert" wrap="square" rtlCol="0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观灯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D5C279E-7DCA-409E-8774-C219FD0FA7F5}"/>
              </a:ext>
            </a:extLst>
          </p:cNvPr>
          <p:cNvSpPr/>
          <p:nvPr/>
        </p:nvSpPr>
        <p:spPr>
          <a:xfrm>
            <a:off x="5067171" y="3935739"/>
            <a:ext cx="1048908" cy="2511289"/>
          </a:xfrm>
          <a:prstGeom prst="rect">
            <a:avLst/>
          </a:prstGeom>
        </p:spPr>
        <p:txBody>
          <a:bodyPr vert="eaVert" wrap="none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chemeClr val="accent5"/>
                </a:solidFill>
              </a:rPr>
              <a:t>十万人家火烛光，</a:t>
            </a:r>
            <a:endParaRPr lang="en-US" altLang="zh-CN" sz="2400" dirty="0">
              <a:solidFill>
                <a:schemeClr val="accent5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chemeClr val="accent5"/>
                </a:solidFill>
              </a:rPr>
              <a:t>门门开处见红妆。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DADAEA9-5AD8-4A7D-B342-DF84C54F32D5}"/>
              </a:ext>
            </a:extLst>
          </p:cNvPr>
          <p:cNvSpPr/>
          <p:nvPr/>
        </p:nvSpPr>
        <p:spPr>
          <a:xfrm>
            <a:off x="6236111" y="4645079"/>
            <a:ext cx="544765" cy="1092607"/>
          </a:xfrm>
          <a:prstGeom prst="rect">
            <a:avLst/>
          </a:prstGeom>
        </p:spPr>
        <p:txBody>
          <a:bodyPr vert="eaVert" wrap="none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唐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·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张萧远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4333EA7-3CDB-4B61-82FF-C975B4DA5E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55681" y="4916761"/>
            <a:ext cx="2511289" cy="549245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A422F8B4-11D9-4F1A-A129-5C3BC1009899}"/>
              </a:ext>
            </a:extLst>
          </p:cNvPr>
          <p:cNvSpPr txBox="1"/>
          <p:nvPr/>
        </p:nvSpPr>
        <p:spPr>
          <a:xfrm>
            <a:off x="2736703" y="4208229"/>
            <a:ext cx="664797" cy="1966308"/>
          </a:xfrm>
          <a:prstGeom prst="rect">
            <a:avLst/>
          </a:prstGeom>
          <a:noFill/>
        </p:spPr>
        <p:txBody>
          <a:bodyPr vert="eaVert" wrap="square" rtlCol="0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灯笼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2D70664-9B23-4717-8796-D6C65C7692EC}"/>
              </a:ext>
            </a:extLst>
          </p:cNvPr>
          <p:cNvSpPr/>
          <p:nvPr/>
        </p:nvSpPr>
        <p:spPr>
          <a:xfrm>
            <a:off x="1146596" y="3935739"/>
            <a:ext cx="1144929" cy="2554545"/>
          </a:xfrm>
          <a:prstGeom prst="rect">
            <a:avLst/>
          </a:prstGeom>
        </p:spPr>
        <p:txBody>
          <a:bodyPr vert="eaVert" wrap="none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chemeClr val="accent5"/>
                </a:solidFill>
              </a:rPr>
              <a:t>灯笼一样薄腊纸，</a:t>
            </a:r>
            <a:endParaRPr lang="en-US" altLang="zh-CN" sz="2400" dirty="0">
              <a:solidFill>
                <a:schemeClr val="accent5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chemeClr val="accent5"/>
                </a:solidFill>
              </a:rPr>
              <a:t>莹如云母含清光。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324FF0E-CE93-442B-B354-419166459239}"/>
              </a:ext>
            </a:extLst>
          </p:cNvPr>
          <p:cNvSpPr/>
          <p:nvPr/>
        </p:nvSpPr>
        <p:spPr>
          <a:xfrm>
            <a:off x="2291525" y="4645079"/>
            <a:ext cx="544765" cy="1092607"/>
          </a:xfrm>
          <a:prstGeom prst="rect">
            <a:avLst/>
          </a:prstGeom>
        </p:spPr>
        <p:txBody>
          <a:bodyPr vert="eaVert" wrap="none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南宋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·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陆游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0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>
            <a:extLst>
              <a:ext uri="{FF2B5EF4-FFF2-40B4-BE49-F238E27FC236}">
                <a16:creationId xmlns:a16="http://schemas.microsoft.com/office/drawing/2014/main" id="{6F452C48-BBF1-41B7-9C1E-7836B252A5C9}"/>
              </a:ext>
            </a:extLst>
          </p:cNvPr>
          <p:cNvSpPr/>
          <p:nvPr/>
        </p:nvSpPr>
        <p:spPr>
          <a:xfrm>
            <a:off x="227210" y="0"/>
            <a:ext cx="11632558" cy="6858000"/>
          </a:xfrm>
          <a:prstGeom prst="parallelogram">
            <a:avLst>
              <a:gd name="adj" fmla="val 714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B330EA0-B99E-45EF-9CBC-0DC77E086A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112" y="577215"/>
            <a:ext cx="3362212" cy="6272784"/>
          </a:xfrm>
          <a:prstGeom prst="parallelogram">
            <a:avLst>
              <a:gd name="adj" fmla="val 14668"/>
            </a:avLst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6CDBFCD-0B3E-448C-8E5E-3B28B2431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0"/>
            <a:ext cx="3895344" cy="2191131"/>
          </a:xfrm>
          <a:prstGeom prst="parallelogram">
            <a:avLst>
              <a:gd name="adj" fmla="val 7160"/>
            </a:avLst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83B4A63-D1AA-45F8-9FA2-7C4BE0E952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304" y="4658868"/>
            <a:ext cx="3895344" cy="2191131"/>
          </a:xfrm>
          <a:prstGeom prst="parallelogram">
            <a:avLst>
              <a:gd name="adj" fmla="val 7995"/>
            </a:avLst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9579FCA-4049-4F00-8460-55F8131586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6724" y="-8001"/>
            <a:ext cx="3362212" cy="6272784"/>
          </a:xfrm>
          <a:prstGeom prst="parallelogram">
            <a:avLst>
              <a:gd name="adj" fmla="val 14668"/>
            </a:avLst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55A26EA-52A3-472F-866B-917BA5F08803}"/>
              </a:ext>
            </a:extLst>
          </p:cNvPr>
          <p:cNvSpPr txBox="1"/>
          <p:nvPr/>
        </p:nvSpPr>
        <p:spPr>
          <a:xfrm>
            <a:off x="4178808" y="2487168"/>
            <a:ext cx="3831336" cy="1892808"/>
          </a:xfrm>
          <a:prstGeom prst="parallelogram">
            <a:avLst>
              <a:gd name="adj" fmla="val 7287"/>
            </a:avLst>
          </a:prstGeom>
          <a:noFill/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vert="horz" wrap="square" rtlCol="0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从极迷处识迷，则到处醒；</a:t>
            </a:r>
            <a:endParaRPr lang="en-US" altLang="zh-CN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将难放怀一放，则万境宽。</a:t>
            </a:r>
          </a:p>
        </p:txBody>
      </p:sp>
    </p:spTree>
    <p:extLst>
      <p:ext uri="{BB962C8B-B14F-4D97-AF65-F5344CB8AC3E}">
        <p14:creationId xmlns:p14="http://schemas.microsoft.com/office/powerpoint/2010/main" val="7640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EBFA539-C64A-41BC-A1EF-1F30796D03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7"/>
          <a:stretch/>
        </p:blipFill>
        <p:spPr>
          <a:xfrm>
            <a:off x="285753" y="386334"/>
            <a:ext cx="630936" cy="630936"/>
          </a:xfrm>
          <a:prstGeom prst="donut">
            <a:avLst>
              <a:gd name="adj" fmla="val 10270"/>
            </a:avLst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5D0BFD6-BF9B-4325-BD91-BF5C9A761F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7"/>
          <a:stretch/>
        </p:blipFill>
        <p:spPr>
          <a:xfrm>
            <a:off x="2937776" y="3698889"/>
            <a:ext cx="1568291" cy="1568291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CF3BCEC-8ECF-473D-B3F8-8F4618ED8F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7"/>
          <a:stretch/>
        </p:blipFill>
        <p:spPr>
          <a:xfrm>
            <a:off x="2937776" y="1590820"/>
            <a:ext cx="1568291" cy="1568291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67DFF69-9C6A-410A-AD5C-C05788EFF7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7"/>
          <a:stretch/>
        </p:blipFill>
        <p:spPr>
          <a:xfrm>
            <a:off x="5284657" y="897880"/>
            <a:ext cx="1568291" cy="1568291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AB5C583-BB10-4444-8A1F-1A36B8412A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7"/>
          <a:stretch/>
        </p:blipFill>
        <p:spPr>
          <a:xfrm>
            <a:off x="7631539" y="1590820"/>
            <a:ext cx="1568291" cy="1568291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A3D34EA-8469-4D62-96F9-113642BE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7"/>
          <a:stretch/>
        </p:blipFill>
        <p:spPr>
          <a:xfrm>
            <a:off x="7631539" y="3698889"/>
            <a:ext cx="1568291" cy="1568291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B2C3F2-F252-424D-A32F-3827BF782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7"/>
          <a:stretch/>
        </p:blipFill>
        <p:spPr>
          <a:xfrm>
            <a:off x="9749385" y="2709987"/>
            <a:ext cx="1568291" cy="1568291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167A24-D338-4AC4-86F6-2A8F79A2B0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7"/>
          <a:stretch/>
        </p:blipFill>
        <p:spPr>
          <a:xfrm>
            <a:off x="5300860" y="4391829"/>
            <a:ext cx="1568291" cy="1568291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0B79C77-EC87-4BC4-8F33-8A37440A04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7"/>
          <a:stretch/>
        </p:blipFill>
        <p:spPr>
          <a:xfrm>
            <a:off x="916689" y="2709987"/>
            <a:ext cx="1568291" cy="1568291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FFD18D0-A795-40AE-80C3-7311BD229E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7"/>
          <a:stretch/>
        </p:blipFill>
        <p:spPr>
          <a:xfrm>
            <a:off x="297186" y="5840730"/>
            <a:ext cx="630936" cy="630936"/>
          </a:xfrm>
          <a:prstGeom prst="donut">
            <a:avLst>
              <a:gd name="adj" fmla="val 10270"/>
            </a:avLst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7540450-D5ED-42AC-8CE5-D0D51C5309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7"/>
          <a:stretch/>
        </p:blipFill>
        <p:spPr>
          <a:xfrm>
            <a:off x="11207206" y="386334"/>
            <a:ext cx="630936" cy="630936"/>
          </a:xfrm>
          <a:prstGeom prst="donut">
            <a:avLst>
              <a:gd name="adj" fmla="val 10270"/>
            </a:avLst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97FBE0B-C920-4798-BE43-5E9ECA13AA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7"/>
          <a:stretch/>
        </p:blipFill>
        <p:spPr>
          <a:xfrm>
            <a:off x="11218639" y="5840730"/>
            <a:ext cx="630936" cy="630936"/>
          </a:xfrm>
          <a:prstGeom prst="donut">
            <a:avLst>
              <a:gd name="adj" fmla="val 10270"/>
            </a:avLst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2677F80E-29DE-418F-B198-0FC2C7720D31}"/>
              </a:ext>
            </a:extLst>
          </p:cNvPr>
          <p:cNvGrpSpPr/>
          <p:nvPr/>
        </p:nvGrpSpPr>
        <p:grpSpPr>
          <a:xfrm>
            <a:off x="5457132" y="2790132"/>
            <a:ext cx="1277735" cy="1277735"/>
            <a:chOff x="7444154" y="707288"/>
            <a:chExt cx="890954" cy="890954"/>
          </a:xfrm>
        </p:grpSpPr>
        <p:sp>
          <p:nvSpPr>
            <p:cNvPr id="31" name="缺角矩形 30">
              <a:extLst>
                <a:ext uri="{FF2B5EF4-FFF2-40B4-BE49-F238E27FC236}">
                  <a16:creationId xmlns:a16="http://schemas.microsoft.com/office/drawing/2014/main" id="{DDB0E11A-3847-4190-A186-6BAB9446E795}"/>
                </a:ext>
              </a:extLst>
            </p:cNvPr>
            <p:cNvSpPr/>
            <p:nvPr/>
          </p:nvSpPr>
          <p:spPr>
            <a:xfrm>
              <a:off x="7444154" y="707288"/>
              <a:ext cx="890954" cy="890954"/>
            </a:xfrm>
            <a:prstGeom prst="plaque">
              <a:avLst>
                <a:gd name="adj" fmla="val 23684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B882C320-5A54-4093-A85A-4CD2174F60C1}"/>
                </a:ext>
              </a:extLst>
            </p:cNvPr>
            <p:cNvSpPr txBox="1"/>
            <p:nvPr/>
          </p:nvSpPr>
          <p:spPr>
            <a:xfrm>
              <a:off x="7557232" y="801073"/>
              <a:ext cx="664797" cy="606048"/>
            </a:xfrm>
            <a:prstGeom prst="rect">
              <a:avLst/>
            </a:prstGeom>
            <a:noFill/>
          </p:spPr>
          <p:txBody>
            <a:bodyPr vert="horz" wrap="square" rtlCol="0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54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j-ea"/>
                  <a:ea typeface="+mj-ea"/>
                </a:rPr>
                <a:t>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512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4736FA6-E2D5-4EA7-97AC-7BD074A74C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叁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030B9F-BE94-402A-A6A0-D5EB64B83F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风景如画</a:t>
            </a:r>
          </a:p>
        </p:txBody>
      </p:sp>
    </p:spTree>
    <p:extLst>
      <p:ext uri="{BB962C8B-B14F-4D97-AF65-F5344CB8AC3E}">
        <p14:creationId xmlns:p14="http://schemas.microsoft.com/office/powerpoint/2010/main" val="63178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12CB81-D204-45A5-BAE2-ACD021004B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595" y="862024"/>
            <a:ext cx="5944810" cy="3344413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815271F-1000-4BF7-A64D-FEA7D71922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9943" y="2893740"/>
            <a:ext cx="3528000" cy="3528000"/>
          </a:xfrm>
          <a:prstGeom prst="ellipse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D9ADEBC-B919-4B80-AEB9-7CCD984BF3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057" y="2893740"/>
            <a:ext cx="3528000" cy="3528000"/>
          </a:xfrm>
          <a:prstGeom prst="ellipse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35C5470-D597-45A9-9BF8-5543BD0BBB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73"/>
          <a:stretch/>
        </p:blipFill>
        <p:spPr>
          <a:xfrm>
            <a:off x="4332000" y="2893740"/>
            <a:ext cx="3528000" cy="3528000"/>
          </a:xfrm>
          <a:prstGeom prst="ellipse">
            <a:avLst/>
          </a:prstGeom>
          <a:ln w="28575">
            <a:solidFill>
              <a:schemeClr val="accent4"/>
            </a:solidFill>
          </a:ln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21B8C1C0-2969-43A6-8E07-F78EBFAD410F}"/>
              </a:ext>
            </a:extLst>
          </p:cNvPr>
          <p:cNvGrpSpPr/>
          <p:nvPr/>
        </p:nvGrpSpPr>
        <p:grpSpPr>
          <a:xfrm>
            <a:off x="765127" y="2784322"/>
            <a:ext cx="890954" cy="890954"/>
            <a:chOff x="7444154" y="707288"/>
            <a:chExt cx="890954" cy="890954"/>
          </a:xfrm>
        </p:grpSpPr>
        <p:sp>
          <p:nvSpPr>
            <p:cNvPr id="10" name="缺角矩形 9">
              <a:extLst>
                <a:ext uri="{FF2B5EF4-FFF2-40B4-BE49-F238E27FC236}">
                  <a16:creationId xmlns:a16="http://schemas.microsoft.com/office/drawing/2014/main" id="{AF29CF5F-C442-4D80-800C-9C0EAED53AC8}"/>
                </a:ext>
              </a:extLst>
            </p:cNvPr>
            <p:cNvSpPr/>
            <p:nvPr/>
          </p:nvSpPr>
          <p:spPr>
            <a:xfrm>
              <a:off x="7444154" y="707288"/>
              <a:ext cx="890954" cy="890954"/>
            </a:xfrm>
            <a:prstGeom prst="plaque">
              <a:avLst>
                <a:gd name="adj" fmla="val 23684"/>
              </a:avLst>
            </a:prstGeom>
            <a:solidFill>
              <a:schemeClr val="accent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9D7D462-8C67-4EAD-BE94-B7A9419982A8}"/>
                </a:ext>
              </a:extLst>
            </p:cNvPr>
            <p:cNvSpPr txBox="1"/>
            <p:nvPr/>
          </p:nvSpPr>
          <p:spPr>
            <a:xfrm>
              <a:off x="7557232" y="801073"/>
              <a:ext cx="664797" cy="606048"/>
            </a:xfrm>
            <a:prstGeom prst="rect">
              <a:avLst/>
            </a:prstGeom>
            <a:noFill/>
          </p:spPr>
          <p:txBody>
            <a:bodyPr vert="horz" wrap="square" rtlCol="0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800" b="1" dirty="0">
                  <a:solidFill>
                    <a:schemeClr val="accent5"/>
                  </a:solidFill>
                  <a:latin typeface="+mj-ea"/>
                  <a:ea typeface="+mj-ea"/>
                </a:rPr>
                <a:t>城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56B5FBC-D388-4EB8-AA84-8A4A0CDC9F7B}"/>
              </a:ext>
            </a:extLst>
          </p:cNvPr>
          <p:cNvGrpSpPr/>
          <p:nvPr/>
        </p:nvGrpSpPr>
        <p:grpSpPr>
          <a:xfrm>
            <a:off x="10463174" y="2784322"/>
            <a:ext cx="890954" cy="890954"/>
            <a:chOff x="7444154" y="707288"/>
            <a:chExt cx="890954" cy="890954"/>
          </a:xfrm>
        </p:grpSpPr>
        <p:sp>
          <p:nvSpPr>
            <p:cNvPr id="13" name="缺角矩形 12">
              <a:extLst>
                <a:ext uri="{FF2B5EF4-FFF2-40B4-BE49-F238E27FC236}">
                  <a16:creationId xmlns:a16="http://schemas.microsoft.com/office/drawing/2014/main" id="{E50012C8-8551-42C4-9A94-90D793560ED4}"/>
                </a:ext>
              </a:extLst>
            </p:cNvPr>
            <p:cNvSpPr/>
            <p:nvPr/>
          </p:nvSpPr>
          <p:spPr>
            <a:xfrm>
              <a:off x="7444154" y="707288"/>
              <a:ext cx="890954" cy="890954"/>
            </a:xfrm>
            <a:prstGeom prst="plaque">
              <a:avLst>
                <a:gd name="adj" fmla="val 23684"/>
              </a:avLst>
            </a:prstGeom>
            <a:solidFill>
              <a:schemeClr val="accent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AAEC03AA-0807-4DCF-BA3D-51AF89A86053}"/>
                </a:ext>
              </a:extLst>
            </p:cNvPr>
            <p:cNvSpPr txBox="1"/>
            <p:nvPr/>
          </p:nvSpPr>
          <p:spPr>
            <a:xfrm>
              <a:off x="7557232" y="801073"/>
              <a:ext cx="664797" cy="606048"/>
            </a:xfrm>
            <a:prstGeom prst="rect">
              <a:avLst/>
            </a:prstGeom>
            <a:noFill/>
          </p:spPr>
          <p:txBody>
            <a:bodyPr vert="horz" wrap="square" rtlCol="0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800" b="1" dirty="0">
                  <a:solidFill>
                    <a:schemeClr val="accent5"/>
                  </a:solidFill>
                  <a:latin typeface="+mj-ea"/>
                  <a:ea typeface="+mj-ea"/>
                </a:rPr>
                <a:t>事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52C54A9-05DF-4ECD-9C9F-F26EED0D700A}"/>
              </a:ext>
            </a:extLst>
          </p:cNvPr>
          <p:cNvGrpSpPr/>
          <p:nvPr/>
        </p:nvGrpSpPr>
        <p:grpSpPr>
          <a:xfrm>
            <a:off x="765126" y="862024"/>
            <a:ext cx="890954" cy="890954"/>
            <a:chOff x="7444154" y="707288"/>
            <a:chExt cx="890954" cy="890954"/>
          </a:xfrm>
        </p:grpSpPr>
        <p:sp>
          <p:nvSpPr>
            <p:cNvPr id="16" name="缺角矩形 15">
              <a:extLst>
                <a:ext uri="{FF2B5EF4-FFF2-40B4-BE49-F238E27FC236}">
                  <a16:creationId xmlns:a16="http://schemas.microsoft.com/office/drawing/2014/main" id="{F09BF480-1356-4AE8-909B-75D0B87E134B}"/>
                </a:ext>
              </a:extLst>
            </p:cNvPr>
            <p:cNvSpPr/>
            <p:nvPr/>
          </p:nvSpPr>
          <p:spPr>
            <a:xfrm>
              <a:off x="7444154" y="707288"/>
              <a:ext cx="890954" cy="890954"/>
            </a:xfrm>
            <a:prstGeom prst="plaque">
              <a:avLst>
                <a:gd name="adj" fmla="val 2368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D1F047B3-003C-4174-9148-7229EEBD1744}"/>
                </a:ext>
              </a:extLst>
            </p:cNvPr>
            <p:cNvSpPr txBox="1"/>
            <p:nvPr/>
          </p:nvSpPr>
          <p:spPr>
            <a:xfrm>
              <a:off x="7557232" y="801073"/>
              <a:ext cx="664797" cy="606048"/>
            </a:xfrm>
            <a:prstGeom prst="rect">
              <a:avLst/>
            </a:prstGeom>
            <a:noFill/>
          </p:spPr>
          <p:txBody>
            <a:bodyPr vert="horz" wrap="square" rtlCol="0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800" b="1" dirty="0">
                  <a:solidFill>
                    <a:schemeClr val="accent5"/>
                  </a:solidFill>
                  <a:latin typeface="+mj-ea"/>
                  <a:ea typeface="+mj-ea"/>
                </a:rPr>
                <a:t>小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A8347B9-8C02-4A54-9FD1-100B3D1D8C93}"/>
              </a:ext>
            </a:extLst>
          </p:cNvPr>
          <p:cNvGrpSpPr/>
          <p:nvPr/>
        </p:nvGrpSpPr>
        <p:grpSpPr>
          <a:xfrm>
            <a:off x="10463174" y="862024"/>
            <a:ext cx="890954" cy="890954"/>
            <a:chOff x="7444154" y="707288"/>
            <a:chExt cx="890954" cy="890954"/>
          </a:xfrm>
        </p:grpSpPr>
        <p:sp>
          <p:nvSpPr>
            <p:cNvPr id="19" name="缺角矩形 18">
              <a:extLst>
                <a:ext uri="{FF2B5EF4-FFF2-40B4-BE49-F238E27FC236}">
                  <a16:creationId xmlns:a16="http://schemas.microsoft.com/office/drawing/2014/main" id="{E8D18891-5B58-4D9D-82A1-8FECF20F1F3D}"/>
                </a:ext>
              </a:extLst>
            </p:cNvPr>
            <p:cNvSpPr/>
            <p:nvPr/>
          </p:nvSpPr>
          <p:spPr>
            <a:xfrm>
              <a:off x="7444154" y="707288"/>
              <a:ext cx="890954" cy="890954"/>
            </a:xfrm>
            <a:prstGeom prst="plaque">
              <a:avLst>
                <a:gd name="adj" fmla="val 2368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E585EC61-DB88-43B9-B0DA-9E8B3B7502F5}"/>
                </a:ext>
              </a:extLst>
            </p:cNvPr>
            <p:cNvSpPr txBox="1"/>
            <p:nvPr/>
          </p:nvSpPr>
          <p:spPr>
            <a:xfrm>
              <a:off x="7557232" y="801073"/>
              <a:ext cx="664797" cy="606048"/>
            </a:xfrm>
            <a:prstGeom prst="rect">
              <a:avLst/>
            </a:prstGeom>
            <a:noFill/>
          </p:spPr>
          <p:txBody>
            <a:bodyPr vert="horz" wrap="square" rtlCol="0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800" b="1" dirty="0">
                  <a:solidFill>
                    <a:schemeClr val="accent5"/>
                  </a:solidFill>
                  <a:latin typeface="+mj-ea"/>
                  <a:ea typeface="+mj-ea"/>
                </a:rPr>
                <a:t>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93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六边形 36">
            <a:extLst>
              <a:ext uri="{FF2B5EF4-FFF2-40B4-BE49-F238E27FC236}">
                <a16:creationId xmlns:a16="http://schemas.microsoft.com/office/drawing/2014/main" id="{24F32F95-DB44-4092-B605-C99D852889C9}"/>
              </a:ext>
            </a:extLst>
          </p:cNvPr>
          <p:cNvSpPr/>
          <p:nvPr/>
        </p:nvSpPr>
        <p:spPr>
          <a:xfrm>
            <a:off x="412877" y="1251000"/>
            <a:ext cx="2595600" cy="217800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六边形 37">
            <a:extLst>
              <a:ext uri="{FF2B5EF4-FFF2-40B4-BE49-F238E27FC236}">
                <a16:creationId xmlns:a16="http://schemas.microsoft.com/office/drawing/2014/main" id="{4714BE38-84F5-4DFD-9142-879027637958}"/>
              </a:ext>
            </a:extLst>
          </p:cNvPr>
          <p:cNvSpPr/>
          <p:nvPr/>
        </p:nvSpPr>
        <p:spPr>
          <a:xfrm>
            <a:off x="4813608" y="3572169"/>
            <a:ext cx="2595600" cy="217800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六边形 38">
            <a:extLst>
              <a:ext uri="{FF2B5EF4-FFF2-40B4-BE49-F238E27FC236}">
                <a16:creationId xmlns:a16="http://schemas.microsoft.com/office/drawing/2014/main" id="{ABC389BA-FA25-4205-ADFF-10F36191FF9B}"/>
              </a:ext>
            </a:extLst>
          </p:cNvPr>
          <p:cNvSpPr/>
          <p:nvPr/>
        </p:nvSpPr>
        <p:spPr>
          <a:xfrm>
            <a:off x="9224704" y="1186719"/>
            <a:ext cx="2595600" cy="217800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E4334B30-903D-44D7-862C-20F68194CF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845" y="1481100"/>
            <a:ext cx="2014546" cy="1691011"/>
          </a:xfrm>
          <a:prstGeom prst="hexagon">
            <a:avLst/>
          </a:prstGeom>
          <a:ln w="19050">
            <a:noFill/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E4938ED-397D-4CC2-9A17-E3554AE2F7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9538" y="3779714"/>
            <a:ext cx="2014546" cy="1691011"/>
          </a:xfrm>
          <a:prstGeom prst="hexagon">
            <a:avLst/>
          </a:prstGeom>
          <a:ln w="19050">
            <a:noFill/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447C4F4-5F5B-4361-A31F-C5CD02B581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4308" y="4680000"/>
            <a:ext cx="2594708" cy="2178000"/>
          </a:xfrm>
          <a:prstGeom prst="hexagon">
            <a:avLst/>
          </a:prstGeom>
          <a:ln w="19050">
            <a:solidFill>
              <a:schemeClr val="accent4"/>
            </a:solidFill>
          </a:ln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ABE23BE-255F-44A6-BDD3-3C3972081D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4308" y="18831"/>
            <a:ext cx="2594708" cy="2178000"/>
          </a:xfrm>
          <a:prstGeom prst="hexagon">
            <a:avLst/>
          </a:prstGeom>
          <a:ln w="19050">
            <a:solidFill>
              <a:schemeClr val="accent4"/>
            </a:solidFill>
          </a:ln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8BC7D5B4-FE94-48DC-B2A4-DDA57C20FC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246" y="4680000"/>
            <a:ext cx="2594708" cy="2178000"/>
          </a:xfrm>
          <a:prstGeom prst="hexagon">
            <a:avLst/>
          </a:prstGeom>
          <a:ln w="19050">
            <a:solidFill>
              <a:schemeClr val="accent4"/>
            </a:solidFill>
          </a:ln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669A91C-08D1-492F-B4EA-B14FC12EF9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246" y="18831"/>
            <a:ext cx="2594708" cy="2178000"/>
          </a:xfrm>
          <a:prstGeom prst="hexagon">
            <a:avLst/>
          </a:prstGeom>
          <a:ln w="19050">
            <a:solidFill>
              <a:schemeClr val="accent4"/>
            </a:solidFill>
          </a:ln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8E71F0F-025C-4684-A9BD-ADD415C709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5231" y="1430214"/>
            <a:ext cx="2014546" cy="1691011"/>
          </a:xfrm>
          <a:prstGeom prst="hexagon">
            <a:avLst/>
          </a:prstGeom>
          <a:ln w="19050">
            <a:noFill/>
          </a:ln>
        </p:spPr>
      </p:pic>
      <p:sp>
        <p:nvSpPr>
          <p:cNvPr id="32" name="六边形 31">
            <a:extLst>
              <a:ext uri="{FF2B5EF4-FFF2-40B4-BE49-F238E27FC236}">
                <a16:creationId xmlns:a16="http://schemas.microsoft.com/office/drawing/2014/main" id="{A70BFFD0-9928-4C07-984E-AC8A6B8C373D}"/>
              </a:ext>
            </a:extLst>
          </p:cNvPr>
          <p:cNvSpPr/>
          <p:nvPr/>
        </p:nvSpPr>
        <p:spPr>
          <a:xfrm>
            <a:off x="413769" y="3572169"/>
            <a:ext cx="2595600" cy="2178000"/>
          </a:xfrm>
          <a:prstGeom prst="hexagon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六边形 32">
            <a:extLst>
              <a:ext uri="{FF2B5EF4-FFF2-40B4-BE49-F238E27FC236}">
                <a16:creationId xmlns:a16="http://schemas.microsoft.com/office/drawing/2014/main" id="{BE3426D1-BC5A-470B-B57C-5B1340C10A03}"/>
              </a:ext>
            </a:extLst>
          </p:cNvPr>
          <p:cNvSpPr/>
          <p:nvPr/>
        </p:nvSpPr>
        <p:spPr>
          <a:xfrm>
            <a:off x="2613354" y="2360785"/>
            <a:ext cx="2595600" cy="2178000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六边形 33">
            <a:extLst>
              <a:ext uri="{FF2B5EF4-FFF2-40B4-BE49-F238E27FC236}">
                <a16:creationId xmlns:a16="http://schemas.microsoft.com/office/drawing/2014/main" id="{D6499648-A144-48D8-84A4-14B899D46055}"/>
              </a:ext>
            </a:extLst>
          </p:cNvPr>
          <p:cNvSpPr/>
          <p:nvPr/>
        </p:nvSpPr>
        <p:spPr>
          <a:xfrm>
            <a:off x="4813831" y="1230215"/>
            <a:ext cx="2595600" cy="2178000"/>
          </a:xfrm>
          <a:prstGeom prst="hexagon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六边形 34">
            <a:extLst>
              <a:ext uri="{FF2B5EF4-FFF2-40B4-BE49-F238E27FC236}">
                <a16:creationId xmlns:a16="http://schemas.microsoft.com/office/drawing/2014/main" id="{9F9247B5-29FC-453E-B74A-E8FB91825B1F}"/>
              </a:ext>
            </a:extLst>
          </p:cNvPr>
          <p:cNvSpPr/>
          <p:nvPr/>
        </p:nvSpPr>
        <p:spPr>
          <a:xfrm>
            <a:off x="7013862" y="2340184"/>
            <a:ext cx="2595600" cy="2178000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六边形 35">
            <a:extLst>
              <a:ext uri="{FF2B5EF4-FFF2-40B4-BE49-F238E27FC236}">
                <a16:creationId xmlns:a16="http://schemas.microsoft.com/office/drawing/2014/main" id="{17539492-7203-4113-98AC-0FC19E6C7059}"/>
              </a:ext>
            </a:extLst>
          </p:cNvPr>
          <p:cNvSpPr/>
          <p:nvPr/>
        </p:nvSpPr>
        <p:spPr>
          <a:xfrm>
            <a:off x="9213893" y="3572169"/>
            <a:ext cx="2595600" cy="2178000"/>
          </a:xfrm>
          <a:prstGeom prst="hexagon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753DA807-46FA-457D-9CBD-200F150877BC}"/>
              </a:ext>
            </a:extLst>
          </p:cNvPr>
          <p:cNvSpPr txBox="1"/>
          <p:nvPr/>
        </p:nvSpPr>
        <p:spPr>
          <a:xfrm>
            <a:off x="852523" y="3719585"/>
            <a:ext cx="1997554" cy="1966308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先淡后浓，</a:t>
            </a:r>
            <a:endParaRPr lang="en-US" altLang="zh-CN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先疏后亲，</a:t>
            </a:r>
            <a:endParaRPr lang="en-US" altLang="zh-CN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先达后近，</a:t>
            </a:r>
            <a:endParaRPr lang="en-US" altLang="zh-CN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交友道也。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3CB9DE32-8839-4A79-90E5-6F69CDA735CA}"/>
              </a:ext>
            </a:extLst>
          </p:cNvPr>
          <p:cNvSpPr txBox="1"/>
          <p:nvPr/>
        </p:nvSpPr>
        <p:spPr>
          <a:xfrm>
            <a:off x="3052108" y="2495669"/>
            <a:ext cx="1997554" cy="1966308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伏久者，</a:t>
            </a:r>
            <a:endParaRPr lang="en-US" altLang="zh-CN" sz="2400" b="1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飞必高；</a:t>
            </a:r>
            <a:endParaRPr lang="en-US" altLang="zh-CN" sz="2400" b="1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开先者，</a:t>
            </a:r>
            <a:endParaRPr lang="en-US" altLang="zh-CN" sz="2400" b="1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谢独早。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687B6DF-0B4D-4E59-8B32-8FC1393FFDBA}"/>
              </a:ext>
            </a:extLst>
          </p:cNvPr>
          <p:cNvSpPr txBox="1"/>
          <p:nvPr/>
        </p:nvSpPr>
        <p:spPr>
          <a:xfrm>
            <a:off x="7459084" y="2462473"/>
            <a:ext cx="1997554" cy="1966308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+mj-ea"/>
              </a:rPr>
              <a:t>伏久者，</a:t>
            </a:r>
            <a:endParaRPr lang="en-US" altLang="zh-CN" sz="2400" b="1" dirty="0">
              <a:solidFill>
                <a:schemeClr val="accent2">
                  <a:lumMod val="75000"/>
                </a:schemeClr>
              </a:solidFill>
              <a:latin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+mj-ea"/>
              </a:rPr>
              <a:t>飞必高；</a:t>
            </a:r>
            <a:endParaRPr lang="en-US" altLang="zh-CN" sz="2400" b="1" dirty="0">
              <a:solidFill>
                <a:schemeClr val="accent2">
                  <a:lumMod val="75000"/>
                </a:schemeClr>
              </a:solidFill>
              <a:latin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+mj-ea"/>
              </a:rPr>
              <a:t>开先者，</a:t>
            </a:r>
            <a:endParaRPr lang="en-US" altLang="zh-CN" sz="2400" b="1" dirty="0">
              <a:solidFill>
                <a:schemeClr val="accent2">
                  <a:lumMod val="75000"/>
                </a:schemeClr>
              </a:solidFill>
              <a:latin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+mj-ea"/>
              </a:rPr>
              <a:t>谢独早。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15721BA6-94F2-440F-9C8F-2606456A4535}"/>
              </a:ext>
            </a:extLst>
          </p:cNvPr>
          <p:cNvSpPr txBox="1"/>
          <p:nvPr/>
        </p:nvSpPr>
        <p:spPr>
          <a:xfrm>
            <a:off x="9666707" y="3719585"/>
            <a:ext cx="1997554" cy="1966308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先淡后浓，</a:t>
            </a:r>
            <a:endParaRPr lang="en-US" altLang="zh-CN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先疏后亲，</a:t>
            </a:r>
            <a:endParaRPr lang="en-US" altLang="zh-CN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先达后近，</a:t>
            </a:r>
            <a:endParaRPr lang="en-US" altLang="zh-CN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交友道也。</a:t>
            </a:r>
          </a:p>
        </p:txBody>
      </p:sp>
      <p:sp>
        <p:nvSpPr>
          <p:cNvPr id="44" name="六边形 43">
            <a:extLst>
              <a:ext uri="{FF2B5EF4-FFF2-40B4-BE49-F238E27FC236}">
                <a16:creationId xmlns:a16="http://schemas.microsoft.com/office/drawing/2014/main" id="{77B798AE-E2B9-403F-BD4F-D8D63E67FC0C}"/>
              </a:ext>
            </a:extLst>
          </p:cNvPr>
          <p:cNvSpPr/>
          <p:nvPr/>
        </p:nvSpPr>
        <p:spPr>
          <a:xfrm>
            <a:off x="5259349" y="1624436"/>
            <a:ext cx="1673600" cy="1404338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F44ACDCB-C696-4C07-AFA8-075FD4B343E5}"/>
              </a:ext>
            </a:extLst>
          </p:cNvPr>
          <p:cNvSpPr txBox="1"/>
          <p:nvPr/>
        </p:nvSpPr>
        <p:spPr>
          <a:xfrm>
            <a:off x="5087146" y="1702463"/>
            <a:ext cx="1997554" cy="1067921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5400" b="1" dirty="0">
                <a:solidFill>
                  <a:schemeClr val="accent4"/>
                </a:solidFill>
                <a:latin typeface="+mj-ea"/>
                <a:ea typeface="+mj-ea"/>
              </a:rPr>
              <a:t>陆</a:t>
            </a:r>
          </a:p>
        </p:txBody>
      </p:sp>
    </p:spTree>
    <p:extLst>
      <p:ext uri="{BB962C8B-B14F-4D97-AF65-F5344CB8AC3E}">
        <p14:creationId xmlns:p14="http://schemas.microsoft.com/office/powerpoint/2010/main" val="154805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任意多边形: 形状 148">
            <a:extLst>
              <a:ext uri="{FF2B5EF4-FFF2-40B4-BE49-F238E27FC236}">
                <a16:creationId xmlns:a16="http://schemas.microsoft.com/office/drawing/2014/main" id="{47F07C30-1EB8-45F5-B2F9-3814ECE29975}"/>
              </a:ext>
            </a:extLst>
          </p:cNvPr>
          <p:cNvSpPr/>
          <p:nvPr/>
        </p:nvSpPr>
        <p:spPr>
          <a:xfrm>
            <a:off x="1923020" y="3734647"/>
            <a:ext cx="10268980" cy="2391505"/>
          </a:xfrm>
          <a:custGeom>
            <a:avLst/>
            <a:gdLst>
              <a:gd name="connsiteX0" fmla="*/ 4252619 w 10268980"/>
              <a:gd name="connsiteY0" fmla="*/ 2059702 h 2391505"/>
              <a:gd name="connsiteX1" fmla="*/ 4252619 w 10268980"/>
              <a:gd name="connsiteY1" fmla="*/ 2278484 h 2391505"/>
              <a:gd name="connsiteX2" fmla="*/ 4471401 w 10268980"/>
              <a:gd name="connsiteY2" fmla="*/ 2278484 h 2391505"/>
              <a:gd name="connsiteX3" fmla="*/ 4471401 w 10268980"/>
              <a:gd name="connsiteY3" fmla="*/ 2059702 h 2391505"/>
              <a:gd name="connsiteX4" fmla="*/ 3880419 w 10268980"/>
              <a:gd name="connsiteY4" fmla="*/ 2059702 h 2391505"/>
              <a:gd name="connsiteX5" fmla="*/ 3880419 w 10268980"/>
              <a:gd name="connsiteY5" fmla="*/ 2278484 h 2391505"/>
              <a:gd name="connsiteX6" fmla="*/ 4099201 w 10268980"/>
              <a:gd name="connsiteY6" fmla="*/ 2278484 h 2391505"/>
              <a:gd name="connsiteX7" fmla="*/ 4099201 w 10268980"/>
              <a:gd name="connsiteY7" fmla="*/ 2059702 h 2391505"/>
              <a:gd name="connsiteX8" fmla="*/ 546128 w 10268980"/>
              <a:gd name="connsiteY8" fmla="*/ 2059702 h 2391505"/>
              <a:gd name="connsiteX9" fmla="*/ 546128 w 10268980"/>
              <a:gd name="connsiteY9" fmla="*/ 2278484 h 2391505"/>
              <a:gd name="connsiteX10" fmla="*/ 764910 w 10268980"/>
              <a:gd name="connsiteY10" fmla="*/ 2278484 h 2391505"/>
              <a:gd name="connsiteX11" fmla="*/ 764910 w 10268980"/>
              <a:gd name="connsiteY11" fmla="*/ 2059702 h 2391505"/>
              <a:gd name="connsiteX12" fmla="*/ 173924 w 10268980"/>
              <a:gd name="connsiteY12" fmla="*/ 2059702 h 2391505"/>
              <a:gd name="connsiteX13" fmla="*/ 173924 w 10268980"/>
              <a:gd name="connsiteY13" fmla="*/ 2278484 h 2391505"/>
              <a:gd name="connsiteX14" fmla="*/ 392706 w 10268980"/>
              <a:gd name="connsiteY14" fmla="*/ 2278484 h 2391505"/>
              <a:gd name="connsiteX15" fmla="*/ 392706 w 10268980"/>
              <a:gd name="connsiteY15" fmla="*/ 2059702 h 2391505"/>
              <a:gd name="connsiteX16" fmla="*/ 5372879 w 10268980"/>
              <a:gd name="connsiteY16" fmla="*/ 2057314 h 2391505"/>
              <a:gd name="connsiteX17" fmla="*/ 5372879 w 10268980"/>
              <a:gd name="connsiteY17" fmla="*/ 2276096 h 2391505"/>
              <a:gd name="connsiteX18" fmla="*/ 5591661 w 10268980"/>
              <a:gd name="connsiteY18" fmla="*/ 2276096 h 2391505"/>
              <a:gd name="connsiteX19" fmla="*/ 5591661 w 10268980"/>
              <a:gd name="connsiteY19" fmla="*/ 2057314 h 2391505"/>
              <a:gd name="connsiteX20" fmla="*/ 4997638 w 10268980"/>
              <a:gd name="connsiteY20" fmla="*/ 2057314 h 2391505"/>
              <a:gd name="connsiteX21" fmla="*/ 4997638 w 10268980"/>
              <a:gd name="connsiteY21" fmla="*/ 2276096 h 2391505"/>
              <a:gd name="connsiteX22" fmla="*/ 5216420 w 10268980"/>
              <a:gd name="connsiteY22" fmla="*/ 2276096 h 2391505"/>
              <a:gd name="connsiteX23" fmla="*/ 5216420 w 10268980"/>
              <a:gd name="connsiteY23" fmla="*/ 2057314 h 2391505"/>
              <a:gd name="connsiteX24" fmla="*/ 4622397 w 10268980"/>
              <a:gd name="connsiteY24" fmla="*/ 2057314 h 2391505"/>
              <a:gd name="connsiteX25" fmla="*/ 4622397 w 10268980"/>
              <a:gd name="connsiteY25" fmla="*/ 2276096 h 2391505"/>
              <a:gd name="connsiteX26" fmla="*/ 4841179 w 10268980"/>
              <a:gd name="connsiteY26" fmla="*/ 2276096 h 2391505"/>
              <a:gd name="connsiteX27" fmla="*/ 4841179 w 10268980"/>
              <a:gd name="connsiteY27" fmla="*/ 2057314 h 2391505"/>
              <a:gd name="connsiteX28" fmla="*/ 1666387 w 10268980"/>
              <a:gd name="connsiteY28" fmla="*/ 2057314 h 2391505"/>
              <a:gd name="connsiteX29" fmla="*/ 1666387 w 10268980"/>
              <a:gd name="connsiteY29" fmla="*/ 2276096 h 2391505"/>
              <a:gd name="connsiteX30" fmla="*/ 1885169 w 10268980"/>
              <a:gd name="connsiteY30" fmla="*/ 2276096 h 2391505"/>
              <a:gd name="connsiteX31" fmla="*/ 1885169 w 10268980"/>
              <a:gd name="connsiteY31" fmla="*/ 2057314 h 2391505"/>
              <a:gd name="connsiteX32" fmla="*/ 1291147 w 10268980"/>
              <a:gd name="connsiteY32" fmla="*/ 2057314 h 2391505"/>
              <a:gd name="connsiteX33" fmla="*/ 1291147 w 10268980"/>
              <a:gd name="connsiteY33" fmla="*/ 2276096 h 2391505"/>
              <a:gd name="connsiteX34" fmla="*/ 1509928 w 10268980"/>
              <a:gd name="connsiteY34" fmla="*/ 2276096 h 2391505"/>
              <a:gd name="connsiteX35" fmla="*/ 1509928 w 10268980"/>
              <a:gd name="connsiteY35" fmla="*/ 2057314 h 2391505"/>
              <a:gd name="connsiteX36" fmla="*/ 915906 w 10268980"/>
              <a:gd name="connsiteY36" fmla="*/ 2057314 h 2391505"/>
              <a:gd name="connsiteX37" fmla="*/ 915906 w 10268980"/>
              <a:gd name="connsiteY37" fmla="*/ 2276096 h 2391505"/>
              <a:gd name="connsiteX38" fmla="*/ 1134688 w 10268980"/>
              <a:gd name="connsiteY38" fmla="*/ 2276096 h 2391505"/>
              <a:gd name="connsiteX39" fmla="*/ 1134688 w 10268980"/>
              <a:gd name="connsiteY39" fmla="*/ 2057314 h 2391505"/>
              <a:gd name="connsiteX40" fmla="*/ 7969174 w 10268980"/>
              <a:gd name="connsiteY40" fmla="*/ 2055214 h 2391505"/>
              <a:gd name="connsiteX41" fmla="*/ 7969174 w 10268980"/>
              <a:gd name="connsiteY41" fmla="*/ 2273996 h 2391505"/>
              <a:gd name="connsiteX42" fmla="*/ 8187956 w 10268980"/>
              <a:gd name="connsiteY42" fmla="*/ 2273996 h 2391505"/>
              <a:gd name="connsiteX43" fmla="*/ 8187956 w 10268980"/>
              <a:gd name="connsiteY43" fmla="*/ 2055214 h 2391505"/>
              <a:gd name="connsiteX44" fmla="*/ 7596970 w 10268980"/>
              <a:gd name="connsiteY44" fmla="*/ 2055214 h 2391505"/>
              <a:gd name="connsiteX45" fmla="*/ 7596970 w 10268980"/>
              <a:gd name="connsiteY45" fmla="*/ 2273996 h 2391505"/>
              <a:gd name="connsiteX46" fmla="*/ 7815752 w 10268980"/>
              <a:gd name="connsiteY46" fmla="*/ 2273996 h 2391505"/>
              <a:gd name="connsiteX47" fmla="*/ 7815752 w 10268980"/>
              <a:gd name="connsiteY47" fmla="*/ 2055214 h 2391505"/>
              <a:gd name="connsiteX48" fmla="*/ 6105118 w 10268980"/>
              <a:gd name="connsiteY48" fmla="*/ 2053393 h 2391505"/>
              <a:gd name="connsiteX49" fmla="*/ 6105118 w 10268980"/>
              <a:gd name="connsiteY49" fmla="*/ 2272175 h 2391505"/>
              <a:gd name="connsiteX50" fmla="*/ 6323900 w 10268980"/>
              <a:gd name="connsiteY50" fmla="*/ 2272175 h 2391505"/>
              <a:gd name="connsiteX51" fmla="*/ 6323900 w 10268980"/>
              <a:gd name="connsiteY51" fmla="*/ 2053393 h 2391505"/>
              <a:gd name="connsiteX52" fmla="*/ 5732914 w 10268980"/>
              <a:gd name="connsiteY52" fmla="*/ 2053393 h 2391505"/>
              <a:gd name="connsiteX53" fmla="*/ 5732914 w 10268980"/>
              <a:gd name="connsiteY53" fmla="*/ 2272175 h 2391505"/>
              <a:gd name="connsiteX54" fmla="*/ 5951696 w 10268980"/>
              <a:gd name="connsiteY54" fmla="*/ 2272175 h 2391505"/>
              <a:gd name="connsiteX55" fmla="*/ 5951696 w 10268980"/>
              <a:gd name="connsiteY55" fmla="*/ 2053393 h 2391505"/>
              <a:gd name="connsiteX56" fmla="*/ 2398627 w 10268980"/>
              <a:gd name="connsiteY56" fmla="*/ 2053393 h 2391505"/>
              <a:gd name="connsiteX57" fmla="*/ 2398627 w 10268980"/>
              <a:gd name="connsiteY57" fmla="*/ 2272175 h 2391505"/>
              <a:gd name="connsiteX58" fmla="*/ 2617409 w 10268980"/>
              <a:gd name="connsiteY58" fmla="*/ 2272175 h 2391505"/>
              <a:gd name="connsiteX59" fmla="*/ 2617409 w 10268980"/>
              <a:gd name="connsiteY59" fmla="*/ 2053393 h 2391505"/>
              <a:gd name="connsiteX60" fmla="*/ 2026422 w 10268980"/>
              <a:gd name="connsiteY60" fmla="*/ 2053393 h 2391505"/>
              <a:gd name="connsiteX61" fmla="*/ 2026422 w 10268980"/>
              <a:gd name="connsiteY61" fmla="*/ 2272175 h 2391505"/>
              <a:gd name="connsiteX62" fmla="*/ 2245205 w 10268980"/>
              <a:gd name="connsiteY62" fmla="*/ 2272175 h 2391505"/>
              <a:gd name="connsiteX63" fmla="*/ 2245205 w 10268980"/>
              <a:gd name="connsiteY63" fmla="*/ 2053393 h 2391505"/>
              <a:gd name="connsiteX64" fmla="*/ 9089434 w 10268980"/>
              <a:gd name="connsiteY64" fmla="*/ 2052826 h 2391505"/>
              <a:gd name="connsiteX65" fmla="*/ 9089434 w 10268980"/>
              <a:gd name="connsiteY65" fmla="*/ 2271608 h 2391505"/>
              <a:gd name="connsiteX66" fmla="*/ 9308216 w 10268980"/>
              <a:gd name="connsiteY66" fmla="*/ 2271608 h 2391505"/>
              <a:gd name="connsiteX67" fmla="*/ 9308216 w 10268980"/>
              <a:gd name="connsiteY67" fmla="*/ 2052826 h 2391505"/>
              <a:gd name="connsiteX68" fmla="*/ 8714193 w 10268980"/>
              <a:gd name="connsiteY68" fmla="*/ 2052826 h 2391505"/>
              <a:gd name="connsiteX69" fmla="*/ 8714193 w 10268980"/>
              <a:gd name="connsiteY69" fmla="*/ 2271608 h 2391505"/>
              <a:gd name="connsiteX70" fmla="*/ 8932975 w 10268980"/>
              <a:gd name="connsiteY70" fmla="*/ 2271608 h 2391505"/>
              <a:gd name="connsiteX71" fmla="*/ 8932975 w 10268980"/>
              <a:gd name="connsiteY71" fmla="*/ 2052826 h 2391505"/>
              <a:gd name="connsiteX72" fmla="*/ 8338952 w 10268980"/>
              <a:gd name="connsiteY72" fmla="*/ 2052826 h 2391505"/>
              <a:gd name="connsiteX73" fmla="*/ 8338952 w 10268980"/>
              <a:gd name="connsiteY73" fmla="*/ 2271608 h 2391505"/>
              <a:gd name="connsiteX74" fmla="*/ 8557734 w 10268980"/>
              <a:gd name="connsiteY74" fmla="*/ 2271608 h 2391505"/>
              <a:gd name="connsiteX75" fmla="*/ 8557734 w 10268980"/>
              <a:gd name="connsiteY75" fmla="*/ 2052826 h 2391505"/>
              <a:gd name="connsiteX76" fmla="*/ 7225378 w 10268980"/>
              <a:gd name="connsiteY76" fmla="*/ 2051005 h 2391505"/>
              <a:gd name="connsiteX77" fmla="*/ 7225378 w 10268980"/>
              <a:gd name="connsiteY77" fmla="*/ 2269787 h 2391505"/>
              <a:gd name="connsiteX78" fmla="*/ 7444160 w 10268980"/>
              <a:gd name="connsiteY78" fmla="*/ 2269787 h 2391505"/>
              <a:gd name="connsiteX79" fmla="*/ 7444160 w 10268980"/>
              <a:gd name="connsiteY79" fmla="*/ 2051005 h 2391505"/>
              <a:gd name="connsiteX80" fmla="*/ 6850137 w 10268980"/>
              <a:gd name="connsiteY80" fmla="*/ 2051005 h 2391505"/>
              <a:gd name="connsiteX81" fmla="*/ 6850137 w 10268980"/>
              <a:gd name="connsiteY81" fmla="*/ 2269787 h 2391505"/>
              <a:gd name="connsiteX82" fmla="*/ 7068919 w 10268980"/>
              <a:gd name="connsiteY82" fmla="*/ 2269787 h 2391505"/>
              <a:gd name="connsiteX83" fmla="*/ 7068919 w 10268980"/>
              <a:gd name="connsiteY83" fmla="*/ 2051005 h 2391505"/>
              <a:gd name="connsiteX84" fmla="*/ 6474896 w 10268980"/>
              <a:gd name="connsiteY84" fmla="*/ 2051005 h 2391505"/>
              <a:gd name="connsiteX85" fmla="*/ 6474896 w 10268980"/>
              <a:gd name="connsiteY85" fmla="*/ 2269787 h 2391505"/>
              <a:gd name="connsiteX86" fmla="*/ 6693678 w 10268980"/>
              <a:gd name="connsiteY86" fmla="*/ 2269787 h 2391505"/>
              <a:gd name="connsiteX87" fmla="*/ 6693678 w 10268980"/>
              <a:gd name="connsiteY87" fmla="*/ 2051005 h 2391505"/>
              <a:gd name="connsiteX88" fmla="*/ 3518887 w 10268980"/>
              <a:gd name="connsiteY88" fmla="*/ 2051005 h 2391505"/>
              <a:gd name="connsiteX89" fmla="*/ 3518887 w 10268980"/>
              <a:gd name="connsiteY89" fmla="*/ 2269787 h 2391505"/>
              <a:gd name="connsiteX90" fmla="*/ 3737670 w 10268980"/>
              <a:gd name="connsiteY90" fmla="*/ 2269787 h 2391505"/>
              <a:gd name="connsiteX91" fmla="*/ 3737670 w 10268980"/>
              <a:gd name="connsiteY91" fmla="*/ 2051005 h 2391505"/>
              <a:gd name="connsiteX92" fmla="*/ 3143646 w 10268980"/>
              <a:gd name="connsiteY92" fmla="*/ 2051005 h 2391505"/>
              <a:gd name="connsiteX93" fmla="*/ 3143646 w 10268980"/>
              <a:gd name="connsiteY93" fmla="*/ 2269787 h 2391505"/>
              <a:gd name="connsiteX94" fmla="*/ 3362428 w 10268980"/>
              <a:gd name="connsiteY94" fmla="*/ 2269787 h 2391505"/>
              <a:gd name="connsiteX95" fmla="*/ 3362428 w 10268980"/>
              <a:gd name="connsiteY95" fmla="*/ 2051005 h 2391505"/>
              <a:gd name="connsiteX96" fmla="*/ 2768405 w 10268980"/>
              <a:gd name="connsiteY96" fmla="*/ 2051005 h 2391505"/>
              <a:gd name="connsiteX97" fmla="*/ 2768405 w 10268980"/>
              <a:gd name="connsiteY97" fmla="*/ 2269787 h 2391505"/>
              <a:gd name="connsiteX98" fmla="*/ 2987187 w 10268980"/>
              <a:gd name="connsiteY98" fmla="*/ 2269787 h 2391505"/>
              <a:gd name="connsiteX99" fmla="*/ 2987187 w 10268980"/>
              <a:gd name="connsiteY99" fmla="*/ 2051005 h 2391505"/>
              <a:gd name="connsiteX100" fmla="*/ 9821673 w 10268980"/>
              <a:gd name="connsiteY100" fmla="*/ 2048905 h 2391505"/>
              <a:gd name="connsiteX101" fmla="*/ 9821673 w 10268980"/>
              <a:gd name="connsiteY101" fmla="*/ 2267687 h 2391505"/>
              <a:gd name="connsiteX102" fmla="*/ 10040455 w 10268980"/>
              <a:gd name="connsiteY102" fmla="*/ 2267687 h 2391505"/>
              <a:gd name="connsiteX103" fmla="*/ 10040455 w 10268980"/>
              <a:gd name="connsiteY103" fmla="*/ 2048905 h 2391505"/>
              <a:gd name="connsiteX104" fmla="*/ 9449469 w 10268980"/>
              <a:gd name="connsiteY104" fmla="*/ 2048905 h 2391505"/>
              <a:gd name="connsiteX105" fmla="*/ 9449469 w 10268980"/>
              <a:gd name="connsiteY105" fmla="*/ 2267687 h 2391505"/>
              <a:gd name="connsiteX106" fmla="*/ 9668251 w 10268980"/>
              <a:gd name="connsiteY106" fmla="*/ 2267687 h 2391505"/>
              <a:gd name="connsiteX107" fmla="*/ 9668251 w 10268980"/>
              <a:gd name="connsiteY107" fmla="*/ 2048905 h 2391505"/>
              <a:gd name="connsiteX108" fmla="*/ 7517622 w 10268980"/>
              <a:gd name="connsiteY108" fmla="*/ 1688575 h 2391505"/>
              <a:gd name="connsiteX109" fmla="*/ 7517622 w 10268980"/>
              <a:gd name="connsiteY109" fmla="*/ 1907357 h 2391505"/>
              <a:gd name="connsiteX110" fmla="*/ 7736404 w 10268980"/>
              <a:gd name="connsiteY110" fmla="*/ 1907357 h 2391505"/>
              <a:gd name="connsiteX111" fmla="*/ 7736404 w 10268980"/>
              <a:gd name="connsiteY111" fmla="*/ 1688575 h 2391505"/>
              <a:gd name="connsiteX112" fmla="*/ 9974891 w 10268980"/>
              <a:gd name="connsiteY112" fmla="*/ 1682936 h 2391505"/>
              <a:gd name="connsiteX113" fmla="*/ 9974891 w 10268980"/>
              <a:gd name="connsiteY113" fmla="*/ 1901718 h 2391505"/>
              <a:gd name="connsiteX114" fmla="*/ 10193673 w 10268980"/>
              <a:gd name="connsiteY114" fmla="*/ 1901718 h 2391505"/>
              <a:gd name="connsiteX115" fmla="*/ 10193673 w 10268980"/>
              <a:gd name="connsiteY115" fmla="*/ 1682936 h 2391505"/>
              <a:gd name="connsiteX116" fmla="*/ 173931 w 10268980"/>
              <a:gd name="connsiteY116" fmla="*/ 1671261 h 2391505"/>
              <a:gd name="connsiteX117" fmla="*/ 173931 w 10268980"/>
              <a:gd name="connsiteY117" fmla="*/ 1890043 h 2391505"/>
              <a:gd name="connsiteX118" fmla="*/ 392712 w 10268980"/>
              <a:gd name="connsiteY118" fmla="*/ 1890043 h 2391505"/>
              <a:gd name="connsiteX119" fmla="*/ 392712 w 10268980"/>
              <a:gd name="connsiteY119" fmla="*/ 1671261 h 2391505"/>
              <a:gd name="connsiteX120" fmla="*/ 5038221 w 10268980"/>
              <a:gd name="connsiteY120" fmla="*/ 1670125 h 2391505"/>
              <a:gd name="connsiteX121" fmla="*/ 5038221 w 10268980"/>
              <a:gd name="connsiteY121" fmla="*/ 1888907 h 2391505"/>
              <a:gd name="connsiteX122" fmla="*/ 5257003 w 10268980"/>
              <a:gd name="connsiteY122" fmla="*/ 1888907 h 2391505"/>
              <a:gd name="connsiteX123" fmla="*/ 5257003 w 10268980"/>
              <a:gd name="connsiteY123" fmla="*/ 1670125 h 2391505"/>
              <a:gd name="connsiteX124" fmla="*/ 2558831 w 10268980"/>
              <a:gd name="connsiteY124" fmla="*/ 1670125 h 2391505"/>
              <a:gd name="connsiteX125" fmla="*/ 2558831 w 10268980"/>
              <a:gd name="connsiteY125" fmla="*/ 1888907 h 2391505"/>
              <a:gd name="connsiteX126" fmla="*/ 2777614 w 10268980"/>
              <a:gd name="connsiteY126" fmla="*/ 1888907 h 2391505"/>
              <a:gd name="connsiteX127" fmla="*/ 2777614 w 10268980"/>
              <a:gd name="connsiteY127" fmla="*/ 1670125 h 2391505"/>
              <a:gd name="connsiteX128" fmla="*/ 7517623 w 10268980"/>
              <a:gd name="connsiteY128" fmla="*/ 1301247 h 2391505"/>
              <a:gd name="connsiteX129" fmla="*/ 7517623 w 10268980"/>
              <a:gd name="connsiteY129" fmla="*/ 1520029 h 2391505"/>
              <a:gd name="connsiteX130" fmla="*/ 7736405 w 10268980"/>
              <a:gd name="connsiteY130" fmla="*/ 1520029 h 2391505"/>
              <a:gd name="connsiteX131" fmla="*/ 7736405 w 10268980"/>
              <a:gd name="connsiteY131" fmla="*/ 1301247 h 2391505"/>
              <a:gd name="connsiteX132" fmla="*/ 9974892 w 10268980"/>
              <a:gd name="connsiteY132" fmla="*/ 1295608 h 2391505"/>
              <a:gd name="connsiteX133" fmla="*/ 9974892 w 10268980"/>
              <a:gd name="connsiteY133" fmla="*/ 1514390 h 2391505"/>
              <a:gd name="connsiteX134" fmla="*/ 10193674 w 10268980"/>
              <a:gd name="connsiteY134" fmla="*/ 1514390 h 2391505"/>
              <a:gd name="connsiteX135" fmla="*/ 10193674 w 10268980"/>
              <a:gd name="connsiteY135" fmla="*/ 1295608 h 2391505"/>
              <a:gd name="connsiteX136" fmla="*/ 173932 w 10268980"/>
              <a:gd name="connsiteY136" fmla="*/ 1283933 h 2391505"/>
              <a:gd name="connsiteX137" fmla="*/ 173932 w 10268980"/>
              <a:gd name="connsiteY137" fmla="*/ 1502715 h 2391505"/>
              <a:gd name="connsiteX138" fmla="*/ 392714 w 10268980"/>
              <a:gd name="connsiteY138" fmla="*/ 1502715 h 2391505"/>
              <a:gd name="connsiteX139" fmla="*/ 392714 w 10268980"/>
              <a:gd name="connsiteY139" fmla="*/ 1283933 h 2391505"/>
              <a:gd name="connsiteX140" fmla="*/ 5038222 w 10268980"/>
              <a:gd name="connsiteY140" fmla="*/ 1282797 h 2391505"/>
              <a:gd name="connsiteX141" fmla="*/ 5038222 w 10268980"/>
              <a:gd name="connsiteY141" fmla="*/ 1501579 h 2391505"/>
              <a:gd name="connsiteX142" fmla="*/ 5257004 w 10268980"/>
              <a:gd name="connsiteY142" fmla="*/ 1501579 h 2391505"/>
              <a:gd name="connsiteX143" fmla="*/ 5257004 w 10268980"/>
              <a:gd name="connsiteY143" fmla="*/ 1282797 h 2391505"/>
              <a:gd name="connsiteX144" fmla="*/ 2558831 w 10268980"/>
              <a:gd name="connsiteY144" fmla="*/ 1282797 h 2391505"/>
              <a:gd name="connsiteX145" fmla="*/ 2558831 w 10268980"/>
              <a:gd name="connsiteY145" fmla="*/ 1501579 h 2391505"/>
              <a:gd name="connsiteX146" fmla="*/ 2777615 w 10268980"/>
              <a:gd name="connsiteY146" fmla="*/ 1501579 h 2391505"/>
              <a:gd name="connsiteX147" fmla="*/ 2777615 w 10268980"/>
              <a:gd name="connsiteY147" fmla="*/ 1282797 h 2391505"/>
              <a:gd name="connsiteX148" fmla="*/ 7517624 w 10268980"/>
              <a:gd name="connsiteY148" fmla="*/ 907962 h 2391505"/>
              <a:gd name="connsiteX149" fmla="*/ 7517624 w 10268980"/>
              <a:gd name="connsiteY149" fmla="*/ 1126744 h 2391505"/>
              <a:gd name="connsiteX150" fmla="*/ 7736406 w 10268980"/>
              <a:gd name="connsiteY150" fmla="*/ 1126744 h 2391505"/>
              <a:gd name="connsiteX151" fmla="*/ 7736406 w 10268980"/>
              <a:gd name="connsiteY151" fmla="*/ 907962 h 2391505"/>
              <a:gd name="connsiteX152" fmla="*/ 9974893 w 10268980"/>
              <a:gd name="connsiteY152" fmla="*/ 902323 h 2391505"/>
              <a:gd name="connsiteX153" fmla="*/ 9974893 w 10268980"/>
              <a:gd name="connsiteY153" fmla="*/ 1121105 h 2391505"/>
              <a:gd name="connsiteX154" fmla="*/ 10193675 w 10268980"/>
              <a:gd name="connsiteY154" fmla="*/ 1121105 h 2391505"/>
              <a:gd name="connsiteX155" fmla="*/ 10193675 w 10268980"/>
              <a:gd name="connsiteY155" fmla="*/ 902323 h 2391505"/>
              <a:gd name="connsiteX156" fmla="*/ 173933 w 10268980"/>
              <a:gd name="connsiteY156" fmla="*/ 890648 h 2391505"/>
              <a:gd name="connsiteX157" fmla="*/ 173933 w 10268980"/>
              <a:gd name="connsiteY157" fmla="*/ 1109430 h 2391505"/>
              <a:gd name="connsiteX158" fmla="*/ 392715 w 10268980"/>
              <a:gd name="connsiteY158" fmla="*/ 1109430 h 2391505"/>
              <a:gd name="connsiteX159" fmla="*/ 392715 w 10268980"/>
              <a:gd name="connsiteY159" fmla="*/ 890648 h 2391505"/>
              <a:gd name="connsiteX160" fmla="*/ 5038223 w 10268980"/>
              <a:gd name="connsiteY160" fmla="*/ 889512 h 2391505"/>
              <a:gd name="connsiteX161" fmla="*/ 5038223 w 10268980"/>
              <a:gd name="connsiteY161" fmla="*/ 1108294 h 2391505"/>
              <a:gd name="connsiteX162" fmla="*/ 5257005 w 10268980"/>
              <a:gd name="connsiteY162" fmla="*/ 1108294 h 2391505"/>
              <a:gd name="connsiteX163" fmla="*/ 5257005 w 10268980"/>
              <a:gd name="connsiteY163" fmla="*/ 889512 h 2391505"/>
              <a:gd name="connsiteX164" fmla="*/ 2558833 w 10268980"/>
              <a:gd name="connsiteY164" fmla="*/ 889512 h 2391505"/>
              <a:gd name="connsiteX165" fmla="*/ 2558833 w 10268980"/>
              <a:gd name="connsiteY165" fmla="*/ 1108294 h 2391505"/>
              <a:gd name="connsiteX166" fmla="*/ 2777616 w 10268980"/>
              <a:gd name="connsiteY166" fmla="*/ 1108294 h 2391505"/>
              <a:gd name="connsiteX167" fmla="*/ 2777616 w 10268980"/>
              <a:gd name="connsiteY167" fmla="*/ 889512 h 2391505"/>
              <a:gd name="connsiteX168" fmla="*/ 7520559 w 10268980"/>
              <a:gd name="connsiteY168" fmla="*/ 514680 h 2391505"/>
              <a:gd name="connsiteX169" fmla="*/ 7520559 w 10268980"/>
              <a:gd name="connsiteY169" fmla="*/ 733459 h 2391505"/>
              <a:gd name="connsiteX170" fmla="*/ 7739341 w 10268980"/>
              <a:gd name="connsiteY170" fmla="*/ 733459 h 2391505"/>
              <a:gd name="connsiteX171" fmla="*/ 7739341 w 10268980"/>
              <a:gd name="connsiteY171" fmla="*/ 514680 h 2391505"/>
              <a:gd name="connsiteX172" fmla="*/ 9977828 w 10268980"/>
              <a:gd name="connsiteY172" fmla="*/ 509041 h 2391505"/>
              <a:gd name="connsiteX173" fmla="*/ 9977828 w 10268980"/>
              <a:gd name="connsiteY173" fmla="*/ 727820 h 2391505"/>
              <a:gd name="connsiteX174" fmla="*/ 10196610 w 10268980"/>
              <a:gd name="connsiteY174" fmla="*/ 727820 h 2391505"/>
              <a:gd name="connsiteX175" fmla="*/ 10196610 w 10268980"/>
              <a:gd name="connsiteY175" fmla="*/ 509041 h 2391505"/>
              <a:gd name="connsiteX176" fmla="*/ 176868 w 10268980"/>
              <a:gd name="connsiteY176" fmla="*/ 497366 h 2391505"/>
              <a:gd name="connsiteX177" fmla="*/ 176868 w 10268980"/>
              <a:gd name="connsiteY177" fmla="*/ 716145 h 2391505"/>
              <a:gd name="connsiteX178" fmla="*/ 395650 w 10268980"/>
              <a:gd name="connsiteY178" fmla="*/ 716145 h 2391505"/>
              <a:gd name="connsiteX179" fmla="*/ 395650 w 10268980"/>
              <a:gd name="connsiteY179" fmla="*/ 497366 h 2391505"/>
              <a:gd name="connsiteX180" fmla="*/ 2561768 w 10268980"/>
              <a:gd name="connsiteY180" fmla="*/ 496230 h 2391505"/>
              <a:gd name="connsiteX181" fmla="*/ 2561768 w 10268980"/>
              <a:gd name="connsiteY181" fmla="*/ 715009 h 2391505"/>
              <a:gd name="connsiteX182" fmla="*/ 2780551 w 10268980"/>
              <a:gd name="connsiteY182" fmla="*/ 715009 h 2391505"/>
              <a:gd name="connsiteX183" fmla="*/ 2780551 w 10268980"/>
              <a:gd name="connsiteY183" fmla="*/ 496230 h 2391505"/>
              <a:gd name="connsiteX184" fmla="*/ 5041158 w 10268980"/>
              <a:gd name="connsiteY184" fmla="*/ 496230 h 2391505"/>
              <a:gd name="connsiteX185" fmla="*/ 5041158 w 10268980"/>
              <a:gd name="connsiteY185" fmla="*/ 715009 h 2391505"/>
              <a:gd name="connsiteX186" fmla="*/ 5259940 w 10268980"/>
              <a:gd name="connsiteY186" fmla="*/ 715009 h 2391505"/>
              <a:gd name="connsiteX187" fmla="*/ 5259940 w 10268980"/>
              <a:gd name="connsiteY187" fmla="*/ 496230 h 2391505"/>
              <a:gd name="connsiteX188" fmla="*/ 546132 w 10268980"/>
              <a:gd name="connsiteY188" fmla="*/ 124899 h 2391505"/>
              <a:gd name="connsiteX189" fmla="*/ 546132 w 10268980"/>
              <a:gd name="connsiteY189" fmla="*/ 343681 h 2391505"/>
              <a:gd name="connsiteX190" fmla="*/ 764914 w 10268980"/>
              <a:gd name="connsiteY190" fmla="*/ 343681 h 2391505"/>
              <a:gd name="connsiteX191" fmla="*/ 764914 w 10268980"/>
              <a:gd name="connsiteY191" fmla="*/ 124899 h 2391505"/>
              <a:gd name="connsiteX192" fmla="*/ 173928 w 10268980"/>
              <a:gd name="connsiteY192" fmla="*/ 124899 h 2391505"/>
              <a:gd name="connsiteX193" fmla="*/ 173928 w 10268980"/>
              <a:gd name="connsiteY193" fmla="*/ 343681 h 2391505"/>
              <a:gd name="connsiteX194" fmla="*/ 392710 w 10268980"/>
              <a:gd name="connsiteY194" fmla="*/ 343681 h 2391505"/>
              <a:gd name="connsiteX195" fmla="*/ 392710 w 10268980"/>
              <a:gd name="connsiteY195" fmla="*/ 124899 h 2391505"/>
              <a:gd name="connsiteX196" fmla="*/ 4252619 w 10268980"/>
              <a:gd name="connsiteY196" fmla="*/ 124898 h 2391505"/>
              <a:gd name="connsiteX197" fmla="*/ 4252619 w 10268980"/>
              <a:gd name="connsiteY197" fmla="*/ 343680 h 2391505"/>
              <a:gd name="connsiteX198" fmla="*/ 4471401 w 10268980"/>
              <a:gd name="connsiteY198" fmla="*/ 343680 h 2391505"/>
              <a:gd name="connsiteX199" fmla="*/ 4471401 w 10268980"/>
              <a:gd name="connsiteY199" fmla="*/ 124898 h 2391505"/>
              <a:gd name="connsiteX200" fmla="*/ 3880426 w 10268980"/>
              <a:gd name="connsiteY200" fmla="*/ 124898 h 2391505"/>
              <a:gd name="connsiteX201" fmla="*/ 3880426 w 10268980"/>
              <a:gd name="connsiteY201" fmla="*/ 343680 h 2391505"/>
              <a:gd name="connsiteX202" fmla="*/ 4099208 w 10268980"/>
              <a:gd name="connsiteY202" fmla="*/ 343680 h 2391505"/>
              <a:gd name="connsiteX203" fmla="*/ 4099208 w 10268980"/>
              <a:gd name="connsiteY203" fmla="*/ 124898 h 2391505"/>
              <a:gd name="connsiteX204" fmla="*/ 1666391 w 10268980"/>
              <a:gd name="connsiteY204" fmla="*/ 122510 h 2391505"/>
              <a:gd name="connsiteX205" fmla="*/ 1666391 w 10268980"/>
              <a:gd name="connsiteY205" fmla="*/ 341293 h 2391505"/>
              <a:gd name="connsiteX206" fmla="*/ 1885172 w 10268980"/>
              <a:gd name="connsiteY206" fmla="*/ 341293 h 2391505"/>
              <a:gd name="connsiteX207" fmla="*/ 1885172 w 10268980"/>
              <a:gd name="connsiteY207" fmla="*/ 122510 h 2391505"/>
              <a:gd name="connsiteX208" fmla="*/ 1291150 w 10268980"/>
              <a:gd name="connsiteY208" fmla="*/ 122510 h 2391505"/>
              <a:gd name="connsiteX209" fmla="*/ 1291150 w 10268980"/>
              <a:gd name="connsiteY209" fmla="*/ 341293 h 2391505"/>
              <a:gd name="connsiteX210" fmla="*/ 1509932 w 10268980"/>
              <a:gd name="connsiteY210" fmla="*/ 341293 h 2391505"/>
              <a:gd name="connsiteX211" fmla="*/ 1509932 w 10268980"/>
              <a:gd name="connsiteY211" fmla="*/ 122510 h 2391505"/>
              <a:gd name="connsiteX212" fmla="*/ 915909 w 10268980"/>
              <a:gd name="connsiteY212" fmla="*/ 122510 h 2391505"/>
              <a:gd name="connsiteX213" fmla="*/ 915909 w 10268980"/>
              <a:gd name="connsiteY213" fmla="*/ 341293 h 2391505"/>
              <a:gd name="connsiteX214" fmla="*/ 1134691 w 10268980"/>
              <a:gd name="connsiteY214" fmla="*/ 341293 h 2391505"/>
              <a:gd name="connsiteX215" fmla="*/ 1134691 w 10268980"/>
              <a:gd name="connsiteY215" fmla="*/ 122510 h 2391505"/>
              <a:gd name="connsiteX216" fmla="*/ 5372879 w 10268980"/>
              <a:gd name="connsiteY216" fmla="*/ 122510 h 2391505"/>
              <a:gd name="connsiteX217" fmla="*/ 5372879 w 10268980"/>
              <a:gd name="connsiteY217" fmla="*/ 341292 h 2391505"/>
              <a:gd name="connsiteX218" fmla="*/ 5591661 w 10268980"/>
              <a:gd name="connsiteY218" fmla="*/ 341292 h 2391505"/>
              <a:gd name="connsiteX219" fmla="*/ 5591661 w 10268980"/>
              <a:gd name="connsiteY219" fmla="*/ 122510 h 2391505"/>
              <a:gd name="connsiteX220" fmla="*/ 4997638 w 10268980"/>
              <a:gd name="connsiteY220" fmla="*/ 122510 h 2391505"/>
              <a:gd name="connsiteX221" fmla="*/ 4997638 w 10268980"/>
              <a:gd name="connsiteY221" fmla="*/ 341292 h 2391505"/>
              <a:gd name="connsiteX222" fmla="*/ 5216420 w 10268980"/>
              <a:gd name="connsiteY222" fmla="*/ 341292 h 2391505"/>
              <a:gd name="connsiteX223" fmla="*/ 5216420 w 10268980"/>
              <a:gd name="connsiteY223" fmla="*/ 122510 h 2391505"/>
              <a:gd name="connsiteX224" fmla="*/ 4622397 w 10268980"/>
              <a:gd name="connsiteY224" fmla="*/ 122510 h 2391505"/>
              <a:gd name="connsiteX225" fmla="*/ 4622397 w 10268980"/>
              <a:gd name="connsiteY225" fmla="*/ 341292 h 2391505"/>
              <a:gd name="connsiteX226" fmla="*/ 4841179 w 10268980"/>
              <a:gd name="connsiteY226" fmla="*/ 341292 h 2391505"/>
              <a:gd name="connsiteX227" fmla="*/ 4841179 w 10268980"/>
              <a:gd name="connsiteY227" fmla="*/ 122510 h 2391505"/>
              <a:gd name="connsiteX228" fmla="*/ 7596970 w 10268980"/>
              <a:gd name="connsiteY228" fmla="*/ 120410 h 2391505"/>
              <a:gd name="connsiteX229" fmla="*/ 7596970 w 10268980"/>
              <a:gd name="connsiteY229" fmla="*/ 339192 h 2391505"/>
              <a:gd name="connsiteX230" fmla="*/ 7815752 w 10268980"/>
              <a:gd name="connsiteY230" fmla="*/ 339192 h 2391505"/>
              <a:gd name="connsiteX231" fmla="*/ 7815752 w 10268980"/>
              <a:gd name="connsiteY231" fmla="*/ 120410 h 2391505"/>
              <a:gd name="connsiteX232" fmla="*/ 7969174 w 10268980"/>
              <a:gd name="connsiteY232" fmla="*/ 120409 h 2391505"/>
              <a:gd name="connsiteX233" fmla="*/ 7969174 w 10268980"/>
              <a:gd name="connsiteY233" fmla="*/ 339192 h 2391505"/>
              <a:gd name="connsiteX234" fmla="*/ 8187956 w 10268980"/>
              <a:gd name="connsiteY234" fmla="*/ 339192 h 2391505"/>
              <a:gd name="connsiteX235" fmla="*/ 8187956 w 10268980"/>
              <a:gd name="connsiteY235" fmla="*/ 120409 h 2391505"/>
              <a:gd name="connsiteX236" fmla="*/ 2398631 w 10268980"/>
              <a:gd name="connsiteY236" fmla="*/ 118589 h 2391505"/>
              <a:gd name="connsiteX237" fmla="*/ 2398631 w 10268980"/>
              <a:gd name="connsiteY237" fmla="*/ 337372 h 2391505"/>
              <a:gd name="connsiteX238" fmla="*/ 2617414 w 10268980"/>
              <a:gd name="connsiteY238" fmla="*/ 337372 h 2391505"/>
              <a:gd name="connsiteX239" fmla="*/ 2617414 w 10268980"/>
              <a:gd name="connsiteY239" fmla="*/ 118589 h 2391505"/>
              <a:gd name="connsiteX240" fmla="*/ 2026425 w 10268980"/>
              <a:gd name="connsiteY240" fmla="*/ 118589 h 2391505"/>
              <a:gd name="connsiteX241" fmla="*/ 2026425 w 10268980"/>
              <a:gd name="connsiteY241" fmla="*/ 337372 h 2391505"/>
              <a:gd name="connsiteX242" fmla="*/ 2245208 w 10268980"/>
              <a:gd name="connsiteY242" fmla="*/ 337372 h 2391505"/>
              <a:gd name="connsiteX243" fmla="*/ 2245208 w 10268980"/>
              <a:gd name="connsiteY243" fmla="*/ 118589 h 2391505"/>
              <a:gd name="connsiteX244" fmla="*/ 6105118 w 10268980"/>
              <a:gd name="connsiteY244" fmla="*/ 118589 h 2391505"/>
              <a:gd name="connsiteX245" fmla="*/ 6105118 w 10268980"/>
              <a:gd name="connsiteY245" fmla="*/ 337371 h 2391505"/>
              <a:gd name="connsiteX246" fmla="*/ 6323900 w 10268980"/>
              <a:gd name="connsiteY246" fmla="*/ 337371 h 2391505"/>
              <a:gd name="connsiteX247" fmla="*/ 6323900 w 10268980"/>
              <a:gd name="connsiteY247" fmla="*/ 118589 h 2391505"/>
              <a:gd name="connsiteX248" fmla="*/ 5732914 w 10268980"/>
              <a:gd name="connsiteY248" fmla="*/ 118589 h 2391505"/>
              <a:gd name="connsiteX249" fmla="*/ 5732914 w 10268980"/>
              <a:gd name="connsiteY249" fmla="*/ 337371 h 2391505"/>
              <a:gd name="connsiteX250" fmla="*/ 5951696 w 10268980"/>
              <a:gd name="connsiteY250" fmla="*/ 337371 h 2391505"/>
              <a:gd name="connsiteX251" fmla="*/ 5951696 w 10268980"/>
              <a:gd name="connsiteY251" fmla="*/ 118589 h 2391505"/>
              <a:gd name="connsiteX252" fmla="*/ 8338952 w 10268980"/>
              <a:gd name="connsiteY252" fmla="*/ 118022 h 2391505"/>
              <a:gd name="connsiteX253" fmla="*/ 8338952 w 10268980"/>
              <a:gd name="connsiteY253" fmla="*/ 336804 h 2391505"/>
              <a:gd name="connsiteX254" fmla="*/ 8557734 w 10268980"/>
              <a:gd name="connsiteY254" fmla="*/ 336804 h 2391505"/>
              <a:gd name="connsiteX255" fmla="*/ 8557734 w 10268980"/>
              <a:gd name="connsiteY255" fmla="*/ 118022 h 2391505"/>
              <a:gd name="connsiteX256" fmla="*/ 9089434 w 10268980"/>
              <a:gd name="connsiteY256" fmla="*/ 118021 h 2391505"/>
              <a:gd name="connsiteX257" fmla="*/ 9089434 w 10268980"/>
              <a:gd name="connsiteY257" fmla="*/ 336804 h 2391505"/>
              <a:gd name="connsiteX258" fmla="*/ 9308216 w 10268980"/>
              <a:gd name="connsiteY258" fmla="*/ 336804 h 2391505"/>
              <a:gd name="connsiteX259" fmla="*/ 9308216 w 10268980"/>
              <a:gd name="connsiteY259" fmla="*/ 118021 h 2391505"/>
              <a:gd name="connsiteX260" fmla="*/ 8714193 w 10268980"/>
              <a:gd name="connsiteY260" fmla="*/ 118021 h 2391505"/>
              <a:gd name="connsiteX261" fmla="*/ 8714193 w 10268980"/>
              <a:gd name="connsiteY261" fmla="*/ 336804 h 2391505"/>
              <a:gd name="connsiteX262" fmla="*/ 8932975 w 10268980"/>
              <a:gd name="connsiteY262" fmla="*/ 336804 h 2391505"/>
              <a:gd name="connsiteX263" fmla="*/ 8932975 w 10268980"/>
              <a:gd name="connsiteY263" fmla="*/ 118021 h 2391505"/>
              <a:gd name="connsiteX264" fmla="*/ 3518894 w 10268980"/>
              <a:gd name="connsiteY264" fmla="*/ 116201 h 2391505"/>
              <a:gd name="connsiteX265" fmla="*/ 3518894 w 10268980"/>
              <a:gd name="connsiteY265" fmla="*/ 334984 h 2391505"/>
              <a:gd name="connsiteX266" fmla="*/ 3737676 w 10268980"/>
              <a:gd name="connsiteY266" fmla="*/ 334984 h 2391505"/>
              <a:gd name="connsiteX267" fmla="*/ 3737676 w 10268980"/>
              <a:gd name="connsiteY267" fmla="*/ 116201 h 2391505"/>
              <a:gd name="connsiteX268" fmla="*/ 3143652 w 10268980"/>
              <a:gd name="connsiteY268" fmla="*/ 116201 h 2391505"/>
              <a:gd name="connsiteX269" fmla="*/ 3143652 w 10268980"/>
              <a:gd name="connsiteY269" fmla="*/ 334984 h 2391505"/>
              <a:gd name="connsiteX270" fmla="*/ 3362435 w 10268980"/>
              <a:gd name="connsiteY270" fmla="*/ 334984 h 2391505"/>
              <a:gd name="connsiteX271" fmla="*/ 3362435 w 10268980"/>
              <a:gd name="connsiteY271" fmla="*/ 116201 h 2391505"/>
              <a:gd name="connsiteX272" fmla="*/ 2768410 w 10268980"/>
              <a:gd name="connsiteY272" fmla="*/ 116201 h 2391505"/>
              <a:gd name="connsiteX273" fmla="*/ 2768410 w 10268980"/>
              <a:gd name="connsiteY273" fmla="*/ 334984 h 2391505"/>
              <a:gd name="connsiteX274" fmla="*/ 2987193 w 10268980"/>
              <a:gd name="connsiteY274" fmla="*/ 334984 h 2391505"/>
              <a:gd name="connsiteX275" fmla="*/ 2987193 w 10268980"/>
              <a:gd name="connsiteY275" fmla="*/ 116201 h 2391505"/>
              <a:gd name="connsiteX276" fmla="*/ 7225378 w 10268980"/>
              <a:gd name="connsiteY276" fmla="*/ 116201 h 2391505"/>
              <a:gd name="connsiteX277" fmla="*/ 7225378 w 10268980"/>
              <a:gd name="connsiteY277" fmla="*/ 334983 h 2391505"/>
              <a:gd name="connsiteX278" fmla="*/ 7444160 w 10268980"/>
              <a:gd name="connsiteY278" fmla="*/ 334983 h 2391505"/>
              <a:gd name="connsiteX279" fmla="*/ 7444160 w 10268980"/>
              <a:gd name="connsiteY279" fmla="*/ 116201 h 2391505"/>
              <a:gd name="connsiteX280" fmla="*/ 6850137 w 10268980"/>
              <a:gd name="connsiteY280" fmla="*/ 116201 h 2391505"/>
              <a:gd name="connsiteX281" fmla="*/ 6850137 w 10268980"/>
              <a:gd name="connsiteY281" fmla="*/ 334983 h 2391505"/>
              <a:gd name="connsiteX282" fmla="*/ 7068919 w 10268980"/>
              <a:gd name="connsiteY282" fmla="*/ 334983 h 2391505"/>
              <a:gd name="connsiteX283" fmla="*/ 7068919 w 10268980"/>
              <a:gd name="connsiteY283" fmla="*/ 116201 h 2391505"/>
              <a:gd name="connsiteX284" fmla="*/ 6474896 w 10268980"/>
              <a:gd name="connsiteY284" fmla="*/ 116201 h 2391505"/>
              <a:gd name="connsiteX285" fmla="*/ 6474896 w 10268980"/>
              <a:gd name="connsiteY285" fmla="*/ 334983 h 2391505"/>
              <a:gd name="connsiteX286" fmla="*/ 6693678 w 10268980"/>
              <a:gd name="connsiteY286" fmla="*/ 334983 h 2391505"/>
              <a:gd name="connsiteX287" fmla="*/ 6693678 w 10268980"/>
              <a:gd name="connsiteY287" fmla="*/ 116201 h 2391505"/>
              <a:gd name="connsiteX288" fmla="*/ 9449469 w 10268980"/>
              <a:gd name="connsiteY288" fmla="*/ 114100 h 2391505"/>
              <a:gd name="connsiteX289" fmla="*/ 9449469 w 10268980"/>
              <a:gd name="connsiteY289" fmla="*/ 332883 h 2391505"/>
              <a:gd name="connsiteX290" fmla="*/ 9668251 w 10268980"/>
              <a:gd name="connsiteY290" fmla="*/ 332883 h 2391505"/>
              <a:gd name="connsiteX291" fmla="*/ 9668251 w 10268980"/>
              <a:gd name="connsiteY291" fmla="*/ 114100 h 2391505"/>
              <a:gd name="connsiteX292" fmla="*/ 9821673 w 10268980"/>
              <a:gd name="connsiteY292" fmla="*/ 114100 h 2391505"/>
              <a:gd name="connsiteX293" fmla="*/ 9821673 w 10268980"/>
              <a:gd name="connsiteY293" fmla="*/ 332883 h 2391505"/>
              <a:gd name="connsiteX294" fmla="*/ 10040455 w 10268980"/>
              <a:gd name="connsiteY294" fmla="*/ 332883 h 2391505"/>
              <a:gd name="connsiteX295" fmla="*/ 10040455 w 10268980"/>
              <a:gd name="connsiteY295" fmla="*/ 114100 h 2391505"/>
              <a:gd name="connsiteX296" fmla="*/ 0 w 10268980"/>
              <a:gd name="connsiteY296" fmla="*/ 0 h 2391505"/>
              <a:gd name="connsiteX297" fmla="*/ 10268980 w 10268980"/>
              <a:gd name="connsiteY297" fmla="*/ 0 h 2391505"/>
              <a:gd name="connsiteX298" fmla="*/ 10268980 w 10268980"/>
              <a:gd name="connsiteY298" fmla="*/ 2391505 h 2391505"/>
              <a:gd name="connsiteX299" fmla="*/ 0 w 10268980"/>
              <a:gd name="connsiteY299" fmla="*/ 2391505 h 23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10268980" h="2391505">
                <a:moveTo>
                  <a:pt x="4252619" y="2059702"/>
                </a:moveTo>
                <a:lnTo>
                  <a:pt x="4252619" y="2278484"/>
                </a:lnTo>
                <a:lnTo>
                  <a:pt x="4471401" y="2278484"/>
                </a:lnTo>
                <a:lnTo>
                  <a:pt x="4471401" y="2059702"/>
                </a:lnTo>
                <a:close/>
                <a:moveTo>
                  <a:pt x="3880419" y="2059702"/>
                </a:moveTo>
                <a:lnTo>
                  <a:pt x="3880419" y="2278484"/>
                </a:lnTo>
                <a:lnTo>
                  <a:pt x="4099201" y="2278484"/>
                </a:lnTo>
                <a:lnTo>
                  <a:pt x="4099201" y="2059702"/>
                </a:lnTo>
                <a:close/>
                <a:moveTo>
                  <a:pt x="546128" y="2059702"/>
                </a:moveTo>
                <a:lnTo>
                  <a:pt x="546128" y="2278484"/>
                </a:lnTo>
                <a:lnTo>
                  <a:pt x="764910" y="2278484"/>
                </a:lnTo>
                <a:lnTo>
                  <a:pt x="764910" y="2059702"/>
                </a:lnTo>
                <a:close/>
                <a:moveTo>
                  <a:pt x="173924" y="2059702"/>
                </a:moveTo>
                <a:lnTo>
                  <a:pt x="173924" y="2278484"/>
                </a:lnTo>
                <a:lnTo>
                  <a:pt x="392706" y="2278484"/>
                </a:lnTo>
                <a:lnTo>
                  <a:pt x="392706" y="2059702"/>
                </a:lnTo>
                <a:close/>
                <a:moveTo>
                  <a:pt x="5372879" y="2057314"/>
                </a:moveTo>
                <a:lnTo>
                  <a:pt x="5372879" y="2276096"/>
                </a:lnTo>
                <a:lnTo>
                  <a:pt x="5591661" y="2276096"/>
                </a:lnTo>
                <a:lnTo>
                  <a:pt x="5591661" y="2057314"/>
                </a:lnTo>
                <a:close/>
                <a:moveTo>
                  <a:pt x="4997638" y="2057314"/>
                </a:moveTo>
                <a:lnTo>
                  <a:pt x="4997638" y="2276096"/>
                </a:lnTo>
                <a:lnTo>
                  <a:pt x="5216420" y="2276096"/>
                </a:lnTo>
                <a:lnTo>
                  <a:pt x="5216420" y="2057314"/>
                </a:lnTo>
                <a:close/>
                <a:moveTo>
                  <a:pt x="4622397" y="2057314"/>
                </a:moveTo>
                <a:lnTo>
                  <a:pt x="4622397" y="2276096"/>
                </a:lnTo>
                <a:lnTo>
                  <a:pt x="4841179" y="2276096"/>
                </a:lnTo>
                <a:lnTo>
                  <a:pt x="4841179" y="2057314"/>
                </a:lnTo>
                <a:close/>
                <a:moveTo>
                  <a:pt x="1666387" y="2057314"/>
                </a:moveTo>
                <a:lnTo>
                  <a:pt x="1666387" y="2276096"/>
                </a:lnTo>
                <a:lnTo>
                  <a:pt x="1885169" y="2276096"/>
                </a:lnTo>
                <a:lnTo>
                  <a:pt x="1885169" y="2057314"/>
                </a:lnTo>
                <a:close/>
                <a:moveTo>
                  <a:pt x="1291147" y="2057314"/>
                </a:moveTo>
                <a:lnTo>
                  <a:pt x="1291147" y="2276096"/>
                </a:lnTo>
                <a:lnTo>
                  <a:pt x="1509928" y="2276096"/>
                </a:lnTo>
                <a:lnTo>
                  <a:pt x="1509928" y="2057314"/>
                </a:lnTo>
                <a:close/>
                <a:moveTo>
                  <a:pt x="915906" y="2057314"/>
                </a:moveTo>
                <a:lnTo>
                  <a:pt x="915906" y="2276096"/>
                </a:lnTo>
                <a:lnTo>
                  <a:pt x="1134688" y="2276096"/>
                </a:lnTo>
                <a:lnTo>
                  <a:pt x="1134688" y="2057314"/>
                </a:lnTo>
                <a:close/>
                <a:moveTo>
                  <a:pt x="7969174" y="2055214"/>
                </a:moveTo>
                <a:lnTo>
                  <a:pt x="7969174" y="2273996"/>
                </a:lnTo>
                <a:lnTo>
                  <a:pt x="8187956" y="2273996"/>
                </a:lnTo>
                <a:lnTo>
                  <a:pt x="8187956" y="2055214"/>
                </a:lnTo>
                <a:close/>
                <a:moveTo>
                  <a:pt x="7596970" y="2055214"/>
                </a:moveTo>
                <a:lnTo>
                  <a:pt x="7596970" y="2273996"/>
                </a:lnTo>
                <a:lnTo>
                  <a:pt x="7815752" y="2273996"/>
                </a:lnTo>
                <a:lnTo>
                  <a:pt x="7815752" y="2055214"/>
                </a:lnTo>
                <a:close/>
                <a:moveTo>
                  <a:pt x="6105118" y="2053393"/>
                </a:moveTo>
                <a:lnTo>
                  <a:pt x="6105118" y="2272175"/>
                </a:lnTo>
                <a:lnTo>
                  <a:pt x="6323900" y="2272175"/>
                </a:lnTo>
                <a:lnTo>
                  <a:pt x="6323900" y="2053393"/>
                </a:lnTo>
                <a:close/>
                <a:moveTo>
                  <a:pt x="5732914" y="2053393"/>
                </a:moveTo>
                <a:lnTo>
                  <a:pt x="5732914" y="2272175"/>
                </a:lnTo>
                <a:lnTo>
                  <a:pt x="5951696" y="2272175"/>
                </a:lnTo>
                <a:lnTo>
                  <a:pt x="5951696" y="2053393"/>
                </a:lnTo>
                <a:close/>
                <a:moveTo>
                  <a:pt x="2398627" y="2053393"/>
                </a:moveTo>
                <a:lnTo>
                  <a:pt x="2398627" y="2272175"/>
                </a:lnTo>
                <a:lnTo>
                  <a:pt x="2617409" y="2272175"/>
                </a:lnTo>
                <a:lnTo>
                  <a:pt x="2617409" y="2053393"/>
                </a:lnTo>
                <a:close/>
                <a:moveTo>
                  <a:pt x="2026422" y="2053393"/>
                </a:moveTo>
                <a:lnTo>
                  <a:pt x="2026422" y="2272175"/>
                </a:lnTo>
                <a:lnTo>
                  <a:pt x="2245205" y="2272175"/>
                </a:lnTo>
                <a:lnTo>
                  <a:pt x="2245205" y="2053393"/>
                </a:lnTo>
                <a:close/>
                <a:moveTo>
                  <a:pt x="9089434" y="2052826"/>
                </a:moveTo>
                <a:lnTo>
                  <a:pt x="9089434" y="2271608"/>
                </a:lnTo>
                <a:lnTo>
                  <a:pt x="9308216" y="2271608"/>
                </a:lnTo>
                <a:lnTo>
                  <a:pt x="9308216" y="2052826"/>
                </a:lnTo>
                <a:close/>
                <a:moveTo>
                  <a:pt x="8714193" y="2052826"/>
                </a:moveTo>
                <a:lnTo>
                  <a:pt x="8714193" y="2271608"/>
                </a:lnTo>
                <a:lnTo>
                  <a:pt x="8932975" y="2271608"/>
                </a:lnTo>
                <a:lnTo>
                  <a:pt x="8932975" y="2052826"/>
                </a:lnTo>
                <a:close/>
                <a:moveTo>
                  <a:pt x="8338952" y="2052826"/>
                </a:moveTo>
                <a:lnTo>
                  <a:pt x="8338952" y="2271608"/>
                </a:lnTo>
                <a:lnTo>
                  <a:pt x="8557734" y="2271608"/>
                </a:lnTo>
                <a:lnTo>
                  <a:pt x="8557734" y="2052826"/>
                </a:lnTo>
                <a:close/>
                <a:moveTo>
                  <a:pt x="7225378" y="2051005"/>
                </a:moveTo>
                <a:lnTo>
                  <a:pt x="7225378" y="2269787"/>
                </a:lnTo>
                <a:lnTo>
                  <a:pt x="7444160" y="2269787"/>
                </a:lnTo>
                <a:lnTo>
                  <a:pt x="7444160" y="2051005"/>
                </a:lnTo>
                <a:close/>
                <a:moveTo>
                  <a:pt x="6850137" y="2051005"/>
                </a:moveTo>
                <a:lnTo>
                  <a:pt x="6850137" y="2269787"/>
                </a:lnTo>
                <a:lnTo>
                  <a:pt x="7068919" y="2269787"/>
                </a:lnTo>
                <a:lnTo>
                  <a:pt x="7068919" y="2051005"/>
                </a:lnTo>
                <a:close/>
                <a:moveTo>
                  <a:pt x="6474896" y="2051005"/>
                </a:moveTo>
                <a:lnTo>
                  <a:pt x="6474896" y="2269787"/>
                </a:lnTo>
                <a:lnTo>
                  <a:pt x="6693678" y="2269787"/>
                </a:lnTo>
                <a:lnTo>
                  <a:pt x="6693678" y="2051005"/>
                </a:lnTo>
                <a:close/>
                <a:moveTo>
                  <a:pt x="3518887" y="2051005"/>
                </a:moveTo>
                <a:lnTo>
                  <a:pt x="3518887" y="2269787"/>
                </a:lnTo>
                <a:lnTo>
                  <a:pt x="3737670" y="2269787"/>
                </a:lnTo>
                <a:lnTo>
                  <a:pt x="3737670" y="2051005"/>
                </a:lnTo>
                <a:close/>
                <a:moveTo>
                  <a:pt x="3143646" y="2051005"/>
                </a:moveTo>
                <a:lnTo>
                  <a:pt x="3143646" y="2269787"/>
                </a:lnTo>
                <a:lnTo>
                  <a:pt x="3362428" y="2269787"/>
                </a:lnTo>
                <a:lnTo>
                  <a:pt x="3362428" y="2051005"/>
                </a:lnTo>
                <a:close/>
                <a:moveTo>
                  <a:pt x="2768405" y="2051005"/>
                </a:moveTo>
                <a:lnTo>
                  <a:pt x="2768405" y="2269787"/>
                </a:lnTo>
                <a:lnTo>
                  <a:pt x="2987187" y="2269787"/>
                </a:lnTo>
                <a:lnTo>
                  <a:pt x="2987187" y="2051005"/>
                </a:lnTo>
                <a:close/>
                <a:moveTo>
                  <a:pt x="9821673" y="2048905"/>
                </a:moveTo>
                <a:lnTo>
                  <a:pt x="9821673" y="2267687"/>
                </a:lnTo>
                <a:lnTo>
                  <a:pt x="10040455" y="2267687"/>
                </a:lnTo>
                <a:lnTo>
                  <a:pt x="10040455" y="2048905"/>
                </a:lnTo>
                <a:close/>
                <a:moveTo>
                  <a:pt x="9449469" y="2048905"/>
                </a:moveTo>
                <a:lnTo>
                  <a:pt x="9449469" y="2267687"/>
                </a:lnTo>
                <a:lnTo>
                  <a:pt x="9668251" y="2267687"/>
                </a:lnTo>
                <a:lnTo>
                  <a:pt x="9668251" y="2048905"/>
                </a:lnTo>
                <a:close/>
                <a:moveTo>
                  <a:pt x="7517622" y="1688575"/>
                </a:moveTo>
                <a:lnTo>
                  <a:pt x="7517622" y="1907357"/>
                </a:lnTo>
                <a:lnTo>
                  <a:pt x="7736404" y="1907357"/>
                </a:lnTo>
                <a:lnTo>
                  <a:pt x="7736404" y="1688575"/>
                </a:lnTo>
                <a:close/>
                <a:moveTo>
                  <a:pt x="9974891" y="1682936"/>
                </a:moveTo>
                <a:lnTo>
                  <a:pt x="9974891" y="1901718"/>
                </a:lnTo>
                <a:lnTo>
                  <a:pt x="10193673" y="1901718"/>
                </a:lnTo>
                <a:lnTo>
                  <a:pt x="10193673" y="1682936"/>
                </a:lnTo>
                <a:close/>
                <a:moveTo>
                  <a:pt x="173931" y="1671261"/>
                </a:moveTo>
                <a:lnTo>
                  <a:pt x="173931" y="1890043"/>
                </a:lnTo>
                <a:lnTo>
                  <a:pt x="392712" y="1890043"/>
                </a:lnTo>
                <a:lnTo>
                  <a:pt x="392712" y="1671261"/>
                </a:lnTo>
                <a:close/>
                <a:moveTo>
                  <a:pt x="5038221" y="1670125"/>
                </a:moveTo>
                <a:lnTo>
                  <a:pt x="5038221" y="1888907"/>
                </a:lnTo>
                <a:lnTo>
                  <a:pt x="5257003" y="1888907"/>
                </a:lnTo>
                <a:lnTo>
                  <a:pt x="5257003" y="1670125"/>
                </a:lnTo>
                <a:close/>
                <a:moveTo>
                  <a:pt x="2558831" y="1670125"/>
                </a:moveTo>
                <a:lnTo>
                  <a:pt x="2558831" y="1888907"/>
                </a:lnTo>
                <a:lnTo>
                  <a:pt x="2777614" y="1888907"/>
                </a:lnTo>
                <a:lnTo>
                  <a:pt x="2777614" y="1670125"/>
                </a:lnTo>
                <a:close/>
                <a:moveTo>
                  <a:pt x="7517623" y="1301247"/>
                </a:moveTo>
                <a:lnTo>
                  <a:pt x="7517623" y="1520029"/>
                </a:lnTo>
                <a:lnTo>
                  <a:pt x="7736405" y="1520029"/>
                </a:lnTo>
                <a:lnTo>
                  <a:pt x="7736405" y="1301247"/>
                </a:lnTo>
                <a:close/>
                <a:moveTo>
                  <a:pt x="9974892" y="1295608"/>
                </a:moveTo>
                <a:lnTo>
                  <a:pt x="9974892" y="1514390"/>
                </a:lnTo>
                <a:lnTo>
                  <a:pt x="10193674" y="1514390"/>
                </a:lnTo>
                <a:lnTo>
                  <a:pt x="10193674" y="1295608"/>
                </a:lnTo>
                <a:close/>
                <a:moveTo>
                  <a:pt x="173932" y="1283933"/>
                </a:moveTo>
                <a:lnTo>
                  <a:pt x="173932" y="1502715"/>
                </a:lnTo>
                <a:lnTo>
                  <a:pt x="392714" y="1502715"/>
                </a:lnTo>
                <a:lnTo>
                  <a:pt x="392714" y="1283933"/>
                </a:lnTo>
                <a:close/>
                <a:moveTo>
                  <a:pt x="5038222" y="1282797"/>
                </a:moveTo>
                <a:lnTo>
                  <a:pt x="5038222" y="1501579"/>
                </a:lnTo>
                <a:lnTo>
                  <a:pt x="5257004" y="1501579"/>
                </a:lnTo>
                <a:lnTo>
                  <a:pt x="5257004" y="1282797"/>
                </a:lnTo>
                <a:close/>
                <a:moveTo>
                  <a:pt x="2558831" y="1282797"/>
                </a:moveTo>
                <a:lnTo>
                  <a:pt x="2558831" y="1501579"/>
                </a:lnTo>
                <a:lnTo>
                  <a:pt x="2777615" y="1501579"/>
                </a:lnTo>
                <a:lnTo>
                  <a:pt x="2777615" y="1282797"/>
                </a:lnTo>
                <a:close/>
                <a:moveTo>
                  <a:pt x="7517624" y="907962"/>
                </a:moveTo>
                <a:lnTo>
                  <a:pt x="7517624" y="1126744"/>
                </a:lnTo>
                <a:lnTo>
                  <a:pt x="7736406" y="1126744"/>
                </a:lnTo>
                <a:lnTo>
                  <a:pt x="7736406" y="907962"/>
                </a:lnTo>
                <a:close/>
                <a:moveTo>
                  <a:pt x="9974893" y="902323"/>
                </a:moveTo>
                <a:lnTo>
                  <a:pt x="9974893" y="1121105"/>
                </a:lnTo>
                <a:lnTo>
                  <a:pt x="10193675" y="1121105"/>
                </a:lnTo>
                <a:lnTo>
                  <a:pt x="10193675" y="902323"/>
                </a:lnTo>
                <a:close/>
                <a:moveTo>
                  <a:pt x="173933" y="890648"/>
                </a:moveTo>
                <a:lnTo>
                  <a:pt x="173933" y="1109430"/>
                </a:lnTo>
                <a:lnTo>
                  <a:pt x="392715" y="1109430"/>
                </a:lnTo>
                <a:lnTo>
                  <a:pt x="392715" y="890648"/>
                </a:lnTo>
                <a:close/>
                <a:moveTo>
                  <a:pt x="5038223" y="889512"/>
                </a:moveTo>
                <a:lnTo>
                  <a:pt x="5038223" y="1108294"/>
                </a:lnTo>
                <a:lnTo>
                  <a:pt x="5257005" y="1108294"/>
                </a:lnTo>
                <a:lnTo>
                  <a:pt x="5257005" y="889512"/>
                </a:lnTo>
                <a:close/>
                <a:moveTo>
                  <a:pt x="2558833" y="889512"/>
                </a:moveTo>
                <a:lnTo>
                  <a:pt x="2558833" y="1108294"/>
                </a:lnTo>
                <a:lnTo>
                  <a:pt x="2777616" y="1108294"/>
                </a:lnTo>
                <a:lnTo>
                  <a:pt x="2777616" y="889512"/>
                </a:lnTo>
                <a:close/>
                <a:moveTo>
                  <a:pt x="7520559" y="514680"/>
                </a:moveTo>
                <a:lnTo>
                  <a:pt x="7520559" y="733459"/>
                </a:lnTo>
                <a:lnTo>
                  <a:pt x="7739341" y="733459"/>
                </a:lnTo>
                <a:lnTo>
                  <a:pt x="7739341" y="514680"/>
                </a:lnTo>
                <a:close/>
                <a:moveTo>
                  <a:pt x="9977828" y="509041"/>
                </a:moveTo>
                <a:lnTo>
                  <a:pt x="9977828" y="727820"/>
                </a:lnTo>
                <a:lnTo>
                  <a:pt x="10196610" y="727820"/>
                </a:lnTo>
                <a:lnTo>
                  <a:pt x="10196610" y="509041"/>
                </a:lnTo>
                <a:close/>
                <a:moveTo>
                  <a:pt x="176868" y="497366"/>
                </a:moveTo>
                <a:lnTo>
                  <a:pt x="176868" y="716145"/>
                </a:lnTo>
                <a:lnTo>
                  <a:pt x="395650" y="716145"/>
                </a:lnTo>
                <a:lnTo>
                  <a:pt x="395650" y="497366"/>
                </a:lnTo>
                <a:close/>
                <a:moveTo>
                  <a:pt x="2561768" y="496230"/>
                </a:moveTo>
                <a:lnTo>
                  <a:pt x="2561768" y="715009"/>
                </a:lnTo>
                <a:lnTo>
                  <a:pt x="2780551" y="715009"/>
                </a:lnTo>
                <a:lnTo>
                  <a:pt x="2780551" y="496230"/>
                </a:lnTo>
                <a:close/>
                <a:moveTo>
                  <a:pt x="5041158" y="496230"/>
                </a:moveTo>
                <a:lnTo>
                  <a:pt x="5041158" y="715009"/>
                </a:lnTo>
                <a:lnTo>
                  <a:pt x="5259940" y="715009"/>
                </a:lnTo>
                <a:lnTo>
                  <a:pt x="5259940" y="496230"/>
                </a:lnTo>
                <a:close/>
                <a:moveTo>
                  <a:pt x="546132" y="124899"/>
                </a:moveTo>
                <a:lnTo>
                  <a:pt x="546132" y="343681"/>
                </a:lnTo>
                <a:lnTo>
                  <a:pt x="764914" y="343681"/>
                </a:lnTo>
                <a:lnTo>
                  <a:pt x="764914" y="124899"/>
                </a:lnTo>
                <a:close/>
                <a:moveTo>
                  <a:pt x="173928" y="124899"/>
                </a:moveTo>
                <a:lnTo>
                  <a:pt x="173928" y="343681"/>
                </a:lnTo>
                <a:lnTo>
                  <a:pt x="392710" y="343681"/>
                </a:lnTo>
                <a:lnTo>
                  <a:pt x="392710" y="124899"/>
                </a:lnTo>
                <a:close/>
                <a:moveTo>
                  <a:pt x="4252619" y="124898"/>
                </a:moveTo>
                <a:lnTo>
                  <a:pt x="4252619" y="343680"/>
                </a:lnTo>
                <a:lnTo>
                  <a:pt x="4471401" y="343680"/>
                </a:lnTo>
                <a:lnTo>
                  <a:pt x="4471401" y="124898"/>
                </a:lnTo>
                <a:close/>
                <a:moveTo>
                  <a:pt x="3880426" y="124898"/>
                </a:moveTo>
                <a:lnTo>
                  <a:pt x="3880426" y="343680"/>
                </a:lnTo>
                <a:lnTo>
                  <a:pt x="4099208" y="343680"/>
                </a:lnTo>
                <a:lnTo>
                  <a:pt x="4099208" y="124898"/>
                </a:lnTo>
                <a:close/>
                <a:moveTo>
                  <a:pt x="1666391" y="122510"/>
                </a:moveTo>
                <a:lnTo>
                  <a:pt x="1666391" y="341293"/>
                </a:lnTo>
                <a:lnTo>
                  <a:pt x="1885172" y="341293"/>
                </a:lnTo>
                <a:lnTo>
                  <a:pt x="1885172" y="122510"/>
                </a:lnTo>
                <a:close/>
                <a:moveTo>
                  <a:pt x="1291150" y="122510"/>
                </a:moveTo>
                <a:lnTo>
                  <a:pt x="1291150" y="341293"/>
                </a:lnTo>
                <a:lnTo>
                  <a:pt x="1509932" y="341293"/>
                </a:lnTo>
                <a:lnTo>
                  <a:pt x="1509932" y="122510"/>
                </a:lnTo>
                <a:close/>
                <a:moveTo>
                  <a:pt x="915909" y="122510"/>
                </a:moveTo>
                <a:lnTo>
                  <a:pt x="915909" y="341293"/>
                </a:lnTo>
                <a:lnTo>
                  <a:pt x="1134691" y="341293"/>
                </a:lnTo>
                <a:lnTo>
                  <a:pt x="1134691" y="122510"/>
                </a:lnTo>
                <a:close/>
                <a:moveTo>
                  <a:pt x="5372879" y="122510"/>
                </a:moveTo>
                <a:lnTo>
                  <a:pt x="5372879" y="341292"/>
                </a:lnTo>
                <a:lnTo>
                  <a:pt x="5591661" y="341292"/>
                </a:lnTo>
                <a:lnTo>
                  <a:pt x="5591661" y="122510"/>
                </a:lnTo>
                <a:close/>
                <a:moveTo>
                  <a:pt x="4997638" y="122510"/>
                </a:moveTo>
                <a:lnTo>
                  <a:pt x="4997638" y="341292"/>
                </a:lnTo>
                <a:lnTo>
                  <a:pt x="5216420" y="341292"/>
                </a:lnTo>
                <a:lnTo>
                  <a:pt x="5216420" y="122510"/>
                </a:lnTo>
                <a:close/>
                <a:moveTo>
                  <a:pt x="4622397" y="122510"/>
                </a:moveTo>
                <a:lnTo>
                  <a:pt x="4622397" y="341292"/>
                </a:lnTo>
                <a:lnTo>
                  <a:pt x="4841179" y="341292"/>
                </a:lnTo>
                <a:lnTo>
                  <a:pt x="4841179" y="122510"/>
                </a:lnTo>
                <a:close/>
                <a:moveTo>
                  <a:pt x="7596970" y="120410"/>
                </a:moveTo>
                <a:lnTo>
                  <a:pt x="7596970" y="339192"/>
                </a:lnTo>
                <a:lnTo>
                  <a:pt x="7815752" y="339192"/>
                </a:lnTo>
                <a:lnTo>
                  <a:pt x="7815752" y="120410"/>
                </a:lnTo>
                <a:close/>
                <a:moveTo>
                  <a:pt x="7969174" y="120409"/>
                </a:moveTo>
                <a:lnTo>
                  <a:pt x="7969174" y="339192"/>
                </a:lnTo>
                <a:lnTo>
                  <a:pt x="8187956" y="339192"/>
                </a:lnTo>
                <a:lnTo>
                  <a:pt x="8187956" y="120409"/>
                </a:lnTo>
                <a:close/>
                <a:moveTo>
                  <a:pt x="2398631" y="118589"/>
                </a:moveTo>
                <a:lnTo>
                  <a:pt x="2398631" y="337372"/>
                </a:lnTo>
                <a:lnTo>
                  <a:pt x="2617414" y="337372"/>
                </a:lnTo>
                <a:lnTo>
                  <a:pt x="2617414" y="118589"/>
                </a:lnTo>
                <a:close/>
                <a:moveTo>
                  <a:pt x="2026425" y="118589"/>
                </a:moveTo>
                <a:lnTo>
                  <a:pt x="2026425" y="337372"/>
                </a:lnTo>
                <a:lnTo>
                  <a:pt x="2245208" y="337372"/>
                </a:lnTo>
                <a:lnTo>
                  <a:pt x="2245208" y="118589"/>
                </a:lnTo>
                <a:close/>
                <a:moveTo>
                  <a:pt x="6105118" y="118589"/>
                </a:moveTo>
                <a:lnTo>
                  <a:pt x="6105118" y="337371"/>
                </a:lnTo>
                <a:lnTo>
                  <a:pt x="6323900" y="337371"/>
                </a:lnTo>
                <a:lnTo>
                  <a:pt x="6323900" y="118589"/>
                </a:lnTo>
                <a:close/>
                <a:moveTo>
                  <a:pt x="5732914" y="118589"/>
                </a:moveTo>
                <a:lnTo>
                  <a:pt x="5732914" y="337371"/>
                </a:lnTo>
                <a:lnTo>
                  <a:pt x="5951696" y="337371"/>
                </a:lnTo>
                <a:lnTo>
                  <a:pt x="5951696" y="118589"/>
                </a:lnTo>
                <a:close/>
                <a:moveTo>
                  <a:pt x="8338952" y="118022"/>
                </a:moveTo>
                <a:lnTo>
                  <a:pt x="8338952" y="336804"/>
                </a:lnTo>
                <a:lnTo>
                  <a:pt x="8557734" y="336804"/>
                </a:lnTo>
                <a:lnTo>
                  <a:pt x="8557734" y="118022"/>
                </a:lnTo>
                <a:close/>
                <a:moveTo>
                  <a:pt x="9089434" y="118021"/>
                </a:moveTo>
                <a:lnTo>
                  <a:pt x="9089434" y="336804"/>
                </a:lnTo>
                <a:lnTo>
                  <a:pt x="9308216" y="336804"/>
                </a:lnTo>
                <a:lnTo>
                  <a:pt x="9308216" y="118021"/>
                </a:lnTo>
                <a:close/>
                <a:moveTo>
                  <a:pt x="8714193" y="118021"/>
                </a:moveTo>
                <a:lnTo>
                  <a:pt x="8714193" y="336804"/>
                </a:lnTo>
                <a:lnTo>
                  <a:pt x="8932975" y="336804"/>
                </a:lnTo>
                <a:lnTo>
                  <a:pt x="8932975" y="118021"/>
                </a:lnTo>
                <a:close/>
                <a:moveTo>
                  <a:pt x="3518894" y="116201"/>
                </a:moveTo>
                <a:lnTo>
                  <a:pt x="3518894" y="334984"/>
                </a:lnTo>
                <a:lnTo>
                  <a:pt x="3737676" y="334984"/>
                </a:lnTo>
                <a:lnTo>
                  <a:pt x="3737676" y="116201"/>
                </a:lnTo>
                <a:close/>
                <a:moveTo>
                  <a:pt x="3143652" y="116201"/>
                </a:moveTo>
                <a:lnTo>
                  <a:pt x="3143652" y="334984"/>
                </a:lnTo>
                <a:lnTo>
                  <a:pt x="3362435" y="334984"/>
                </a:lnTo>
                <a:lnTo>
                  <a:pt x="3362435" y="116201"/>
                </a:lnTo>
                <a:close/>
                <a:moveTo>
                  <a:pt x="2768410" y="116201"/>
                </a:moveTo>
                <a:lnTo>
                  <a:pt x="2768410" y="334984"/>
                </a:lnTo>
                <a:lnTo>
                  <a:pt x="2987193" y="334984"/>
                </a:lnTo>
                <a:lnTo>
                  <a:pt x="2987193" y="116201"/>
                </a:lnTo>
                <a:close/>
                <a:moveTo>
                  <a:pt x="7225378" y="116201"/>
                </a:moveTo>
                <a:lnTo>
                  <a:pt x="7225378" y="334983"/>
                </a:lnTo>
                <a:lnTo>
                  <a:pt x="7444160" y="334983"/>
                </a:lnTo>
                <a:lnTo>
                  <a:pt x="7444160" y="116201"/>
                </a:lnTo>
                <a:close/>
                <a:moveTo>
                  <a:pt x="6850137" y="116201"/>
                </a:moveTo>
                <a:lnTo>
                  <a:pt x="6850137" y="334983"/>
                </a:lnTo>
                <a:lnTo>
                  <a:pt x="7068919" y="334983"/>
                </a:lnTo>
                <a:lnTo>
                  <a:pt x="7068919" y="116201"/>
                </a:lnTo>
                <a:close/>
                <a:moveTo>
                  <a:pt x="6474896" y="116201"/>
                </a:moveTo>
                <a:lnTo>
                  <a:pt x="6474896" y="334983"/>
                </a:lnTo>
                <a:lnTo>
                  <a:pt x="6693678" y="334983"/>
                </a:lnTo>
                <a:lnTo>
                  <a:pt x="6693678" y="116201"/>
                </a:lnTo>
                <a:close/>
                <a:moveTo>
                  <a:pt x="9449469" y="114100"/>
                </a:moveTo>
                <a:lnTo>
                  <a:pt x="9449469" y="332883"/>
                </a:lnTo>
                <a:lnTo>
                  <a:pt x="9668251" y="332883"/>
                </a:lnTo>
                <a:lnTo>
                  <a:pt x="9668251" y="114100"/>
                </a:lnTo>
                <a:close/>
                <a:moveTo>
                  <a:pt x="9821673" y="114100"/>
                </a:moveTo>
                <a:lnTo>
                  <a:pt x="9821673" y="332883"/>
                </a:lnTo>
                <a:lnTo>
                  <a:pt x="10040455" y="332883"/>
                </a:lnTo>
                <a:lnTo>
                  <a:pt x="10040455" y="114100"/>
                </a:lnTo>
                <a:close/>
                <a:moveTo>
                  <a:pt x="0" y="0"/>
                </a:moveTo>
                <a:lnTo>
                  <a:pt x="10268980" y="0"/>
                </a:lnTo>
                <a:lnTo>
                  <a:pt x="10268980" y="2391505"/>
                </a:lnTo>
                <a:lnTo>
                  <a:pt x="0" y="239150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8" name="任意多边形: 形状 147">
            <a:extLst>
              <a:ext uri="{FF2B5EF4-FFF2-40B4-BE49-F238E27FC236}">
                <a16:creationId xmlns:a16="http://schemas.microsoft.com/office/drawing/2014/main" id="{E0A920E5-30DB-4332-8696-36382A373D4F}"/>
              </a:ext>
            </a:extLst>
          </p:cNvPr>
          <p:cNvSpPr/>
          <p:nvPr/>
        </p:nvSpPr>
        <p:spPr>
          <a:xfrm>
            <a:off x="0" y="1001425"/>
            <a:ext cx="10268980" cy="2391505"/>
          </a:xfrm>
          <a:custGeom>
            <a:avLst/>
            <a:gdLst>
              <a:gd name="connsiteX0" fmla="*/ 4252619 w 10268980"/>
              <a:gd name="connsiteY0" fmla="*/ 2059702 h 2391505"/>
              <a:gd name="connsiteX1" fmla="*/ 4252619 w 10268980"/>
              <a:gd name="connsiteY1" fmla="*/ 2278484 h 2391505"/>
              <a:gd name="connsiteX2" fmla="*/ 4471401 w 10268980"/>
              <a:gd name="connsiteY2" fmla="*/ 2278484 h 2391505"/>
              <a:gd name="connsiteX3" fmla="*/ 4471401 w 10268980"/>
              <a:gd name="connsiteY3" fmla="*/ 2059702 h 2391505"/>
              <a:gd name="connsiteX4" fmla="*/ 3880419 w 10268980"/>
              <a:gd name="connsiteY4" fmla="*/ 2059702 h 2391505"/>
              <a:gd name="connsiteX5" fmla="*/ 3880419 w 10268980"/>
              <a:gd name="connsiteY5" fmla="*/ 2278484 h 2391505"/>
              <a:gd name="connsiteX6" fmla="*/ 4099201 w 10268980"/>
              <a:gd name="connsiteY6" fmla="*/ 2278484 h 2391505"/>
              <a:gd name="connsiteX7" fmla="*/ 4099201 w 10268980"/>
              <a:gd name="connsiteY7" fmla="*/ 2059702 h 2391505"/>
              <a:gd name="connsiteX8" fmla="*/ 546128 w 10268980"/>
              <a:gd name="connsiteY8" fmla="*/ 2059702 h 2391505"/>
              <a:gd name="connsiteX9" fmla="*/ 546128 w 10268980"/>
              <a:gd name="connsiteY9" fmla="*/ 2278484 h 2391505"/>
              <a:gd name="connsiteX10" fmla="*/ 764910 w 10268980"/>
              <a:gd name="connsiteY10" fmla="*/ 2278484 h 2391505"/>
              <a:gd name="connsiteX11" fmla="*/ 764910 w 10268980"/>
              <a:gd name="connsiteY11" fmla="*/ 2059702 h 2391505"/>
              <a:gd name="connsiteX12" fmla="*/ 173924 w 10268980"/>
              <a:gd name="connsiteY12" fmla="*/ 2059702 h 2391505"/>
              <a:gd name="connsiteX13" fmla="*/ 173924 w 10268980"/>
              <a:gd name="connsiteY13" fmla="*/ 2278484 h 2391505"/>
              <a:gd name="connsiteX14" fmla="*/ 392706 w 10268980"/>
              <a:gd name="connsiteY14" fmla="*/ 2278484 h 2391505"/>
              <a:gd name="connsiteX15" fmla="*/ 392706 w 10268980"/>
              <a:gd name="connsiteY15" fmla="*/ 2059702 h 2391505"/>
              <a:gd name="connsiteX16" fmla="*/ 5372879 w 10268980"/>
              <a:gd name="connsiteY16" fmla="*/ 2057314 h 2391505"/>
              <a:gd name="connsiteX17" fmla="*/ 5372879 w 10268980"/>
              <a:gd name="connsiteY17" fmla="*/ 2276096 h 2391505"/>
              <a:gd name="connsiteX18" fmla="*/ 5591661 w 10268980"/>
              <a:gd name="connsiteY18" fmla="*/ 2276096 h 2391505"/>
              <a:gd name="connsiteX19" fmla="*/ 5591661 w 10268980"/>
              <a:gd name="connsiteY19" fmla="*/ 2057314 h 2391505"/>
              <a:gd name="connsiteX20" fmla="*/ 4997638 w 10268980"/>
              <a:gd name="connsiteY20" fmla="*/ 2057314 h 2391505"/>
              <a:gd name="connsiteX21" fmla="*/ 4997638 w 10268980"/>
              <a:gd name="connsiteY21" fmla="*/ 2276096 h 2391505"/>
              <a:gd name="connsiteX22" fmla="*/ 5216420 w 10268980"/>
              <a:gd name="connsiteY22" fmla="*/ 2276096 h 2391505"/>
              <a:gd name="connsiteX23" fmla="*/ 5216420 w 10268980"/>
              <a:gd name="connsiteY23" fmla="*/ 2057314 h 2391505"/>
              <a:gd name="connsiteX24" fmla="*/ 4622397 w 10268980"/>
              <a:gd name="connsiteY24" fmla="*/ 2057314 h 2391505"/>
              <a:gd name="connsiteX25" fmla="*/ 4622397 w 10268980"/>
              <a:gd name="connsiteY25" fmla="*/ 2276096 h 2391505"/>
              <a:gd name="connsiteX26" fmla="*/ 4841179 w 10268980"/>
              <a:gd name="connsiteY26" fmla="*/ 2276096 h 2391505"/>
              <a:gd name="connsiteX27" fmla="*/ 4841179 w 10268980"/>
              <a:gd name="connsiteY27" fmla="*/ 2057314 h 2391505"/>
              <a:gd name="connsiteX28" fmla="*/ 1666387 w 10268980"/>
              <a:gd name="connsiteY28" fmla="*/ 2057314 h 2391505"/>
              <a:gd name="connsiteX29" fmla="*/ 1666387 w 10268980"/>
              <a:gd name="connsiteY29" fmla="*/ 2276096 h 2391505"/>
              <a:gd name="connsiteX30" fmla="*/ 1885169 w 10268980"/>
              <a:gd name="connsiteY30" fmla="*/ 2276096 h 2391505"/>
              <a:gd name="connsiteX31" fmla="*/ 1885169 w 10268980"/>
              <a:gd name="connsiteY31" fmla="*/ 2057314 h 2391505"/>
              <a:gd name="connsiteX32" fmla="*/ 1291147 w 10268980"/>
              <a:gd name="connsiteY32" fmla="*/ 2057314 h 2391505"/>
              <a:gd name="connsiteX33" fmla="*/ 1291147 w 10268980"/>
              <a:gd name="connsiteY33" fmla="*/ 2276096 h 2391505"/>
              <a:gd name="connsiteX34" fmla="*/ 1509928 w 10268980"/>
              <a:gd name="connsiteY34" fmla="*/ 2276096 h 2391505"/>
              <a:gd name="connsiteX35" fmla="*/ 1509928 w 10268980"/>
              <a:gd name="connsiteY35" fmla="*/ 2057314 h 2391505"/>
              <a:gd name="connsiteX36" fmla="*/ 915906 w 10268980"/>
              <a:gd name="connsiteY36" fmla="*/ 2057314 h 2391505"/>
              <a:gd name="connsiteX37" fmla="*/ 915906 w 10268980"/>
              <a:gd name="connsiteY37" fmla="*/ 2276096 h 2391505"/>
              <a:gd name="connsiteX38" fmla="*/ 1134688 w 10268980"/>
              <a:gd name="connsiteY38" fmla="*/ 2276096 h 2391505"/>
              <a:gd name="connsiteX39" fmla="*/ 1134688 w 10268980"/>
              <a:gd name="connsiteY39" fmla="*/ 2057314 h 2391505"/>
              <a:gd name="connsiteX40" fmla="*/ 7969174 w 10268980"/>
              <a:gd name="connsiteY40" fmla="*/ 2055214 h 2391505"/>
              <a:gd name="connsiteX41" fmla="*/ 7969174 w 10268980"/>
              <a:gd name="connsiteY41" fmla="*/ 2273996 h 2391505"/>
              <a:gd name="connsiteX42" fmla="*/ 8187956 w 10268980"/>
              <a:gd name="connsiteY42" fmla="*/ 2273996 h 2391505"/>
              <a:gd name="connsiteX43" fmla="*/ 8187956 w 10268980"/>
              <a:gd name="connsiteY43" fmla="*/ 2055214 h 2391505"/>
              <a:gd name="connsiteX44" fmla="*/ 7596970 w 10268980"/>
              <a:gd name="connsiteY44" fmla="*/ 2055214 h 2391505"/>
              <a:gd name="connsiteX45" fmla="*/ 7596970 w 10268980"/>
              <a:gd name="connsiteY45" fmla="*/ 2273996 h 2391505"/>
              <a:gd name="connsiteX46" fmla="*/ 7815752 w 10268980"/>
              <a:gd name="connsiteY46" fmla="*/ 2273996 h 2391505"/>
              <a:gd name="connsiteX47" fmla="*/ 7815752 w 10268980"/>
              <a:gd name="connsiteY47" fmla="*/ 2055214 h 2391505"/>
              <a:gd name="connsiteX48" fmla="*/ 6105118 w 10268980"/>
              <a:gd name="connsiteY48" fmla="*/ 2053393 h 2391505"/>
              <a:gd name="connsiteX49" fmla="*/ 6105118 w 10268980"/>
              <a:gd name="connsiteY49" fmla="*/ 2272175 h 2391505"/>
              <a:gd name="connsiteX50" fmla="*/ 6323900 w 10268980"/>
              <a:gd name="connsiteY50" fmla="*/ 2272175 h 2391505"/>
              <a:gd name="connsiteX51" fmla="*/ 6323900 w 10268980"/>
              <a:gd name="connsiteY51" fmla="*/ 2053393 h 2391505"/>
              <a:gd name="connsiteX52" fmla="*/ 5732914 w 10268980"/>
              <a:gd name="connsiteY52" fmla="*/ 2053393 h 2391505"/>
              <a:gd name="connsiteX53" fmla="*/ 5732914 w 10268980"/>
              <a:gd name="connsiteY53" fmla="*/ 2272175 h 2391505"/>
              <a:gd name="connsiteX54" fmla="*/ 5951696 w 10268980"/>
              <a:gd name="connsiteY54" fmla="*/ 2272175 h 2391505"/>
              <a:gd name="connsiteX55" fmla="*/ 5951696 w 10268980"/>
              <a:gd name="connsiteY55" fmla="*/ 2053393 h 2391505"/>
              <a:gd name="connsiteX56" fmla="*/ 2398627 w 10268980"/>
              <a:gd name="connsiteY56" fmla="*/ 2053393 h 2391505"/>
              <a:gd name="connsiteX57" fmla="*/ 2398627 w 10268980"/>
              <a:gd name="connsiteY57" fmla="*/ 2272175 h 2391505"/>
              <a:gd name="connsiteX58" fmla="*/ 2617409 w 10268980"/>
              <a:gd name="connsiteY58" fmla="*/ 2272175 h 2391505"/>
              <a:gd name="connsiteX59" fmla="*/ 2617409 w 10268980"/>
              <a:gd name="connsiteY59" fmla="*/ 2053393 h 2391505"/>
              <a:gd name="connsiteX60" fmla="*/ 2026422 w 10268980"/>
              <a:gd name="connsiteY60" fmla="*/ 2053393 h 2391505"/>
              <a:gd name="connsiteX61" fmla="*/ 2026422 w 10268980"/>
              <a:gd name="connsiteY61" fmla="*/ 2272175 h 2391505"/>
              <a:gd name="connsiteX62" fmla="*/ 2245205 w 10268980"/>
              <a:gd name="connsiteY62" fmla="*/ 2272175 h 2391505"/>
              <a:gd name="connsiteX63" fmla="*/ 2245205 w 10268980"/>
              <a:gd name="connsiteY63" fmla="*/ 2053393 h 2391505"/>
              <a:gd name="connsiteX64" fmla="*/ 9089434 w 10268980"/>
              <a:gd name="connsiteY64" fmla="*/ 2052826 h 2391505"/>
              <a:gd name="connsiteX65" fmla="*/ 9089434 w 10268980"/>
              <a:gd name="connsiteY65" fmla="*/ 2271608 h 2391505"/>
              <a:gd name="connsiteX66" fmla="*/ 9308216 w 10268980"/>
              <a:gd name="connsiteY66" fmla="*/ 2271608 h 2391505"/>
              <a:gd name="connsiteX67" fmla="*/ 9308216 w 10268980"/>
              <a:gd name="connsiteY67" fmla="*/ 2052826 h 2391505"/>
              <a:gd name="connsiteX68" fmla="*/ 8714193 w 10268980"/>
              <a:gd name="connsiteY68" fmla="*/ 2052826 h 2391505"/>
              <a:gd name="connsiteX69" fmla="*/ 8714193 w 10268980"/>
              <a:gd name="connsiteY69" fmla="*/ 2271608 h 2391505"/>
              <a:gd name="connsiteX70" fmla="*/ 8932975 w 10268980"/>
              <a:gd name="connsiteY70" fmla="*/ 2271608 h 2391505"/>
              <a:gd name="connsiteX71" fmla="*/ 8932975 w 10268980"/>
              <a:gd name="connsiteY71" fmla="*/ 2052826 h 2391505"/>
              <a:gd name="connsiteX72" fmla="*/ 8338952 w 10268980"/>
              <a:gd name="connsiteY72" fmla="*/ 2052826 h 2391505"/>
              <a:gd name="connsiteX73" fmla="*/ 8338952 w 10268980"/>
              <a:gd name="connsiteY73" fmla="*/ 2271608 h 2391505"/>
              <a:gd name="connsiteX74" fmla="*/ 8557734 w 10268980"/>
              <a:gd name="connsiteY74" fmla="*/ 2271608 h 2391505"/>
              <a:gd name="connsiteX75" fmla="*/ 8557734 w 10268980"/>
              <a:gd name="connsiteY75" fmla="*/ 2052826 h 2391505"/>
              <a:gd name="connsiteX76" fmla="*/ 7225378 w 10268980"/>
              <a:gd name="connsiteY76" fmla="*/ 2051005 h 2391505"/>
              <a:gd name="connsiteX77" fmla="*/ 7225378 w 10268980"/>
              <a:gd name="connsiteY77" fmla="*/ 2269787 h 2391505"/>
              <a:gd name="connsiteX78" fmla="*/ 7444160 w 10268980"/>
              <a:gd name="connsiteY78" fmla="*/ 2269787 h 2391505"/>
              <a:gd name="connsiteX79" fmla="*/ 7444160 w 10268980"/>
              <a:gd name="connsiteY79" fmla="*/ 2051005 h 2391505"/>
              <a:gd name="connsiteX80" fmla="*/ 6850137 w 10268980"/>
              <a:gd name="connsiteY80" fmla="*/ 2051005 h 2391505"/>
              <a:gd name="connsiteX81" fmla="*/ 6850137 w 10268980"/>
              <a:gd name="connsiteY81" fmla="*/ 2269787 h 2391505"/>
              <a:gd name="connsiteX82" fmla="*/ 7068919 w 10268980"/>
              <a:gd name="connsiteY82" fmla="*/ 2269787 h 2391505"/>
              <a:gd name="connsiteX83" fmla="*/ 7068919 w 10268980"/>
              <a:gd name="connsiteY83" fmla="*/ 2051005 h 2391505"/>
              <a:gd name="connsiteX84" fmla="*/ 6474896 w 10268980"/>
              <a:gd name="connsiteY84" fmla="*/ 2051005 h 2391505"/>
              <a:gd name="connsiteX85" fmla="*/ 6474896 w 10268980"/>
              <a:gd name="connsiteY85" fmla="*/ 2269787 h 2391505"/>
              <a:gd name="connsiteX86" fmla="*/ 6693678 w 10268980"/>
              <a:gd name="connsiteY86" fmla="*/ 2269787 h 2391505"/>
              <a:gd name="connsiteX87" fmla="*/ 6693678 w 10268980"/>
              <a:gd name="connsiteY87" fmla="*/ 2051005 h 2391505"/>
              <a:gd name="connsiteX88" fmla="*/ 3518887 w 10268980"/>
              <a:gd name="connsiteY88" fmla="*/ 2051005 h 2391505"/>
              <a:gd name="connsiteX89" fmla="*/ 3518887 w 10268980"/>
              <a:gd name="connsiteY89" fmla="*/ 2269787 h 2391505"/>
              <a:gd name="connsiteX90" fmla="*/ 3737670 w 10268980"/>
              <a:gd name="connsiteY90" fmla="*/ 2269787 h 2391505"/>
              <a:gd name="connsiteX91" fmla="*/ 3737670 w 10268980"/>
              <a:gd name="connsiteY91" fmla="*/ 2051005 h 2391505"/>
              <a:gd name="connsiteX92" fmla="*/ 3143646 w 10268980"/>
              <a:gd name="connsiteY92" fmla="*/ 2051005 h 2391505"/>
              <a:gd name="connsiteX93" fmla="*/ 3143646 w 10268980"/>
              <a:gd name="connsiteY93" fmla="*/ 2269787 h 2391505"/>
              <a:gd name="connsiteX94" fmla="*/ 3362428 w 10268980"/>
              <a:gd name="connsiteY94" fmla="*/ 2269787 h 2391505"/>
              <a:gd name="connsiteX95" fmla="*/ 3362428 w 10268980"/>
              <a:gd name="connsiteY95" fmla="*/ 2051005 h 2391505"/>
              <a:gd name="connsiteX96" fmla="*/ 2768405 w 10268980"/>
              <a:gd name="connsiteY96" fmla="*/ 2051005 h 2391505"/>
              <a:gd name="connsiteX97" fmla="*/ 2768405 w 10268980"/>
              <a:gd name="connsiteY97" fmla="*/ 2269787 h 2391505"/>
              <a:gd name="connsiteX98" fmla="*/ 2987187 w 10268980"/>
              <a:gd name="connsiteY98" fmla="*/ 2269787 h 2391505"/>
              <a:gd name="connsiteX99" fmla="*/ 2987187 w 10268980"/>
              <a:gd name="connsiteY99" fmla="*/ 2051005 h 2391505"/>
              <a:gd name="connsiteX100" fmla="*/ 9821673 w 10268980"/>
              <a:gd name="connsiteY100" fmla="*/ 2048905 h 2391505"/>
              <a:gd name="connsiteX101" fmla="*/ 9821673 w 10268980"/>
              <a:gd name="connsiteY101" fmla="*/ 2267687 h 2391505"/>
              <a:gd name="connsiteX102" fmla="*/ 10040455 w 10268980"/>
              <a:gd name="connsiteY102" fmla="*/ 2267687 h 2391505"/>
              <a:gd name="connsiteX103" fmla="*/ 10040455 w 10268980"/>
              <a:gd name="connsiteY103" fmla="*/ 2048905 h 2391505"/>
              <a:gd name="connsiteX104" fmla="*/ 9449469 w 10268980"/>
              <a:gd name="connsiteY104" fmla="*/ 2048905 h 2391505"/>
              <a:gd name="connsiteX105" fmla="*/ 9449469 w 10268980"/>
              <a:gd name="connsiteY105" fmla="*/ 2267687 h 2391505"/>
              <a:gd name="connsiteX106" fmla="*/ 9668251 w 10268980"/>
              <a:gd name="connsiteY106" fmla="*/ 2267687 h 2391505"/>
              <a:gd name="connsiteX107" fmla="*/ 9668251 w 10268980"/>
              <a:gd name="connsiteY107" fmla="*/ 2048905 h 2391505"/>
              <a:gd name="connsiteX108" fmla="*/ 7517622 w 10268980"/>
              <a:gd name="connsiteY108" fmla="*/ 1688575 h 2391505"/>
              <a:gd name="connsiteX109" fmla="*/ 7517622 w 10268980"/>
              <a:gd name="connsiteY109" fmla="*/ 1907357 h 2391505"/>
              <a:gd name="connsiteX110" fmla="*/ 7736404 w 10268980"/>
              <a:gd name="connsiteY110" fmla="*/ 1907357 h 2391505"/>
              <a:gd name="connsiteX111" fmla="*/ 7736404 w 10268980"/>
              <a:gd name="connsiteY111" fmla="*/ 1688575 h 2391505"/>
              <a:gd name="connsiteX112" fmla="*/ 9974891 w 10268980"/>
              <a:gd name="connsiteY112" fmla="*/ 1682936 h 2391505"/>
              <a:gd name="connsiteX113" fmla="*/ 9974891 w 10268980"/>
              <a:gd name="connsiteY113" fmla="*/ 1901718 h 2391505"/>
              <a:gd name="connsiteX114" fmla="*/ 10193673 w 10268980"/>
              <a:gd name="connsiteY114" fmla="*/ 1901718 h 2391505"/>
              <a:gd name="connsiteX115" fmla="*/ 10193673 w 10268980"/>
              <a:gd name="connsiteY115" fmla="*/ 1682936 h 2391505"/>
              <a:gd name="connsiteX116" fmla="*/ 173931 w 10268980"/>
              <a:gd name="connsiteY116" fmla="*/ 1671261 h 2391505"/>
              <a:gd name="connsiteX117" fmla="*/ 173931 w 10268980"/>
              <a:gd name="connsiteY117" fmla="*/ 1890043 h 2391505"/>
              <a:gd name="connsiteX118" fmla="*/ 392712 w 10268980"/>
              <a:gd name="connsiteY118" fmla="*/ 1890043 h 2391505"/>
              <a:gd name="connsiteX119" fmla="*/ 392712 w 10268980"/>
              <a:gd name="connsiteY119" fmla="*/ 1671261 h 2391505"/>
              <a:gd name="connsiteX120" fmla="*/ 5038221 w 10268980"/>
              <a:gd name="connsiteY120" fmla="*/ 1670125 h 2391505"/>
              <a:gd name="connsiteX121" fmla="*/ 5038221 w 10268980"/>
              <a:gd name="connsiteY121" fmla="*/ 1888907 h 2391505"/>
              <a:gd name="connsiteX122" fmla="*/ 5257003 w 10268980"/>
              <a:gd name="connsiteY122" fmla="*/ 1888907 h 2391505"/>
              <a:gd name="connsiteX123" fmla="*/ 5257003 w 10268980"/>
              <a:gd name="connsiteY123" fmla="*/ 1670125 h 2391505"/>
              <a:gd name="connsiteX124" fmla="*/ 2558831 w 10268980"/>
              <a:gd name="connsiteY124" fmla="*/ 1670125 h 2391505"/>
              <a:gd name="connsiteX125" fmla="*/ 2558831 w 10268980"/>
              <a:gd name="connsiteY125" fmla="*/ 1888907 h 2391505"/>
              <a:gd name="connsiteX126" fmla="*/ 2777614 w 10268980"/>
              <a:gd name="connsiteY126" fmla="*/ 1888907 h 2391505"/>
              <a:gd name="connsiteX127" fmla="*/ 2777614 w 10268980"/>
              <a:gd name="connsiteY127" fmla="*/ 1670125 h 2391505"/>
              <a:gd name="connsiteX128" fmla="*/ 7517623 w 10268980"/>
              <a:gd name="connsiteY128" fmla="*/ 1301247 h 2391505"/>
              <a:gd name="connsiteX129" fmla="*/ 7517623 w 10268980"/>
              <a:gd name="connsiteY129" fmla="*/ 1520029 h 2391505"/>
              <a:gd name="connsiteX130" fmla="*/ 7736405 w 10268980"/>
              <a:gd name="connsiteY130" fmla="*/ 1520029 h 2391505"/>
              <a:gd name="connsiteX131" fmla="*/ 7736405 w 10268980"/>
              <a:gd name="connsiteY131" fmla="*/ 1301247 h 2391505"/>
              <a:gd name="connsiteX132" fmla="*/ 9974892 w 10268980"/>
              <a:gd name="connsiteY132" fmla="*/ 1295608 h 2391505"/>
              <a:gd name="connsiteX133" fmla="*/ 9974892 w 10268980"/>
              <a:gd name="connsiteY133" fmla="*/ 1514390 h 2391505"/>
              <a:gd name="connsiteX134" fmla="*/ 10193674 w 10268980"/>
              <a:gd name="connsiteY134" fmla="*/ 1514390 h 2391505"/>
              <a:gd name="connsiteX135" fmla="*/ 10193674 w 10268980"/>
              <a:gd name="connsiteY135" fmla="*/ 1295608 h 2391505"/>
              <a:gd name="connsiteX136" fmla="*/ 173932 w 10268980"/>
              <a:gd name="connsiteY136" fmla="*/ 1283933 h 2391505"/>
              <a:gd name="connsiteX137" fmla="*/ 173932 w 10268980"/>
              <a:gd name="connsiteY137" fmla="*/ 1502715 h 2391505"/>
              <a:gd name="connsiteX138" fmla="*/ 392714 w 10268980"/>
              <a:gd name="connsiteY138" fmla="*/ 1502715 h 2391505"/>
              <a:gd name="connsiteX139" fmla="*/ 392714 w 10268980"/>
              <a:gd name="connsiteY139" fmla="*/ 1283933 h 2391505"/>
              <a:gd name="connsiteX140" fmla="*/ 5038222 w 10268980"/>
              <a:gd name="connsiteY140" fmla="*/ 1282797 h 2391505"/>
              <a:gd name="connsiteX141" fmla="*/ 5038222 w 10268980"/>
              <a:gd name="connsiteY141" fmla="*/ 1501579 h 2391505"/>
              <a:gd name="connsiteX142" fmla="*/ 5257004 w 10268980"/>
              <a:gd name="connsiteY142" fmla="*/ 1501579 h 2391505"/>
              <a:gd name="connsiteX143" fmla="*/ 5257004 w 10268980"/>
              <a:gd name="connsiteY143" fmla="*/ 1282797 h 2391505"/>
              <a:gd name="connsiteX144" fmla="*/ 2558831 w 10268980"/>
              <a:gd name="connsiteY144" fmla="*/ 1282797 h 2391505"/>
              <a:gd name="connsiteX145" fmla="*/ 2558831 w 10268980"/>
              <a:gd name="connsiteY145" fmla="*/ 1501579 h 2391505"/>
              <a:gd name="connsiteX146" fmla="*/ 2777615 w 10268980"/>
              <a:gd name="connsiteY146" fmla="*/ 1501579 h 2391505"/>
              <a:gd name="connsiteX147" fmla="*/ 2777615 w 10268980"/>
              <a:gd name="connsiteY147" fmla="*/ 1282797 h 2391505"/>
              <a:gd name="connsiteX148" fmla="*/ 7517624 w 10268980"/>
              <a:gd name="connsiteY148" fmla="*/ 907962 h 2391505"/>
              <a:gd name="connsiteX149" fmla="*/ 7517624 w 10268980"/>
              <a:gd name="connsiteY149" fmla="*/ 1126744 h 2391505"/>
              <a:gd name="connsiteX150" fmla="*/ 7736406 w 10268980"/>
              <a:gd name="connsiteY150" fmla="*/ 1126744 h 2391505"/>
              <a:gd name="connsiteX151" fmla="*/ 7736406 w 10268980"/>
              <a:gd name="connsiteY151" fmla="*/ 907962 h 2391505"/>
              <a:gd name="connsiteX152" fmla="*/ 9974893 w 10268980"/>
              <a:gd name="connsiteY152" fmla="*/ 902323 h 2391505"/>
              <a:gd name="connsiteX153" fmla="*/ 9974893 w 10268980"/>
              <a:gd name="connsiteY153" fmla="*/ 1121105 h 2391505"/>
              <a:gd name="connsiteX154" fmla="*/ 10193675 w 10268980"/>
              <a:gd name="connsiteY154" fmla="*/ 1121105 h 2391505"/>
              <a:gd name="connsiteX155" fmla="*/ 10193675 w 10268980"/>
              <a:gd name="connsiteY155" fmla="*/ 902323 h 2391505"/>
              <a:gd name="connsiteX156" fmla="*/ 173933 w 10268980"/>
              <a:gd name="connsiteY156" fmla="*/ 890648 h 2391505"/>
              <a:gd name="connsiteX157" fmla="*/ 173933 w 10268980"/>
              <a:gd name="connsiteY157" fmla="*/ 1109430 h 2391505"/>
              <a:gd name="connsiteX158" fmla="*/ 392715 w 10268980"/>
              <a:gd name="connsiteY158" fmla="*/ 1109430 h 2391505"/>
              <a:gd name="connsiteX159" fmla="*/ 392715 w 10268980"/>
              <a:gd name="connsiteY159" fmla="*/ 890648 h 2391505"/>
              <a:gd name="connsiteX160" fmla="*/ 5038223 w 10268980"/>
              <a:gd name="connsiteY160" fmla="*/ 889512 h 2391505"/>
              <a:gd name="connsiteX161" fmla="*/ 5038223 w 10268980"/>
              <a:gd name="connsiteY161" fmla="*/ 1108294 h 2391505"/>
              <a:gd name="connsiteX162" fmla="*/ 5257005 w 10268980"/>
              <a:gd name="connsiteY162" fmla="*/ 1108294 h 2391505"/>
              <a:gd name="connsiteX163" fmla="*/ 5257005 w 10268980"/>
              <a:gd name="connsiteY163" fmla="*/ 889512 h 2391505"/>
              <a:gd name="connsiteX164" fmla="*/ 2558833 w 10268980"/>
              <a:gd name="connsiteY164" fmla="*/ 889512 h 2391505"/>
              <a:gd name="connsiteX165" fmla="*/ 2558833 w 10268980"/>
              <a:gd name="connsiteY165" fmla="*/ 1108294 h 2391505"/>
              <a:gd name="connsiteX166" fmla="*/ 2777616 w 10268980"/>
              <a:gd name="connsiteY166" fmla="*/ 1108294 h 2391505"/>
              <a:gd name="connsiteX167" fmla="*/ 2777616 w 10268980"/>
              <a:gd name="connsiteY167" fmla="*/ 889512 h 2391505"/>
              <a:gd name="connsiteX168" fmla="*/ 7520559 w 10268980"/>
              <a:gd name="connsiteY168" fmla="*/ 514680 h 2391505"/>
              <a:gd name="connsiteX169" fmla="*/ 7520559 w 10268980"/>
              <a:gd name="connsiteY169" fmla="*/ 733459 h 2391505"/>
              <a:gd name="connsiteX170" fmla="*/ 7739341 w 10268980"/>
              <a:gd name="connsiteY170" fmla="*/ 733459 h 2391505"/>
              <a:gd name="connsiteX171" fmla="*/ 7739341 w 10268980"/>
              <a:gd name="connsiteY171" fmla="*/ 514680 h 2391505"/>
              <a:gd name="connsiteX172" fmla="*/ 9977828 w 10268980"/>
              <a:gd name="connsiteY172" fmla="*/ 509041 h 2391505"/>
              <a:gd name="connsiteX173" fmla="*/ 9977828 w 10268980"/>
              <a:gd name="connsiteY173" fmla="*/ 727820 h 2391505"/>
              <a:gd name="connsiteX174" fmla="*/ 10196610 w 10268980"/>
              <a:gd name="connsiteY174" fmla="*/ 727820 h 2391505"/>
              <a:gd name="connsiteX175" fmla="*/ 10196610 w 10268980"/>
              <a:gd name="connsiteY175" fmla="*/ 509041 h 2391505"/>
              <a:gd name="connsiteX176" fmla="*/ 176868 w 10268980"/>
              <a:gd name="connsiteY176" fmla="*/ 497366 h 2391505"/>
              <a:gd name="connsiteX177" fmla="*/ 176868 w 10268980"/>
              <a:gd name="connsiteY177" fmla="*/ 716145 h 2391505"/>
              <a:gd name="connsiteX178" fmla="*/ 395650 w 10268980"/>
              <a:gd name="connsiteY178" fmla="*/ 716145 h 2391505"/>
              <a:gd name="connsiteX179" fmla="*/ 395650 w 10268980"/>
              <a:gd name="connsiteY179" fmla="*/ 497366 h 2391505"/>
              <a:gd name="connsiteX180" fmla="*/ 2561768 w 10268980"/>
              <a:gd name="connsiteY180" fmla="*/ 496230 h 2391505"/>
              <a:gd name="connsiteX181" fmla="*/ 2561768 w 10268980"/>
              <a:gd name="connsiteY181" fmla="*/ 715009 h 2391505"/>
              <a:gd name="connsiteX182" fmla="*/ 2780551 w 10268980"/>
              <a:gd name="connsiteY182" fmla="*/ 715009 h 2391505"/>
              <a:gd name="connsiteX183" fmla="*/ 2780551 w 10268980"/>
              <a:gd name="connsiteY183" fmla="*/ 496230 h 2391505"/>
              <a:gd name="connsiteX184" fmla="*/ 5041158 w 10268980"/>
              <a:gd name="connsiteY184" fmla="*/ 496230 h 2391505"/>
              <a:gd name="connsiteX185" fmla="*/ 5041158 w 10268980"/>
              <a:gd name="connsiteY185" fmla="*/ 715009 h 2391505"/>
              <a:gd name="connsiteX186" fmla="*/ 5259940 w 10268980"/>
              <a:gd name="connsiteY186" fmla="*/ 715009 h 2391505"/>
              <a:gd name="connsiteX187" fmla="*/ 5259940 w 10268980"/>
              <a:gd name="connsiteY187" fmla="*/ 496230 h 2391505"/>
              <a:gd name="connsiteX188" fmla="*/ 546132 w 10268980"/>
              <a:gd name="connsiteY188" fmla="*/ 124899 h 2391505"/>
              <a:gd name="connsiteX189" fmla="*/ 546132 w 10268980"/>
              <a:gd name="connsiteY189" fmla="*/ 343681 h 2391505"/>
              <a:gd name="connsiteX190" fmla="*/ 764914 w 10268980"/>
              <a:gd name="connsiteY190" fmla="*/ 343681 h 2391505"/>
              <a:gd name="connsiteX191" fmla="*/ 764914 w 10268980"/>
              <a:gd name="connsiteY191" fmla="*/ 124899 h 2391505"/>
              <a:gd name="connsiteX192" fmla="*/ 173928 w 10268980"/>
              <a:gd name="connsiteY192" fmla="*/ 124899 h 2391505"/>
              <a:gd name="connsiteX193" fmla="*/ 173928 w 10268980"/>
              <a:gd name="connsiteY193" fmla="*/ 343681 h 2391505"/>
              <a:gd name="connsiteX194" fmla="*/ 392710 w 10268980"/>
              <a:gd name="connsiteY194" fmla="*/ 343681 h 2391505"/>
              <a:gd name="connsiteX195" fmla="*/ 392710 w 10268980"/>
              <a:gd name="connsiteY195" fmla="*/ 124899 h 2391505"/>
              <a:gd name="connsiteX196" fmla="*/ 4252619 w 10268980"/>
              <a:gd name="connsiteY196" fmla="*/ 124898 h 2391505"/>
              <a:gd name="connsiteX197" fmla="*/ 4252619 w 10268980"/>
              <a:gd name="connsiteY197" fmla="*/ 343680 h 2391505"/>
              <a:gd name="connsiteX198" fmla="*/ 4471401 w 10268980"/>
              <a:gd name="connsiteY198" fmla="*/ 343680 h 2391505"/>
              <a:gd name="connsiteX199" fmla="*/ 4471401 w 10268980"/>
              <a:gd name="connsiteY199" fmla="*/ 124898 h 2391505"/>
              <a:gd name="connsiteX200" fmla="*/ 3880426 w 10268980"/>
              <a:gd name="connsiteY200" fmla="*/ 124898 h 2391505"/>
              <a:gd name="connsiteX201" fmla="*/ 3880426 w 10268980"/>
              <a:gd name="connsiteY201" fmla="*/ 343680 h 2391505"/>
              <a:gd name="connsiteX202" fmla="*/ 4099208 w 10268980"/>
              <a:gd name="connsiteY202" fmla="*/ 343680 h 2391505"/>
              <a:gd name="connsiteX203" fmla="*/ 4099208 w 10268980"/>
              <a:gd name="connsiteY203" fmla="*/ 124898 h 2391505"/>
              <a:gd name="connsiteX204" fmla="*/ 1666391 w 10268980"/>
              <a:gd name="connsiteY204" fmla="*/ 122510 h 2391505"/>
              <a:gd name="connsiteX205" fmla="*/ 1666391 w 10268980"/>
              <a:gd name="connsiteY205" fmla="*/ 341293 h 2391505"/>
              <a:gd name="connsiteX206" fmla="*/ 1885172 w 10268980"/>
              <a:gd name="connsiteY206" fmla="*/ 341293 h 2391505"/>
              <a:gd name="connsiteX207" fmla="*/ 1885172 w 10268980"/>
              <a:gd name="connsiteY207" fmla="*/ 122510 h 2391505"/>
              <a:gd name="connsiteX208" fmla="*/ 1291150 w 10268980"/>
              <a:gd name="connsiteY208" fmla="*/ 122510 h 2391505"/>
              <a:gd name="connsiteX209" fmla="*/ 1291150 w 10268980"/>
              <a:gd name="connsiteY209" fmla="*/ 341293 h 2391505"/>
              <a:gd name="connsiteX210" fmla="*/ 1509932 w 10268980"/>
              <a:gd name="connsiteY210" fmla="*/ 341293 h 2391505"/>
              <a:gd name="connsiteX211" fmla="*/ 1509932 w 10268980"/>
              <a:gd name="connsiteY211" fmla="*/ 122510 h 2391505"/>
              <a:gd name="connsiteX212" fmla="*/ 915909 w 10268980"/>
              <a:gd name="connsiteY212" fmla="*/ 122510 h 2391505"/>
              <a:gd name="connsiteX213" fmla="*/ 915909 w 10268980"/>
              <a:gd name="connsiteY213" fmla="*/ 341293 h 2391505"/>
              <a:gd name="connsiteX214" fmla="*/ 1134691 w 10268980"/>
              <a:gd name="connsiteY214" fmla="*/ 341293 h 2391505"/>
              <a:gd name="connsiteX215" fmla="*/ 1134691 w 10268980"/>
              <a:gd name="connsiteY215" fmla="*/ 122510 h 2391505"/>
              <a:gd name="connsiteX216" fmla="*/ 5372879 w 10268980"/>
              <a:gd name="connsiteY216" fmla="*/ 122510 h 2391505"/>
              <a:gd name="connsiteX217" fmla="*/ 5372879 w 10268980"/>
              <a:gd name="connsiteY217" fmla="*/ 341292 h 2391505"/>
              <a:gd name="connsiteX218" fmla="*/ 5591661 w 10268980"/>
              <a:gd name="connsiteY218" fmla="*/ 341292 h 2391505"/>
              <a:gd name="connsiteX219" fmla="*/ 5591661 w 10268980"/>
              <a:gd name="connsiteY219" fmla="*/ 122510 h 2391505"/>
              <a:gd name="connsiteX220" fmla="*/ 4997638 w 10268980"/>
              <a:gd name="connsiteY220" fmla="*/ 122510 h 2391505"/>
              <a:gd name="connsiteX221" fmla="*/ 4997638 w 10268980"/>
              <a:gd name="connsiteY221" fmla="*/ 341292 h 2391505"/>
              <a:gd name="connsiteX222" fmla="*/ 5216420 w 10268980"/>
              <a:gd name="connsiteY222" fmla="*/ 341292 h 2391505"/>
              <a:gd name="connsiteX223" fmla="*/ 5216420 w 10268980"/>
              <a:gd name="connsiteY223" fmla="*/ 122510 h 2391505"/>
              <a:gd name="connsiteX224" fmla="*/ 4622397 w 10268980"/>
              <a:gd name="connsiteY224" fmla="*/ 122510 h 2391505"/>
              <a:gd name="connsiteX225" fmla="*/ 4622397 w 10268980"/>
              <a:gd name="connsiteY225" fmla="*/ 341292 h 2391505"/>
              <a:gd name="connsiteX226" fmla="*/ 4841179 w 10268980"/>
              <a:gd name="connsiteY226" fmla="*/ 341292 h 2391505"/>
              <a:gd name="connsiteX227" fmla="*/ 4841179 w 10268980"/>
              <a:gd name="connsiteY227" fmla="*/ 122510 h 2391505"/>
              <a:gd name="connsiteX228" fmla="*/ 7596970 w 10268980"/>
              <a:gd name="connsiteY228" fmla="*/ 120410 h 2391505"/>
              <a:gd name="connsiteX229" fmla="*/ 7596970 w 10268980"/>
              <a:gd name="connsiteY229" fmla="*/ 339192 h 2391505"/>
              <a:gd name="connsiteX230" fmla="*/ 7815752 w 10268980"/>
              <a:gd name="connsiteY230" fmla="*/ 339192 h 2391505"/>
              <a:gd name="connsiteX231" fmla="*/ 7815752 w 10268980"/>
              <a:gd name="connsiteY231" fmla="*/ 120410 h 2391505"/>
              <a:gd name="connsiteX232" fmla="*/ 7969174 w 10268980"/>
              <a:gd name="connsiteY232" fmla="*/ 120409 h 2391505"/>
              <a:gd name="connsiteX233" fmla="*/ 7969174 w 10268980"/>
              <a:gd name="connsiteY233" fmla="*/ 339192 h 2391505"/>
              <a:gd name="connsiteX234" fmla="*/ 8187956 w 10268980"/>
              <a:gd name="connsiteY234" fmla="*/ 339192 h 2391505"/>
              <a:gd name="connsiteX235" fmla="*/ 8187956 w 10268980"/>
              <a:gd name="connsiteY235" fmla="*/ 120409 h 2391505"/>
              <a:gd name="connsiteX236" fmla="*/ 2398631 w 10268980"/>
              <a:gd name="connsiteY236" fmla="*/ 118589 h 2391505"/>
              <a:gd name="connsiteX237" fmla="*/ 2398631 w 10268980"/>
              <a:gd name="connsiteY237" fmla="*/ 337372 h 2391505"/>
              <a:gd name="connsiteX238" fmla="*/ 2617414 w 10268980"/>
              <a:gd name="connsiteY238" fmla="*/ 337372 h 2391505"/>
              <a:gd name="connsiteX239" fmla="*/ 2617414 w 10268980"/>
              <a:gd name="connsiteY239" fmla="*/ 118589 h 2391505"/>
              <a:gd name="connsiteX240" fmla="*/ 2026425 w 10268980"/>
              <a:gd name="connsiteY240" fmla="*/ 118589 h 2391505"/>
              <a:gd name="connsiteX241" fmla="*/ 2026425 w 10268980"/>
              <a:gd name="connsiteY241" fmla="*/ 337372 h 2391505"/>
              <a:gd name="connsiteX242" fmla="*/ 2245208 w 10268980"/>
              <a:gd name="connsiteY242" fmla="*/ 337372 h 2391505"/>
              <a:gd name="connsiteX243" fmla="*/ 2245208 w 10268980"/>
              <a:gd name="connsiteY243" fmla="*/ 118589 h 2391505"/>
              <a:gd name="connsiteX244" fmla="*/ 6105118 w 10268980"/>
              <a:gd name="connsiteY244" fmla="*/ 118589 h 2391505"/>
              <a:gd name="connsiteX245" fmla="*/ 6105118 w 10268980"/>
              <a:gd name="connsiteY245" fmla="*/ 337371 h 2391505"/>
              <a:gd name="connsiteX246" fmla="*/ 6323900 w 10268980"/>
              <a:gd name="connsiteY246" fmla="*/ 337371 h 2391505"/>
              <a:gd name="connsiteX247" fmla="*/ 6323900 w 10268980"/>
              <a:gd name="connsiteY247" fmla="*/ 118589 h 2391505"/>
              <a:gd name="connsiteX248" fmla="*/ 5732914 w 10268980"/>
              <a:gd name="connsiteY248" fmla="*/ 118589 h 2391505"/>
              <a:gd name="connsiteX249" fmla="*/ 5732914 w 10268980"/>
              <a:gd name="connsiteY249" fmla="*/ 337371 h 2391505"/>
              <a:gd name="connsiteX250" fmla="*/ 5951696 w 10268980"/>
              <a:gd name="connsiteY250" fmla="*/ 337371 h 2391505"/>
              <a:gd name="connsiteX251" fmla="*/ 5951696 w 10268980"/>
              <a:gd name="connsiteY251" fmla="*/ 118589 h 2391505"/>
              <a:gd name="connsiteX252" fmla="*/ 8338952 w 10268980"/>
              <a:gd name="connsiteY252" fmla="*/ 118022 h 2391505"/>
              <a:gd name="connsiteX253" fmla="*/ 8338952 w 10268980"/>
              <a:gd name="connsiteY253" fmla="*/ 336804 h 2391505"/>
              <a:gd name="connsiteX254" fmla="*/ 8557734 w 10268980"/>
              <a:gd name="connsiteY254" fmla="*/ 336804 h 2391505"/>
              <a:gd name="connsiteX255" fmla="*/ 8557734 w 10268980"/>
              <a:gd name="connsiteY255" fmla="*/ 118022 h 2391505"/>
              <a:gd name="connsiteX256" fmla="*/ 9089434 w 10268980"/>
              <a:gd name="connsiteY256" fmla="*/ 118021 h 2391505"/>
              <a:gd name="connsiteX257" fmla="*/ 9089434 w 10268980"/>
              <a:gd name="connsiteY257" fmla="*/ 336804 h 2391505"/>
              <a:gd name="connsiteX258" fmla="*/ 9308216 w 10268980"/>
              <a:gd name="connsiteY258" fmla="*/ 336804 h 2391505"/>
              <a:gd name="connsiteX259" fmla="*/ 9308216 w 10268980"/>
              <a:gd name="connsiteY259" fmla="*/ 118021 h 2391505"/>
              <a:gd name="connsiteX260" fmla="*/ 8714193 w 10268980"/>
              <a:gd name="connsiteY260" fmla="*/ 118021 h 2391505"/>
              <a:gd name="connsiteX261" fmla="*/ 8714193 w 10268980"/>
              <a:gd name="connsiteY261" fmla="*/ 336804 h 2391505"/>
              <a:gd name="connsiteX262" fmla="*/ 8932975 w 10268980"/>
              <a:gd name="connsiteY262" fmla="*/ 336804 h 2391505"/>
              <a:gd name="connsiteX263" fmla="*/ 8932975 w 10268980"/>
              <a:gd name="connsiteY263" fmla="*/ 118021 h 2391505"/>
              <a:gd name="connsiteX264" fmla="*/ 3518894 w 10268980"/>
              <a:gd name="connsiteY264" fmla="*/ 116201 h 2391505"/>
              <a:gd name="connsiteX265" fmla="*/ 3518894 w 10268980"/>
              <a:gd name="connsiteY265" fmla="*/ 334984 h 2391505"/>
              <a:gd name="connsiteX266" fmla="*/ 3737676 w 10268980"/>
              <a:gd name="connsiteY266" fmla="*/ 334984 h 2391505"/>
              <a:gd name="connsiteX267" fmla="*/ 3737676 w 10268980"/>
              <a:gd name="connsiteY267" fmla="*/ 116201 h 2391505"/>
              <a:gd name="connsiteX268" fmla="*/ 3143652 w 10268980"/>
              <a:gd name="connsiteY268" fmla="*/ 116201 h 2391505"/>
              <a:gd name="connsiteX269" fmla="*/ 3143652 w 10268980"/>
              <a:gd name="connsiteY269" fmla="*/ 334984 h 2391505"/>
              <a:gd name="connsiteX270" fmla="*/ 3362435 w 10268980"/>
              <a:gd name="connsiteY270" fmla="*/ 334984 h 2391505"/>
              <a:gd name="connsiteX271" fmla="*/ 3362435 w 10268980"/>
              <a:gd name="connsiteY271" fmla="*/ 116201 h 2391505"/>
              <a:gd name="connsiteX272" fmla="*/ 2768410 w 10268980"/>
              <a:gd name="connsiteY272" fmla="*/ 116201 h 2391505"/>
              <a:gd name="connsiteX273" fmla="*/ 2768410 w 10268980"/>
              <a:gd name="connsiteY273" fmla="*/ 334984 h 2391505"/>
              <a:gd name="connsiteX274" fmla="*/ 2987193 w 10268980"/>
              <a:gd name="connsiteY274" fmla="*/ 334984 h 2391505"/>
              <a:gd name="connsiteX275" fmla="*/ 2987193 w 10268980"/>
              <a:gd name="connsiteY275" fmla="*/ 116201 h 2391505"/>
              <a:gd name="connsiteX276" fmla="*/ 7225378 w 10268980"/>
              <a:gd name="connsiteY276" fmla="*/ 116201 h 2391505"/>
              <a:gd name="connsiteX277" fmla="*/ 7225378 w 10268980"/>
              <a:gd name="connsiteY277" fmla="*/ 334983 h 2391505"/>
              <a:gd name="connsiteX278" fmla="*/ 7444160 w 10268980"/>
              <a:gd name="connsiteY278" fmla="*/ 334983 h 2391505"/>
              <a:gd name="connsiteX279" fmla="*/ 7444160 w 10268980"/>
              <a:gd name="connsiteY279" fmla="*/ 116201 h 2391505"/>
              <a:gd name="connsiteX280" fmla="*/ 6850137 w 10268980"/>
              <a:gd name="connsiteY280" fmla="*/ 116201 h 2391505"/>
              <a:gd name="connsiteX281" fmla="*/ 6850137 w 10268980"/>
              <a:gd name="connsiteY281" fmla="*/ 334983 h 2391505"/>
              <a:gd name="connsiteX282" fmla="*/ 7068919 w 10268980"/>
              <a:gd name="connsiteY282" fmla="*/ 334983 h 2391505"/>
              <a:gd name="connsiteX283" fmla="*/ 7068919 w 10268980"/>
              <a:gd name="connsiteY283" fmla="*/ 116201 h 2391505"/>
              <a:gd name="connsiteX284" fmla="*/ 6474896 w 10268980"/>
              <a:gd name="connsiteY284" fmla="*/ 116201 h 2391505"/>
              <a:gd name="connsiteX285" fmla="*/ 6474896 w 10268980"/>
              <a:gd name="connsiteY285" fmla="*/ 334983 h 2391505"/>
              <a:gd name="connsiteX286" fmla="*/ 6693678 w 10268980"/>
              <a:gd name="connsiteY286" fmla="*/ 334983 h 2391505"/>
              <a:gd name="connsiteX287" fmla="*/ 6693678 w 10268980"/>
              <a:gd name="connsiteY287" fmla="*/ 116201 h 2391505"/>
              <a:gd name="connsiteX288" fmla="*/ 9449469 w 10268980"/>
              <a:gd name="connsiteY288" fmla="*/ 114100 h 2391505"/>
              <a:gd name="connsiteX289" fmla="*/ 9449469 w 10268980"/>
              <a:gd name="connsiteY289" fmla="*/ 332883 h 2391505"/>
              <a:gd name="connsiteX290" fmla="*/ 9668251 w 10268980"/>
              <a:gd name="connsiteY290" fmla="*/ 332883 h 2391505"/>
              <a:gd name="connsiteX291" fmla="*/ 9668251 w 10268980"/>
              <a:gd name="connsiteY291" fmla="*/ 114100 h 2391505"/>
              <a:gd name="connsiteX292" fmla="*/ 9821673 w 10268980"/>
              <a:gd name="connsiteY292" fmla="*/ 114100 h 2391505"/>
              <a:gd name="connsiteX293" fmla="*/ 9821673 w 10268980"/>
              <a:gd name="connsiteY293" fmla="*/ 332883 h 2391505"/>
              <a:gd name="connsiteX294" fmla="*/ 10040455 w 10268980"/>
              <a:gd name="connsiteY294" fmla="*/ 332883 h 2391505"/>
              <a:gd name="connsiteX295" fmla="*/ 10040455 w 10268980"/>
              <a:gd name="connsiteY295" fmla="*/ 114100 h 2391505"/>
              <a:gd name="connsiteX296" fmla="*/ 0 w 10268980"/>
              <a:gd name="connsiteY296" fmla="*/ 0 h 2391505"/>
              <a:gd name="connsiteX297" fmla="*/ 10268980 w 10268980"/>
              <a:gd name="connsiteY297" fmla="*/ 0 h 2391505"/>
              <a:gd name="connsiteX298" fmla="*/ 10268980 w 10268980"/>
              <a:gd name="connsiteY298" fmla="*/ 2391505 h 2391505"/>
              <a:gd name="connsiteX299" fmla="*/ 0 w 10268980"/>
              <a:gd name="connsiteY299" fmla="*/ 2391505 h 23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10268980" h="2391505">
                <a:moveTo>
                  <a:pt x="4252619" y="2059702"/>
                </a:moveTo>
                <a:lnTo>
                  <a:pt x="4252619" y="2278484"/>
                </a:lnTo>
                <a:lnTo>
                  <a:pt x="4471401" y="2278484"/>
                </a:lnTo>
                <a:lnTo>
                  <a:pt x="4471401" y="2059702"/>
                </a:lnTo>
                <a:close/>
                <a:moveTo>
                  <a:pt x="3880419" y="2059702"/>
                </a:moveTo>
                <a:lnTo>
                  <a:pt x="3880419" y="2278484"/>
                </a:lnTo>
                <a:lnTo>
                  <a:pt x="4099201" y="2278484"/>
                </a:lnTo>
                <a:lnTo>
                  <a:pt x="4099201" y="2059702"/>
                </a:lnTo>
                <a:close/>
                <a:moveTo>
                  <a:pt x="546128" y="2059702"/>
                </a:moveTo>
                <a:lnTo>
                  <a:pt x="546128" y="2278484"/>
                </a:lnTo>
                <a:lnTo>
                  <a:pt x="764910" y="2278484"/>
                </a:lnTo>
                <a:lnTo>
                  <a:pt x="764910" y="2059702"/>
                </a:lnTo>
                <a:close/>
                <a:moveTo>
                  <a:pt x="173924" y="2059702"/>
                </a:moveTo>
                <a:lnTo>
                  <a:pt x="173924" y="2278484"/>
                </a:lnTo>
                <a:lnTo>
                  <a:pt x="392706" y="2278484"/>
                </a:lnTo>
                <a:lnTo>
                  <a:pt x="392706" y="2059702"/>
                </a:lnTo>
                <a:close/>
                <a:moveTo>
                  <a:pt x="5372879" y="2057314"/>
                </a:moveTo>
                <a:lnTo>
                  <a:pt x="5372879" y="2276096"/>
                </a:lnTo>
                <a:lnTo>
                  <a:pt x="5591661" y="2276096"/>
                </a:lnTo>
                <a:lnTo>
                  <a:pt x="5591661" y="2057314"/>
                </a:lnTo>
                <a:close/>
                <a:moveTo>
                  <a:pt x="4997638" y="2057314"/>
                </a:moveTo>
                <a:lnTo>
                  <a:pt x="4997638" y="2276096"/>
                </a:lnTo>
                <a:lnTo>
                  <a:pt x="5216420" y="2276096"/>
                </a:lnTo>
                <a:lnTo>
                  <a:pt x="5216420" y="2057314"/>
                </a:lnTo>
                <a:close/>
                <a:moveTo>
                  <a:pt x="4622397" y="2057314"/>
                </a:moveTo>
                <a:lnTo>
                  <a:pt x="4622397" y="2276096"/>
                </a:lnTo>
                <a:lnTo>
                  <a:pt x="4841179" y="2276096"/>
                </a:lnTo>
                <a:lnTo>
                  <a:pt x="4841179" y="2057314"/>
                </a:lnTo>
                <a:close/>
                <a:moveTo>
                  <a:pt x="1666387" y="2057314"/>
                </a:moveTo>
                <a:lnTo>
                  <a:pt x="1666387" y="2276096"/>
                </a:lnTo>
                <a:lnTo>
                  <a:pt x="1885169" y="2276096"/>
                </a:lnTo>
                <a:lnTo>
                  <a:pt x="1885169" y="2057314"/>
                </a:lnTo>
                <a:close/>
                <a:moveTo>
                  <a:pt x="1291147" y="2057314"/>
                </a:moveTo>
                <a:lnTo>
                  <a:pt x="1291147" y="2276096"/>
                </a:lnTo>
                <a:lnTo>
                  <a:pt x="1509928" y="2276096"/>
                </a:lnTo>
                <a:lnTo>
                  <a:pt x="1509928" y="2057314"/>
                </a:lnTo>
                <a:close/>
                <a:moveTo>
                  <a:pt x="915906" y="2057314"/>
                </a:moveTo>
                <a:lnTo>
                  <a:pt x="915906" y="2276096"/>
                </a:lnTo>
                <a:lnTo>
                  <a:pt x="1134688" y="2276096"/>
                </a:lnTo>
                <a:lnTo>
                  <a:pt x="1134688" y="2057314"/>
                </a:lnTo>
                <a:close/>
                <a:moveTo>
                  <a:pt x="7969174" y="2055214"/>
                </a:moveTo>
                <a:lnTo>
                  <a:pt x="7969174" y="2273996"/>
                </a:lnTo>
                <a:lnTo>
                  <a:pt x="8187956" y="2273996"/>
                </a:lnTo>
                <a:lnTo>
                  <a:pt x="8187956" y="2055214"/>
                </a:lnTo>
                <a:close/>
                <a:moveTo>
                  <a:pt x="7596970" y="2055214"/>
                </a:moveTo>
                <a:lnTo>
                  <a:pt x="7596970" y="2273996"/>
                </a:lnTo>
                <a:lnTo>
                  <a:pt x="7815752" y="2273996"/>
                </a:lnTo>
                <a:lnTo>
                  <a:pt x="7815752" y="2055214"/>
                </a:lnTo>
                <a:close/>
                <a:moveTo>
                  <a:pt x="6105118" y="2053393"/>
                </a:moveTo>
                <a:lnTo>
                  <a:pt x="6105118" y="2272175"/>
                </a:lnTo>
                <a:lnTo>
                  <a:pt x="6323900" y="2272175"/>
                </a:lnTo>
                <a:lnTo>
                  <a:pt x="6323900" y="2053393"/>
                </a:lnTo>
                <a:close/>
                <a:moveTo>
                  <a:pt x="5732914" y="2053393"/>
                </a:moveTo>
                <a:lnTo>
                  <a:pt x="5732914" y="2272175"/>
                </a:lnTo>
                <a:lnTo>
                  <a:pt x="5951696" y="2272175"/>
                </a:lnTo>
                <a:lnTo>
                  <a:pt x="5951696" y="2053393"/>
                </a:lnTo>
                <a:close/>
                <a:moveTo>
                  <a:pt x="2398627" y="2053393"/>
                </a:moveTo>
                <a:lnTo>
                  <a:pt x="2398627" y="2272175"/>
                </a:lnTo>
                <a:lnTo>
                  <a:pt x="2617409" y="2272175"/>
                </a:lnTo>
                <a:lnTo>
                  <a:pt x="2617409" y="2053393"/>
                </a:lnTo>
                <a:close/>
                <a:moveTo>
                  <a:pt x="2026422" y="2053393"/>
                </a:moveTo>
                <a:lnTo>
                  <a:pt x="2026422" y="2272175"/>
                </a:lnTo>
                <a:lnTo>
                  <a:pt x="2245205" y="2272175"/>
                </a:lnTo>
                <a:lnTo>
                  <a:pt x="2245205" y="2053393"/>
                </a:lnTo>
                <a:close/>
                <a:moveTo>
                  <a:pt x="9089434" y="2052826"/>
                </a:moveTo>
                <a:lnTo>
                  <a:pt x="9089434" y="2271608"/>
                </a:lnTo>
                <a:lnTo>
                  <a:pt x="9308216" y="2271608"/>
                </a:lnTo>
                <a:lnTo>
                  <a:pt x="9308216" y="2052826"/>
                </a:lnTo>
                <a:close/>
                <a:moveTo>
                  <a:pt x="8714193" y="2052826"/>
                </a:moveTo>
                <a:lnTo>
                  <a:pt x="8714193" y="2271608"/>
                </a:lnTo>
                <a:lnTo>
                  <a:pt x="8932975" y="2271608"/>
                </a:lnTo>
                <a:lnTo>
                  <a:pt x="8932975" y="2052826"/>
                </a:lnTo>
                <a:close/>
                <a:moveTo>
                  <a:pt x="8338952" y="2052826"/>
                </a:moveTo>
                <a:lnTo>
                  <a:pt x="8338952" y="2271608"/>
                </a:lnTo>
                <a:lnTo>
                  <a:pt x="8557734" y="2271608"/>
                </a:lnTo>
                <a:lnTo>
                  <a:pt x="8557734" y="2052826"/>
                </a:lnTo>
                <a:close/>
                <a:moveTo>
                  <a:pt x="7225378" y="2051005"/>
                </a:moveTo>
                <a:lnTo>
                  <a:pt x="7225378" y="2269787"/>
                </a:lnTo>
                <a:lnTo>
                  <a:pt x="7444160" y="2269787"/>
                </a:lnTo>
                <a:lnTo>
                  <a:pt x="7444160" y="2051005"/>
                </a:lnTo>
                <a:close/>
                <a:moveTo>
                  <a:pt x="6850137" y="2051005"/>
                </a:moveTo>
                <a:lnTo>
                  <a:pt x="6850137" y="2269787"/>
                </a:lnTo>
                <a:lnTo>
                  <a:pt x="7068919" y="2269787"/>
                </a:lnTo>
                <a:lnTo>
                  <a:pt x="7068919" y="2051005"/>
                </a:lnTo>
                <a:close/>
                <a:moveTo>
                  <a:pt x="6474896" y="2051005"/>
                </a:moveTo>
                <a:lnTo>
                  <a:pt x="6474896" y="2269787"/>
                </a:lnTo>
                <a:lnTo>
                  <a:pt x="6693678" y="2269787"/>
                </a:lnTo>
                <a:lnTo>
                  <a:pt x="6693678" y="2051005"/>
                </a:lnTo>
                <a:close/>
                <a:moveTo>
                  <a:pt x="3518887" y="2051005"/>
                </a:moveTo>
                <a:lnTo>
                  <a:pt x="3518887" y="2269787"/>
                </a:lnTo>
                <a:lnTo>
                  <a:pt x="3737670" y="2269787"/>
                </a:lnTo>
                <a:lnTo>
                  <a:pt x="3737670" y="2051005"/>
                </a:lnTo>
                <a:close/>
                <a:moveTo>
                  <a:pt x="3143646" y="2051005"/>
                </a:moveTo>
                <a:lnTo>
                  <a:pt x="3143646" y="2269787"/>
                </a:lnTo>
                <a:lnTo>
                  <a:pt x="3362428" y="2269787"/>
                </a:lnTo>
                <a:lnTo>
                  <a:pt x="3362428" y="2051005"/>
                </a:lnTo>
                <a:close/>
                <a:moveTo>
                  <a:pt x="2768405" y="2051005"/>
                </a:moveTo>
                <a:lnTo>
                  <a:pt x="2768405" y="2269787"/>
                </a:lnTo>
                <a:lnTo>
                  <a:pt x="2987187" y="2269787"/>
                </a:lnTo>
                <a:lnTo>
                  <a:pt x="2987187" y="2051005"/>
                </a:lnTo>
                <a:close/>
                <a:moveTo>
                  <a:pt x="9821673" y="2048905"/>
                </a:moveTo>
                <a:lnTo>
                  <a:pt x="9821673" y="2267687"/>
                </a:lnTo>
                <a:lnTo>
                  <a:pt x="10040455" y="2267687"/>
                </a:lnTo>
                <a:lnTo>
                  <a:pt x="10040455" y="2048905"/>
                </a:lnTo>
                <a:close/>
                <a:moveTo>
                  <a:pt x="9449469" y="2048905"/>
                </a:moveTo>
                <a:lnTo>
                  <a:pt x="9449469" y="2267687"/>
                </a:lnTo>
                <a:lnTo>
                  <a:pt x="9668251" y="2267687"/>
                </a:lnTo>
                <a:lnTo>
                  <a:pt x="9668251" y="2048905"/>
                </a:lnTo>
                <a:close/>
                <a:moveTo>
                  <a:pt x="7517622" y="1688575"/>
                </a:moveTo>
                <a:lnTo>
                  <a:pt x="7517622" y="1907357"/>
                </a:lnTo>
                <a:lnTo>
                  <a:pt x="7736404" y="1907357"/>
                </a:lnTo>
                <a:lnTo>
                  <a:pt x="7736404" y="1688575"/>
                </a:lnTo>
                <a:close/>
                <a:moveTo>
                  <a:pt x="9974891" y="1682936"/>
                </a:moveTo>
                <a:lnTo>
                  <a:pt x="9974891" y="1901718"/>
                </a:lnTo>
                <a:lnTo>
                  <a:pt x="10193673" y="1901718"/>
                </a:lnTo>
                <a:lnTo>
                  <a:pt x="10193673" y="1682936"/>
                </a:lnTo>
                <a:close/>
                <a:moveTo>
                  <a:pt x="173931" y="1671261"/>
                </a:moveTo>
                <a:lnTo>
                  <a:pt x="173931" y="1890043"/>
                </a:lnTo>
                <a:lnTo>
                  <a:pt x="392712" y="1890043"/>
                </a:lnTo>
                <a:lnTo>
                  <a:pt x="392712" y="1671261"/>
                </a:lnTo>
                <a:close/>
                <a:moveTo>
                  <a:pt x="5038221" y="1670125"/>
                </a:moveTo>
                <a:lnTo>
                  <a:pt x="5038221" y="1888907"/>
                </a:lnTo>
                <a:lnTo>
                  <a:pt x="5257003" y="1888907"/>
                </a:lnTo>
                <a:lnTo>
                  <a:pt x="5257003" y="1670125"/>
                </a:lnTo>
                <a:close/>
                <a:moveTo>
                  <a:pt x="2558831" y="1670125"/>
                </a:moveTo>
                <a:lnTo>
                  <a:pt x="2558831" y="1888907"/>
                </a:lnTo>
                <a:lnTo>
                  <a:pt x="2777614" y="1888907"/>
                </a:lnTo>
                <a:lnTo>
                  <a:pt x="2777614" y="1670125"/>
                </a:lnTo>
                <a:close/>
                <a:moveTo>
                  <a:pt x="7517623" y="1301247"/>
                </a:moveTo>
                <a:lnTo>
                  <a:pt x="7517623" y="1520029"/>
                </a:lnTo>
                <a:lnTo>
                  <a:pt x="7736405" y="1520029"/>
                </a:lnTo>
                <a:lnTo>
                  <a:pt x="7736405" y="1301247"/>
                </a:lnTo>
                <a:close/>
                <a:moveTo>
                  <a:pt x="9974892" y="1295608"/>
                </a:moveTo>
                <a:lnTo>
                  <a:pt x="9974892" y="1514390"/>
                </a:lnTo>
                <a:lnTo>
                  <a:pt x="10193674" y="1514390"/>
                </a:lnTo>
                <a:lnTo>
                  <a:pt x="10193674" y="1295608"/>
                </a:lnTo>
                <a:close/>
                <a:moveTo>
                  <a:pt x="173932" y="1283933"/>
                </a:moveTo>
                <a:lnTo>
                  <a:pt x="173932" y="1502715"/>
                </a:lnTo>
                <a:lnTo>
                  <a:pt x="392714" y="1502715"/>
                </a:lnTo>
                <a:lnTo>
                  <a:pt x="392714" y="1283933"/>
                </a:lnTo>
                <a:close/>
                <a:moveTo>
                  <a:pt x="5038222" y="1282797"/>
                </a:moveTo>
                <a:lnTo>
                  <a:pt x="5038222" y="1501579"/>
                </a:lnTo>
                <a:lnTo>
                  <a:pt x="5257004" y="1501579"/>
                </a:lnTo>
                <a:lnTo>
                  <a:pt x="5257004" y="1282797"/>
                </a:lnTo>
                <a:close/>
                <a:moveTo>
                  <a:pt x="2558831" y="1282797"/>
                </a:moveTo>
                <a:lnTo>
                  <a:pt x="2558831" y="1501579"/>
                </a:lnTo>
                <a:lnTo>
                  <a:pt x="2777615" y="1501579"/>
                </a:lnTo>
                <a:lnTo>
                  <a:pt x="2777615" y="1282797"/>
                </a:lnTo>
                <a:close/>
                <a:moveTo>
                  <a:pt x="7517624" y="907962"/>
                </a:moveTo>
                <a:lnTo>
                  <a:pt x="7517624" y="1126744"/>
                </a:lnTo>
                <a:lnTo>
                  <a:pt x="7736406" y="1126744"/>
                </a:lnTo>
                <a:lnTo>
                  <a:pt x="7736406" y="907962"/>
                </a:lnTo>
                <a:close/>
                <a:moveTo>
                  <a:pt x="9974893" y="902323"/>
                </a:moveTo>
                <a:lnTo>
                  <a:pt x="9974893" y="1121105"/>
                </a:lnTo>
                <a:lnTo>
                  <a:pt x="10193675" y="1121105"/>
                </a:lnTo>
                <a:lnTo>
                  <a:pt x="10193675" y="902323"/>
                </a:lnTo>
                <a:close/>
                <a:moveTo>
                  <a:pt x="173933" y="890648"/>
                </a:moveTo>
                <a:lnTo>
                  <a:pt x="173933" y="1109430"/>
                </a:lnTo>
                <a:lnTo>
                  <a:pt x="392715" y="1109430"/>
                </a:lnTo>
                <a:lnTo>
                  <a:pt x="392715" y="890648"/>
                </a:lnTo>
                <a:close/>
                <a:moveTo>
                  <a:pt x="5038223" y="889512"/>
                </a:moveTo>
                <a:lnTo>
                  <a:pt x="5038223" y="1108294"/>
                </a:lnTo>
                <a:lnTo>
                  <a:pt x="5257005" y="1108294"/>
                </a:lnTo>
                <a:lnTo>
                  <a:pt x="5257005" y="889512"/>
                </a:lnTo>
                <a:close/>
                <a:moveTo>
                  <a:pt x="2558833" y="889512"/>
                </a:moveTo>
                <a:lnTo>
                  <a:pt x="2558833" y="1108294"/>
                </a:lnTo>
                <a:lnTo>
                  <a:pt x="2777616" y="1108294"/>
                </a:lnTo>
                <a:lnTo>
                  <a:pt x="2777616" y="889512"/>
                </a:lnTo>
                <a:close/>
                <a:moveTo>
                  <a:pt x="7520559" y="514680"/>
                </a:moveTo>
                <a:lnTo>
                  <a:pt x="7520559" y="733459"/>
                </a:lnTo>
                <a:lnTo>
                  <a:pt x="7739341" y="733459"/>
                </a:lnTo>
                <a:lnTo>
                  <a:pt x="7739341" y="514680"/>
                </a:lnTo>
                <a:close/>
                <a:moveTo>
                  <a:pt x="9977828" y="509041"/>
                </a:moveTo>
                <a:lnTo>
                  <a:pt x="9977828" y="727820"/>
                </a:lnTo>
                <a:lnTo>
                  <a:pt x="10196610" y="727820"/>
                </a:lnTo>
                <a:lnTo>
                  <a:pt x="10196610" y="509041"/>
                </a:lnTo>
                <a:close/>
                <a:moveTo>
                  <a:pt x="176868" y="497366"/>
                </a:moveTo>
                <a:lnTo>
                  <a:pt x="176868" y="716145"/>
                </a:lnTo>
                <a:lnTo>
                  <a:pt x="395650" y="716145"/>
                </a:lnTo>
                <a:lnTo>
                  <a:pt x="395650" y="497366"/>
                </a:lnTo>
                <a:close/>
                <a:moveTo>
                  <a:pt x="2561768" y="496230"/>
                </a:moveTo>
                <a:lnTo>
                  <a:pt x="2561768" y="715009"/>
                </a:lnTo>
                <a:lnTo>
                  <a:pt x="2780551" y="715009"/>
                </a:lnTo>
                <a:lnTo>
                  <a:pt x="2780551" y="496230"/>
                </a:lnTo>
                <a:close/>
                <a:moveTo>
                  <a:pt x="5041158" y="496230"/>
                </a:moveTo>
                <a:lnTo>
                  <a:pt x="5041158" y="715009"/>
                </a:lnTo>
                <a:lnTo>
                  <a:pt x="5259940" y="715009"/>
                </a:lnTo>
                <a:lnTo>
                  <a:pt x="5259940" y="496230"/>
                </a:lnTo>
                <a:close/>
                <a:moveTo>
                  <a:pt x="546132" y="124899"/>
                </a:moveTo>
                <a:lnTo>
                  <a:pt x="546132" y="343681"/>
                </a:lnTo>
                <a:lnTo>
                  <a:pt x="764914" y="343681"/>
                </a:lnTo>
                <a:lnTo>
                  <a:pt x="764914" y="124899"/>
                </a:lnTo>
                <a:close/>
                <a:moveTo>
                  <a:pt x="173928" y="124899"/>
                </a:moveTo>
                <a:lnTo>
                  <a:pt x="173928" y="343681"/>
                </a:lnTo>
                <a:lnTo>
                  <a:pt x="392710" y="343681"/>
                </a:lnTo>
                <a:lnTo>
                  <a:pt x="392710" y="124899"/>
                </a:lnTo>
                <a:close/>
                <a:moveTo>
                  <a:pt x="4252619" y="124898"/>
                </a:moveTo>
                <a:lnTo>
                  <a:pt x="4252619" y="343680"/>
                </a:lnTo>
                <a:lnTo>
                  <a:pt x="4471401" y="343680"/>
                </a:lnTo>
                <a:lnTo>
                  <a:pt x="4471401" y="124898"/>
                </a:lnTo>
                <a:close/>
                <a:moveTo>
                  <a:pt x="3880426" y="124898"/>
                </a:moveTo>
                <a:lnTo>
                  <a:pt x="3880426" y="343680"/>
                </a:lnTo>
                <a:lnTo>
                  <a:pt x="4099208" y="343680"/>
                </a:lnTo>
                <a:lnTo>
                  <a:pt x="4099208" y="124898"/>
                </a:lnTo>
                <a:close/>
                <a:moveTo>
                  <a:pt x="1666391" y="122510"/>
                </a:moveTo>
                <a:lnTo>
                  <a:pt x="1666391" y="341293"/>
                </a:lnTo>
                <a:lnTo>
                  <a:pt x="1885172" y="341293"/>
                </a:lnTo>
                <a:lnTo>
                  <a:pt x="1885172" y="122510"/>
                </a:lnTo>
                <a:close/>
                <a:moveTo>
                  <a:pt x="1291150" y="122510"/>
                </a:moveTo>
                <a:lnTo>
                  <a:pt x="1291150" y="341293"/>
                </a:lnTo>
                <a:lnTo>
                  <a:pt x="1509932" y="341293"/>
                </a:lnTo>
                <a:lnTo>
                  <a:pt x="1509932" y="122510"/>
                </a:lnTo>
                <a:close/>
                <a:moveTo>
                  <a:pt x="915909" y="122510"/>
                </a:moveTo>
                <a:lnTo>
                  <a:pt x="915909" y="341293"/>
                </a:lnTo>
                <a:lnTo>
                  <a:pt x="1134691" y="341293"/>
                </a:lnTo>
                <a:lnTo>
                  <a:pt x="1134691" y="122510"/>
                </a:lnTo>
                <a:close/>
                <a:moveTo>
                  <a:pt x="5372879" y="122510"/>
                </a:moveTo>
                <a:lnTo>
                  <a:pt x="5372879" y="341292"/>
                </a:lnTo>
                <a:lnTo>
                  <a:pt x="5591661" y="341292"/>
                </a:lnTo>
                <a:lnTo>
                  <a:pt x="5591661" y="122510"/>
                </a:lnTo>
                <a:close/>
                <a:moveTo>
                  <a:pt x="4997638" y="122510"/>
                </a:moveTo>
                <a:lnTo>
                  <a:pt x="4997638" y="341292"/>
                </a:lnTo>
                <a:lnTo>
                  <a:pt x="5216420" y="341292"/>
                </a:lnTo>
                <a:lnTo>
                  <a:pt x="5216420" y="122510"/>
                </a:lnTo>
                <a:close/>
                <a:moveTo>
                  <a:pt x="4622397" y="122510"/>
                </a:moveTo>
                <a:lnTo>
                  <a:pt x="4622397" y="341292"/>
                </a:lnTo>
                <a:lnTo>
                  <a:pt x="4841179" y="341292"/>
                </a:lnTo>
                <a:lnTo>
                  <a:pt x="4841179" y="122510"/>
                </a:lnTo>
                <a:close/>
                <a:moveTo>
                  <a:pt x="7596970" y="120410"/>
                </a:moveTo>
                <a:lnTo>
                  <a:pt x="7596970" y="339192"/>
                </a:lnTo>
                <a:lnTo>
                  <a:pt x="7815752" y="339192"/>
                </a:lnTo>
                <a:lnTo>
                  <a:pt x="7815752" y="120410"/>
                </a:lnTo>
                <a:close/>
                <a:moveTo>
                  <a:pt x="7969174" y="120409"/>
                </a:moveTo>
                <a:lnTo>
                  <a:pt x="7969174" y="339192"/>
                </a:lnTo>
                <a:lnTo>
                  <a:pt x="8187956" y="339192"/>
                </a:lnTo>
                <a:lnTo>
                  <a:pt x="8187956" y="120409"/>
                </a:lnTo>
                <a:close/>
                <a:moveTo>
                  <a:pt x="2398631" y="118589"/>
                </a:moveTo>
                <a:lnTo>
                  <a:pt x="2398631" y="337372"/>
                </a:lnTo>
                <a:lnTo>
                  <a:pt x="2617414" y="337372"/>
                </a:lnTo>
                <a:lnTo>
                  <a:pt x="2617414" y="118589"/>
                </a:lnTo>
                <a:close/>
                <a:moveTo>
                  <a:pt x="2026425" y="118589"/>
                </a:moveTo>
                <a:lnTo>
                  <a:pt x="2026425" y="337372"/>
                </a:lnTo>
                <a:lnTo>
                  <a:pt x="2245208" y="337372"/>
                </a:lnTo>
                <a:lnTo>
                  <a:pt x="2245208" y="118589"/>
                </a:lnTo>
                <a:close/>
                <a:moveTo>
                  <a:pt x="6105118" y="118589"/>
                </a:moveTo>
                <a:lnTo>
                  <a:pt x="6105118" y="337371"/>
                </a:lnTo>
                <a:lnTo>
                  <a:pt x="6323900" y="337371"/>
                </a:lnTo>
                <a:lnTo>
                  <a:pt x="6323900" y="118589"/>
                </a:lnTo>
                <a:close/>
                <a:moveTo>
                  <a:pt x="5732914" y="118589"/>
                </a:moveTo>
                <a:lnTo>
                  <a:pt x="5732914" y="337371"/>
                </a:lnTo>
                <a:lnTo>
                  <a:pt x="5951696" y="337371"/>
                </a:lnTo>
                <a:lnTo>
                  <a:pt x="5951696" y="118589"/>
                </a:lnTo>
                <a:close/>
                <a:moveTo>
                  <a:pt x="8338952" y="118022"/>
                </a:moveTo>
                <a:lnTo>
                  <a:pt x="8338952" y="336804"/>
                </a:lnTo>
                <a:lnTo>
                  <a:pt x="8557734" y="336804"/>
                </a:lnTo>
                <a:lnTo>
                  <a:pt x="8557734" y="118022"/>
                </a:lnTo>
                <a:close/>
                <a:moveTo>
                  <a:pt x="9089434" y="118021"/>
                </a:moveTo>
                <a:lnTo>
                  <a:pt x="9089434" y="336804"/>
                </a:lnTo>
                <a:lnTo>
                  <a:pt x="9308216" y="336804"/>
                </a:lnTo>
                <a:lnTo>
                  <a:pt x="9308216" y="118021"/>
                </a:lnTo>
                <a:close/>
                <a:moveTo>
                  <a:pt x="8714193" y="118021"/>
                </a:moveTo>
                <a:lnTo>
                  <a:pt x="8714193" y="336804"/>
                </a:lnTo>
                <a:lnTo>
                  <a:pt x="8932975" y="336804"/>
                </a:lnTo>
                <a:lnTo>
                  <a:pt x="8932975" y="118021"/>
                </a:lnTo>
                <a:close/>
                <a:moveTo>
                  <a:pt x="3518894" y="116201"/>
                </a:moveTo>
                <a:lnTo>
                  <a:pt x="3518894" y="334984"/>
                </a:lnTo>
                <a:lnTo>
                  <a:pt x="3737676" y="334984"/>
                </a:lnTo>
                <a:lnTo>
                  <a:pt x="3737676" y="116201"/>
                </a:lnTo>
                <a:close/>
                <a:moveTo>
                  <a:pt x="3143652" y="116201"/>
                </a:moveTo>
                <a:lnTo>
                  <a:pt x="3143652" y="334984"/>
                </a:lnTo>
                <a:lnTo>
                  <a:pt x="3362435" y="334984"/>
                </a:lnTo>
                <a:lnTo>
                  <a:pt x="3362435" y="116201"/>
                </a:lnTo>
                <a:close/>
                <a:moveTo>
                  <a:pt x="2768410" y="116201"/>
                </a:moveTo>
                <a:lnTo>
                  <a:pt x="2768410" y="334984"/>
                </a:lnTo>
                <a:lnTo>
                  <a:pt x="2987193" y="334984"/>
                </a:lnTo>
                <a:lnTo>
                  <a:pt x="2987193" y="116201"/>
                </a:lnTo>
                <a:close/>
                <a:moveTo>
                  <a:pt x="7225378" y="116201"/>
                </a:moveTo>
                <a:lnTo>
                  <a:pt x="7225378" y="334983"/>
                </a:lnTo>
                <a:lnTo>
                  <a:pt x="7444160" y="334983"/>
                </a:lnTo>
                <a:lnTo>
                  <a:pt x="7444160" y="116201"/>
                </a:lnTo>
                <a:close/>
                <a:moveTo>
                  <a:pt x="6850137" y="116201"/>
                </a:moveTo>
                <a:lnTo>
                  <a:pt x="6850137" y="334983"/>
                </a:lnTo>
                <a:lnTo>
                  <a:pt x="7068919" y="334983"/>
                </a:lnTo>
                <a:lnTo>
                  <a:pt x="7068919" y="116201"/>
                </a:lnTo>
                <a:close/>
                <a:moveTo>
                  <a:pt x="6474896" y="116201"/>
                </a:moveTo>
                <a:lnTo>
                  <a:pt x="6474896" y="334983"/>
                </a:lnTo>
                <a:lnTo>
                  <a:pt x="6693678" y="334983"/>
                </a:lnTo>
                <a:lnTo>
                  <a:pt x="6693678" y="116201"/>
                </a:lnTo>
                <a:close/>
                <a:moveTo>
                  <a:pt x="9449469" y="114100"/>
                </a:moveTo>
                <a:lnTo>
                  <a:pt x="9449469" y="332883"/>
                </a:lnTo>
                <a:lnTo>
                  <a:pt x="9668251" y="332883"/>
                </a:lnTo>
                <a:lnTo>
                  <a:pt x="9668251" y="114100"/>
                </a:lnTo>
                <a:close/>
                <a:moveTo>
                  <a:pt x="9821673" y="114100"/>
                </a:moveTo>
                <a:lnTo>
                  <a:pt x="9821673" y="332883"/>
                </a:lnTo>
                <a:lnTo>
                  <a:pt x="10040455" y="332883"/>
                </a:lnTo>
                <a:lnTo>
                  <a:pt x="10040455" y="114100"/>
                </a:lnTo>
                <a:close/>
                <a:moveTo>
                  <a:pt x="0" y="0"/>
                </a:moveTo>
                <a:lnTo>
                  <a:pt x="10268980" y="0"/>
                </a:lnTo>
                <a:lnTo>
                  <a:pt x="10268980" y="2391505"/>
                </a:lnTo>
                <a:lnTo>
                  <a:pt x="0" y="239150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5BC313E-8260-4EBE-9B73-2F823B11A6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3204" y="1421293"/>
            <a:ext cx="2068678" cy="1551767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541089E6-19A6-4CF2-943D-5542A7AB26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69204" y="1421293"/>
            <a:ext cx="2068678" cy="1551767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0FC451E5-65C7-4E0A-A863-FF13FCBBF4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63086" y="1407134"/>
            <a:ext cx="2068677" cy="1551766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17B2CE7A-5F84-4500-BA43-C3D553D7E5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8848" y="1421292"/>
            <a:ext cx="2068678" cy="1551767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A5B769DB-00A2-4CAB-B8DC-DD8DBAAC68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7415" y="4154514"/>
            <a:ext cx="2068678" cy="1551767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96ECB65D-7B4D-423C-9140-EFCFACBDBE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0077" y="4154515"/>
            <a:ext cx="2068678" cy="1551767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85E187B0-2863-42A5-9CFB-E0A7EED0D3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74708" y="4159724"/>
            <a:ext cx="2068677" cy="1551766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4596A354-174D-4D64-93A6-79D4490EB9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69338" y="4154515"/>
            <a:ext cx="2068678" cy="1551767"/>
          </a:xfrm>
          <a:prstGeom prst="rect">
            <a:avLst/>
          </a:prstGeom>
        </p:spPr>
      </p:pic>
      <p:sp>
        <p:nvSpPr>
          <p:cNvPr id="150" name="矩形 149">
            <a:extLst>
              <a:ext uri="{FF2B5EF4-FFF2-40B4-BE49-F238E27FC236}">
                <a16:creationId xmlns:a16="http://schemas.microsoft.com/office/drawing/2014/main" id="{B6536710-1AE0-4BDE-BB46-671CA275D3E1}"/>
              </a:ext>
            </a:extLst>
          </p:cNvPr>
          <p:cNvSpPr/>
          <p:nvPr/>
        </p:nvSpPr>
        <p:spPr>
          <a:xfrm>
            <a:off x="10656065" y="1261479"/>
            <a:ext cx="574110" cy="1871392"/>
          </a:xfrm>
          <a:prstGeom prst="rect">
            <a:avLst/>
          </a:prstGeom>
        </p:spPr>
        <p:txBody>
          <a:bodyPr vert="eaVert" wrap="none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4"/>
                </a:solidFill>
              </a:rPr>
              <a:t>胶片记忆</a:t>
            </a:r>
          </a:p>
        </p:txBody>
      </p:sp>
      <p:sp>
        <p:nvSpPr>
          <p:cNvPr id="151" name="矩形 150">
            <a:extLst>
              <a:ext uri="{FF2B5EF4-FFF2-40B4-BE49-F238E27FC236}">
                <a16:creationId xmlns:a16="http://schemas.microsoft.com/office/drawing/2014/main" id="{F9B6B62E-FDD2-4ECA-AC44-A417E442EE45}"/>
              </a:ext>
            </a:extLst>
          </p:cNvPr>
          <p:cNvSpPr/>
          <p:nvPr/>
        </p:nvSpPr>
        <p:spPr>
          <a:xfrm>
            <a:off x="1171918" y="3994701"/>
            <a:ext cx="574110" cy="1871392"/>
          </a:xfrm>
          <a:prstGeom prst="rect">
            <a:avLst/>
          </a:prstGeom>
        </p:spPr>
        <p:txBody>
          <a:bodyPr vert="eaVert" wrap="none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4"/>
                </a:solidFill>
              </a:rPr>
              <a:t>璀璨夜景</a:t>
            </a:r>
          </a:p>
        </p:txBody>
      </p:sp>
    </p:spTree>
    <p:extLst>
      <p:ext uri="{BB962C8B-B14F-4D97-AF65-F5344CB8AC3E}">
        <p14:creationId xmlns:p14="http://schemas.microsoft.com/office/powerpoint/2010/main" val="204005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5EB93BA-8586-4001-967C-9622C16F91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276" y="136280"/>
            <a:ext cx="11707447" cy="658543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ADDFAB8-D672-4F91-8C8B-D3DF8CB4F95A}"/>
              </a:ext>
            </a:extLst>
          </p:cNvPr>
          <p:cNvGrpSpPr/>
          <p:nvPr/>
        </p:nvGrpSpPr>
        <p:grpSpPr>
          <a:xfrm>
            <a:off x="1474389" y="1927526"/>
            <a:ext cx="1201491" cy="1201491"/>
            <a:chOff x="3560946" y="1536757"/>
            <a:chExt cx="1201491" cy="1201491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A5B0518D-BB1E-401B-A67C-3B3F7A08863C}"/>
                </a:ext>
              </a:extLst>
            </p:cNvPr>
            <p:cNvGrpSpPr/>
            <p:nvPr/>
          </p:nvGrpSpPr>
          <p:grpSpPr>
            <a:xfrm>
              <a:off x="3716216" y="1692026"/>
              <a:ext cx="890954" cy="890954"/>
              <a:chOff x="7444154" y="707288"/>
              <a:chExt cx="890954" cy="890954"/>
            </a:xfrm>
          </p:grpSpPr>
          <p:sp>
            <p:nvSpPr>
              <p:cNvPr id="5" name="缺角矩形 4">
                <a:extLst>
                  <a:ext uri="{FF2B5EF4-FFF2-40B4-BE49-F238E27FC236}">
                    <a16:creationId xmlns:a16="http://schemas.microsoft.com/office/drawing/2014/main" id="{9FC8C940-B3BE-4D92-831F-37011D9E3F25}"/>
                  </a:ext>
                </a:extLst>
              </p:cNvPr>
              <p:cNvSpPr/>
              <p:nvPr/>
            </p:nvSpPr>
            <p:spPr>
              <a:xfrm>
                <a:off x="7444154" y="707288"/>
                <a:ext cx="890954" cy="890954"/>
              </a:xfrm>
              <a:prstGeom prst="plaque">
                <a:avLst>
                  <a:gd name="adj" fmla="val 23684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90245B0-E40C-422E-BF06-DDFD9A69385F}"/>
                  </a:ext>
                </a:extLst>
              </p:cNvPr>
              <p:cNvSpPr txBox="1"/>
              <p:nvPr/>
            </p:nvSpPr>
            <p:spPr>
              <a:xfrm>
                <a:off x="7557232" y="801073"/>
                <a:ext cx="664797" cy="606048"/>
              </a:xfrm>
              <a:prstGeom prst="rect">
                <a:avLst/>
              </a:prstGeom>
              <a:noFill/>
            </p:spPr>
            <p:txBody>
              <a:bodyPr vert="horz" wrap="square" rtlCol="0" anchor="ctr"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2800" b="1" dirty="0">
                    <a:solidFill>
                      <a:schemeClr val="accent5"/>
                    </a:solidFill>
                    <a:latin typeface="+mj-ea"/>
                    <a:ea typeface="+mj-ea"/>
                  </a:rPr>
                  <a:t>渝</a:t>
                </a:r>
              </a:p>
            </p:txBody>
          </p:sp>
        </p:grpSp>
        <p:sp>
          <p:nvSpPr>
            <p:cNvPr id="18" name="缺角矩形 17">
              <a:extLst>
                <a:ext uri="{FF2B5EF4-FFF2-40B4-BE49-F238E27FC236}">
                  <a16:creationId xmlns:a16="http://schemas.microsoft.com/office/drawing/2014/main" id="{EBB026CF-4521-4265-BF9D-F90EB6383D65}"/>
                </a:ext>
              </a:extLst>
            </p:cNvPr>
            <p:cNvSpPr/>
            <p:nvPr/>
          </p:nvSpPr>
          <p:spPr>
            <a:xfrm>
              <a:off x="3560946" y="1536757"/>
              <a:ext cx="1201491" cy="1201491"/>
            </a:xfrm>
            <a:prstGeom prst="plaque">
              <a:avLst>
                <a:gd name="adj" fmla="val 23684"/>
              </a:avLst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D61E0CF6-9136-46C8-A726-6D1A838A4A5E}"/>
              </a:ext>
            </a:extLst>
          </p:cNvPr>
          <p:cNvGrpSpPr/>
          <p:nvPr/>
        </p:nvGrpSpPr>
        <p:grpSpPr>
          <a:xfrm>
            <a:off x="4155261" y="1135660"/>
            <a:ext cx="1201491" cy="1201491"/>
            <a:chOff x="4866115" y="1536756"/>
            <a:chExt cx="1201491" cy="120149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7BB00C66-9FE8-493F-B874-B9106D8EDABC}"/>
                </a:ext>
              </a:extLst>
            </p:cNvPr>
            <p:cNvGrpSpPr/>
            <p:nvPr/>
          </p:nvGrpSpPr>
          <p:grpSpPr>
            <a:xfrm>
              <a:off x="5021385" y="1692026"/>
              <a:ext cx="890954" cy="890954"/>
              <a:chOff x="8749323" y="707288"/>
              <a:chExt cx="890954" cy="890954"/>
            </a:xfrm>
          </p:grpSpPr>
          <p:sp>
            <p:nvSpPr>
              <p:cNvPr id="8" name="缺角矩形 7">
                <a:extLst>
                  <a:ext uri="{FF2B5EF4-FFF2-40B4-BE49-F238E27FC236}">
                    <a16:creationId xmlns:a16="http://schemas.microsoft.com/office/drawing/2014/main" id="{3027F495-2002-41E3-B5A4-3657E1B62E26}"/>
                  </a:ext>
                </a:extLst>
              </p:cNvPr>
              <p:cNvSpPr/>
              <p:nvPr/>
            </p:nvSpPr>
            <p:spPr>
              <a:xfrm>
                <a:off x="8749323" y="707288"/>
                <a:ext cx="890954" cy="890954"/>
              </a:xfrm>
              <a:prstGeom prst="plaque">
                <a:avLst>
                  <a:gd name="adj" fmla="val 23684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D0FCE82-4533-4EC2-97E3-93EF9027E9EC}"/>
                  </a:ext>
                </a:extLst>
              </p:cNvPr>
              <p:cNvSpPr txBox="1"/>
              <p:nvPr/>
            </p:nvSpPr>
            <p:spPr>
              <a:xfrm>
                <a:off x="8862401" y="801073"/>
                <a:ext cx="664797" cy="606048"/>
              </a:xfrm>
              <a:prstGeom prst="rect">
                <a:avLst/>
              </a:prstGeom>
              <a:noFill/>
            </p:spPr>
            <p:txBody>
              <a:bodyPr vert="horz" wrap="square" rtlCol="0" anchor="ctr"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2800" b="1" dirty="0">
                    <a:solidFill>
                      <a:schemeClr val="accent5"/>
                    </a:solidFill>
                    <a:latin typeface="+mj-ea"/>
                    <a:ea typeface="+mj-ea"/>
                  </a:rPr>
                  <a:t>中</a:t>
                </a:r>
              </a:p>
            </p:txBody>
          </p:sp>
        </p:grpSp>
        <p:sp>
          <p:nvSpPr>
            <p:cNvPr id="19" name="缺角矩形 18">
              <a:extLst>
                <a:ext uri="{FF2B5EF4-FFF2-40B4-BE49-F238E27FC236}">
                  <a16:creationId xmlns:a16="http://schemas.microsoft.com/office/drawing/2014/main" id="{5D9E94BD-4E5D-4105-8FF8-BBDE41DC1E25}"/>
                </a:ext>
              </a:extLst>
            </p:cNvPr>
            <p:cNvSpPr/>
            <p:nvPr/>
          </p:nvSpPr>
          <p:spPr>
            <a:xfrm>
              <a:off x="4866115" y="1536756"/>
              <a:ext cx="1201491" cy="1201491"/>
            </a:xfrm>
            <a:prstGeom prst="plaque">
              <a:avLst>
                <a:gd name="adj" fmla="val 23684"/>
              </a:avLst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B21ED45-4F24-41E5-A5CF-E20FF358E5EC}"/>
              </a:ext>
            </a:extLst>
          </p:cNvPr>
          <p:cNvGrpSpPr/>
          <p:nvPr/>
        </p:nvGrpSpPr>
        <p:grpSpPr>
          <a:xfrm>
            <a:off x="6836133" y="1135660"/>
            <a:ext cx="1201491" cy="1201491"/>
            <a:chOff x="6180684" y="1536756"/>
            <a:chExt cx="1201491" cy="1201491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74BBFBE9-55B6-46AF-B969-F5526DD550A8}"/>
                </a:ext>
              </a:extLst>
            </p:cNvPr>
            <p:cNvGrpSpPr/>
            <p:nvPr/>
          </p:nvGrpSpPr>
          <p:grpSpPr>
            <a:xfrm>
              <a:off x="6326554" y="1692026"/>
              <a:ext cx="890954" cy="890954"/>
              <a:chOff x="10054492" y="707288"/>
              <a:chExt cx="890954" cy="890954"/>
            </a:xfrm>
          </p:grpSpPr>
          <p:sp>
            <p:nvSpPr>
              <p:cNvPr id="11" name="缺角矩形 10">
                <a:extLst>
                  <a:ext uri="{FF2B5EF4-FFF2-40B4-BE49-F238E27FC236}">
                    <a16:creationId xmlns:a16="http://schemas.microsoft.com/office/drawing/2014/main" id="{4D027C26-FAEE-462B-9590-C6D59ACA59F9}"/>
                  </a:ext>
                </a:extLst>
              </p:cNvPr>
              <p:cNvSpPr/>
              <p:nvPr/>
            </p:nvSpPr>
            <p:spPr>
              <a:xfrm>
                <a:off x="10054492" y="707288"/>
                <a:ext cx="890954" cy="890954"/>
              </a:xfrm>
              <a:prstGeom prst="plaque">
                <a:avLst>
                  <a:gd name="adj" fmla="val 23684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9E8AC660-F8E0-4589-A48C-301924C1626C}"/>
                  </a:ext>
                </a:extLst>
              </p:cNvPr>
              <p:cNvSpPr txBox="1"/>
              <p:nvPr/>
            </p:nvSpPr>
            <p:spPr>
              <a:xfrm>
                <a:off x="10167570" y="801073"/>
                <a:ext cx="664797" cy="606048"/>
              </a:xfrm>
              <a:prstGeom prst="rect">
                <a:avLst/>
              </a:prstGeom>
              <a:noFill/>
            </p:spPr>
            <p:txBody>
              <a:bodyPr vert="horz" wrap="square" rtlCol="0" anchor="ctr"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2800" b="1" dirty="0">
                    <a:solidFill>
                      <a:schemeClr val="accent5"/>
                    </a:solidFill>
                    <a:latin typeface="+mj-ea"/>
                    <a:ea typeface="+mj-ea"/>
                  </a:rPr>
                  <a:t>半</a:t>
                </a:r>
              </a:p>
            </p:txBody>
          </p:sp>
        </p:grpSp>
        <p:sp>
          <p:nvSpPr>
            <p:cNvPr id="20" name="缺角矩形 19">
              <a:extLst>
                <a:ext uri="{FF2B5EF4-FFF2-40B4-BE49-F238E27FC236}">
                  <a16:creationId xmlns:a16="http://schemas.microsoft.com/office/drawing/2014/main" id="{6C84CB28-2906-4616-A78F-7A18F09C1C4A}"/>
                </a:ext>
              </a:extLst>
            </p:cNvPr>
            <p:cNvSpPr/>
            <p:nvPr/>
          </p:nvSpPr>
          <p:spPr>
            <a:xfrm>
              <a:off x="6180684" y="1536756"/>
              <a:ext cx="1201491" cy="1201491"/>
            </a:xfrm>
            <a:prstGeom prst="plaque">
              <a:avLst>
                <a:gd name="adj" fmla="val 23684"/>
              </a:avLst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023A60BA-D9B1-4FEF-B1D3-AE83E6C6FE2D}"/>
              </a:ext>
            </a:extLst>
          </p:cNvPr>
          <p:cNvGrpSpPr/>
          <p:nvPr/>
        </p:nvGrpSpPr>
        <p:grpSpPr>
          <a:xfrm>
            <a:off x="9517006" y="1926840"/>
            <a:ext cx="1201491" cy="1201491"/>
            <a:chOff x="7476453" y="1536755"/>
            <a:chExt cx="1201491" cy="1201491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71601169-8EDA-4E6B-B92B-B614115197F6}"/>
                </a:ext>
              </a:extLst>
            </p:cNvPr>
            <p:cNvGrpSpPr/>
            <p:nvPr/>
          </p:nvGrpSpPr>
          <p:grpSpPr>
            <a:xfrm>
              <a:off x="7631723" y="1692026"/>
              <a:ext cx="890954" cy="890954"/>
              <a:chOff x="10054492" y="707288"/>
              <a:chExt cx="890954" cy="890954"/>
            </a:xfrm>
          </p:grpSpPr>
          <p:sp>
            <p:nvSpPr>
              <p:cNvPr id="15" name="缺角矩形 14">
                <a:extLst>
                  <a:ext uri="{FF2B5EF4-FFF2-40B4-BE49-F238E27FC236}">
                    <a16:creationId xmlns:a16="http://schemas.microsoft.com/office/drawing/2014/main" id="{C3320316-4E1F-4947-9443-A1D1085E8C50}"/>
                  </a:ext>
                </a:extLst>
              </p:cNvPr>
              <p:cNvSpPr/>
              <p:nvPr/>
            </p:nvSpPr>
            <p:spPr>
              <a:xfrm>
                <a:off x="10054492" y="707288"/>
                <a:ext cx="890954" cy="890954"/>
              </a:xfrm>
              <a:prstGeom prst="plaque">
                <a:avLst>
                  <a:gd name="adj" fmla="val 23684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B3DFFDFC-68F5-45CC-B5C3-C6B94469F979}"/>
                  </a:ext>
                </a:extLst>
              </p:cNvPr>
              <p:cNvSpPr txBox="1"/>
              <p:nvPr/>
            </p:nvSpPr>
            <p:spPr>
              <a:xfrm>
                <a:off x="10167570" y="801073"/>
                <a:ext cx="664797" cy="606048"/>
              </a:xfrm>
              <a:prstGeom prst="rect">
                <a:avLst/>
              </a:prstGeom>
              <a:noFill/>
            </p:spPr>
            <p:txBody>
              <a:bodyPr vert="horz" wrap="square" rtlCol="0" anchor="ctr"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2800" b="1" dirty="0">
                    <a:solidFill>
                      <a:schemeClr val="accent5"/>
                    </a:solidFill>
                    <a:latin typeface="+mj-ea"/>
                    <a:ea typeface="+mj-ea"/>
                  </a:rPr>
                  <a:t>岛</a:t>
                </a:r>
              </a:p>
            </p:txBody>
          </p:sp>
        </p:grpSp>
        <p:sp>
          <p:nvSpPr>
            <p:cNvPr id="21" name="缺角矩形 20">
              <a:extLst>
                <a:ext uri="{FF2B5EF4-FFF2-40B4-BE49-F238E27FC236}">
                  <a16:creationId xmlns:a16="http://schemas.microsoft.com/office/drawing/2014/main" id="{5C24D694-1227-4A10-8939-318E6BA91E42}"/>
                </a:ext>
              </a:extLst>
            </p:cNvPr>
            <p:cNvSpPr/>
            <p:nvPr/>
          </p:nvSpPr>
          <p:spPr>
            <a:xfrm>
              <a:off x="7476453" y="1536755"/>
              <a:ext cx="1201491" cy="1201491"/>
            </a:xfrm>
            <a:prstGeom prst="plaque">
              <a:avLst>
                <a:gd name="adj" fmla="val 23684"/>
              </a:avLst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DDC24B1C-F5A8-41DC-8A7F-824B6F8C3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524" y="-66437"/>
            <a:ext cx="1182727" cy="117663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76E41C8-B7CE-4A34-88C1-F855AF784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1795" y="-66437"/>
            <a:ext cx="1182727" cy="117663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968311C-01F4-4601-BBB6-141A1EAA9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524" y="5747806"/>
            <a:ext cx="1182727" cy="117663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5249991-EE14-43CE-8331-3A5A997E7D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1796" y="5747806"/>
            <a:ext cx="11827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9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7AB2452-E9E7-4395-B478-F70A4FCF21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肆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09666-A517-4956-916E-70A51FD540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美食不负</a:t>
            </a:r>
          </a:p>
        </p:txBody>
      </p:sp>
    </p:spTree>
    <p:extLst>
      <p:ext uri="{BB962C8B-B14F-4D97-AF65-F5344CB8AC3E}">
        <p14:creationId xmlns:p14="http://schemas.microsoft.com/office/powerpoint/2010/main" val="31859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151B487-418C-4C20-A254-C2E880732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198" y="1950637"/>
            <a:ext cx="5246463" cy="295672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B5F5B49-6957-47E6-89E0-6E6E65E0CE0C}"/>
              </a:ext>
            </a:extLst>
          </p:cNvPr>
          <p:cNvSpPr/>
          <p:nvPr/>
        </p:nvSpPr>
        <p:spPr>
          <a:xfrm>
            <a:off x="1609969" y="1340339"/>
            <a:ext cx="4884615" cy="417732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9C01EB59-E3EC-408B-AD93-848CFC768838}"/>
              </a:ext>
            </a:extLst>
          </p:cNvPr>
          <p:cNvGrpSpPr/>
          <p:nvPr/>
        </p:nvGrpSpPr>
        <p:grpSpPr>
          <a:xfrm>
            <a:off x="7444154" y="707288"/>
            <a:ext cx="890954" cy="890954"/>
            <a:chOff x="7444154" y="707288"/>
            <a:chExt cx="890954" cy="890954"/>
          </a:xfrm>
        </p:grpSpPr>
        <p:sp>
          <p:nvSpPr>
            <p:cNvPr id="9" name="缺角矩形 8">
              <a:extLst>
                <a:ext uri="{FF2B5EF4-FFF2-40B4-BE49-F238E27FC236}">
                  <a16:creationId xmlns:a16="http://schemas.microsoft.com/office/drawing/2014/main" id="{8E333CD5-8B1A-4F90-ABDF-5A7BE2F41EF2}"/>
                </a:ext>
              </a:extLst>
            </p:cNvPr>
            <p:cNvSpPr/>
            <p:nvPr/>
          </p:nvSpPr>
          <p:spPr>
            <a:xfrm>
              <a:off x="7444154" y="707288"/>
              <a:ext cx="890954" cy="890954"/>
            </a:xfrm>
            <a:prstGeom prst="plaque">
              <a:avLst>
                <a:gd name="adj" fmla="val 23684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6E8C1490-569E-4A94-BF7C-4A7C5B2F0670}"/>
                </a:ext>
              </a:extLst>
            </p:cNvPr>
            <p:cNvSpPr txBox="1"/>
            <p:nvPr/>
          </p:nvSpPr>
          <p:spPr>
            <a:xfrm>
              <a:off x="7557232" y="801073"/>
              <a:ext cx="664797" cy="606048"/>
            </a:xfrm>
            <a:prstGeom prst="rect">
              <a:avLst/>
            </a:prstGeom>
            <a:noFill/>
          </p:spPr>
          <p:txBody>
            <a:bodyPr vert="horz" wrap="square" rtlCol="0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8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j-ea"/>
                  <a:ea typeface="+mj-ea"/>
                </a:rPr>
                <a:t>怪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6EF8B0-CD9C-41E9-BA1C-E2C781F6400F}"/>
              </a:ext>
            </a:extLst>
          </p:cNvPr>
          <p:cNvGrpSpPr/>
          <p:nvPr/>
        </p:nvGrpSpPr>
        <p:grpSpPr>
          <a:xfrm>
            <a:off x="8749323" y="707288"/>
            <a:ext cx="890954" cy="890954"/>
            <a:chOff x="8749323" y="707288"/>
            <a:chExt cx="890954" cy="890954"/>
          </a:xfrm>
        </p:grpSpPr>
        <p:sp>
          <p:nvSpPr>
            <p:cNvPr id="10" name="缺角矩形 9">
              <a:extLst>
                <a:ext uri="{FF2B5EF4-FFF2-40B4-BE49-F238E27FC236}">
                  <a16:creationId xmlns:a16="http://schemas.microsoft.com/office/drawing/2014/main" id="{48A06E40-A1AB-4D7B-A9F5-021479A56610}"/>
                </a:ext>
              </a:extLst>
            </p:cNvPr>
            <p:cNvSpPr/>
            <p:nvPr/>
          </p:nvSpPr>
          <p:spPr>
            <a:xfrm>
              <a:off x="8749323" y="707288"/>
              <a:ext cx="890954" cy="890954"/>
            </a:xfrm>
            <a:prstGeom prst="plaque">
              <a:avLst>
                <a:gd name="adj" fmla="val 23684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F447D696-E1EE-42DD-B8E9-00B1C150CAE2}"/>
                </a:ext>
              </a:extLst>
            </p:cNvPr>
            <p:cNvSpPr txBox="1"/>
            <p:nvPr/>
          </p:nvSpPr>
          <p:spPr>
            <a:xfrm>
              <a:off x="8862401" y="801073"/>
              <a:ext cx="664797" cy="606048"/>
            </a:xfrm>
            <a:prstGeom prst="rect">
              <a:avLst/>
            </a:prstGeom>
            <a:noFill/>
          </p:spPr>
          <p:txBody>
            <a:bodyPr vert="horz" wrap="square" rtlCol="0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8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j-ea"/>
                  <a:ea typeface="+mj-ea"/>
                </a:rPr>
                <a:t>味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913425B-A0CC-439A-8053-52E4036988F4}"/>
              </a:ext>
            </a:extLst>
          </p:cNvPr>
          <p:cNvGrpSpPr/>
          <p:nvPr/>
        </p:nvGrpSpPr>
        <p:grpSpPr>
          <a:xfrm>
            <a:off x="10054492" y="707288"/>
            <a:ext cx="890954" cy="890954"/>
            <a:chOff x="10054492" y="707288"/>
            <a:chExt cx="890954" cy="890954"/>
          </a:xfrm>
        </p:grpSpPr>
        <p:sp>
          <p:nvSpPr>
            <p:cNvPr id="11" name="缺角矩形 10">
              <a:extLst>
                <a:ext uri="{FF2B5EF4-FFF2-40B4-BE49-F238E27FC236}">
                  <a16:creationId xmlns:a16="http://schemas.microsoft.com/office/drawing/2014/main" id="{F18DDDA1-CB4A-4698-A96C-80E8C5A705BF}"/>
                </a:ext>
              </a:extLst>
            </p:cNvPr>
            <p:cNvSpPr/>
            <p:nvPr/>
          </p:nvSpPr>
          <p:spPr>
            <a:xfrm>
              <a:off x="10054492" y="707288"/>
              <a:ext cx="890954" cy="890954"/>
            </a:xfrm>
            <a:prstGeom prst="plaque">
              <a:avLst>
                <a:gd name="adj" fmla="val 23684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A77F342-6955-46D2-AB58-12E59424B63E}"/>
                </a:ext>
              </a:extLst>
            </p:cNvPr>
            <p:cNvSpPr txBox="1"/>
            <p:nvPr/>
          </p:nvSpPr>
          <p:spPr>
            <a:xfrm>
              <a:off x="10167570" y="801073"/>
              <a:ext cx="664797" cy="606048"/>
            </a:xfrm>
            <a:prstGeom prst="rect">
              <a:avLst/>
            </a:prstGeom>
            <a:noFill/>
          </p:spPr>
          <p:txBody>
            <a:bodyPr vert="horz" wrap="square" rtlCol="0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8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j-ea"/>
                  <a:ea typeface="+mj-ea"/>
                </a:rPr>
                <a:t>鱼</a:t>
              </a: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CC4ECDC4-45BE-469B-8794-F9789E3A0F23}"/>
              </a:ext>
            </a:extLst>
          </p:cNvPr>
          <p:cNvSpPr/>
          <p:nvPr/>
        </p:nvSpPr>
        <p:spPr>
          <a:xfrm>
            <a:off x="6752492" y="1825706"/>
            <a:ext cx="4939323" cy="434844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accent5"/>
                </a:solidFill>
              </a:rPr>
              <a:t>做法：鱼洗净，从脊梁骨入刀切成两半，并在腹背部划拉数刀，放在盆里加入料酒；辣椒切碎，大蒜老姜切片，大葱切段，洋葱切碎；菜锅加油烧热依次放入花椒、辣椒、大蒜、老姜、豆豉煸炒出香味，加入大葱段、碎洋葱煸炒片刻，倒入酱油，略烧，加冰糖，即将出锅时放入醋；鱼段上笼大火蒸熟，出锅去水；将煸炒熟的调料放在鱼段上，即可大块朵颐。 </a:t>
            </a:r>
          </a:p>
        </p:txBody>
      </p:sp>
    </p:spTree>
    <p:extLst>
      <p:ext uri="{BB962C8B-B14F-4D97-AF65-F5344CB8AC3E}">
        <p14:creationId xmlns:p14="http://schemas.microsoft.com/office/powerpoint/2010/main" val="258102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D17EBF1-5DB1-4E1A-B67C-1934B7D4D9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生活明朗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57F197-C80B-41F4-8A4B-7441DB53B3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万物可爱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1455415-CE13-4F54-8178-A672FA87BD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风景如画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8D476FD-1DD3-4B9C-8FB0-56EDF41C60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美食不负</a:t>
            </a:r>
          </a:p>
        </p:txBody>
      </p:sp>
    </p:spTree>
    <p:extLst>
      <p:ext uri="{BB962C8B-B14F-4D97-AF65-F5344CB8AC3E}">
        <p14:creationId xmlns:p14="http://schemas.microsoft.com/office/powerpoint/2010/main" val="84698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92F2C91-F7DE-48F6-85E8-E048BB81D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77807" y="1256567"/>
            <a:ext cx="5744308" cy="323117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B980655-B351-471D-8EAE-ED63D37CD1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3846" y="2370259"/>
            <a:ext cx="5744308" cy="3231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B967F8A-4848-4812-91FF-168F67F60D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30115" y="1256567"/>
            <a:ext cx="5744308" cy="323117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46A07E5-5C06-4F87-A871-BA79068C1F7B}"/>
              </a:ext>
            </a:extLst>
          </p:cNvPr>
          <p:cNvSpPr/>
          <p:nvPr/>
        </p:nvSpPr>
        <p:spPr>
          <a:xfrm>
            <a:off x="0" y="1633415"/>
            <a:ext cx="12192000" cy="3610708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E417FFB-CB12-473F-8A75-2FDDBD42D231}"/>
              </a:ext>
            </a:extLst>
          </p:cNvPr>
          <p:cNvGrpSpPr/>
          <p:nvPr/>
        </p:nvGrpSpPr>
        <p:grpSpPr>
          <a:xfrm>
            <a:off x="4345354" y="2153143"/>
            <a:ext cx="890954" cy="890954"/>
            <a:chOff x="4345354" y="2153143"/>
            <a:chExt cx="890954" cy="890954"/>
          </a:xfrm>
        </p:grpSpPr>
        <p:sp>
          <p:nvSpPr>
            <p:cNvPr id="8" name="缺角矩形 7">
              <a:extLst>
                <a:ext uri="{FF2B5EF4-FFF2-40B4-BE49-F238E27FC236}">
                  <a16:creationId xmlns:a16="http://schemas.microsoft.com/office/drawing/2014/main" id="{9C4AE816-DAE2-40D8-8651-3FE16CACD7C2}"/>
                </a:ext>
              </a:extLst>
            </p:cNvPr>
            <p:cNvSpPr/>
            <p:nvPr/>
          </p:nvSpPr>
          <p:spPr>
            <a:xfrm>
              <a:off x="4345354" y="2153143"/>
              <a:ext cx="890954" cy="890954"/>
            </a:xfrm>
            <a:prstGeom prst="plaque">
              <a:avLst>
                <a:gd name="adj" fmla="val 2368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434DCD3-B2EA-40D4-A73E-0C2573ED6A69}"/>
                </a:ext>
              </a:extLst>
            </p:cNvPr>
            <p:cNvSpPr txBox="1"/>
            <p:nvPr/>
          </p:nvSpPr>
          <p:spPr>
            <a:xfrm>
              <a:off x="4458432" y="2246928"/>
              <a:ext cx="664797" cy="606048"/>
            </a:xfrm>
            <a:prstGeom prst="rect">
              <a:avLst/>
            </a:prstGeom>
            <a:noFill/>
          </p:spPr>
          <p:txBody>
            <a:bodyPr vert="horz" wrap="square" rtlCol="0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800" b="1" dirty="0">
                  <a:solidFill>
                    <a:schemeClr val="accent5"/>
                  </a:solidFill>
                  <a:latin typeface="+mj-ea"/>
                  <a:ea typeface="+mj-ea"/>
                </a:rPr>
                <a:t>肥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D45566B-C2BA-48D2-8D04-B92B1469FAA1}"/>
              </a:ext>
            </a:extLst>
          </p:cNvPr>
          <p:cNvGrpSpPr/>
          <p:nvPr/>
        </p:nvGrpSpPr>
        <p:grpSpPr>
          <a:xfrm>
            <a:off x="5650523" y="2153143"/>
            <a:ext cx="890954" cy="890954"/>
            <a:chOff x="5650523" y="2153143"/>
            <a:chExt cx="890954" cy="890954"/>
          </a:xfrm>
        </p:grpSpPr>
        <p:sp>
          <p:nvSpPr>
            <p:cNvPr id="9" name="缺角矩形 8">
              <a:extLst>
                <a:ext uri="{FF2B5EF4-FFF2-40B4-BE49-F238E27FC236}">
                  <a16:creationId xmlns:a16="http://schemas.microsoft.com/office/drawing/2014/main" id="{377D084D-DE53-4A57-8437-2D79C6177111}"/>
                </a:ext>
              </a:extLst>
            </p:cNvPr>
            <p:cNvSpPr/>
            <p:nvPr/>
          </p:nvSpPr>
          <p:spPr>
            <a:xfrm>
              <a:off x="5650523" y="2153143"/>
              <a:ext cx="890954" cy="890954"/>
            </a:xfrm>
            <a:prstGeom prst="plaque">
              <a:avLst>
                <a:gd name="adj" fmla="val 2368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6EF1BE8-12F9-42D3-ACA8-035BCBB0DDCC}"/>
                </a:ext>
              </a:extLst>
            </p:cNvPr>
            <p:cNvSpPr txBox="1"/>
            <p:nvPr/>
          </p:nvSpPr>
          <p:spPr>
            <a:xfrm>
              <a:off x="5763601" y="2246928"/>
              <a:ext cx="664797" cy="606048"/>
            </a:xfrm>
            <a:prstGeom prst="rect">
              <a:avLst/>
            </a:prstGeom>
            <a:noFill/>
          </p:spPr>
          <p:txBody>
            <a:bodyPr vert="horz" wrap="square" rtlCol="0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800" b="1" dirty="0">
                  <a:solidFill>
                    <a:schemeClr val="accent5"/>
                  </a:solidFill>
                  <a:latin typeface="+mj-ea"/>
                  <a:ea typeface="+mj-ea"/>
                </a:rPr>
                <a:t>肠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A7A0392D-FE35-44A9-AA4A-5F5BE59AC1B0}"/>
              </a:ext>
            </a:extLst>
          </p:cNvPr>
          <p:cNvGrpSpPr/>
          <p:nvPr/>
        </p:nvGrpSpPr>
        <p:grpSpPr>
          <a:xfrm>
            <a:off x="6955692" y="2153143"/>
            <a:ext cx="890954" cy="890954"/>
            <a:chOff x="6955692" y="2153143"/>
            <a:chExt cx="890954" cy="890954"/>
          </a:xfrm>
        </p:grpSpPr>
        <p:sp>
          <p:nvSpPr>
            <p:cNvPr id="10" name="缺角矩形 9">
              <a:extLst>
                <a:ext uri="{FF2B5EF4-FFF2-40B4-BE49-F238E27FC236}">
                  <a16:creationId xmlns:a16="http://schemas.microsoft.com/office/drawing/2014/main" id="{7DC23EFB-6462-4FB1-9708-AEA929927567}"/>
                </a:ext>
              </a:extLst>
            </p:cNvPr>
            <p:cNvSpPr/>
            <p:nvPr/>
          </p:nvSpPr>
          <p:spPr>
            <a:xfrm>
              <a:off x="6955692" y="2153143"/>
              <a:ext cx="890954" cy="890954"/>
            </a:xfrm>
            <a:prstGeom prst="plaque">
              <a:avLst>
                <a:gd name="adj" fmla="val 2368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5226601-507A-41E7-A3B1-9F322BBFB4A1}"/>
                </a:ext>
              </a:extLst>
            </p:cNvPr>
            <p:cNvSpPr txBox="1"/>
            <p:nvPr/>
          </p:nvSpPr>
          <p:spPr>
            <a:xfrm>
              <a:off x="7068770" y="2246928"/>
              <a:ext cx="664797" cy="606048"/>
            </a:xfrm>
            <a:prstGeom prst="rect">
              <a:avLst/>
            </a:prstGeom>
            <a:noFill/>
          </p:spPr>
          <p:txBody>
            <a:bodyPr vert="horz" wrap="square" rtlCol="0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800" b="1" dirty="0">
                  <a:solidFill>
                    <a:schemeClr val="accent5"/>
                  </a:solidFill>
                  <a:latin typeface="+mj-ea"/>
                  <a:ea typeface="+mj-ea"/>
                </a:rPr>
                <a:t>鸡</a:t>
              </a: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916E344A-5D73-4C08-B6B7-6F85AD4CEBE1}"/>
              </a:ext>
            </a:extLst>
          </p:cNvPr>
          <p:cNvSpPr/>
          <p:nvPr/>
        </p:nvSpPr>
        <p:spPr>
          <a:xfrm>
            <a:off x="1269998" y="3270571"/>
            <a:ext cx="9652001" cy="155559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肥肠鸡是成都新兴美食，介于干锅、汤锅与火锅之间，主要是红汤型，具备麻辣鲜香的四川火锅通用风格。秘制肥肠与四川走地鸡的结合让肥肠鸡火锅特色鲜明，味道上乘，一推出就获得了市民的认可和巨大的市场轰动效应。</a:t>
            </a:r>
          </a:p>
        </p:txBody>
      </p:sp>
    </p:spTree>
    <p:extLst>
      <p:ext uri="{BB962C8B-B14F-4D97-AF65-F5344CB8AC3E}">
        <p14:creationId xmlns:p14="http://schemas.microsoft.com/office/powerpoint/2010/main" val="196760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ACD5274-72A8-447F-A2FC-EE81CAFB2B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"/>
            <a:ext cx="12192000" cy="685800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7D95451-DA3B-4A25-A63C-915857F5DBA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1B4C71D-085A-48AC-A617-54D8AF229DC8}"/>
              </a:ext>
            </a:extLst>
          </p:cNvPr>
          <p:cNvGrpSpPr/>
          <p:nvPr/>
        </p:nvGrpSpPr>
        <p:grpSpPr>
          <a:xfrm>
            <a:off x="812801" y="1160593"/>
            <a:ext cx="890954" cy="890954"/>
            <a:chOff x="4345354" y="2153143"/>
            <a:chExt cx="890954" cy="890954"/>
          </a:xfrm>
        </p:grpSpPr>
        <p:sp>
          <p:nvSpPr>
            <p:cNvPr id="5" name="缺角矩形 4">
              <a:extLst>
                <a:ext uri="{FF2B5EF4-FFF2-40B4-BE49-F238E27FC236}">
                  <a16:creationId xmlns:a16="http://schemas.microsoft.com/office/drawing/2014/main" id="{649F37F4-A61D-4BE8-A8E9-453F80E899C7}"/>
                </a:ext>
              </a:extLst>
            </p:cNvPr>
            <p:cNvSpPr/>
            <p:nvPr/>
          </p:nvSpPr>
          <p:spPr>
            <a:xfrm>
              <a:off x="4345354" y="2153143"/>
              <a:ext cx="890954" cy="890954"/>
            </a:xfrm>
            <a:prstGeom prst="plaque">
              <a:avLst>
                <a:gd name="adj" fmla="val 2368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6DB9759-0084-4BEF-8DDC-BC79CF94B426}"/>
                </a:ext>
              </a:extLst>
            </p:cNvPr>
            <p:cNvSpPr txBox="1"/>
            <p:nvPr/>
          </p:nvSpPr>
          <p:spPr>
            <a:xfrm>
              <a:off x="4458432" y="2246928"/>
              <a:ext cx="664797" cy="606048"/>
            </a:xfrm>
            <a:prstGeom prst="rect">
              <a:avLst/>
            </a:prstGeom>
            <a:noFill/>
          </p:spPr>
          <p:txBody>
            <a:bodyPr vert="horz" wrap="square" rtlCol="0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800" b="1" dirty="0">
                  <a:solidFill>
                    <a:schemeClr val="accent5"/>
                  </a:solidFill>
                  <a:latin typeface="+mj-ea"/>
                  <a:ea typeface="+mj-ea"/>
                </a:rPr>
                <a:t>重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B04D3BF-E4DF-4DCF-83DF-F421FEC28E8F}"/>
              </a:ext>
            </a:extLst>
          </p:cNvPr>
          <p:cNvGrpSpPr/>
          <p:nvPr/>
        </p:nvGrpSpPr>
        <p:grpSpPr>
          <a:xfrm>
            <a:off x="1983113" y="1160593"/>
            <a:ext cx="890954" cy="890954"/>
            <a:chOff x="5650523" y="2153143"/>
            <a:chExt cx="890954" cy="890954"/>
          </a:xfrm>
        </p:grpSpPr>
        <p:sp>
          <p:nvSpPr>
            <p:cNvPr id="8" name="缺角矩形 7">
              <a:extLst>
                <a:ext uri="{FF2B5EF4-FFF2-40B4-BE49-F238E27FC236}">
                  <a16:creationId xmlns:a16="http://schemas.microsoft.com/office/drawing/2014/main" id="{92D498FF-1990-48D4-987D-22228DA33375}"/>
                </a:ext>
              </a:extLst>
            </p:cNvPr>
            <p:cNvSpPr/>
            <p:nvPr/>
          </p:nvSpPr>
          <p:spPr>
            <a:xfrm>
              <a:off x="5650523" y="2153143"/>
              <a:ext cx="890954" cy="890954"/>
            </a:xfrm>
            <a:prstGeom prst="plaque">
              <a:avLst>
                <a:gd name="adj" fmla="val 2368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F4682411-DFCA-4E18-A6F1-D1A7BFE4FAF9}"/>
                </a:ext>
              </a:extLst>
            </p:cNvPr>
            <p:cNvSpPr txBox="1"/>
            <p:nvPr/>
          </p:nvSpPr>
          <p:spPr>
            <a:xfrm>
              <a:off x="5763601" y="2246928"/>
              <a:ext cx="664797" cy="606048"/>
            </a:xfrm>
            <a:prstGeom prst="rect">
              <a:avLst/>
            </a:prstGeom>
            <a:noFill/>
          </p:spPr>
          <p:txBody>
            <a:bodyPr vert="horz" wrap="square" rtlCol="0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800" b="1" dirty="0">
                  <a:solidFill>
                    <a:schemeClr val="accent5"/>
                  </a:solidFill>
                  <a:latin typeface="+mj-ea"/>
                  <a:ea typeface="+mj-ea"/>
                </a:rPr>
                <a:t>庆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69DE155-B139-430A-8063-D116C2C1D537}"/>
              </a:ext>
            </a:extLst>
          </p:cNvPr>
          <p:cNvGrpSpPr/>
          <p:nvPr/>
        </p:nvGrpSpPr>
        <p:grpSpPr>
          <a:xfrm>
            <a:off x="3153425" y="1160593"/>
            <a:ext cx="890954" cy="890954"/>
            <a:chOff x="6955692" y="2153143"/>
            <a:chExt cx="890954" cy="890954"/>
          </a:xfrm>
        </p:grpSpPr>
        <p:sp>
          <p:nvSpPr>
            <p:cNvPr id="11" name="缺角矩形 10">
              <a:extLst>
                <a:ext uri="{FF2B5EF4-FFF2-40B4-BE49-F238E27FC236}">
                  <a16:creationId xmlns:a16="http://schemas.microsoft.com/office/drawing/2014/main" id="{744B5322-6CB1-4EAA-AF01-EC91F38622F2}"/>
                </a:ext>
              </a:extLst>
            </p:cNvPr>
            <p:cNvSpPr/>
            <p:nvPr/>
          </p:nvSpPr>
          <p:spPr>
            <a:xfrm>
              <a:off x="6955692" y="2153143"/>
              <a:ext cx="890954" cy="890954"/>
            </a:xfrm>
            <a:prstGeom prst="plaque">
              <a:avLst>
                <a:gd name="adj" fmla="val 2368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CD06E8C2-80DD-4BB9-A2D6-FBC43E47E353}"/>
                </a:ext>
              </a:extLst>
            </p:cNvPr>
            <p:cNvSpPr txBox="1"/>
            <p:nvPr/>
          </p:nvSpPr>
          <p:spPr>
            <a:xfrm>
              <a:off x="7068770" y="2246928"/>
              <a:ext cx="664797" cy="606048"/>
            </a:xfrm>
            <a:prstGeom prst="rect">
              <a:avLst/>
            </a:prstGeom>
            <a:noFill/>
          </p:spPr>
          <p:txBody>
            <a:bodyPr vert="horz" wrap="square" rtlCol="0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800" b="1" dirty="0">
                  <a:solidFill>
                    <a:schemeClr val="accent5"/>
                  </a:solidFill>
                  <a:latin typeface="+mj-ea"/>
                  <a:ea typeface="+mj-ea"/>
                </a:rPr>
                <a:t>火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63826D2-D00B-4D57-854C-E591206B4DEC}"/>
              </a:ext>
            </a:extLst>
          </p:cNvPr>
          <p:cNvGrpSpPr/>
          <p:nvPr/>
        </p:nvGrpSpPr>
        <p:grpSpPr>
          <a:xfrm>
            <a:off x="4323738" y="1160593"/>
            <a:ext cx="890954" cy="890954"/>
            <a:chOff x="5650523" y="2153143"/>
            <a:chExt cx="890954" cy="890954"/>
          </a:xfrm>
        </p:grpSpPr>
        <p:sp>
          <p:nvSpPr>
            <p:cNvPr id="14" name="缺角矩形 13">
              <a:extLst>
                <a:ext uri="{FF2B5EF4-FFF2-40B4-BE49-F238E27FC236}">
                  <a16:creationId xmlns:a16="http://schemas.microsoft.com/office/drawing/2014/main" id="{85A009BC-40F5-407A-9F7A-6704EC2D7DC1}"/>
                </a:ext>
              </a:extLst>
            </p:cNvPr>
            <p:cNvSpPr/>
            <p:nvPr/>
          </p:nvSpPr>
          <p:spPr>
            <a:xfrm>
              <a:off x="5650523" y="2153143"/>
              <a:ext cx="890954" cy="890954"/>
            </a:xfrm>
            <a:prstGeom prst="plaque">
              <a:avLst>
                <a:gd name="adj" fmla="val 2368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453F915D-9C8B-47B6-B36F-8EE74316F61B}"/>
                </a:ext>
              </a:extLst>
            </p:cNvPr>
            <p:cNvSpPr txBox="1"/>
            <p:nvPr/>
          </p:nvSpPr>
          <p:spPr>
            <a:xfrm>
              <a:off x="5763601" y="2246928"/>
              <a:ext cx="664797" cy="606048"/>
            </a:xfrm>
            <a:prstGeom prst="rect">
              <a:avLst/>
            </a:prstGeom>
            <a:noFill/>
          </p:spPr>
          <p:txBody>
            <a:bodyPr vert="horz" wrap="square" rtlCol="0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800" b="1" dirty="0">
                  <a:solidFill>
                    <a:schemeClr val="accent5"/>
                  </a:solidFill>
                  <a:latin typeface="+mj-ea"/>
                  <a:ea typeface="+mj-ea"/>
                </a:rPr>
                <a:t>锅</a:t>
              </a: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AFAEA849-B60E-4A7A-B62C-743E444028B7}"/>
              </a:ext>
            </a:extLst>
          </p:cNvPr>
          <p:cNvSpPr/>
          <p:nvPr/>
        </p:nvSpPr>
        <p:spPr>
          <a:xfrm>
            <a:off x="734648" y="2449960"/>
            <a:ext cx="4697046" cy="338813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在重庆，上到官员，下到百姓，无一不偏爱重庆火锅，家家都会做。重庆火锅来源于民间，升华于庙堂。无论是贩夫走卒、达官显宦、文人骚客、商贾农工，还是红男绿女、黄发垂髫，其消费群体涵盖之广泛、人均消费次数之大，都是他地望尘莫及的。</a:t>
            </a:r>
          </a:p>
        </p:txBody>
      </p:sp>
    </p:spTree>
    <p:extLst>
      <p:ext uri="{BB962C8B-B14F-4D97-AF65-F5344CB8AC3E}">
        <p14:creationId xmlns:p14="http://schemas.microsoft.com/office/powerpoint/2010/main" val="378122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9DB2B31-A7A3-4471-9D67-4C9C9FE67E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930" y="1930536"/>
            <a:ext cx="5328139" cy="2996927"/>
          </a:xfrm>
          <a:prstGeom prst="rect">
            <a:avLst/>
          </a:prstGeom>
          <a:ln w="28575">
            <a:solidFill>
              <a:schemeClr val="accent5"/>
            </a:solidFill>
          </a:ln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DB814048-F12B-4487-BFB7-FB568973DB23}"/>
              </a:ext>
            </a:extLst>
          </p:cNvPr>
          <p:cNvGrpSpPr/>
          <p:nvPr/>
        </p:nvGrpSpPr>
        <p:grpSpPr>
          <a:xfrm>
            <a:off x="1681284" y="1485059"/>
            <a:ext cx="890954" cy="890954"/>
            <a:chOff x="7444154" y="707288"/>
            <a:chExt cx="890954" cy="890954"/>
          </a:xfrm>
        </p:grpSpPr>
        <p:sp>
          <p:nvSpPr>
            <p:cNvPr id="5" name="缺角矩形 4">
              <a:extLst>
                <a:ext uri="{FF2B5EF4-FFF2-40B4-BE49-F238E27FC236}">
                  <a16:creationId xmlns:a16="http://schemas.microsoft.com/office/drawing/2014/main" id="{C71D964E-1A94-4FBF-8D67-FBDB69C60100}"/>
                </a:ext>
              </a:extLst>
            </p:cNvPr>
            <p:cNvSpPr/>
            <p:nvPr/>
          </p:nvSpPr>
          <p:spPr>
            <a:xfrm>
              <a:off x="7444154" y="707288"/>
              <a:ext cx="890954" cy="890954"/>
            </a:xfrm>
            <a:prstGeom prst="plaque">
              <a:avLst>
                <a:gd name="adj" fmla="val 23684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C22047FE-EE65-42C1-BE8B-9CB7181E9C43}"/>
                </a:ext>
              </a:extLst>
            </p:cNvPr>
            <p:cNvSpPr txBox="1"/>
            <p:nvPr/>
          </p:nvSpPr>
          <p:spPr>
            <a:xfrm>
              <a:off x="7557232" y="801073"/>
              <a:ext cx="664797" cy="606048"/>
            </a:xfrm>
            <a:prstGeom prst="rect">
              <a:avLst/>
            </a:prstGeom>
            <a:noFill/>
          </p:spPr>
          <p:txBody>
            <a:bodyPr vert="horz" wrap="square" rtlCol="0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8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j-ea"/>
                  <a:ea typeface="+mj-ea"/>
                </a:rPr>
                <a:t>冰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5DAC4E09-A0D7-477B-B945-BDB58B086AAA}"/>
              </a:ext>
            </a:extLst>
          </p:cNvPr>
          <p:cNvGrpSpPr/>
          <p:nvPr/>
        </p:nvGrpSpPr>
        <p:grpSpPr>
          <a:xfrm>
            <a:off x="2986453" y="1485059"/>
            <a:ext cx="890954" cy="890954"/>
            <a:chOff x="8749323" y="707288"/>
            <a:chExt cx="890954" cy="890954"/>
          </a:xfrm>
        </p:grpSpPr>
        <p:sp>
          <p:nvSpPr>
            <p:cNvPr id="8" name="缺角矩形 7">
              <a:extLst>
                <a:ext uri="{FF2B5EF4-FFF2-40B4-BE49-F238E27FC236}">
                  <a16:creationId xmlns:a16="http://schemas.microsoft.com/office/drawing/2014/main" id="{ED5F47BD-B610-4FE4-8576-7C7ACF6691C3}"/>
                </a:ext>
              </a:extLst>
            </p:cNvPr>
            <p:cNvSpPr/>
            <p:nvPr/>
          </p:nvSpPr>
          <p:spPr>
            <a:xfrm>
              <a:off x="8749323" y="707288"/>
              <a:ext cx="890954" cy="890954"/>
            </a:xfrm>
            <a:prstGeom prst="plaque">
              <a:avLst>
                <a:gd name="adj" fmla="val 23684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8F26F59D-36F7-46D2-A3DE-5C6922040CAB}"/>
                </a:ext>
              </a:extLst>
            </p:cNvPr>
            <p:cNvSpPr txBox="1"/>
            <p:nvPr/>
          </p:nvSpPr>
          <p:spPr>
            <a:xfrm>
              <a:off x="8862401" y="801073"/>
              <a:ext cx="664797" cy="606048"/>
            </a:xfrm>
            <a:prstGeom prst="rect">
              <a:avLst/>
            </a:prstGeom>
            <a:noFill/>
          </p:spPr>
          <p:txBody>
            <a:bodyPr vert="horz" wrap="square" rtlCol="0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8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j-ea"/>
                  <a:ea typeface="+mj-ea"/>
                </a:rPr>
                <a:t>汤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922E1381-E715-407F-AD1C-E415B562D703}"/>
              </a:ext>
            </a:extLst>
          </p:cNvPr>
          <p:cNvGrpSpPr/>
          <p:nvPr/>
        </p:nvGrpSpPr>
        <p:grpSpPr>
          <a:xfrm>
            <a:off x="4291622" y="1485059"/>
            <a:ext cx="890954" cy="890954"/>
            <a:chOff x="10054492" y="707288"/>
            <a:chExt cx="890954" cy="890954"/>
          </a:xfrm>
        </p:grpSpPr>
        <p:sp>
          <p:nvSpPr>
            <p:cNvPr id="11" name="缺角矩形 10">
              <a:extLst>
                <a:ext uri="{FF2B5EF4-FFF2-40B4-BE49-F238E27FC236}">
                  <a16:creationId xmlns:a16="http://schemas.microsoft.com/office/drawing/2014/main" id="{609B1408-6834-4131-A768-8C92A390C4D9}"/>
                </a:ext>
              </a:extLst>
            </p:cNvPr>
            <p:cNvSpPr/>
            <p:nvPr/>
          </p:nvSpPr>
          <p:spPr>
            <a:xfrm>
              <a:off x="10054492" y="707288"/>
              <a:ext cx="890954" cy="890954"/>
            </a:xfrm>
            <a:prstGeom prst="plaque">
              <a:avLst>
                <a:gd name="adj" fmla="val 23684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BA0226E2-62C6-4D7E-B185-5EDDF596CE31}"/>
                </a:ext>
              </a:extLst>
            </p:cNvPr>
            <p:cNvSpPr txBox="1"/>
            <p:nvPr/>
          </p:nvSpPr>
          <p:spPr>
            <a:xfrm>
              <a:off x="10167570" y="801073"/>
              <a:ext cx="664797" cy="606048"/>
            </a:xfrm>
            <a:prstGeom prst="rect">
              <a:avLst/>
            </a:prstGeom>
            <a:noFill/>
          </p:spPr>
          <p:txBody>
            <a:bodyPr vert="horz" wrap="square" rtlCol="0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8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j-ea"/>
                  <a:ea typeface="+mj-ea"/>
                </a:rPr>
                <a:t>圆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45F38B8-F70C-4475-9011-DD81326B350F}"/>
              </a:ext>
            </a:extLst>
          </p:cNvPr>
          <p:cNvGrpSpPr/>
          <p:nvPr/>
        </p:nvGrpSpPr>
        <p:grpSpPr>
          <a:xfrm>
            <a:off x="8314592" y="4502017"/>
            <a:ext cx="890954" cy="890954"/>
            <a:chOff x="7444154" y="707288"/>
            <a:chExt cx="890954" cy="890954"/>
          </a:xfrm>
        </p:grpSpPr>
        <p:sp>
          <p:nvSpPr>
            <p:cNvPr id="14" name="缺角矩形 13">
              <a:extLst>
                <a:ext uri="{FF2B5EF4-FFF2-40B4-BE49-F238E27FC236}">
                  <a16:creationId xmlns:a16="http://schemas.microsoft.com/office/drawing/2014/main" id="{7F6CE584-904B-4F2D-95C1-E56FD1BA59F5}"/>
                </a:ext>
              </a:extLst>
            </p:cNvPr>
            <p:cNvSpPr/>
            <p:nvPr/>
          </p:nvSpPr>
          <p:spPr>
            <a:xfrm>
              <a:off x="7444154" y="707288"/>
              <a:ext cx="890954" cy="890954"/>
            </a:xfrm>
            <a:prstGeom prst="plaque">
              <a:avLst>
                <a:gd name="adj" fmla="val 23684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79AFBA0-E0E2-447A-9F40-6A74F20E026F}"/>
                </a:ext>
              </a:extLst>
            </p:cNvPr>
            <p:cNvSpPr txBox="1"/>
            <p:nvPr/>
          </p:nvSpPr>
          <p:spPr>
            <a:xfrm>
              <a:off x="7557232" y="801073"/>
              <a:ext cx="664797" cy="606048"/>
            </a:xfrm>
            <a:prstGeom prst="rect">
              <a:avLst/>
            </a:prstGeom>
            <a:noFill/>
          </p:spPr>
          <p:txBody>
            <a:bodyPr vert="horz" wrap="square" rtlCol="0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8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j-ea"/>
                  <a:ea typeface="+mj-ea"/>
                </a:rPr>
                <a:t>冰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935037C-743F-4AA4-ADEA-055047A1053B}"/>
              </a:ext>
            </a:extLst>
          </p:cNvPr>
          <p:cNvGrpSpPr/>
          <p:nvPr/>
        </p:nvGrpSpPr>
        <p:grpSpPr>
          <a:xfrm>
            <a:off x="9619761" y="4502017"/>
            <a:ext cx="890954" cy="890954"/>
            <a:chOff x="8749323" y="707288"/>
            <a:chExt cx="890954" cy="890954"/>
          </a:xfrm>
        </p:grpSpPr>
        <p:sp>
          <p:nvSpPr>
            <p:cNvPr id="17" name="缺角矩形 16">
              <a:extLst>
                <a:ext uri="{FF2B5EF4-FFF2-40B4-BE49-F238E27FC236}">
                  <a16:creationId xmlns:a16="http://schemas.microsoft.com/office/drawing/2014/main" id="{22C622A3-FAE7-40EC-9D6A-E09F68A6FB03}"/>
                </a:ext>
              </a:extLst>
            </p:cNvPr>
            <p:cNvSpPr/>
            <p:nvPr/>
          </p:nvSpPr>
          <p:spPr>
            <a:xfrm>
              <a:off x="8749323" y="707288"/>
              <a:ext cx="890954" cy="890954"/>
            </a:xfrm>
            <a:prstGeom prst="plaque">
              <a:avLst>
                <a:gd name="adj" fmla="val 23684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DF9D5E1-D8FE-4009-8B93-46FD014E8258}"/>
                </a:ext>
              </a:extLst>
            </p:cNvPr>
            <p:cNvSpPr txBox="1"/>
            <p:nvPr/>
          </p:nvSpPr>
          <p:spPr>
            <a:xfrm>
              <a:off x="8862401" y="801073"/>
              <a:ext cx="664797" cy="606048"/>
            </a:xfrm>
            <a:prstGeom prst="rect">
              <a:avLst/>
            </a:prstGeom>
            <a:noFill/>
          </p:spPr>
          <p:txBody>
            <a:bodyPr vert="horz" wrap="square" rtlCol="0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8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j-ea"/>
                  <a:ea typeface="+mj-ea"/>
                </a:rPr>
                <a:t>粉</a:t>
              </a:r>
            </a:p>
          </p:txBody>
        </p: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D221EA19-2C40-4567-B221-A0CDFE447E7A}"/>
              </a:ext>
            </a:extLst>
          </p:cNvPr>
          <p:cNvSpPr/>
          <p:nvPr/>
        </p:nvSpPr>
        <p:spPr>
          <a:xfrm>
            <a:off x="1000123" y="3000272"/>
            <a:ext cx="1818054" cy="194722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accent5"/>
                </a:solidFill>
              </a:rPr>
              <a:t>基础糖水</a:t>
            </a:r>
            <a:endParaRPr lang="en-US" altLang="zh-CN" sz="2400" dirty="0">
              <a:solidFill>
                <a:schemeClr val="accent5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accent5"/>
                </a:solidFill>
              </a:rPr>
              <a:t>红白小汤圆</a:t>
            </a:r>
            <a:endParaRPr lang="en-US" altLang="zh-CN" sz="2400" dirty="0">
              <a:solidFill>
                <a:schemeClr val="accent5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accent5"/>
                </a:solidFill>
              </a:rPr>
              <a:t>冷开水</a:t>
            </a:r>
            <a:endParaRPr lang="en-US" altLang="zh-CN" sz="2400" dirty="0">
              <a:solidFill>
                <a:schemeClr val="accent5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accent5"/>
                </a:solidFill>
              </a:rPr>
              <a:t>冰块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9DC7688-50C7-4457-939A-E465B0A5E984}"/>
              </a:ext>
            </a:extLst>
          </p:cNvPr>
          <p:cNvSpPr/>
          <p:nvPr/>
        </p:nvSpPr>
        <p:spPr>
          <a:xfrm>
            <a:off x="9205546" y="1881868"/>
            <a:ext cx="1818054" cy="24290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accent5"/>
                </a:solidFill>
              </a:rPr>
              <a:t>冰粉</a:t>
            </a:r>
            <a:endParaRPr lang="en-US" altLang="zh-CN" sz="2400" dirty="0">
              <a:solidFill>
                <a:schemeClr val="accent5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accent5"/>
                </a:solidFill>
              </a:rPr>
              <a:t>红糖</a:t>
            </a:r>
            <a:endParaRPr lang="en-US" altLang="zh-CN" sz="2400" dirty="0">
              <a:solidFill>
                <a:schemeClr val="accent5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accent5"/>
                </a:solidFill>
              </a:rPr>
              <a:t>花生碎</a:t>
            </a:r>
            <a:endParaRPr lang="en-US" altLang="zh-CN" sz="2400" dirty="0">
              <a:solidFill>
                <a:schemeClr val="accent5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accent5"/>
                </a:solidFill>
              </a:rPr>
              <a:t>葡萄干</a:t>
            </a:r>
            <a:endParaRPr lang="en-US" altLang="zh-CN" sz="2400" dirty="0">
              <a:solidFill>
                <a:schemeClr val="accent5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accent5"/>
                </a:solidFill>
              </a:rPr>
              <a:t>山楂碎</a:t>
            </a:r>
          </a:p>
        </p:txBody>
      </p:sp>
    </p:spTree>
    <p:extLst>
      <p:ext uri="{BB962C8B-B14F-4D97-AF65-F5344CB8AC3E}">
        <p14:creationId xmlns:p14="http://schemas.microsoft.com/office/powerpoint/2010/main" val="155621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57BD776-1B5A-46CD-AAB8-40D3CCF430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既往不恋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394B0C-71E6-4D86-B112-69E1565787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纵情向前</a:t>
            </a:r>
          </a:p>
        </p:txBody>
      </p:sp>
    </p:spTree>
    <p:extLst>
      <p:ext uri="{BB962C8B-B14F-4D97-AF65-F5344CB8AC3E}">
        <p14:creationId xmlns:p14="http://schemas.microsoft.com/office/powerpoint/2010/main" val="25405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猫啃网风雅宋</a:t>
            </a:r>
            <a:endParaRPr kumimoji="1" lang="en-US" altLang="zh-CN" dirty="0"/>
          </a:p>
          <a:p>
            <a:r>
              <a:rPr kumimoji="1" lang="zh-CN" altLang="en-US" dirty="0"/>
              <a:t>英文 </a:t>
            </a:r>
            <a:r>
              <a:rPr kumimoji="1" lang="en" altLang="zh-CN" dirty="0"/>
              <a:t>Arail</a:t>
            </a:r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1.3</a:t>
            </a:r>
          </a:p>
          <a:p>
            <a:r>
              <a:rPr kumimoji="1" lang="zh-CN" altLang="en-US" dirty="0"/>
              <a:t>自拍图片</a:t>
            </a:r>
            <a:endParaRPr kumimoji="1" lang="en-US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</a:t>
            </a:r>
            <a:r>
              <a:rPr kumimoji="1" lang="en-US" altLang="zh-CN" dirty="0"/>
              <a:t>PPT</a:t>
            </a:r>
            <a:r>
              <a:rPr kumimoji="1" lang="zh-CN" altLang="en-US" dirty="0"/>
              <a:t>文字内容仅供排版参考，不对其真实性与准确性做保证。本网站所提供的任何信息内容（包括但不限于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墨雪儿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07C8D65-76F4-4993-982D-B2DA0FD8A8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blipFill>
                  <a:blip r:embed="rId2"/>
                  <a:stretch>
                    <a:fillRect/>
                  </a:stretch>
                </a:blipFill>
              </a:rPr>
              <a:t>壹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640CE2-37E3-4952-A174-C421504110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生活明朗</a:t>
            </a:r>
          </a:p>
        </p:txBody>
      </p:sp>
    </p:spTree>
    <p:extLst>
      <p:ext uri="{BB962C8B-B14F-4D97-AF65-F5344CB8AC3E}">
        <p14:creationId xmlns:p14="http://schemas.microsoft.com/office/powerpoint/2010/main" val="118008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367A95F-7587-43FC-81ED-A69D86A9A0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961" y="969417"/>
            <a:ext cx="4196686" cy="2360636"/>
          </a:xfrm>
          <a:prstGeom prst="plaque">
            <a:avLst/>
          </a:prstGeom>
          <a:effectLst>
            <a:softEdge rad="12700"/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FF167C6-C785-4DB2-B137-F1B2CBC513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1355" y="969417"/>
            <a:ext cx="4196686" cy="2360636"/>
          </a:xfrm>
          <a:prstGeom prst="plaque">
            <a:avLst/>
          </a:prstGeom>
          <a:effectLst>
            <a:softEdge rad="12700"/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70D49B-8EDB-4B91-A5E3-077E4E87A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961" y="3605709"/>
            <a:ext cx="4196686" cy="2360636"/>
          </a:xfrm>
          <a:prstGeom prst="plaque">
            <a:avLst/>
          </a:prstGeom>
          <a:effectLst>
            <a:softEdge rad="12700"/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E803C85-98FA-45F0-9276-FD51150B45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1355" y="3605709"/>
            <a:ext cx="4196686" cy="2360636"/>
          </a:xfrm>
          <a:prstGeom prst="plaque">
            <a:avLst/>
          </a:prstGeom>
          <a:effectLst>
            <a:softEdge rad="12700"/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079A035-8852-491D-8C80-DB1F97B90F5D}"/>
              </a:ext>
            </a:extLst>
          </p:cNvPr>
          <p:cNvGrpSpPr/>
          <p:nvPr/>
        </p:nvGrpSpPr>
        <p:grpSpPr>
          <a:xfrm>
            <a:off x="4882142" y="2215142"/>
            <a:ext cx="2427716" cy="2427716"/>
            <a:chOff x="4882142" y="2215142"/>
            <a:chExt cx="2427716" cy="2427716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773C6C0B-8DCC-45FD-9F0F-D0483C2AA2F1}"/>
                </a:ext>
              </a:extLst>
            </p:cNvPr>
            <p:cNvSpPr/>
            <p:nvPr/>
          </p:nvSpPr>
          <p:spPr>
            <a:xfrm>
              <a:off x="4882142" y="2215142"/>
              <a:ext cx="2427716" cy="242771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8ACB2F26-D47D-4A15-A5A3-975F27499F17}"/>
                </a:ext>
              </a:extLst>
            </p:cNvPr>
            <p:cNvSpPr/>
            <p:nvPr/>
          </p:nvSpPr>
          <p:spPr>
            <a:xfrm>
              <a:off x="5062010" y="2395010"/>
              <a:ext cx="2067980" cy="206798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F7E5D388-6A40-4083-AC70-7F181E79F206}"/>
                </a:ext>
              </a:extLst>
            </p:cNvPr>
            <p:cNvSpPr txBox="1"/>
            <p:nvPr/>
          </p:nvSpPr>
          <p:spPr>
            <a:xfrm>
              <a:off x="5151944" y="2916965"/>
              <a:ext cx="1888112" cy="1006045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+mj-ea"/>
                  <a:ea typeface="+mj-ea"/>
                </a:rPr>
                <a:t>安得一服清凉散，人人解醒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125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5DB7113-1704-42C0-B792-6F362906D8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460" y="381071"/>
            <a:ext cx="10837080" cy="6095858"/>
          </a:xfrm>
          <a:prstGeom prst="parallelogram">
            <a:avLst>
              <a:gd name="adj" fmla="val 11567"/>
            </a:avLst>
          </a:prstGeom>
          <a:ln w="28575">
            <a:solidFill>
              <a:schemeClr val="accent4"/>
            </a:solidFill>
          </a:ln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18F8E6FC-D809-4AB9-8D4E-AE3B826B8E62}"/>
              </a:ext>
            </a:extLst>
          </p:cNvPr>
          <p:cNvGrpSpPr/>
          <p:nvPr/>
        </p:nvGrpSpPr>
        <p:grpSpPr>
          <a:xfrm>
            <a:off x="732432" y="878205"/>
            <a:ext cx="5277279" cy="745879"/>
            <a:chOff x="732432" y="878205"/>
            <a:chExt cx="5277279" cy="745879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F23C99AA-FF5B-496F-9CFE-B240F7A5FFD5}"/>
                </a:ext>
              </a:extLst>
            </p:cNvPr>
            <p:cNvSpPr/>
            <p:nvPr/>
          </p:nvSpPr>
          <p:spPr>
            <a:xfrm>
              <a:off x="732432" y="878205"/>
              <a:ext cx="571890" cy="745878"/>
            </a:xfrm>
            <a:custGeom>
              <a:avLst/>
              <a:gdLst>
                <a:gd name="connsiteX0" fmla="*/ 197897 w 571890"/>
                <a:gd name="connsiteY0" fmla="*/ 0 h 745878"/>
                <a:gd name="connsiteX1" fmla="*/ 571890 w 571890"/>
                <a:gd name="connsiteY1" fmla="*/ 0 h 745878"/>
                <a:gd name="connsiteX2" fmla="*/ 483406 w 571890"/>
                <a:gd name="connsiteY2" fmla="*/ 745878 h 745878"/>
                <a:gd name="connsiteX3" fmla="*/ 0 w 571890"/>
                <a:gd name="connsiteY3" fmla="*/ 745878 h 745878"/>
                <a:gd name="connsiteX4" fmla="*/ 197897 w 571890"/>
                <a:gd name="connsiteY4" fmla="*/ 0 h 745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890" h="745878">
                  <a:moveTo>
                    <a:pt x="197897" y="0"/>
                  </a:moveTo>
                  <a:lnTo>
                    <a:pt x="571890" y="0"/>
                  </a:lnTo>
                  <a:lnTo>
                    <a:pt x="483406" y="745878"/>
                  </a:lnTo>
                  <a:lnTo>
                    <a:pt x="0" y="745878"/>
                  </a:lnTo>
                  <a:lnTo>
                    <a:pt x="1978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7030B013-0737-4477-9013-66BB84753BB7}"/>
                </a:ext>
              </a:extLst>
            </p:cNvPr>
            <p:cNvSpPr/>
            <p:nvPr/>
          </p:nvSpPr>
          <p:spPr>
            <a:xfrm>
              <a:off x="875323" y="878205"/>
              <a:ext cx="5134388" cy="745879"/>
            </a:xfrm>
            <a:custGeom>
              <a:avLst/>
              <a:gdLst>
                <a:gd name="connsiteX0" fmla="*/ 571890 w 6291617"/>
                <a:gd name="connsiteY0" fmla="*/ 0 h 745879"/>
                <a:gd name="connsiteX1" fmla="*/ 6291617 w 6291617"/>
                <a:gd name="connsiteY1" fmla="*/ 0 h 745879"/>
                <a:gd name="connsiteX2" fmla="*/ 6093720 w 6291617"/>
                <a:gd name="connsiteY2" fmla="*/ 745879 h 745879"/>
                <a:gd name="connsiteX3" fmla="*/ 0 w 6291617"/>
                <a:gd name="connsiteY3" fmla="*/ 745879 h 745879"/>
                <a:gd name="connsiteX4" fmla="*/ 0 w 6291617"/>
                <a:gd name="connsiteY4" fmla="*/ 745878 h 745879"/>
                <a:gd name="connsiteX5" fmla="*/ 483406 w 6291617"/>
                <a:gd name="connsiteY5" fmla="*/ 745878 h 745879"/>
                <a:gd name="connsiteX6" fmla="*/ 571890 w 6291617"/>
                <a:gd name="connsiteY6" fmla="*/ 0 h 74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91617" h="745879">
                  <a:moveTo>
                    <a:pt x="571890" y="0"/>
                  </a:moveTo>
                  <a:lnTo>
                    <a:pt x="6291617" y="0"/>
                  </a:lnTo>
                  <a:lnTo>
                    <a:pt x="6093720" y="745879"/>
                  </a:lnTo>
                  <a:lnTo>
                    <a:pt x="0" y="745879"/>
                  </a:lnTo>
                  <a:lnTo>
                    <a:pt x="0" y="745878"/>
                  </a:lnTo>
                  <a:lnTo>
                    <a:pt x="483406" y="745878"/>
                  </a:lnTo>
                  <a:lnTo>
                    <a:pt x="57189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EDC4A5AC-B5E3-430C-8CC0-657C74BF680E}"/>
                </a:ext>
              </a:extLst>
            </p:cNvPr>
            <p:cNvSpPr txBox="1"/>
            <p:nvPr/>
          </p:nvSpPr>
          <p:spPr>
            <a:xfrm>
              <a:off x="2229120" y="988187"/>
              <a:ext cx="2969846" cy="525913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tx2"/>
                  </a:solidFill>
                  <a:latin typeface="+mj-ea"/>
                  <a:ea typeface="+mj-ea"/>
                </a:rPr>
                <a:t>市恩不如报德之为厚</a:t>
              </a: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17377D5F-F64D-4D71-8700-8E54C8D28EA9}"/>
              </a:ext>
            </a:extLst>
          </p:cNvPr>
          <p:cNvGrpSpPr/>
          <p:nvPr/>
        </p:nvGrpSpPr>
        <p:grpSpPr>
          <a:xfrm>
            <a:off x="677460" y="2008076"/>
            <a:ext cx="4709040" cy="745879"/>
            <a:chOff x="677460" y="2008076"/>
            <a:chExt cx="4709040" cy="745879"/>
          </a:xfrm>
        </p:grpSpPr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3697DCFC-EE82-4993-BC99-443258E859C5}"/>
                </a:ext>
              </a:extLst>
            </p:cNvPr>
            <p:cNvSpPr/>
            <p:nvPr/>
          </p:nvSpPr>
          <p:spPr>
            <a:xfrm>
              <a:off x="804965" y="2008076"/>
              <a:ext cx="4581535" cy="745879"/>
            </a:xfrm>
            <a:prstGeom prst="parallelogram">
              <a:avLst>
                <a:gd name="adj" fmla="val 26532"/>
              </a:avLst>
            </a:prstGeom>
            <a:solidFill>
              <a:schemeClr val="accent4">
                <a:lumMod val="40000"/>
                <a:lumOff val="60000"/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132423ED-218F-45C4-8DED-3724CD8D5616}"/>
                </a:ext>
              </a:extLst>
            </p:cNvPr>
            <p:cNvSpPr/>
            <p:nvPr/>
          </p:nvSpPr>
          <p:spPr>
            <a:xfrm>
              <a:off x="677460" y="2008076"/>
              <a:ext cx="497908" cy="745879"/>
            </a:xfrm>
            <a:custGeom>
              <a:avLst/>
              <a:gdLst>
                <a:gd name="connsiteX0" fmla="*/ 197897 w 497908"/>
                <a:gd name="connsiteY0" fmla="*/ 0 h 745879"/>
                <a:gd name="connsiteX1" fmla="*/ 497908 w 497908"/>
                <a:gd name="connsiteY1" fmla="*/ 0 h 745879"/>
                <a:gd name="connsiteX2" fmla="*/ 409424 w 497908"/>
                <a:gd name="connsiteY2" fmla="*/ 745879 h 745879"/>
                <a:gd name="connsiteX3" fmla="*/ 0 w 497908"/>
                <a:gd name="connsiteY3" fmla="*/ 745879 h 74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7908" h="745879">
                  <a:moveTo>
                    <a:pt x="197897" y="0"/>
                  </a:moveTo>
                  <a:lnTo>
                    <a:pt x="497908" y="0"/>
                  </a:lnTo>
                  <a:lnTo>
                    <a:pt x="409424" y="745879"/>
                  </a:lnTo>
                  <a:lnTo>
                    <a:pt x="0" y="74587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029D75D-EE16-4A87-B641-6F15A44C01B0}"/>
                </a:ext>
              </a:extLst>
            </p:cNvPr>
            <p:cNvSpPr txBox="1"/>
            <p:nvPr/>
          </p:nvSpPr>
          <p:spPr>
            <a:xfrm>
              <a:off x="1836064" y="2118058"/>
              <a:ext cx="2969846" cy="525913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tx2"/>
                  </a:solidFill>
                  <a:latin typeface="+mj-ea"/>
                  <a:ea typeface="+mj-ea"/>
                </a:rPr>
                <a:t>要誉不如逃名之为适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27E3F6BF-57AE-48CD-91B2-969FC3CC7A83}"/>
              </a:ext>
            </a:extLst>
          </p:cNvPr>
          <p:cNvGrpSpPr/>
          <p:nvPr/>
        </p:nvGrpSpPr>
        <p:grpSpPr>
          <a:xfrm>
            <a:off x="677460" y="3112631"/>
            <a:ext cx="4073707" cy="745879"/>
            <a:chOff x="677460" y="3112631"/>
            <a:chExt cx="4073707" cy="745879"/>
          </a:xfrm>
        </p:grpSpPr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id="{DDC7F124-DEA8-48A1-A282-E6F1C18863FE}"/>
                </a:ext>
              </a:extLst>
            </p:cNvPr>
            <p:cNvSpPr/>
            <p:nvPr/>
          </p:nvSpPr>
          <p:spPr>
            <a:xfrm>
              <a:off x="787762" y="3112631"/>
              <a:ext cx="3963405" cy="745879"/>
            </a:xfrm>
            <a:prstGeom prst="parallelogram">
              <a:avLst>
                <a:gd name="adj" fmla="val 26532"/>
              </a:avLst>
            </a:prstGeom>
            <a:solidFill>
              <a:schemeClr val="accent4">
                <a:lumMod val="40000"/>
                <a:lumOff val="60000"/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77CE85DA-5D11-4057-8430-5E9C11057298}"/>
                </a:ext>
              </a:extLst>
            </p:cNvPr>
            <p:cNvSpPr/>
            <p:nvPr/>
          </p:nvSpPr>
          <p:spPr>
            <a:xfrm>
              <a:off x="677460" y="3112631"/>
              <a:ext cx="372862" cy="745879"/>
            </a:xfrm>
            <a:custGeom>
              <a:avLst/>
              <a:gdLst>
                <a:gd name="connsiteX0" fmla="*/ 197897 w 372862"/>
                <a:gd name="connsiteY0" fmla="*/ 0 h 745879"/>
                <a:gd name="connsiteX1" fmla="*/ 372862 w 372862"/>
                <a:gd name="connsiteY1" fmla="*/ 0 h 745879"/>
                <a:gd name="connsiteX2" fmla="*/ 284378 w 372862"/>
                <a:gd name="connsiteY2" fmla="*/ 745879 h 745879"/>
                <a:gd name="connsiteX3" fmla="*/ 0 w 372862"/>
                <a:gd name="connsiteY3" fmla="*/ 745879 h 74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862" h="745879">
                  <a:moveTo>
                    <a:pt x="197897" y="0"/>
                  </a:moveTo>
                  <a:lnTo>
                    <a:pt x="372862" y="0"/>
                  </a:lnTo>
                  <a:lnTo>
                    <a:pt x="284378" y="745879"/>
                  </a:lnTo>
                  <a:lnTo>
                    <a:pt x="0" y="74587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BCA6343D-052A-404A-9106-6E05340093A3}"/>
                </a:ext>
              </a:extLst>
            </p:cNvPr>
            <p:cNvSpPr txBox="1"/>
            <p:nvPr/>
          </p:nvSpPr>
          <p:spPr>
            <a:xfrm>
              <a:off x="1359877" y="3222613"/>
              <a:ext cx="2969846" cy="525913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tx2"/>
                  </a:solidFill>
                  <a:latin typeface="+mj-ea"/>
                  <a:ea typeface="+mj-ea"/>
                </a:rPr>
                <a:t>矫情不如直节之为真</a:t>
              </a:r>
            </a:p>
          </p:txBody>
        </p:sp>
      </p:grp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0938EF9C-23FC-4BE7-BA72-0D9DD8737B40}"/>
              </a:ext>
            </a:extLst>
          </p:cNvPr>
          <p:cNvSpPr/>
          <p:nvPr/>
        </p:nvSpPr>
        <p:spPr>
          <a:xfrm flipH="1" flipV="1">
            <a:off x="10849448" y="5461929"/>
            <a:ext cx="571890" cy="745878"/>
          </a:xfrm>
          <a:custGeom>
            <a:avLst/>
            <a:gdLst>
              <a:gd name="connsiteX0" fmla="*/ 197897 w 571890"/>
              <a:gd name="connsiteY0" fmla="*/ 0 h 745878"/>
              <a:gd name="connsiteX1" fmla="*/ 571890 w 571890"/>
              <a:gd name="connsiteY1" fmla="*/ 0 h 745878"/>
              <a:gd name="connsiteX2" fmla="*/ 483406 w 571890"/>
              <a:gd name="connsiteY2" fmla="*/ 745878 h 745878"/>
              <a:gd name="connsiteX3" fmla="*/ 0 w 571890"/>
              <a:gd name="connsiteY3" fmla="*/ 745878 h 745878"/>
              <a:gd name="connsiteX4" fmla="*/ 197897 w 571890"/>
              <a:gd name="connsiteY4" fmla="*/ 0 h 74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890" h="745878">
                <a:moveTo>
                  <a:pt x="197897" y="0"/>
                </a:moveTo>
                <a:lnTo>
                  <a:pt x="571890" y="0"/>
                </a:lnTo>
                <a:lnTo>
                  <a:pt x="483406" y="745878"/>
                </a:lnTo>
                <a:lnTo>
                  <a:pt x="0" y="745878"/>
                </a:lnTo>
                <a:lnTo>
                  <a:pt x="19789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CA27635A-663B-4B2D-968B-5BE14F9FC692}"/>
              </a:ext>
            </a:extLst>
          </p:cNvPr>
          <p:cNvSpPr/>
          <p:nvPr/>
        </p:nvSpPr>
        <p:spPr>
          <a:xfrm flipH="1" flipV="1">
            <a:off x="10996247" y="4280613"/>
            <a:ext cx="497908" cy="745879"/>
          </a:xfrm>
          <a:custGeom>
            <a:avLst/>
            <a:gdLst>
              <a:gd name="connsiteX0" fmla="*/ 197897 w 497908"/>
              <a:gd name="connsiteY0" fmla="*/ 0 h 745879"/>
              <a:gd name="connsiteX1" fmla="*/ 497908 w 497908"/>
              <a:gd name="connsiteY1" fmla="*/ 0 h 745879"/>
              <a:gd name="connsiteX2" fmla="*/ 409424 w 497908"/>
              <a:gd name="connsiteY2" fmla="*/ 745879 h 745879"/>
              <a:gd name="connsiteX3" fmla="*/ 0 w 497908"/>
              <a:gd name="connsiteY3" fmla="*/ 745879 h 74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908" h="745879">
                <a:moveTo>
                  <a:pt x="197897" y="0"/>
                </a:moveTo>
                <a:lnTo>
                  <a:pt x="497908" y="0"/>
                </a:lnTo>
                <a:lnTo>
                  <a:pt x="409424" y="745879"/>
                </a:lnTo>
                <a:lnTo>
                  <a:pt x="0" y="74587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8AC24A59-3785-494C-9C42-38265B54BDF2}"/>
              </a:ext>
            </a:extLst>
          </p:cNvPr>
          <p:cNvSpPr/>
          <p:nvPr/>
        </p:nvSpPr>
        <p:spPr>
          <a:xfrm flipH="1" flipV="1">
            <a:off x="11133117" y="3112631"/>
            <a:ext cx="372862" cy="745879"/>
          </a:xfrm>
          <a:custGeom>
            <a:avLst/>
            <a:gdLst>
              <a:gd name="connsiteX0" fmla="*/ 197897 w 372862"/>
              <a:gd name="connsiteY0" fmla="*/ 0 h 745879"/>
              <a:gd name="connsiteX1" fmla="*/ 372862 w 372862"/>
              <a:gd name="connsiteY1" fmla="*/ 0 h 745879"/>
              <a:gd name="connsiteX2" fmla="*/ 284378 w 372862"/>
              <a:gd name="connsiteY2" fmla="*/ 745879 h 745879"/>
              <a:gd name="connsiteX3" fmla="*/ 0 w 372862"/>
              <a:gd name="connsiteY3" fmla="*/ 745879 h 74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862" h="745879">
                <a:moveTo>
                  <a:pt x="197897" y="0"/>
                </a:moveTo>
                <a:lnTo>
                  <a:pt x="372862" y="0"/>
                </a:lnTo>
                <a:lnTo>
                  <a:pt x="284378" y="745879"/>
                </a:lnTo>
                <a:lnTo>
                  <a:pt x="0" y="74587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18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6D302C6-7E04-4B8D-8E94-17DB0BB00A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752" y="477774"/>
            <a:ext cx="4840224" cy="27226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241AFC8-53A0-4BB2-AE30-B905FF5424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752" y="3687318"/>
            <a:ext cx="4840224" cy="27226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F7F662A9-AF68-4FA1-80E4-C186283CAEA3}"/>
              </a:ext>
            </a:extLst>
          </p:cNvPr>
          <p:cNvGrpSpPr/>
          <p:nvPr/>
        </p:nvGrpSpPr>
        <p:grpSpPr>
          <a:xfrm>
            <a:off x="0" y="477774"/>
            <a:ext cx="1088136" cy="675843"/>
            <a:chOff x="0" y="477774"/>
            <a:chExt cx="1088136" cy="675843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2A0711BE-E5DF-4087-AB29-C37681A364FA}"/>
                </a:ext>
              </a:extLst>
            </p:cNvPr>
            <p:cNvSpPr/>
            <p:nvPr/>
          </p:nvSpPr>
          <p:spPr>
            <a:xfrm>
              <a:off x="0" y="727710"/>
              <a:ext cx="1088136" cy="175971"/>
            </a:xfrm>
            <a:custGeom>
              <a:avLst/>
              <a:gdLst>
                <a:gd name="connsiteX0" fmla="*/ 136017 w 1088136"/>
                <a:gd name="connsiteY0" fmla="*/ 892 h 175971"/>
                <a:gd name="connsiteX1" fmla="*/ 544068 w 1088136"/>
                <a:gd name="connsiteY1" fmla="*/ 34646 h 175971"/>
                <a:gd name="connsiteX2" fmla="*/ 1088136 w 1088136"/>
                <a:gd name="connsiteY2" fmla="*/ 34646 h 175971"/>
                <a:gd name="connsiteX3" fmla="*/ 1088136 w 1088136"/>
                <a:gd name="connsiteY3" fmla="*/ 141326 h 175971"/>
                <a:gd name="connsiteX4" fmla="*/ 544068 w 1088136"/>
                <a:gd name="connsiteY4" fmla="*/ 141326 h 175971"/>
                <a:gd name="connsiteX5" fmla="*/ 0 w 1088136"/>
                <a:gd name="connsiteY5" fmla="*/ 141326 h 175971"/>
                <a:gd name="connsiteX6" fmla="*/ 0 w 1088136"/>
                <a:gd name="connsiteY6" fmla="*/ 34646 h 175971"/>
                <a:gd name="connsiteX7" fmla="*/ 136017 w 1088136"/>
                <a:gd name="connsiteY7" fmla="*/ 892 h 17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8136" h="175971">
                  <a:moveTo>
                    <a:pt x="136017" y="892"/>
                  </a:moveTo>
                  <a:cubicBezTo>
                    <a:pt x="272034" y="12143"/>
                    <a:pt x="408051" y="124657"/>
                    <a:pt x="544068" y="34646"/>
                  </a:cubicBezTo>
                  <a:cubicBezTo>
                    <a:pt x="725424" y="-85369"/>
                    <a:pt x="906780" y="154661"/>
                    <a:pt x="1088136" y="34646"/>
                  </a:cubicBezTo>
                  <a:lnTo>
                    <a:pt x="1088136" y="141326"/>
                  </a:lnTo>
                  <a:cubicBezTo>
                    <a:pt x="906780" y="261341"/>
                    <a:pt x="725424" y="21311"/>
                    <a:pt x="544068" y="141326"/>
                  </a:cubicBezTo>
                  <a:cubicBezTo>
                    <a:pt x="362712" y="261341"/>
                    <a:pt x="181356" y="21311"/>
                    <a:pt x="0" y="141326"/>
                  </a:cubicBezTo>
                  <a:lnTo>
                    <a:pt x="0" y="34646"/>
                  </a:lnTo>
                  <a:cubicBezTo>
                    <a:pt x="45339" y="4642"/>
                    <a:pt x="90678" y="-2859"/>
                    <a:pt x="136017" y="892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5AEFEE49-0804-4E81-AC52-CFC52B5007AD}"/>
                </a:ext>
              </a:extLst>
            </p:cNvPr>
            <p:cNvSpPr/>
            <p:nvPr/>
          </p:nvSpPr>
          <p:spPr>
            <a:xfrm>
              <a:off x="0" y="477774"/>
              <a:ext cx="1088136" cy="175971"/>
            </a:xfrm>
            <a:custGeom>
              <a:avLst/>
              <a:gdLst>
                <a:gd name="connsiteX0" fmla="*/ 136017 w 1088136"/>
                <a:gd name="connsiteY0" fmla="*/ 892 h 175971"/>
                <a:gd name="connsiteX1" fmla="*/ 544068 w 1088136"/>
                <a:gd name="connsiteY1" fmla="*/ 34646 h 175971"/>
                <a:gd name="connsiteX2" fmla="*/ 1088136 w 1088136"/>
                <a:gd name="connsiteY2" fmla="*/ 34646 h 175971"/>
                <a:gd name="connsiteX3" fmla="*/ 1088136 w 1088136"/>
                <a:gd name="connsiteY3" fmla="*/ 141326 h 175971"/>
                <a:gd name="connsiteX4" fmla="*/ 544068 w 1088136"/>
                <a:gd name="connsiteY4" fmla="*/ 141326 h 175971"/>
                <a:gd name="connsiteX5" fmla="*/ 0 w 1088136"/>
                <a:gd name="connsiteY5" fmla="*/ 141326 h 175971"/>
                <a:gd name="connsiteX6" fmla="*/ 0 w 1088136"/>
                <a:gd name="connsiteY6" fmla="*/ 34646 h 175971"/>
                <a:gd name="connsiteX7" fmla="*/ 136017 w 1088136"/>
                <a:gd name="connsiteY7" fmla="*/ 892 h 17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8136" h="175971">
                  <a:moveTo>
                    <a:pt x="136017" y="892"/>
                  </a:moveTo>
                  <a:cubicBezTo>
                    <a:pt x="272034" y="12143"/>
                    <a:pt x="408051" y="124657"/>
                    <a:pt x="544068" y="34646"/>
                  </a:cubicBezTo>
                  <a:cubicBezTo>
                    <a:pt x="725424" y="-85369"/>
                    <a:pt x="906780" y="154661"/>
                    <a:pt x="1088136" y="34646"/>
                  </a:cubicBezTo>
                  <a:lnTo>
                    <a:pt x="1088136" y="141326"/>
                  </a:lnTo>
                  <a:cubicBezTo>
                    <a:pt x="906780" y="261341"/>
                    <a:pt x="725424" y="21311"/>
                    <a:pt x="544068" y="141326"/>
                  </a:cubicBezTo>
                  <a:cubicBezTo>
                    <a:pt x="362712" y="261341"/>
                    <a:pt x="181356" y="21311"/>
                    <a:pt x="0" y="141326"/>
                  </a:cubicBezTo>
                  <a:lnTo>
                    <a:pt x="0" y="34646"/>
                  </a:lnTo>
                  <a:cubicBezTo>
                    <a:pt x="45339" y="4642"/>
                    <a:pt x="90678" y="-2859"/>
                    <a:pt x="136017" y="892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B844313C-022B-435F-A9A2-622AF5DAB3A2}"/>
                </a:ext>
              </a:extLst>
            </p:cNvPr>
            <p:cNvSpPr/>
            <p:nvPr/>
          </p:nvSpPr>
          <p:spPr>
            <a:xfrm>
              <a:off x="0" y="977646"/>
              <a:ext cx="1088136" cy="175971"/>
            </a:xfrm>
            <a:custGeom>
              <a:avLst/>
              <a:gdLst>
                <a:gd name="connsiteX0" fmla="*/ 136017 w 1088136"/>
                <a:gd name="connsiteY0" fmla="*/ 892 h 175971"/>
                <a:gd name="connsiteX1" fmla="*/ 544068 w 1088136"/>
                <a:gd name="connsiteY1" fmla="*/ 34646 h 175971"/>
                <a:gd name="connsiteX2" fmla="*/ 1088136 w 1088136"/>
                <a:gd name="connsiteY2" fmla="*/ 34646 h 175971"/>
                <a:gd name="connsiteX3" fmla="*/ 1088136 w 1088136"/>
                <a:gd name="connsiteY3" fmla="*/ 141326 h 175971"/>
                <a:gd name="connsiteX4" fmla="*/ 544068 w 1088136"/>
                <a:gd name="connsiteY4" fmla="*/ 141326 h 175971"/>
                <a:gd name="connsiteX5" fmla="*/ 0 w 1088136"/>
                <a:gd name="connsiteY5" fmla="*/ 141326 h 175971"/>
                <a:gd name="connsiteX6" fmla="*/ 0 w 1088136"/>
                <a:gd name="connsiteY6" fmla="*/ 34646 h 175971"/>
                <a:gd name="connsiteX7" fmla="*/ 136017 w 1088136"/>
                <a:gd name="connsiteY7" fmla="*/ 892 h 17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8136" h="175971">
                  <a:moveTo>
                    <a:pt x="136017" y="892"/>
                  </a:moveTo>
                  <a:cubicBezTo>
                    <a:pt x="272034" y="12143"/>
                    <a:pt x="408051" y="124657"/>
                    <a:pt x="544068" y="34646"/>
                  </a:cubicBezTo>
                  <a:cubicBezTo>
                    <a:pt x="725424" y="-85369"/>
                    <a:pt x="906780" y="154661"/>
                    <a:pt x="1088136" y="34646"/>
                  </a:cubicBezTo>
                  <a:lnTo>
                    <a:pt x="1088136" y="141326"/>
                  </a:lnTo>
                  <a:cubicBezTo>
                    <a:pt x="906780" y="261341"/>
                    <a:pt x="725424" y="21311"/>
                    <a:pt x="544068" y="141326"/>
                  </a:cubicBezTo>
                  <a:cubicBezTo>
                    <a:pt x="362712" y="261341"/>
                    <a:pt x="181356" y="21311"/>
                    <a:pt x="0" y="141326"/>
                  </a:cubicBezTo>
                  <a:lnTo>
                    <a:pt x="0" y="34646"/>
                  </a:lnTo>
                  <a:cubicBezTo>
                    <a:pt x="45339" y="4642"/>
                    <a:pt x="90678" y="-2859"/>
                    <a:pt x="136017" y="892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4D73ABF-D682-4D5A-88B4-F4AC991B6F3C}"/>
              </a:ext>
            </a:extLst>
          </p:cNvPr>
          <p:cNvGrpSpPr/>
          <p:nvPr/>
        </p:nvGrpSpPr>
        <p:grpSpPr>
          <a:xfrm>
            <a:off x="4312920" y="5734101"/>
            <a:ext cx="1088136" cy="675843"/>
            <a:chOff x="4312920" y="5734101"/>
            <a:chExt cx="1088136" cy="675843"/>
          </a:xfrm>
        </p:grpSpPr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5CB67C46-C4E7-4942-8FD3-2EC73088D90A}"/>
                </a:ext>
              </a:extLst>
            </p:cNvPr>
            <p:cNvSpPr/>
            <p:nvPr/>
          </p:nvSpPr>
          <p:spPr>
            <a:xfrm>
              <a:off x="4312920" y="5984037"/>
              <a:ext cx="1088136" cy="175971"/>
            </a:xfrm>
            <a:custGeom>
              <a:avLst/>
              <a:gdLst>
                <a:gd name="connsiteX0" fmla="*/ 136017 w 1088136"/>
                <a:gd name="connsiteY0" fmla="*/ 892 h 175971"/>
                <a:gd name="connsiteX1" fmla="*/ 544068 w 1088136"/>
                <a:gd name="connsiteY1" fmla="*/ 34646 h 175971"/>
                <a:gd name="connsiteX2" fmla="*/ 1088136 w 1088136"/>
                <a:gd name="connsiteY2" fmla="*/ 34646 h 175971"/>
                <a:gd name="connsiteX3" fmla="*/ 1088136 w 1088136"/>
                <a:gd name="connsiteY3" fmla="*/ 141326 h 175971"/>
                <a:gd name="connsiteX4" fmla="*/ 544068 w 1088136"/>
                <a:gd name="connsiteY4" fmla="*/ 141326 h 175971"/>
                <a:gd name="connsiteX5" fmla="*/ 0 w 1088136"/>
                <a:gd name="connsiteY5" fmla="*/ 141326 h 175971"/>
                <a:gd name="connsiteX6" fmla="*/ 0 w 1088136"/>
                <a:gd name="connsiteY6" fmla="*/ 34646 h 175971"/>
                <a:gd name="connsiteX7" fmla="*/ 136017 w 1088136"/>
                <a:gd name="connsiteY7" fmla="*/ 892 h 17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8136" h="175971">
                  <a:moveTo>
                    <a:pt x="136017" y="892"/>
                  </a:moveTo>
                  <a:cubicBezTo>
                    <a:pt x="272034" y="12143"/>
                    <a:pt x="408051" y="124657"/>
                    <a:pt x="544068" y="34646"/>
                  </a:cubicBezTo>
                  <a:cubicBezTo>
                    <a:pt x="725424" y="-85369"/>
                    <a:pt x="906780" y="154661"/>
                    <a:pt x="1088136" y="34646"/>
                  </a:cubicBezTo>
                  <a:lnTo>
                    <a:pt x="1088136" y="141326"/>
                  </a:lnTo>
                  <a:cubicBezTo>
                    <a:pt x="906780" y="261341"/>
                    <a:pt x="725424" y="21311"/>
                    <a:pt x="544068" y="141326"/>
                  </a:cubicBezTo>
                  <a:cubicBezTo>
                    <a:pt x="362712" y="261341"/>
                    <a:pt x="181356" y="21311"/>
                    <a:pt x="0" y="141326"/>
                  </a:cubicBezTo>
                  <a:lnTo>
                    <a:pt x="0" y="34646"/>
                  </a:lnTo>
                  <a:cubicBezTo>
                    <a:pt x="45339" y="4642"/>
                    <a:pt x="90678" y="-2859"/>
                    <a:pt x="136017" y="892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EB41C054-4B27-4228-AEA3-82F234E3EC99}"/>
                </a:ext>
              </a:extLst>
            </p:cNvPr>
            <p:cNvSpPr/>
            <p:nvPr/>
          </p:nvSpPr>
          <p:spPr>
            <a:xfrm>
              <a:off x="4312920" y="5734101"/>
              <a:ext cx="1088136" cy="175971"/>
            </a:xfrm>
            <a:custGeom>
              <a:avLst/>
              <a:gdLst>
                <a:gd name="connsiteX0" fmla="*/ 136017 w 1088136"/>
                <a:gd name="connsiteY0" fmla="*/ 892 h 175971"/>
                <a:gd name="connsiteX1" fmla="*/ 544068 w 1088136"/>
                <a:gd name="connsiteY1" fmla="*/ 34646 h 175971"/>
                <a:gd name="connsiteX2" fmla="*/ 1088136 w 1088136"/>
                <a:gd name="connsiteY2" fmla="*/ 34646 h 175971"/>
                <a:gd name="connsiteX3" fmla="*/ 1088136 w 1088136"/>
                <a:gd name="connsiteY3" fmla="*/ 141326 h 175971"/>
                <a:gd name="connsiteX4" fmla="*/ 544068 w 1088136"/>
                <a:gd name="connsiteY4" fmla="*/ 141326 h 175971"/>
                <a:gd name="connsiteX5" fmla="*/ 0 w 1088136"/>
                <a:gd name="connsiteY5" fmla="*/ 141326 h 175971"/>
                <a:gd name="connsiteX6" fmla="*/ 0 w 1088136"/>
                <a:gd name="connsiteY6" fmla="*/ 34646 h 175971"/>
                <a:gd name="connsiteX7" fmla="*/ 136017 w 1088136"/>
                <a:gd name="connsiteY7" fmla="*/ 892 h 17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8136" h="175971">
                  <a:moveTo>
                    <a:pt x="136017" y="892"/>
                  </a:moveTo>
                  <a:cubicBezTo>
                    <a:pt x="272034" y="12143"/>
                    <a:pt x="408051" y="124657"/>
                    <a:pt x="544068" y="34646"/>
                  </a:cubicBezTo>
                  <a:cubicBezTo>
                    <a:pt x="725424" y="-85369"/>
                    <a:pt x="906780" y="154661"/>
                    <a:pt x="1088136" y="34646"/>
                  </a:cubicBezTo>
                  <a:lnTo>
                    <a:pt x="1088136" y="141326"/>
                  </a:lnTo>
                  <a:cubicBezTo>
                    <a:pt x="906780" y="261341"/>
                    <a:pt x="725424" y="21311"/>
                    <a:pt x="544068" y="141326"/>
                  </a:cubicBezTo>
                  <a:cubicBezTo>
                    <a:pt x="362712" y="261341"/>
                    <a:pt x="181356" y="21311"/>
                    <a:pt x="0" y="141326"/>
                  </a:cubicBezTo>
                  <a:lnTo>
                    <a:pt x="0" y="34646"/>
                  </a:lnTo>
                  <a:cubicBezTo>
                    <a:pt x="45339" y="4642"/>
                    <a:pt x="90678" y="-2859"/>
                    <a:pt x="136017" y="892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44477F4F-4946-464C-BA37-6740956C6EE8}"/>
                </a:ext>
              </a:extLst>
            </p:cNvPr>
            <p:cNvSpPr/>
            <p:nvPr/>
          </p:nvSpPr>
          <p:spPr>
            <a:xfrm>
              <a:off x="4312920" y="6233973"/>
              <a:ext cx="1088136" cy="175971"/>
            </a:xfrm>
            <a:custGeom>
              <a:avLst/>
              <a:gdLst>
                <a:gd name="connsiteX0" fmla="*/ 136017 w 1088136"/>
                <a:gd name="connsiteY0" fmla="*/ 892 h 175971"/>
                <a:gd name="connsiteX1" fmla="*/ 544068 w 1088136"/>
                <a:gd name="connsiteY1" fmla="*/ 34646 h 175971"/>
                <a:gd name="connsiteX2" fmla="*/ 1088136 w 1088136"/>
                <a:gd name="connsiteY2" fmla="*/ 34646 h 175971"/>
                <a:gd name="connsiteX3" fmla="*/ 1088136 w 1088136"/>
                <a:gd name="connsiteY3" fmla="*/ 141326 h 175971"/>
                <a:gd name="connsiteX4" fmla="*/ 544068 w 1088136"/>
                <a:gd name="connsiteY4" fmla="*/ 141326 h 175971"/>
                <a:gd name="connsiteX5" fmla="*/ 0 w 1088136"/>
                <a:gd name="connsiteY5" fmla="*/ 141326 h 175971"/>
                <a:gd name="connsiteX6" fmla="*/ 0 w 1088136"/>
                <a:gd name="connsiteY6" fmla="*/ 34646 h 175971"/>
                <a:gd name="connsiteX7" fmla="*/ 136017 w 1088136"/>
                <a:gd name="connsiteY7" fmla="*/ 892 h 17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8136" h="175971">
                  <a:moveTo>
                    <a:pt x="136017" y="892"/>
                  </a:moveTo>
                  <a:cubicBezTo>
                    <a:pt x="272034" y="12143"/>
                    <a:pt x="408051" y="124657"/>
                    <a:pt x="544068" y="34646"/>
                  </a:cubicBezTo>
                  <a:cubicBezTo>
                    <a:pt x="725424" y="-85369"/>
                    <a:pt x="906780" y="154661"/>
                    <a:pt x="1088136" y="34646"/>
                  </a:cubicBezTo>
                  <a:lnTo>
                    <a:pt x="1088136" y="141326"/>
                  </a:lnTo>
                  <a:cubicBezTo>
                    <a:pt x="906780" y="261341"/>
                    <a:pt x="725424" y="21311"/>
                    <a:pt x="544068" y="141326"/>
                  </a:cubicBezTo>
                  <a:cubicBezTo>
                    <a:pt x="362712" y="261341"/>
                    <a:pt x="181356" y="21311"/>
                    <a:pt x="0" y="141326"/>
                  </a:cubicBezTo>
                  <a:lnTo>
                    <a:pt x="0" y="34646"/>
                  </a:lnTo>
                  <a:cubicBezTo>
                    <a:pt x="45339" y="4642"/>
                    <a:pt x="90678" y="-2859"/>
                    <a:pt x="136017" y="892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E9B06A6-8DC1-46A3-B373-99EEC207B270}"/>
              </a:ext>
            </a:extLst>
          </p:cNvPr>
          <p:cNvGrpSpPr/>
          <p:nvPr/>
        </p:nvGrpSpPr>
        <p:grpSpPr>
          <a:xfrm>
            <a:off x="867926" y="1567819"/>
            <a:ext cx="3722362" cy="3722362"/>
            <a:chOff x="4882142" y="2215142"/>
            <a:chExt cx="2427716" cy="2427716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64F4AC0A-DE53-491C-B648-ED877FCDFE09}"/>
                </a:ext>
              </a:extLst>
            </p:cNvPr>
            <p:cNvSpPr/>
            <p:nvPr/>
          </p:nvSpPr>
          <p:spPr>
            <a:xfrm>
              <a:off x="4882142" y="2215142"/>
              <a:ext cx="2427716" cy="242771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2BBB685D-7627-4CFE-B726-3A9705135EB2}"/>
                </a:ext>
              </a:extLst>
            </p:cNvPr>
            <p:cNvSpPr/>
            <p:nvPr/>
          </p:nvSpPr>
          <p:spPr>
            <a:xfrm>
              <a:off x="5062010" y="2395010"/>
              <a:ext cx="2067980" cy="2067980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2EBBCFB6-2DAD-49ED-ACCC-DF139054251C}"/>
                </a:ext>
              </a:extLst>
            </p:cNvPr>
            <p:cNvSpPr txBox="1"/>
            <p:nvPr/>
          </p:nvSpPr>
          <p:spPr>
            <a:xfrm>
              <a:off x="5187530" y="2765623"/>
              <a:ext cx="1816940" cy="1282422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accent4"/>
                  </a:solidFill>
                  <a:latin typeface="+mj-ea"/>
                  <a:ea typeface="+mj-ea"/>
                </a:rPr>
                <a:t>诗酒是乐事，稍一曲人，则亦地狱。</a:t>
              </a:r>
              <a:endParaRPr lang="en-US" altLang="zh-CN" sz="2400" b="1" dirty="0">
                <a:solidFill>
                  <a:schemeClr val="accent4"/>
                </a:solidFill>
                <a:latin typeface="+mj-ea"/>
                <a:ea typeface="+mj-ea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accent4"/>
                  </a:solidFill>
                  <a:latin typeface="+mj-ea"/>
                  <a:ea typeface="+mj-ea"/>
                </a:rPr>
                <a:t>好客是豁达事，稍一为俗子所扰，则亦苦海。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7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396A180-88FD-4533-AFBC-2C50AF4BAD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52" y="393192"/>
            <a:ext cx="5212080" cy="29317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D30DCC3-1213-4EA6-8E55-6D6A133C6A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352" y="3566160"/>
            <a:ext cx="2077179" cy="293179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B9FD1C0-69CE-4763-8FAE-B5453F0652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4849" y="4818889"/>
            <a:ext cx="5614607" cy="16790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E589E4-5495-41A3-9D54-87EABD19F4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93192"/>
            <a:ext cx="2355088" cy="414913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8BCB1BB-27DE-4E49-8697-BD1BA4003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632" y="3566160"/>
            <a:ext cx="2844800" cy="1600200"/>
          </a:xfrm>
          <a:prstGeom prst="rect">
            <a:avLst/>
          </a:prstGeom>
        </p:spPr>
      </p:pic>
      <p:sp>
        <p:nvSpPr>
          <p:cNvPr id="17" name="六边形 16">
            <a:extLst>
              <a:ext uri="{FF2B5EF4-FFF2-40B4-BE49-F238E27FC236}">
                <a16:creationId xmlns:a16="http://schemas.microsoft.com/office/drawing/2014/main" id="{C0FB3A39-08DF-4894-BE4C-C24AFFED8C84}"/>
              </a:ext>
            </a:extLst>
          </p:cNvPr>
          <p:cNvSpPr/>
          <p:nvPr/>
        </p:nvSpPr>
        <p:spPr>
          <a:xfrm>
            <a:off x="2897632" y="5303519"/>
            <a:ext cx="2844800" cy="119443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六边形 17">
            <a:extLst>
              <a:ext uri="{FF2B5EF4-FFF2-40B4-BE49-F238E27FC236}">
                <a16:creationId xmlns:a16="http://schemas.microsoft.com/office/drawing/2014/main" id="{0BAE16F7-DBEA-45AE-A40A-E2C1FBD999E5}"/>
              </a:ext>
            </a:extLst>
          </p:cNvPr>
          <p:cNvSpPr/>
          <p:nvPr/>
        </p:nvSpPr>
        <p:spPr>
          <a:xfrm>
            <a:off x="8733060" y="3147783"/>
            <a:ext cx="2926271" cy="1394539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64E1087A-5382-41C9-80D6-553EC0ACE7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4221" y="394129"/>
            <a:ext cx="2915109" cy="2477087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4C3FE5AF-C02D-4894-B489-98189EE99B94}"/>
              </a:ext>
            </a:extLst>
          </p:cNvPr>
          <p:cNvSpPr txBox="1"/>
          <p:nvPr/>
        </p:nvSpPr>
        <p:spPr>
          <a:xfrm>
            <a:off x="3377134" y="5397713"/>
            <a:ext cx="1888112" cy="1006045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安得一服清凉散，人人解醒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38D8896-11E4-414B-B082-7491C2503858}"/>
              </a:ext>
            </a:extLst>
          </p:cNvPr>
          <p:cNvSpPr txBox="1"/>
          <p:nvPr/>
        </p:nvSpPr>
        <p:spPr>
          <a:xfrm>
            <a:off x="9294368" y="3324986"/>
            <a:ext cx="1888112" cy="1006045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生活明朗</a:t>
            </a:r>
            <a:endParaRPr lang="en-US" altLang="zh-CN" sz="24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万物可爱</a:t>
            </a:r>
          </a:p>
        </p:txBody>
      </p:sp>
    </p:spTree>
    <p:extLst>
      <p:ext uri="{BB962C8B-B14F-4D97-AF65-F5344CB8AC3E}">
        <p14:creationId xmlns:p14="http://schemas.microsoft.com/office/powerpoint/2010/main" val="419091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D9C2B7F-9B8E-49B8-8500-9C4EF2BF0E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贰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5F2183-87C3-4A37-85E7-53B8F10830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万物可爱</a:t>
            </a:r>
          </a:p>
        </p:txBody>
      </p:sp>
    </p:spTree>
    <p:extLst>
      <p:ext uri="{BB962C8B-B14F-4D97-AF65-F5344CB8AC3E}">
        <p14:creationId xmlns:p14="http://schemas.microsoft.com/office/powerpoint/2010/main" val="428382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椭圆 14">
            <a:extLst>
              <a:ext uri="{FF2B5EF4-FFF2-40B4-BE49-F238E27FC236}">
                <a16:creationId xmlns:a16="http://schemas.microsoft.com/office/drawing/2014/main" id="{F47E3CEE-6403-4B29-ACC6-5A942D2E67E8}"/>
              </a:ext>
            </a:extLst>
          </p:cNvPr>
          <p:cNvSpPr/>
          <p:nvPr/>
        </p:nvSpPr>
        <p:spPr>
          <a:xfrm>
            <a:off x="10562291" y="5228291"/>
            <a:ext cx="1629709" cy="162970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EE046A17-641A-4057-9A5E-DA31905DDBF4}"/>
              </a:ext>
            </a:extLst>
          </p:cNvPr>
          <p:cNvSpPr/>
          <p:nvPr/>
        </p:nvSpPr>
        <p:spPr>
          <a:xfrm>
            <a:off x="0" y="0"/>
            <a:ext cx="2655679" cy="265567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30D3411-A700-4AC0-AD70-D247ECE9AE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214" y="1672253"/>
            <a:ext cx="4814277" cy="4814277"/>
          </a:xfrm>
          <a:prstGeom prst="ellipse">
            <a:avLst/>
          </a:prstGeom>
          <a:ln w="28575">
            <a:solidFill>
              <a:schemeClr val="accent4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AFC1A7A-34B9-42C9-9C21-50BEADD259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8123" y="1672253"/>
            <a:ext cx="4814277" cy="4814277"/>
          </a:xfrm>
          <a:prstGeom prst="ellipse">
            <a:avLst/>
          </a:prstGeom>
          <a:ln w="38100">
            <a:solidFill>
              <a:schemeClr val="accent4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C8117B9D-8B4A-4D28-AC8E-F0093A7CD578}"/>
              </a:ext>
            </a:extLst>
          </p:cNvPr>
          <p:cNvSpPr/>
          <p:nvPr/>
        </p:nvSpPr>
        <p:spPr>
          <a:xfrm>
            <a:off x="3288214" y="5577255"/>
            <a:ext cx="1124294" cy="112429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4E926A1D-93A0-40DA-AA30-07664F3CA800}"/>
              </a:ext>
            </a:extLst>
          </p:cNvPr>
          <p:cNvSpPr/>
          <p:nvPr/>
        </p:nvSpPr>
        <p:spPr>
          <a:xfrm>
            <a:off x="9903937" y="913983"/>
            <a:ext cx="1124294" cy="112429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40C77FCE-2514-40B1-9EF5-FE49E892DB10}"/>
              </a:ext>
            </a:extLst>
          </p:cNvPr>
          <p:cNvSpPr/>
          <p:nvPr/>
        </p:nvSpPr>
        <p:spPr>
          <a:xfrm>
            <a:off x="1971725" y="6237138"/>
            <a:ext cx="493402" cy="49340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AB8C6B0-1012-46B3-8E1D-E8383A55AECE}"/>
              </a:ext>
            </a:extLst>
          </p:cNvPr>
          <p:cNvSpPr/>
          <p:nvPr/>
        </p:nvSpPr>
        <p:spPr>
          <a:xfrm>
            <a:off x="11400987" y="701655"/>
            <a:ext cx="493402" cy="49340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D775A921-F9BA-4208-90EE-1F68DA8CEABA}"/>
              </a:ext>
            </a:extLst>
          </p:cNvPr>
          <p:cNvGrpSpPr/>
          <p:nvPr/>
        </p:nvGrpSpPr>
        <p:grpSpPr>
          <a:xfrm>
            <a:off x="4296000" y="608622"/>
            <a:ext cx="3600000" cy="3600000"/>
            <a:chOff x="4296000" y="608622"/>
            <a:chExt cx="3600000" cy="3600000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B1ACC9B9-8AA7-4E6C-98FC-18D2F378ABDD}"/>
                </a:ext>
              </a:extLst>
            </p:cNvPr>
            <p:cNvSpPr/>
            <p:nvPr/>
          </p:nvSpPr>
          <p:spPr>
            <a:xfrm>
              <a:off x="4296000" y="608622"/>
              <a:ext cx="3600000" cy="3600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1EF6BC05-24B1-4ED4-AF6D-53089C32CE9E}"/>
                </a:ext>
              </a:extLst>
            </p:cNvPr>
            <p:cNvSpPr/>
            <p:nvPr/>
          </p:nvSpPr>
          <p:spPr>
            <a:xfrm>
              <a:off x="4514107" y="839176"/>
              <a:ext cx="3163785" cy="316378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4A645191-836F-4274-90E9-17DE0B0C8F1E}"/>
                </a:ext>
              </a:extLst>
            </p:cNvPr>
            <p:cNvSpPr txBox="1"/>
            <p:nvPr/>
          </p:nvSpPr>
          <p:spPr>
            <a:xfrm>
              <a:off x="5100768" y="1476130"/>
              <a:ext cx="1997554" cy="1966308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j-ea"/>
                  <a:ea typeface="+mj-ea"/>
                </a:rPr>
                <a:t>从极迷处识迷，则到处醒；</a:t>
              </a:r>
              <a:endParaRPr lang="en-US" altLang="zh-CN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j-ea"/>
                  <a:ea typeface="+mj-ea"/>
                </a:rPr>
                <a:t>将难放怀一放，则万境宽。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722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PLUS4">
      <a:dk1>
        <a:srgbClr val="000000"/>
      </a:dk1>
      <a:lt1>
        <a:srgbClr val="FFFFFF"/>
      </a:lt1>
      <a:dk2>
        <a:srgbClr val="D67D0C"/>
      </a:dk2>
      <a:lt2>
        <a:srgbClr val="E7E6E6"/>
      </a:lt2>
      <a:accent1>
        <a:srgbClr val="FFDA63"/>
      </a:accent1>
      <a:accent2>
        <a:srgbClr val="FFBC3B"/>
      </a:accent2>
      <a:accent3>
        <a:srgbClr val="FD9728"/>
      </a:accent3>
      <a:accent4>
        <a:srgbClr val="D67D0C"/>
      </a:accent4>
      <a:accent5>
        <a:srgbClr val="C86400"/>
      </a:accent5>
      <a:accent6>
        <a:srgbClr val="C86403"/>
      </a:accent6>
      <a:hlink>
        <a:srgbClr val="0563C1"/>
      </a:hlink>
      <a:folHlink>
        <a:srgbClr val="954F72"/>
      </a:folHlink>
    </a:clrScheme>
    <a:fontScheme name="复古">
      <a:majorFont>
        <a:latin typeface="Arial"/>
        <a:ea typeface="猫啃网风雅宋"/>
        <a:cs typeface=""/>
      </a:majorFont>
      <a:minorFont>
        <a:latin typeface="Arial"/>
        <a:ea typeface="猫啃网风雅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721</Words>
  <Application>Microsoft Office PowerPoint</Application>
  <PresentationFormat>宽屏</PresentationFormat>
  <Paragraphs>121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1" baseType="lpstr">
      <vt:lpstr>Segoe UI Light</vt:lpstr>
      <vt:lpstr>Microsoft YaHei Light</vt:lpstr>
      <vt:lpstr>Arial</vt:lpstr>
      <vt:lpstr>猫啃网风雅宋</vt:lpstr>
      <vt:lpstr>Wingdings</vt:lpstr>
      <vt:lpstr>Microsoft YaHei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 金晶</dc:creator>
  <cp:lastModifiedBy>刘 金晶</cp:lastModifiedBy>
  <cp:revision>96</cp:revision>
  <dcterms:created xsi:type="dcterms:W3CDTF">2022-07-14T08:13:36Z</dcterms:created>
  <dcterms:modified xsi:type="dcterms:W3CDTF">2022-08-01T18:04:47Z</dcterms:modified>
</cp:coreProperties>
</file>