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7" r:id="rId11"/>
    <p:sldId id="261" r:id="rId12"/>
    <p:sldId id="268" r:id="rId13"/>
    <p:sldId id="269" r:id="rId14"/>
    <p:sldId id="270" r:id="rId15"/>
    <p:sldId id="262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3"/>
      <p:bold r:id="rId24"/>
    </p:embeddedFont>
    <p:embeddedFont>
      <p:font typeface="微软雅黑 Light" panose="020B0502040204020203" pitchFamily="34" charset="-122"/>
      <p:regular r:id="rId25"/>
    </p:embeddedFont>
    <p:embeddedFont>
      <p:font typeface="OPPOSans H" panose="00020600040101010101" pitchFamily="18" charset="-122"/>
      <p:regular r:id="rId26"/>
    </p:embeddedFont>
    <p:embeddedFont>
      <p:font typeface="OPPOSans R" panose="00020600040101010101" pitchFamily="18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3"/>
    <a:srgbClr val="FFFCF5"/>
    <a:srgbClr val="FF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69" y="58"/>
      </p:cViewPr>
      <p:guideLst>
        <p:guide orient="horz" pos="2160"/>
        <p:guide pos="3863"/>
        <p:guide pos="7151"/>
        <p:guide pos="551"/>
        <p:guide orient="horz" pos="3861"/>
        <p:guide orient="horz" pos="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officeplus.cn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70583D-68A1-9C50-0353-4FD3D65D8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92" t="38940" r="-1"/>
          <a:stretch/>
        </p:blipFill>
        <p:spPr>
          <a:xfrm>
            <a:off x="0" y="0"/>
            <a:ext cx="5689600" cy="63552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87A6532-BEDC-DD60-F9FF-849931EC2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827" b="38211"/>
          <a:stretch/>
        </p:blipFill>
        <p:spPr>
          <a:xfrm>
            <a:off x="5484740" y="223308"/>
            <a:ext cx="6707259" cy="66591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164702-CEC3-53CC-991F-B98C58C60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DF7564-0128-5024-0F2E-D41DAD2B8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3565" r="23668" b="3767"/>
          <a:stretch/>
        </p:blipFill>
        <p:spPr>
          <a:xfrm>
            <a:off x="7167750" y="667808"/>
            <a:ext cx="5024249" cy="635529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C2AF3A5-0E7E-3073-2505-A9CA5498F81C}"/>
              </a:ext>
            </a:extLst>
          </p:cNvPr>
          <p:cNvGrpSpPr/>
          <p:nvPr userDrawn="1"/>
        </p:nvGrpSpPr>
        <p:grpSpPr>
          <a:xfrm>
            <a:off x="357438" y="-1071345"/>
            <a:ext cx="2194119" cy="2202350"/>
            <a:chOff x="-496124" y="-789225"/>
            <a:chExt cx="3202048" cy="314055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A56EAFE-0997-DAEE-14D6-90C6C41CFE07}"/>
                </a:ext>
              </a:extLst>
            </p:cNvPr>
            <p:cNvSpPr/>
            <p:nvPr/>
          </p:nvSpPr>
          <p:spPr>
            <a:xfrm rot="-5400000">
              <a:off x="-184975" y="406401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25EB0FE-33BF-BB85-B887-A22992D94B2E}"/>
                </a:ext>
              </a:extLst>
            </p:cNvPr>
            <p:cNvSpPr/>
            <p:nvPr/>
          </p:nvSpPr>
          <p:spPr>
            <a:xfrm rot="-3857143">
              <a:off x="-63525" y="-125703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F329DE2-60DF-0421-6BAA-67F428B5F7FC}"/>
                </a:ext>
              </a:extLst>
            </p:cNvPr>
            <p:cNvSpPr/>
            <p:nvPr/>
          </p:nvSpPr>
          <p:spPr>
            <a:xfrm rot="-2314286">
              <a:off x="276768" y="-552416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5C132FB-F807-E55B-C2C0-F20D03F7840C}"/>
                </a:ext>
              </a:extLst>
            </p:cNvPr>
            <p:cNvSpPr/>
            <p:nvPr/>
          </p:nvSpPr>
          <p:spPr>
            <a:xfrm rot="-771429">
              <a:off x="768505" y="-78922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1D984FD-5EE9-84C5-8E7D-FED07DA71154}"/>
                </a:ext>
              </a:extLst>
            </p:cNvPr>
            <p:cNvSpPr/>
            <p:nvPr/>
          </p:nvSpPr>
          <p:spPr>
            <a:xfrm rot="771429">
              <a:off x="1314293" y="-78922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98796AC-4D6A-C626-0E7A-596DC01E6714}"/>
                </a:ext>
              </a:extLst>
            </p:cNvPr>
            <p:cNvSpPr/>
            <p:nvPr/>
          </p:nvSpPr>
          <p:spPr>
            <a:xfrm rot="2314286">
              <a:off x="1806030" y="-552416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C68CC06-4487-05CE-83B1-CD3C425B9796}"/>
                </a:ext>
              </a:extLst>
            </p:cNvPr>
            <p:cNvSpPr/>
            <p:nvPr/>
          </p:nvSpPr>
          <p:spPr>
            <a:xfrm rot="3857143">
              <a:off x="2146323" y="-125703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BC53C57-3EFB-14A8-0E6F-AFA57A7157F5}"/>
                </a:ext>
              </a:extLst>
            </p:cNvPr>
            <p:cNvSpPr/>
            <p:nvPr/>
          </p:nvSpPr>
          <p:spPr>
            <a:xfrm rot="5400000">
              <a:off x="2267773" y="406401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1AFFB30-BA2A-3221-97A9-D610561724E3}"/>
                </a:ext>
              </a:extLst>
            </p:cNvPr>
            <p:cNvSpPr/>
            <p:nvPr/>
          </p:nvSpPr>
          <p:spPr>
            <a:xfrm rot="6942857">
              <a:off x="2146323" y="93850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2E7076D-9919-0C82-B30F-263F78CCE521}"/>
                </a:ext>
              </a:extLst>
            </p:cNvPr>
            <p:cNvSpPr/>
            <p:nvPr/>
          </p:nvSpPr>
          <p:spPr>
            <a:xfrm rot="8485714">
              <a:off x="1806030" y="1365219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1AC530D-08AB-F419-69F7-49F8C6856361}"/>
                </a:ext>
              </a:extLst>
            </p:cNvPr>
            <p:cNvSpPr/>
            <p:nvPr/>
          </p:nvSpPr>
          <p:spPr>
            <a:xfrm rot="10028571">
              <a:off x="1314293" y="1602027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BFB7E9A-7965-3466-CD2E-E7099B872EF2}"/>
                </a:ext>
              </a:extLst>
            </p:cNvPr>
            <p:cNvSpPr/>
            <p:nvPr/>
          </p:nvSpPr>
          <p:spPr>
            <a:xfrm rot="11571429">
              <a:off x="768505" y="1602027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A0EA77A-AF00-A672-10D3-A4B6A95AD41B}"/>
                </a:ext>
              </a:extLst>
            </p:cNvPr>
            <p:cNvSpPr/>
            <p:nvPr/>
          </p:nvSpPr>
          <p:spPr>
            <a:xfrm rot="13114286">
              <a:off x="276768" y="1365219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A9D9291-B1D0-DB83-B8D8-A8F1EAFD5B68}"/>
                </a:ext>
              </a:extLst>
            </p:cNvPr>
            <p:cNvSpPr/>
            <p:nvPr/>
          </p:nvSpPr>
          <p:spPr>
            <a:xfrm rot="14657143">
              <a:off x="-63525" y="93850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Logo">
            <a:hlinkClick r:id="rId5"/>
            <a:extLst>
              <a:ext uri="{FF2B5EF4-FFF2-40B4-BE49-F238E27FC236}">
                <a16:creationId xmlns:a16="http://schemas.microsoft.com/office/drawing/2014/main" id="{6856585B-ABB9-AE21-A885-70069DC963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8" y="1576204"/>
            <a:ext cx="1574098" cy="209879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6660182-3DF9-0B14-B960-2E1FB24481AB}"/>
              </a:ext>
            </a:extLst>
          </p:cNvPr>
          <p:cNvGrpSpPr/>
          <p:nvPr userDrawn="1"/>
        </p:nvGrpSpPr>
        <p:grpSpPr>
          <a:xfrm>
            <a:off x="10721271" y="499799"/>
            <a:ext cx="815559" cy="718165"/>
            <a:chOff x="10688613" y="423598"/>
            <a:chExt cx="815559" cy="718165"/>
          </a:xfrm>
        </p:grpSpPr>
        <p:sp>
          <p:nvSpPr>
            <p:cNvPr id="29" name="菱形 169">
              <a:extLst>
                <a:ext uri="{FF2B5EF4-FFF2-40B4-BE49-F238E27FC236}">
                  <a16:creationId xmlns:a16="http://schemas.microsoft.com/office/drawing/2014/main" id="{4E54A71A-653E-9C16-2842-B38DE9ABCD68}"/>
                </a:ext>
              </a:extLst>
            </p:cNvPr>
            <p:cNvSpPr/>
            <p:nvPr/>
          </p:nvSpPr>
          <p:spPr>
            <a:xfrm rot="582158">
              <a:off x="10688613" y="467276"/>
              <a:ext cx="496614" cy="674487"/>
            </a:xfrm>
            <a:custGeom>
              <a:avLst/>
              <a:gdLst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147" h="1063147">
                  <a:moveTo>
                    <a:pt x="0" y="531574"/>
                  </a:moveTo>
                  <a:cubicBezTo>
                    <a:pt x="418491" y="392483"/>
                    <a:pt x="405183" y="583591"/>
                    <a:pt x="531574" y="0"/>
                  </a:cubicBezTo>
                  <a:cubicBezTo>
                    <a:pt x="657965" y="596291"/>
                    <a:pt x="708156" y="392483"/>
                    <a:pt x="1063147" y="531574"/>
                  </a:cubicBezTo>
                  <a:cubicBezTo>
                    <a:pt x="695456" y="696065"/>
                    <a:pt x="696065" y="619256"/>
                    <a:pt x="531574" y="1063147"/>
                  </a:cubicBezTo>
                  <a:cubicBezTo>
                    <a:pt x="405183" y="631956"/>
                    <a:pt x="393091" y="696065"/>
                    <a:pt x="0" y="5315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菱形 169">
              <a:extLst>
                <a:ext uri="{FF2B5EF4-FFF2-40B4-BE49-F238E27FC236}">
                  <a16:creationId xmlns:a16="http://schemas.microsoft.com/office/drawing/2014/main" id="{22F95799-F8DA-FF32-01CE-5A119B50D002}"/>
                </a:ext>
              </a:extLst>
            </p:cNvPr>
            <p:cNvSpPr/>
            <p:nvPr/>
          </p:nvSpPr>
          <p:spPr>
            <a:xfrm rot="582158">
              <a:off x="11170699" y="423598"/>
              <a:ext cx="333473" cy="452913"/>
            </a:xfrm>
            <a:custGeom>
              <a:avLst/>
              <a:gdLst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  <a:gd name="connsiteX0" fmla="*/ 0 w 1063147"/>
                <a:gd name="connsiteY0" fmla="*/ 531574 h 1063147"/>
                <a:gd name="connsiteX1" fmla="*/ 531574 w 1063147"/>
                <a:gd name="connsiteY1" fmla="*/ 0 h 1063147"/>
                <a:gd name="connsiteX2" fmla="*/ 1063147 w 1063147"/>
                <a:gd name="connsiteY2" fmla="*/ 531574 h 1063147"/>
                <a:gd name="connsiteX3" fmla="*/ 531574 w 1063147"/>
                <a:gd name="connsiteY3" fmla="*/ 1063147 h 1063147"/>
                <a:gd name="connsiteX4" fmla="*/ 0 w 1063147"/>
                <a:gd name="connsiteY4" fmla="*/ 531574 h 106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147" h="1063147">
                  <a:moveTo>
                    <a:pt x="0" y="531574"/>
                  </a:moveTo>
                  <a:cubicBezTo>
                    <a:pt x="418491" y="392483"/>
                    <a:pt x="405183" y="583591"/>
                    <a:pt x="531574" y="0"/>
                  </a:cubicBezTo>
                  <a:cubicBezTo>
                    <a:pt x="657965" y="596291"/>
                    <a:pt x="708156" y="392483"/>
                    <a:pt x="1063147" y="531574"/>
                  </a:cubicBezTo>
                  <a:cubicBezTo>
                    <a:pt x="695456" y="696065"/>
                    <a:pt x="696065" y="619256"/>
                    <a:pt x="531574" y="1063147"/>
                  </a:cubicBezTo>
                  <a:cubicBezTo>
                    <a:pt x="405183" y="631956"/>
                    <a:pt x="393091" y="696065"/>
                    <a:pt x="0" y="531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C75F41C8-3C32-86EF-76FE-763598C23D25}"/>
              </a:ext>
            </a:extLst>
          </p:cNvPr>
          <p:cNvSpPr txBox="1"/>
          <p:nvPr userDrawn="1"/>
        </p:nvSpPr>
        <p:spPr>
          <a:xfrm>
            <a:off x="3959839" y="327944"/>
            <a:ext cx="427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accent2"/>
                </a:solidFill>
                <a:latin typeface="+mj-ea"/>
                <a:ea typeface="+mj-ea"/>
              </a:rPr>
              <a:t>Work  </a:t>
            </a:r>
            <a:r>
              <a:rPr lang="en-US" altLang="zh-CN" sz="1200" dirty="0">
                <a:solidFill>
                  <a:schemeClr val="accent2"/>
                </a:solidFill>
              </a:rPr>
              <a:t>    Report      Year-end      Summary      Template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07A1E40-7F2B-3348-0F68-6C712013696C}"/>
              </a:ext>
            </a:extLst>
          </p:cNvPr>
          <p:cNvGrpSpPr/>
          <p:nvPr userDrawn="1"/>
        </p:nvGrpSpPr>
        <p:grpSpPr>
          <a:xfrm>
            <a:off x="11174340" y="5861304"/>
            <a:ext cx="1711804" cy="1718226"/>
            <a:chOff x="-496124" y="-789225"/>
            <a:chExt cx="3202048" cy="3140552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0DD8523-373C-B861-23DB-FEAF7D483DE2}"/>
                </a:ext>
              </a:extLst>
            </p:cNvPr>
            <p:cNvSpPr/>
            <p:nvPr/>
          </p:nvSpPr>
          <p:spPr>
            <a:xfrm rot="-5400000">
              <a:off x="-184975" y="406401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375D961-DA24-47DC-0924-23A6303A3B4C}"/>
                </a:ext>
              </a:extLst>
            </p:cNvPr>
            <p:cNvSpPr/>
            <p:nvPr/>
          </p:nvSpPr>
          <p:spPr>
            <a:xfrm rot="-3857143">
              <a:off x="-63525" y="-125703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8C1A3D2-BDF9-65EA-E471-BD292FBF2D51}"/>
                </a:ext>
              </a:extLst>
            </p:cNvPr>
            <p:cNvSpPr/>
            <p:nvPr/>
          </p:nvSpPr>
          <p:spPr>
            <a:xfrm rot="-2314286">
              <a:off x="276768" y="-552416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DF4C84F-9CAD-A6D4-58AD-DC6D440F24D5}"/>
                </a:ext>
              </a:extLst>
            </p:cNvPr>
            <p:cNvSpPr/>
            <p:nvPr/>
          </p:nvSpPr>
          <p:spPr>
            <a:xfrm rot="-771429">
              <a:off x="768505" y="-78922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4E9844E-6713-3A30-F7A2-A5E53BA15E8A}"/>
                </a:ext>
              </a:extLst>
            </p:cNvPr>
            <p:cNvSpPr/>
            <p:nvPr/>
          </p:nvSpPr>
          <p:spPr>
            <a:xfrm rot="771429">
              <a:off x="1314293" y="-78922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B5A892A-8539-D1E7-C352-82159B607247}"/>
                </a:ext>
              </a:extLst>
            </p:cNvPr>
            <p:cNvSpPr/>
            <p:nvPr/>
          </p:nvSpPr>
          <p:spPr>
            <a:xfrm rot="2314286">
              <a:off x="1806030" y="-552416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D2E74618-F571-E5F2-215E-01DBCDA91AA4}"/>
                </a:ext>
              </a:extLst>
            </p:cNvPr>
            <p:cNvSpPr/>
            <p:nvPr/>
          </p:nvSpPr>
          <p:spPr>
            <a:xfrm rot="3857143">
              <a:off x="2146323" y="-125703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17E8793-313A-64D3-AB81-12D505269FEC}"/>
                </a:ext>
              </a:extLst>
            </p:cNvPr>
            <p:cNvSpPr/>
            <p:nvPr/>
          </p:nvSpPr>
          <p:spPr>
            <a:xfrm rot="5400000">
              <a:off x="2267773" y="406401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88A2914-6C1C-A809-4969-57F4F25CD2A5}"/>
                </a:ext>
              </a:extLst>
            </p:cNvPr>
            <p:cNvSpPr/>
            <p:nvPr/>
          </p:nvSpPr>
          <p:spPr>
            <a:xfrm rot="6942857">
              <a:off x="2146323" y="93850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A53E810-F85B-4A17-FAAD-5017A77102E1}"/>
                </a:ext>
              </a:extLst>
            </p:cNvPr>
            <p:cNvSpPr/>
            <p:nvPr/>
          </p:nvSpPr>
          <p:spPr>
            <a:xfrm rot="8485714">
              <a:off x="1806030" y="1365219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7F4ED409-77D0-2728-4B82-DCFA52357B42}"/>
                </a:ext>
              </a:extLst>
            </p:cNvPr>
            <p:cNvSpPr/>
            <p:nvPr/>
          </p:nvSpPr>
          <p:spPr>
            <a:xfrm rot="10028571">
              <a:off x="1314293" y="1602027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7A4D569D-1CC5-1CB1-7600-284E80109090}"/>
                </a:ext>
              </a:extLst>
            </p:cNvPr>
            <p:cNvSpPr/>
            <p:nvPr/>
          </p:nvSpPr>
          <p:spPr>
            <a:xfrm rot="11571429">
              <a:off x="768505" y="1602027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9441522-A72D-D693-7770-F5EACE36F2DA}"/>
                </a:ext>
              </a:extLst>
            </p:cNvPr>
            <p:cNvSpPr/>
            <p:nvPr/>
          </p:nvSpPr>
          <p:spPr>
            <a:xfrm rot="13114286">
              <a:off x="276768" y="1365219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BA16582-FC59-553E-F001-905B421129C4}"/>
                </a:ext>
              </a:extLst>
            </p:cNvPr>
            <p:cNvSpPr/>
            <p:nvPr/>
          </p:nvSpPr>
          <p:spPr>
            <a:xfrm rot="14657143">
              <a:off x="-63525" y="93850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12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70583D-68A1-9C50-0353-4FD3D65D8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92" t="38940" r="-1"/>
          <a:stretch/>
        </p:blipFill>
        <p:spPr>
          <a:xfrm>
            <a:off x="0" y="0"/>
            <a:ext cx="5689600" cy="63552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87A6532-BEDC-DD60-F9FF-849931EC2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827" b="38211"/>
          <a:stretch/>
        </p:blipFill>
        <p:spPr>
          <a:xfrm>
            <a:off x="5484740" y="223308"/>
            <a:ext cx="6707259" cy="66591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164702-CEC3-53CC-991F-B98C58C60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D2EE3E-7518-78AD-1DD2-5EC555EE1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50372" b="22484"/>
          <a:stretch/>
        </p:blipFill>
        <p:spPr>
          <a:xfrm>
            <a:off x="0" y="272117"/>
            <a:ext cx="4816834" cy="6585883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11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70583D-68A1-9C50-0353-4FD3D65D8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92" t="38940" r="-1"/>
          <a:stretch/>
        </p:blipFill>
        <p:spPr>
          <a:xfrm>
            <a:off x="0" y="0"/>
            <a:ext cx="5689600" cy="63552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87A6532-BEDC-DD60-F9FF-849931EC2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827" b="38211"/>
          <a:stretch/>
        </p:blipFill>
        <p:spPr>
          <a:xfrm>
            <a:off x="5484740" y="223308"/>
            <a:ext cx="6707259" cy="66591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164702-CEC3-53CC-991F-B98C58C60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FFBF2E6-FC8A-53BD-33F2-E7FB81116F08}"/>
              </a:ext>
            </a:extLst>
          </p:cNvPr>
          <p:cNvSpPr/>
          <p:nvPr userDrawn="1"/>
        </p:nvSpPr>
        <p:spPr>
          <a:xfrm>
            <a:off x="2349501" y="2070100"/>
            <a:ext cx="8648700" cy="271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127000" dist="63500" dir="2700000" algn="tl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3EE0BF-7E04-0AC7-2863-C004B2BAA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/>
        </p:blipFill>
        <p:spPr>
          <a:xfrm>
            <a:off x="1096508" y="169807"/>
            <a:ext cx="5056642" cy="68580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9D4CE124-F816-878A-ABB7-04AD7AABA1AA}"/>
              </a:ext>
            </a:extLst>
          </p:cNvPr>
          <p:cNvGrpSpPr/>
          <p:nvPr userDrawn="1"/>
        </p:nvGrpSpPr>
        <p:grpSpPr>
          <a:xfrm>
            <a:off x="10077832" y="5829080"/>
            <a:ext cx="1711804" cy="1718226"/>
            <a:chOff x="-496124" y="-789225"/>
            <a:chExt cx="3202048" cy="3140552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2C50DBC-6C43-E48B-9F3B-267F33E42E79}"/>
                </a:ext>
              </a:extLst>
            </p:cNvPr>
            <p:cNvSpPr/>
            <p:nvPr/>
          </p:nvSpPr>
          <p:spPr>
            <a:xfrm rot="-5400000">
              <a:off x="-184975" y="406401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A2224FE-8F03-40B1-CB1E-8FAC04703513}"/>
                </a:ext>
              </a:extLst>
            </p:cNvPr>
            <p:cNvSpPr/>
            <p:nvPr/>
          </p:nvSpPr>
          <p:spPr>
            <a:xfrm rot="-3857143">
              <a:off x="-63525" y="-125703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CF82726-2843-D7D2-2E12-47C410951807}"/>
                </a:ext>
              </a:extLst>
            </p:cNvPr>
            <p:cNvSpPr/>
            <p:nvPr/>
          </p:nvSpPr>
          <p:spPr>
            <a:xfrm rot="-2314286">
              <a:off x="276768" y="-552416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EB5C66B-AE6B-AD6D-829B-781ED6811052}"/>
                </a:ext>
              </a:extLst>
            </p:cNvPr>
            <p:cNvSpPr/>
            <p:nvPr/>
          </p:nvSpPr>
          <p:spPr>
            <a:xfrm rot="-771429">
              <a:off x="768505" y="-78922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47DE98C-C806-CC93-3948-F6505A9AB5B5}"/>
                </a:ext>
              </a:extLst>
            </p:cNvPr>
            <p:cNvSpPr/>
            <p:nvPr/>
          </p:nvSpPr>
          <p:spPr>
            <a:xfrm rot="771429">
              <a:off x="1314293" y="-78922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0A70D14-1225-8BB4-C2D3-DE90F970158C}"/>
                </a:ext>
              </a:extLst>
            </p:cNvPr>
            <p:cNvSpPr/>
            <p:nvPr/>
          </p:nvSpPr>
          <p:spPr>
            <a:xfrm rot="2314286">
              <a:off x="1806030" y="-552416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D84CD29-098A-40CC-C17A-BF38A2325CD8}"/>
                </a:ext>
              </a:extLst>
            </p:cNvPr>
            <p:cNvSpPr/>
            <p:nvPr/>
          </p:nvSpPr>
          <p:spPr>
            <a:xfrm rot="3857143">
              <a:off x="2146323" y="-125703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0A9C197-49F9-7E6A-B26C-53EBDB251C67}"/>
                </a:ext>
              </a:extLst>
            </p:cNvPr>
            <p:cNvSpPr/>
            <p:nvPr/>
          </p:nvSpPr>
          <p:spPr>
            <a:xfrm rot="5400000">
              <a:off x="2267773" y="406401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CDAC2BA-7D2C-6341-7515-5FE5E9BEECDE}"/>
                </a:ext>
              </a:extLst>
            </p:cNvPr>
            <p:cNvSpPr/>
            <p:nvPr/>
          </p:nvSpPr>
          <p:spPr>
            <a:xfrm rot="6942857">
              <a:off x="2146323" y="93850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4E5D4E8-9837-C2F8-732A-D8296D9F5A12}"/>
                </a:ext>
              </a:extLst>
            </p:cNvPr>
            <p:cNvSpPr/>
            <p:nvPr/>
          </p:nvSpPr>
          <p:spPr>
            <a:xfrm rot="8485714">
              <a:off x="1806030" y="1365219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7E2CB7A-7B30-109E-4752-D10CB7FFEAE7}"/>
                </a:ext>
              </a:extLst>
            </p:cNvPr>
            <p:cNvSpPr/>
            <p:nvPr/>
          </p:nvSpPr>
          <p:spPr>
            <a:xfrm rot="10028571">
              <a:off x="1314293" y="1602027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55C5E55-16F1-87F3-8B38-2834A449A5D4}"/>
                </a:ext>
              </a:extLst>
            </p:cNvPr>
            <p:cNvSpPr/>
            <p:nvPr/>
          </p:nvSpPr>
          <p:spPr>
            <a:xfrm rot="11571429">
              <a:off x="768505" y="1602027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9FC84BB-94C4-D511-11FC-3A924DF2D40A}"/>
                </a:ext>
              </a:extLst>
            </p:cNvPr>
            <p:cNvSpPr/>
            <p:nvPr/>
          </p:nvSpPr>
          <p:spPr>
            <a:xfrm rot="13114286">
              <a:off x="276768" y="1365219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232C21D-5D0E-2943-39CC-3FA7316C8A73}"/>
                </a:ext>
              </a:extLst>
            </p:cNvPr>
            <p:cNvSpPr/>
            <p:nvPr/>
          </p:nvSpPr>
          <p:spPr>
            <a:xfrm rot="14657143">
              <a:off x="-63525" y="938505"/>
              <a:ext cx="127001" cy="749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58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87A6532-BEDC-DD60-F9FF-849931EC2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827" b="38211"/>
          <a:stretch/>
        </p:blipFill>
        <p:spPr>
          <a:xfrm>
            <a:off x="5484740" y="223308"/>
            <a:ext cx="6707259" cy="66591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70583D-68A1-9C50-0353-4FD3D65D8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92" t="38940" r="-1"/>
          <a:stretch/>
        </p:blipFill>
        <p:spPr>
          <a:xfrm>
            <a:off x="0" y="0"/>
            <a:ext cx="5689600" cy="6355292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BFFB9E1-22BD-B362-8F52-5C36D0E9F88C}"/>
              </a:ext>
            </a:extLst>
          </p:cNvPr>
          <p:cNvSpPr/>
          <p:nvPr userDrawn="1"/>
        </p:nvSpPr>
        <p:spPr>
          <a:xfrm>
            <a:off x="344531" y="279614"/>
            <a:ext cx="11502939" cy="6298772"/>
          </a:xfrm>
          <a:prstGeom prst="roundRect">
            <a:avLst>
              <a:gd name="adj" fmla="val 2510"/>
            </a:avLst>
          </a:prstGeom>
          <a:solidFill>
            <a:srgbClr val="FFFBF3"/>
          </a:solidFill>
          <a:ln>
            <a:solidFill>
              <a:schemeClr val="bg1"/>
            </a:solidFill>
          </a:ln>
          <a:effectLst>
            <a:outerShdw blurRad="241300" sx="102000" sy="1020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E164702-CEC3-53CC-991F-B98C58C60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034" y="623878"/>
            <a:ext cx="12192000" cy="685714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E1552A-75D3-0AFB-E4CF-E7A44E3B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70021"/>
            <a:ext cx="10515600" cy="4264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8A28894-4595-4F73-84D4-C3F966E006B8}"/>
              </a:ext>
            </a:extLst>
          </p:cNvPr>
          <p:cNvGrpSpPr/>
          <p:nvPr userDrawn="1"/>
        </p:nvGrpSpPr>
        <p:grpSpPr>
          <a:xfrm>
            <a:off x="448574" y="409575"/>
            <a:ext cx="513451" cy="481114"/>
            <a:chOff x="410474" y="540228"/>
            <a:chExt cx="404512" cy="379036"/>
          </a:xfrm>
        </p:grpSpPr>
        <p:sp>
          <p:nvSpPr>
            <p:cNvPr id="12" name="星形: 四角 11">
              <a:extLst>
                <a:ext uri="{FF2B5EF4-FFF2-40B4-BE49-F238E27FC236}">
                  <a16:creationId xmlns:a16="http://schemas.microsoft.com/office/drawing/2014/main" id="{E582A5BB-856C-2A38-97B5-D020E1CE363B}"/>
                </a:ext>
              </a:extLst>
            </p:cNvPr>
            <p:cNvSpPr/>
            <p:nvPr userDrawn="1"/>
          </p:nvSpPr>
          <p:spPr>
            <a:xfrm>
              <a:off x="597757" y="540228"/>
              <a:ext cx="217229" cy="228415"/>
            </a:xfrm>
            <a:prstGeom prst="star4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星形: 四角 30">
              <a:extLst>
                <a:ext uri="{FF2B5EF4-FFF2-40B4-BE49-F238E27FC236}">
                  <a16:creationId xmlns:a16="http://schemas.microsoft.com/office/drawing/2014/main" id="{E079F965-F49F-4C21-4259-A9965A198821}"/>
                </a:ext>
              </a:extLst>
            </p:cNvPr>
            <p:cNvSpPr/>
            <p:nvPr userDrawn="1"/>
          </p:nvSpPr>
          <p:spPr>
            <a:xfrm>
              <a:off x="410474" y="582991"/>
              <a:ext cx="270001" cy="336273"/>
            </a:xfrm>
            <a:prstGeom prst="star4">
              <a:avLst>
                <a:gd name="adj" fmla="val 1816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87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4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D9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AF1F369A-78E3-36BC-9723-4153577473E8}"/>
              </a:ext>
            </a:extLst>
          </p:cNvPr>
          <p:cNvSpPr>
            <a:spLocks noGrp="1"/>
          </p:cNvSpPr>
          <p:nvPr userDrawn="1"/>
        </p:nvSpPr>
        <p:spPr>
          <a:xfrm>
            <a:off x="702623" y="440690"/>
            <a:ext cx="1657138" cy="287259"/>
          </a:xfrm>
          <a:prstGeom prst="rect">
            <a:avLst/>
          </a:prstGeom>
        </p:spPr>
        <p:txBody>
          <a:bodyPr/>
          <a:lstStyle>
            <a:lvl1pPr marL="0" indent="0" algn="l" defTabSz="742950" rtl="0" eaLnBrk="1" latinLnBrk="0" hangingPunct="1">
              <a:lnSpc>
                <a:spcPct val="100000"/>
              </a:lnSpc>
              <a:spcBef>
                <a:spcPts val="815"/>
              </a:spcBef>
              <a:buFont typeface="Arial" panose="020B0604020202020204" pitchFamily="34" charset="0"/>
              <a:buNone/>
              <a:defRPr sz="1100" b="0" i="0" kern="12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  <a:lvl2pPr marL="55753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900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95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43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90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38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85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9EEF6563-8885-A1EB-8D83-8817AA852BEC}"/>
              </a:ext>
            </a:extLst>
          </p:cNvPr>
          <p:cNvSpPr>
            <a:spLocks noGrp="1"/>
          </p:cNvSpPr>
          <p:nvPr userDrawn="1"/>
        </p:nvSpPr>
        <p:spPr>
          <a:xfrm>
            <a:off x="4415032" y="1018121"/>
            <a:ext cx="7074345" cy="5399189"/>
          </a:xfrm>
          <a:prstGeom prst="rect">
            <a:avLst/>
          </a:prstGeom>
        </p:spPr>
        <p:txBody>
          <a:bodyPr/>
          <a:lstStyle>
            <a:lvl1pPr marL="0" indent="0" algn="l" defTabSz="742950" rtl="0" eaLnBrk="1" latinLnBrk="0" hangingPunct="1">
              <a:lnSpc>
                <a:spcPct val="150000"/>
              </a:lnSpc>
              <a:spcBef>
                <a:spcPts val="815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  <a:lvl2pPr marL="55753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900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95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43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90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38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85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中文   </a:t>
            </a:r>
            <a:r>
              <a:rPr kumimoji="1" lang="en-US" altLang="zh-CN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OPPOSans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H </a:t>
            </a:r>
          </a:p>
          <a:p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英文   </a:t>
            </a:r>
            <a:r>
              <a:rPr kumimoji="1" lang="en-US" altLang="zh-CN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OPPOSans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R</a:t>
            </a: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 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1.0</a:t>
            </a:r>
          </a:p>
          <a:p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正文 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</a:p>
          <a:p>
            <a:r>
              <a:rPr kumimoji="1" lang="en-US" altLang="zh-CN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Unsplash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kumimoji="1" lang="en-US" altLang="zh-CN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freepik</a:t>
            </a:r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kumimoji="1" lang="en-GB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本网站所提供的任何信息内容（包括但不限于 </a:t>
            </a:r>
            <a:r>
              <a:rPr kumimoji="1" lang="en-GB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 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模板、</a:t>
            </a:r>
            <a:r>
              <a:rPr kumimoji="1" lang="en-GB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Word 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文档、</a:t>
            </a:r>
            <a:r>
              <a:rPr kumimoji="1" lang="en-GB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Excel 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图表、图片素材等）均受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中华人民共和国著作权法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《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信息网络传播权保护条例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》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及其他适用的法律法规的保护，未经权利人书面明确授权，信息内容的任何部分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包括图片或图表</a:t>
            </a:r>
            <a:r>
              <a:rPr kumimoji="1"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不得被全部或部分的复制、传播、销售，否则将承担法律责任。</a:t>
            </a:r>
          </a:p>
          <a:p>
            <a:endParaRPr kumimoji="1"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kumimoji="1"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丫头不吃香菜</a:t>
            </a:r>
            <a:endParaRPr kumimoji="1" lang="en-GB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占位符 4">
            <a:extLst>
              <a:ext uri="{FF2B5EF4-FFF2-40B4-BE49-F238E27FC236}">
                <a16:creationId xmlns:a16="http://schemas.microsoft.com/office/drawing/2014/main" id="{77118D10-17AF-FBF9-61A9-26D108BC6B69}"/>
              </a:ext>
            </a:extLst>
          </p:cNvPr>
          <p:cNvSpPr>
            <a:spLocks noGrp="1"/>
          </p:cNvSpPr>
          <p:nvPr userDrawn="1"/>
        </p:nvSpPr>
        <p:spPr>
          <a:xfrm>
            <a:off x="702623" y="1018118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i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55753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900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95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43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90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38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85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标注</a:t>
            </a:r>
          </a:p>
        </p:txBody>
      </p:sp>
      <p:sp>
        <p:nvSpPr>
          <p:cNvPr id="13" name="文本占位符 7">
            <a:extLst>
              <a:ext uri="{FF2B5EF4-FFF2-40B4-BE49-F238E27FC236}">
                <a16:creationId xmlns:a16="http://schemas.microsoft.com/office/drawing/2014/main" id="{F6653D3F-BB42-0BF5-51F1-1A9023277607}"/>
              </a:ext>
            </a:extLst>
          </p:cNvPr>
          <p:cNvSpPr>
            <a:spLocks noGrp="1"/>
          </p:cNvSpPr>
          <p:nvPr userDrawn="1"/>
        </p:nvSpPr>
        <p:spPr>
          <a:xfrm>
            <a:off x="2640020" y="1018121"/>
            <a:ext cx="1494754" cy="5399189"/>
          </a:xfrm>
          <a:prstGeom prst="rect">
            <a:avLst/>
          </a:prstGeom>
        </p:spPr>
        <p:txBody>
          <a:bodyPr/>
          <a:lstStyle>
            <a:lvl1pPr marL="0" indent="0" algn="l" defTabSz="742950" rtl="0" eaLnBrk="1" latinLnBrk="0" hangingPunct="1">
              <a:lnSpc>
                <a:spcPct val="150000"/>
              </a:lnSpc>
              <a:spcBef>
                <a:spcPts val="815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  <a:lvl2pPr marL="55753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900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95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43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90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380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855" indent="-186055" algn="l" defTabSz="74295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4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292558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DD92D-EB47-0FE4-D80D-A1EAD151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521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7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5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文本框 209">
            <a:extLst>
              <a:ext uri="{FF2B5EF4-FFF2-40B4-BE49-F238E27FC236}">
                <a16:creationId xmlns:a16="http://schemas.microsoft.com/office/drawing/2014/main" id="{E5D458E5-81A2-9735-43D1-E3D48D25C050}"/>
              </a:ext>
            </a:extLst>
          </p:cNvPr>
          <p:cNvSpPr txBox="1"/>
          <p:nvPr/>
        </p:nvSpPr>
        <p:spPr>
          <a:xfrm>
            <a:off x="761208" y="2036759"/>
            <a:ext cx="6326906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+mj-ea"/>
                <a:ea typeface="+mj-ea"/>
              </a:rPr>
              <a:t>珊瑚粉弥散风</a:t>
            </a:r>
            <a:endParaRPr lang="en-US" altLang="zh-CN" sz="4800" dirty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4800" dirty="0">
                <a:solidFill>
                  <a:schemeClr val="accent2"/>
                </a:solidFill>
                <a:latin typeface="+mj-ea"/>
                <a:ea typeface="+mj-ea"/>
              </a:rPr>
              <a:t>工作汇报年终总结模板</a:t>
            </a: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496F49D9-3CE9-CC4D-6878-199BD6D7D8EC}"/>
              </a:ext>
            </a:extLst>
          </p:cNvPr>
          <p:cNvSpPr/>
          <p:nvPr/>
        </p:nvSpPr>
        <p:spPr>
          <a:xfrm>
            <a:off x="884238" y="3804560"/>
            <a:ext cx="3563937" cy="4016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F1BAB3BB-363D-38D1-8035-531DE69EF7E5}"/>
              </a:ext>
            </a:extLst>
          </p:cNvPr>
          <p:cNvSpPr txBox="1"/>
          <p:nvPr/>
        </p:nvSpPr>
        <p:spPr>
          <a:xfrm>
            <a:off x="1037395" y="3839778"/>
            <a:ext cx="32576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chemeClr val="accent2"/>
                </a:solidFill>
                <a:effectLst/>
                <a:latin typeface="+mn-ea"/>
              </a:rPr>
              <a:t>20XX</a:t>
            </a:r>
            <a:r>
              <a:rPr lang="zh-CN" altLang="en-US" dirty="0">
                <a:solidFill>
                  <a:schemeClr val="accent2"/>
                </a:solidFill>
                <a:effectLst/>
                <a:latin typeface="+mn-ea"/>
              </a:rPr>
              <a:t>年珊瑚粉弥散风</a:t>
            </a:r>
            <a:r>
              <a:rPr lang="en-US" altLang="zh-CN" dirty="0">
                <a:solidFill>
                  <a:schemeClr val="accent2"/>
                </a:solidFill>
                <a:effectLst/>
                <a:latin typeface="+mn-ea"/>
              </a:rPr>
              <a:t>PPT</a:t>
            </a:r>
            <a:r>
              <a:rPr lang="zh-CN" altLang="en-US" dirty="0">
                <a:solidFill>
                  <a:schemeClr val="accent2"/>
                </a:solidFill>
                <a:effectLst/>
                <a:latin typeface="+mn-ea"/>
              </a:rPr>
              <a:t>模板</a:t>
            </a:r>
          </a:p>
        </p:txBody>
      </p: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3D846088-449E-4E1F-EFFB-FAC4DA274019}"/>
              </a:ext>
            </a:extLst>
          </p:cNvPr>
          <p:cNvGrpSpPr/>
          <p:nvPr/>
        </p:nvGrpSpPr>
        <p:grpSpPr>
          <a:xfrm>
            <a:off x="884238" y="5368019"/>
            <a:ext cx="587022" cy="587022"/>
            <a:chOff x="884238" y="5324475"/>
            <a:chExt cx="587022" cy="587022"/>
          </a:xfrm>
        </p:grpSpPr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9DDD6DF6-DB1C-8193-3A6E-2CD3CFF866ED}"/>
                </a:ext>
              </a:extLst>
            </p:cNvPr>
            <p:cNvSpPr/>
            <p:nvPr/>
          </p:nvSpPr>
          <p:spPr>
            <a:xfrm>
              <a:off x="884238" y="5324475"/>
              <a:ext cx="587022" cy="5870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图标1">
              <a:extLst>
                <a:ext uri="{FF2B5EF4-FFF2-40B4-BE49-F238E27FC236}">
                  <a16:creationId xmlns:a16="http://schemas.microsoft.com/office/drawing/2014/main" id="{F4E6DCAA-5ED8-B72D-5ECD-F0680C7397E4}"/>
                </a:ext>
              </a:extLst>
            </p:cNvPr>
            <p:cNvSpPr/>
            <p:nvPr/>
          </p:nvSpPr>
          <p:spPr>
            <a:xfrm>
              <a:off x="1009860" y="5433320"/>
              <a:ext cx="335779" cy="369332"/>
            </a:xfrm>
            <a:custGeom>
              <a:avLst/>
              <a:gdLst>
                <a:gd name="T0" fmla="*/ 2393 w 2393"/>
                <a:gd name="T1" fmla="*/ 1949 h 2636"/>
                <a:gd name="T2" fmla="*/ 2393 w 2393"/>
                <a:gd name="T3" fmla="*/ 2536 h 2636"/>
                <a:gd name="T4" fmla="*/ 2293 w 2393"/>
                <a:gd name="T5" fmla="*/ 2636 h 2636"/>
                <a:gd name="T6" fmla="*/ 100 w 2393"/>
                <a:gd name="T7" fmla="*/ 2636 h 2636"/>
                <a:gd name="T8" fmla="*/ 0 w 2393"/>
                <a:gd name="T9" fmla="*/ 2536 h 2636"/>
                <a:gd name="T10" fmla="*/ 0 w 2393"/>
                <a:gd name="T11" fmla="*/ 1949 h 2636"/>
                <a:gd name="T12" fmla="*/ 357 w 2393"/>
                <a:gd name="T13" fmla="*/ 1481 h 2636"/>
                <a:gd name="T14" fmla="*/ 836 w 2393"/>
                <a:gd name="T15" fmla="*/ 1351 h 2636"/>
                <a:gd name="T16" fmla="*/ 949 w 2393"/>
                <a:gd name="T17" fmla="*/ 1398 h 2636"/>
                <a:gd name="T18" fmla="*/ 1197 w 2393"/>
                <a:gd name="T19" fmla="*/ 1826 h 2636"/>
                <a:gd name="T20" fmla="*/ 1444 w 2393"/>
                <a:gd name="T21" fmla="*/ 1398 h 2636"/>
                <a:gd name="T22" fmla="*/ 1557 w 2393"/>
                <a:gd name="T23" fmla="*/ 1351 h 2636"/>
                <a:gd name="T24" fmla="*/ 2036 w 2393"/>
                <a:gd name="T25" fmla="*/ 1481 h 2636"/>
                <a:gd name="T26" fmla="*/ 2393 w 2393"/>
                <a:gd name="T27" fmla="*/ 1949 h 2636"/>
                <a:gd name="T28" fmla="*/ 1197 w 2393"/>
                <a:gd name="T29" fmla="*/ 0 h 2636"/>
                <a:gd name="T30" fmla="*/ 686 w 2393"/>
                <a:gd name="T31" fmla="*/ 609 h 2636"/>
                <a:gd name="T32" fmla="*/ 1197 w 2393"/>
                <a:gd name="T33" fmla="*/ 1217 h 2636"/>
                <a:gd name="T34" fmla="*/ 1707 w 2393"/>
                <a:gd name="T35" fmla="*/ 609 h 2636"/>
                <a:gd name="T36" fmla="*/ 1197 w 2393"/>
                <a:gd name="T37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3" h="2636">
                  <a:moveTo>
                    <a:pt x="2393" y="1949"/>
                  </a:moveTo>
                  <a:lnTo>
                    <a:pt x="2393" y="2536"/>
                  </a:lnTo>
                  <a:cubicBezTo>
                    <a:pt x="2393" y="2591"/>
                    <a:pt x="2349" y="2636"/>
                    <a:pt x="2293" y="2636"/>
                  </a:cubicBezTo>
                  <a:lnTo>
                    <a:pt x="100" y="2636"/>
                  </a:lnTo>
                  <a:cubicBezTo>
                    <a:pt x="45" y="2636"/>
                    <a:pt x="0" y="2591"/>
                    <a:pt x="0" y="2536"/>
                  </a:cubicBezTo>
                  <a:lnTo>
                    <a:pt x="0" y="1949"/>
                  </a:lnTo>
                  <a:cubicBezTo>
                    <a:pt x="0" y="1731"/>
                    <a:pt x="147" y="1538"/>
                    <a:pt x="357" y="1481"/>
                  </a:cubicBezTo>
                  <a:lnTo>
                    <a:pt x="836" y="1351"/>
                  </a:lnTo>
                  <a:cubicBezTo>
                    <a:pt x="880" y="1339"/>
                    <a:pt x="927" y="1358"/>
                    <a:pt x="949" y="1398"/>
                  </a:cubicBezTo>
                  <a:lnTo>
                    <a:pt x="1197" y="1826"/>
                  </a:lnTo>
                  <a:lnTo>
                    <a:pt x="1444" y="1398"/>
                  </a:lnTo>
                  <a:cubicBezTo>
                    <a:pt x="1467" y="1358"/>
                    <a:pt x="1513" y="1339"/>
                    <a:pt x="1557" y="1351"/>
                  </a:cubicBezTo>
                  <a:lnTo>
                    <a:pt x="2036" y="1481"/>
                  </a:lnTo>
                  <a:cubicBezTo>
                    <a:pt x="2247" y="1538"/>
                    <a:pt x="2393" y="1731"/>
                    <a:pt x="2393" y="1949"/>
                  </a:cubicBezTo>
                  <a:close/>
                  <a:moveTo>
                    <a:pt x="1197" y="0"/>
                  </a:moveTo>
                  <a:cubicBezTo>
                    <a:pt x="915" y="0"/>
                    <a:pt x="686" y="273"/>
                    <a:pt x="686" y="609"/>
                  </a:cubicBezTo>
                  <a:cubicBezTo>
                    <a:pt x="686" y="944"/>
                    <a:pt x="915" y="1217"/>
                    <a:pt x="1197" y="1217"/>
                  </a:cubicBezTo>
                  <a:cubicBezTo>
                    <a:pt x="1478" y="1217"/>
                    <a:pt x="1707" y="944"/>
                    <a:pt x="1707" y="609"/>
                  </a:cubicBezTo>
                  <a:cubicBezTo>
                    <a:pt x="1707" y="273"/>
                    <a:pt x="1478" y="0"/>
                    <a:pt x="119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endParaRPr>
            </a:p>
          </p:txBody>
        </p:sp>
      </p:grpSp>
      <p:sp>
        <p:nvSpPr>
          <p:cNvPr id="216" name="文本框 12">
            <a:extLst>
              <a:ext uri="{FF2B5EF4-FFF2-40B4-BE49-F238E27FC236}">
                <a16:creationId xmlns:a16="http://schemas.microsoft.com/office/drawing/2014/main" id="{A602F525-8203-FE3B-5576-B12229C2D170}"/>
              </a:ext>
            </a:extLst>
          </p:cNvPr>
          <p:cNvSpPr txBox="1"/>
          <p:nvPr/>
        </p:nvSpPr>
        <p:spPr>
          <a:xfrm>
            <a:off x="1465242" y="5505439"/>
            <a:ext cx="205119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/>
                <a:cs typeface="OPPOSans R" panose="00020600040101010101" pitchFamily="18" charset="-122"/>
              </a:rPr>
              <a:t>汇报人：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/>
                <a:cs typeface="OPPOSans R" panose="00020600040101010101" pitchFamily="18" charset="-122"/>
              </a:rPr>
              <a:t>OfficePLUS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POSans R"/>
              <a:cs typeface="OPPOSans R" panose="00020600040101010101" pitchFamily="18" charset="-122"/>
            </a:endParaRPr>
          </a:p>
        </p:txBody>
      </p:sp>
      <p:sp>
        <p:nvSpPr>
          <p:cNvPr id="218" name="文本框 13">
            <a:extLst>
              <a:ext uri="{FF2B5EF4-FFF2-40B4-BE49-F238E27FC236}">
                <a16:creationId xmlns:a16="http://schemas.microsoft.com/office/drawing/2014/main" id="{D5D23C33-6247-BBE6-5AAF-E4525B424821}"/>
              </a:ext>
            </a:extLst>
          </p:cNvPr>
          <p:cNvSpPr txBox="1"/>
          <p:nvPr/>
        </p:nvSpPr>
        <p:spPr>
          <a:xfrm>
            <a:off x="4548800" y="5511303"/>
            <a:ext cx="2094781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汇报时间：</a:t>
            </a:r>
            <a:r>
              <a:rPr lang="en-US" altLang="zh-CN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月</a:t>
            </a:r>
            <a:r>
              <a:rPr lang="en-US" altLang="zh-CN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日</a:t>
            </a:r>
          </a:p>
        </p:txBody>
      </p:sp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E37D4E74-F5C5-75C1-D2B4-4432BBDE5365}"/>
              </a:ext>
            </a:extLst>
          </p:cNvPr>
          <p:cNvGrpSpPr/>
          <p:nvPr/>
        </p:nvGrpSpPr>
        <p:grpSpPr>
          <a:xfrm>
            <a:off x="3942923" y="5368019"/>
            <a:ext cx="587022" cy="587022"/>
            <a:chOff x="3942923" y="5324475"/>
            <a:chExt cx="587022" cy="587022"/>
          </a:xfrm>
        </p:grpSpPr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917A0C80-3C18-F748-3D14-11EF66AEA93E}"/>
                </a:ext>
              </a:extLst>
            </p:cNvPr>
            <p:cNvSpPr/>
            <p:nvPr/>
          </p:nvSpPr>
          <p:spPr>
            <a:xfrm>
              <a:off x="3942923" y="5324475"/>
              <a:ext cx="587022" cy="5870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图标2">
              <a:extLst>
                <a:ext uri="{FF2B5EF4-FFF2-40B4-BE49-F238E27FC236}">
                  <a16:creationId xmlns:a16="http://schemas.microsoft.com/office/drawing/2014/main" id="{9F91BCE8-5D47-5A56-9B18-A55F144AD147}"/>
                </a:ext>
              </a:extLst>
            </p:cNvPr>
            <p:cNvSpPr/>
            <p:nvPr/>
          </p:nvSpPr>
          <p:spPr>
            <a:xfrm>
              <a:off x="4061313" y="5442899"/>
              <a:ext cx="369293" cy="369224"/>
            </a:xfrm>
            <a:custGeom>
              <a:avLst/>
              <a:gdLst>
                <a:gd name="T0" fmla="*/ 5601 w 11203"/>
                <a:gd name="T1" fmla="*/ 0 h 11202"/>
                <a:gd name="T2" fmla="*/ 0 w 11203"/>
                <a:gd name="T3" fmla="*/ 5601 h 11202"/>
                <a:gd name="T4" fmla="*/ 5603 w 11203"/>
                <a:gd name="T5" fmla="*/ 11202 h 11202"/>
                <a:gd name="T6" fmla="*/ 11203 w 11203"/>
                <a:gd name="T7" fmla="*/ 5601 h 11202"/>
                <a:gd name="T8" fmla="*/ 5601 w 11203"/>
                <a:gd name="T9" fmla="*/ 0 h 11202"/>
                <a:gd name="T10" fmla="*/ 8403 w 11203"/>
                <a:gd name="T11" fmla="*/ 6218 h 11202"/>
                <a:gd name="T12" fmla="*/ 5429 w 11203"/>
                <a:gd name="T13" fmla="*/ 6218 h 11202"/>
                <a:gd name="T14" fmla="*/ 5250 w 11203"/>
                <a:gd name="T15" fmla="*/ 6182 h 11202"/>
                <a:gd name="T16" fmla="*/ 4970 w 11203"/>
                <a:gd name="T17" fmla="*/ 5760 h 11202"/>
                <a:gd name="T18" fmla="*/ 4970 w 11203"/>
                <a:gd name="T19" fmla="*/ 2786 h 11202"/>
                <a:gd name="T20" fmla="*/ 5429 w 11203"/>
                <a:gd name="T21" fmla="*/ 2327 h 11202"/>
                <a:gd name="T22" fmla="*/ 5889 w 11203"/>
                <a:gd name="T23" fmla="*/ 2786 h 11202"/>
                <a:gd name="T24" fmla="*/ 5889 w 11203"/>
                <a:gd name="T25" fmla="*/ 5301 h 11202"/>
                <a:gd name="T26" fmla="*/ 8404 w 11203"/>
                <a:gd name="T27" fmla="*/ 5301 h 11202"/>
                <a:gd name="T28" fmla="*/ 8863 w 11203"/>
                <a:gd name="T29" fmla="*/ 5760 h 11202"/>
                <a:gd name="T30" fmla="*/ 8403 w 11203"/>
                <a:gd name="T31" fmla="*/ 6218 h 1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03" h="11202">
                  <a:moveTo>
                    <a:pt x="5601" y="0"/>
                  </a:moveTo>
                  <a:cubicBezTo>
                    <a:pt x="2507" y="0"/>
                    <a:pt x="0" y="2507"/>
                    <a:pt x="0" y="5601"/>
                  </a:cubicBezTo>
                  <a:cubicBezTo>
                    <a:pt x="0" y="8695"/>
                    <a:pt x="2509" y="11202"/>
                    <a:pt x="5603" y="11202"/>
                  </a:cubicBezTo>
                  <a:cubicBezTo>
                    <a:pt x="8695" y="11202"/>
                    <a:pt x="11203" y="8695"/>
                    <a:pt x="11203" y="5601"/>
                  </a:cubicBezTo>
                  <a:cubicBezTo>
                    <a:pt x="11203" y="2507"/>
                    <a:pt x="8695" y="0"/>
                    <a:pt x="5601" y="0"/>
                  </a:cubicBezTo>
                  <a:close/>
                  <a:moveTo>
                    <a:pt x="8403" y="6218"/>
                  </a:moveTo>
                  <a:lnTo>
                    <a:pt x="5429" y="6218"/>
                  </a:lnTo>
                  <a:cubicBezTo>
                    <a:pt x="5366" y="6218"/>
                    <a:pt x="5305" y="6206"/>
                    <a:pt x="5250" y="6182"/>
                  </a:cubicBezTo>
                  <a:cubicBezTo>
                    <a:pt x="5085" y="6112"/>
                    <a:pt x="4970" y="5950"/>
                    <a:pt x="4970" y="5760"/>
                  </a:cubicBezTo>
                  <a:lnTo>
                    <a:pt x="4970" y="2786"/>
                  </a:lnTo>
                  <a:cubicBezTo>
                    <a:pt x="4970" y="2532"/>
                    <a:pt x="5175" y="2327"/>
                    <a:pt x="5429" y="2327"/>
                  </a:cubicBezTo>
                  <a:cubicBezTo>
                    <a:pt x="5683" y="2327"/>
                    <a:pt x="5889" y="2532"/>
                    <a:pt x="5889" y="2786"/>
                  </a:cubicBezTo>
                  <a:lnTo>
                    <a:pt x="5889" y="5301"/>
                  </a:lnTo>
                  <a:lnTo>
                    <a:pt x="8404" y="5301"/>
                  </a:lnTo>
                  <a:cubicBezTo>
                    <a:pt x="8657" y="5301"/>
                    <a:pt x="8863" y="5506"/>
                    <a:pt x="8863" y="5760"/>
                  </a:cubicBezTo>
                  <a:cubicBezTo>
                    <a:pt x="8863" y="6013"/>
                    <a:pt x="8656" y="6218"/>
                    <a:pt x="8403" y="6218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50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亮点分析</a:t>
            </a:r>
          </a:p>
        </p:txBody>
      </p:sp>
      <p:sp>
        <p:nvSpPr>
          <p:cNvPr id="20" name="文本框 227">
            <a:extLst>
              <a:ext uri="{FF2B5EF4-FFF2-40B4-BE49-F238E27FC236}">
                <a16:creationId xmlns:a16="http://schemas.microsoft.com/office/drawing/2014/main" id="{DDED149D-B882-762E-48BA-CBB972AF45F1}"/>
              </a:ext>
            </a:extLst>
          </p:cNvPr>
          <p:cNvSpPr txBox="1"/>
          <p:nvPr/>
        </p:nvSpPr>
        <p:spPr>
          <a:xfrm>
            <a:off x="1369285" y="3276077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主要原因</a:t>
            </a:r>
            <a:endParaRPr lang="en-US" altLang="zh-CN" sz="2000" cap="all" dirty="0">
              <a:solidFill>
                <a:schemeClr val="accent2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20FA79-584E-2658-E69B-BE547D535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136" y="3687912"/>
            <a:ext cx="5622582" cy="5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在这里输入你的正文阐述与关键词标题相关的具体内容，若字数太多酌情先删减文案，再缩小字号，在这里输入你的正文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833891E-B22F-DFD5-CCA4-65CFA569E946}"/>
              </a:ext>
            </a:extLst>
          </p:cNvPr>
          <p:cNvGrpSpPr/>
          <p:nvPr/>
        </p:nvGrpSpPr>
        <p:grpSpPr>
          <a:xfrm flipV="1">
            <a:off x="1164196" y="3842358"/>
            <a:ext cx="5656735" cy="528609"/>
            <a:chOff x="4299860" y="2628248"/>
            <a:chExt cx="5656735" cy="528609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971685A-C6AE-D2D3-0CC6-8E5592DD0730}"/>
                </a:ext>
              </a:extLst>
            </p:cNvPr>
            <p:cNvSpPr/>
            <p:nvPr/>
          </p:nvSpPr>
          <p:spPr>
            <a:xfrm>
              <a:off x="4376057" y="2628248"/>
              <a:ext cx="5580538" cy="408867"/>
            </a:xfrm>
            <a:custGeom>
              <a:avLst/>
              <a:gdLst>
                <a:gd name="connsiteX0" fmla="*/ 729343 w 729343"/>
                <a:gd name="connsiteY0" fmla="*/ 0 h 1611085"/>
                <a:gd name="connsiteX1" fmla="*/ 0 w 729343"/>
                <a:gd name="connsiteY1" fmla="*/ 772885 h 1611085"/>
                <a:gd name="connsiteX2" fmla="*/ 0 w 729343"/>
                <a:gd name="connsiteY2" fmla="*/ 1611085 h 1611085"/>
                <a:gd name="connsiteX3" fmla="*/ 0 w 729343"/>
                <a:gd name="connsiteY3" fmla="*/ 1611085 h 1611085"/>
                <a:gd name="connsiteX0-1" fmla="*/ 4103915 w 4103915"/>
                <a:gd name="connsiteY0-2" fmla="*/ 271763 h 838200"/>
                <a:gd name="connsiteX1-3" fmla="*/ 0 w 4103915"/>
                <a:gd name="connsiteY1-4" fmla="*/ 0 h 838200"/>
                <a:gd name="connsiteX2-5" fmla="*/ 0 w 4103915"/>
                <a:gd name="connsiteY2-6" fmla="*/ 838200 h 838200"/>
                <a:gd name="connsiteX3-7" fmla="*/ 0 w 4103915"/>
                <a:gd name="connsiteY3-8" fmla="*/ 838200 h 838200"/>
                <a:gd name="connsiteX0-9" fmla="*/ 4103915 w 4103915"/>
                <a:gd name="connsiteY0-10" fmla="*/ 0 h 566437"/>
                <a:gd name="connsiteX1-11" fmla="*/ 43543 w 4103915"/>
                <a:gd name="connsiteY1-12" fmla="*/ 9057 h 566437"/>
                <a:gd name="connsiteX2-13" fmla="*/ 0 w 4103915"/>
                <a:gd name="connsiteY2-14" fmla="*/ 566437 h 566437"/>
                <a:gd name="connsiteX3-15" fmla="*/ 0 w 4103915"/>
                <a:gd name="connsiteY3-16" fmla="*/ 566437 h 566437"/>
                <a:gd name="connsiteX0-17" fmla="*/ 4103915 w 4103915"/>
                <a:gd name="connsiteY0-18" fmla="*/ 2175 h 568612"/>
                <a:gd name="connsiteX1-19" fmla="*/ 108857 w 4103915"/>
                <a:gd name="connsiteY1-20" fmla="*/ 0 h 568612"/>
                <a:gd name="connsiteX2-21" fmla="*/ 0 w 4103915"/>
                <a:gd name="connsiteY2-22" fmla="*/ 568612 h 568612"/>
                <a:gd name="connsiteX3-23" fmla="*/ 0 w 4103915"/>
                <a:gd name="connsiteY3-24" fmla="*/ 568612 h 568612"/>
                <a:gd name="connsiteX0-25" fmla="*/ 4103915 w 4103915"/>
                <a:gd name="connsiteY0-26" fmla="*/ 2175 h 568612"/>
                <a:gd name="connsiteX1-27" fmla="*/ 108857 w 4103915"/>
                <a:gd name="connsiteY1-28" fmla="*/ 0 h 568612"/>
                <a:gd name="connsiteX2-29" fmla="*/ 0 w 4103915"/>
                <a:gd name="connsiteY2-30" fmla="*/ 568612 h 568612"/>
                <a:gd name="connsiteX3-31" fmla="*/ 0 w 4103915"/>
                <a:gd name="connsiteY3-32" fmla="*/ 568612 h 568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03915" h="568612">
                  <a:moveTo>
                    <a:pt x="4103915" y="2175"/>
                  </a:moveTo>
                  <a:lnTo>
                    <a:pt x="108857" y="0"/>
                  </a:lnTo>
                  <a:lnTo>
                    <a:pt x="0" y="568612"/>
                  </a:lnTo>
                  <a:lnTo>
                    <a:pt x="0" y="568612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7ABC0AE-30A9-26E2-A1AF-C31664D54FFE}"/>
                </a:ext>
              </a:extLst>
            </p:cNvPr>
            <p:cNvSpPr/>
            <p:nvPr/>
          </p:nvSpPr>
          <p:spPr>
            <a:xfrm flipH="1">
              <a:off x="4299860" y="3037114"/>
              <a:ext cx="119743" cy="11974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文本框33">
            <a:extLst>
              <a:ext uri="{FF2B5EF4-FFF2-40B4-BE49-F238E27FC236}">
                <a16:creationId xmlns:a16="http://schemas.microsoft.com/office/drawing/2014/main" id="{FC3CD814-0232-4D9F-DD1E-53C60B6C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91" y="1479934"/>
            <a:ext cx="1305084" cy="1305084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90000"/>
                </a:schemeClr>
              </a:gs>
              <a:gs pos="0">
                <a:schemeClr val="accent1"/>
              </a:gs>
            </a:gsLst>
            <a:lin ang="2700000" scaled="0"/>
            <a:tileRect/>
          </a:gradFill>
          <a:ln>
            <a:noFill/>
          </a:ln>
          <a:effectLst>
            <a:outerShdw blurRad="152400" dist="63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latin typeface="+mj-ea"/>
                <a:ea typeface="+mj-ea"/>
              </a:rPr>
              <a:t>队伍</a:t>
            </a:r>
            <a:endParaRPr lang="en-US" altLang="zh-CN" sz="2000" dirty="0"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latin typeface="+mj-ea"/>
                <a:ea typeface="+mj-ea"/>
              </a:rPr>
              <a:t>团结</a:t>
            </a:r>
          </a:p>
        </p:txBody>
      </p:sp>
      <p:sp>
        <p:nvSpPr>
          <p:cNvPr id="6" name="文本框 33">
            <a:extLst>
              <a:ext uri="{FF2B5EF4-FFF2-40B4-BE49-F238E27FC236}">
                <a16:creationId xmlns:a16="http://schemas.microsoft.com/office/drawing/2014/main" id="{349D1074-2EAD-BEF7-930D-2806CA0B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740" y="1479934"/>
            <a:ext cx="1305084" cy="1305084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90000"/>
                </a:schemeClr>
              </a:gs>
              <a:gs pos="0">
                <a:schemeClr val="accent1"/>
              </a:gs>
            </a:gsLst>
            <a:lin ang="2700000" scaled="0"/>
            <a:tileRect/>
          </a:gradFill>
          <a:ln>
            <a:noFill/>
          </a:ln>
          <a:effectLst>
            <a:outerShdw blurRad="152400" dist="63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latin typeface="+mj-ea"/>
                <a:ea typeface="+mj-ea"/>
              </a:rPr>
              <a:t>执行</a:t>
            </a:r>
            <a:endParaRPr lang="en-US" altLang="zh-CN" sz="2000" dirty="0"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latin typeface="+mj-ea"/>
                <a:ea typeface="+mj-ea"/>
              </a:rPr>
              <a:t>力强</a:t>
            </a:r>
          </a:p>
        </p:txBody>
      </p:sp>
      <p:sp>
        <p:nvSpPr>
          <p:cNvPr id="7" name="文本框 33">
            <a:extLst>
              <a:ext uri="{FF2B5EF4-FFF2-40B4-BE49-F238E27FC236}">
                <a16:creationId xmlns:a16="http://schemas.microsoft.com/office/drawing/2014/main" id="{956CB507-BB4C-1558-8761-3EF0D55D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489" y="1479934"/>
            <a:ext cx="1305084" cy="1305084"/>
          </a:xfrm>
          <a:prstGeom prst="round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0"/>
            <a:tileRect/>
          </a:gradFill>
          <a:ln>
            <a:noFill/>
          </a:ln>
          <a:effectLst>
            <a:outerShdw blurRad="152400" dist="63500" dir="2700000" algn="tl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latin typeface="+mj-ea"/>
                <a:ea typeface="+mj-ea"/>
              </a:rPr>
              <a:t>目标</a:t>
            </a:r>
            <a:endParaRPr lang="en-US" altLang="zh-CN" sz="2000" dirty="0"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latin typeface="+mj-ea"/>
                <a:ea typeface="+mj-ea"/>
              </a:rPr>
              <a:t>明确</a:t>
            </a:r>
          </a:p>
        </p:txBody>
      </p:sp>
      <p:sp>
        <p:nvSpPr>
          <p:cNvPr id="8" name="文本框 33">
            <a:extLst>
              <a:ext uri="{FF2B5EF4-FFF2-40B4-BE49-F238E27FC236}">
                <a16:creationId xmlns:a16="http://schemas.microsoft.com/office/drawing/2014/main" id="{0FF41540-45D9-5E19-2B79-4D1F252B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239" y="1479934"/>
            <a:ext cx="1305084" cy="1305084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90000"/>
                </a:schemeClr>
              </a:gs>
              <a:gs pos="0">
                <a:schemeClr val="accent1"/>
              </a:gs>
            </a:gsLst>
            <a:lin ang="2700000" scaled="0"/>
            <a:tileRect/>
          </a:gradFill>
          <a:ln>
            <a:noFill/>
          </a:ln>
          <a:effectLst>
            <a:outerShdw blurRad="152400" dist="63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latin typeface="+mj-ea"/>
                <a:ea typeface="+mj-ea"/>
              </a:rPr>
              <a:t>分工</a:t>
            </a:r>
            <a:endParaRPr lang="en-US" altLang="zh-CN" sz="2000" dirty="0"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latin typeface="+mj-ea"/>
                <a:ea typeface="+mj-ea"/>
              </a:rPr>
              <a:t>明确</a:t>
            </a:r>
          </a:p>
        </p:txBody>
      </p:sp>
      <p:sp>
        <p:nvSpPr>
          <p:cNvPr id="14" name="文本框 227">
            <a:extLst>
              <a:ext uri="{FF2B5EF4-FFF2-40B4-BE49-F238E27FC236}">
                <a16:creationId xmlns:a16="http://schemas.microsoft.com/office/drawing/2014/main" id="{E45990D8-7682-A67F-923B-F49FBDA374AC}"/>
              </a:ext>
            </a:extLst>
          </p:cNvPr>
          <p:cNvSpPr txBox="1"/>
          <p:nvPr/>
        </p:nvSpPr>
        <p:spPr>
          <a:xfrm>
            <a:off x="1369285" y="4621653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次要原因</a:t>
            </a:r>
            <a:endParaRPr lang="en-US" altLang="zh-CN" sz="2000" cap="all" dirty="0">
              <a:solidFill>
                <a:schemeClr val="accent2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290A72-AC81-CA00-3C0D-EEEC622C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136" y="5033488"/>
            <a:ext cx="5622582" cy="5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在这里输入你的正文阐述与关键词标题相关的具体内容，若字数太多酌情先删减文案，再缩小字号，在这里输入你的正文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E7D05BD-22D4-33EA-257D-5C0A049DC74A}"/>
              </a:ext>
            </a:extLst>
          </p:cNvPr>
          <p:cNvGrpSpPr/>
          <p:nvPr/>
        </p:nvGrpSpPr>
        <p:grpSpPr>
          <a:xfrm flipV="1">
            <a:off x="1164196" y="5187934"/>
            <a:ext cx="5656735" cy="528609"/>
            <a:chOff x="4299860" y="2628248"/>
            <a:chExt cx="5656735" cy="528609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E4C40F50-B3C2-BCDD-C3B1-3CAA5D8B2982}"/>
                </a:ext>
              </a:extLst>
            </p:cNvPr>
            <p:cNvSpPr/>
            <p:nvPr/>
          </p:nvSpPr>
          <p:spPr>
            <a:xfrm>
              <a:off x="4376057" y="2628248"/>
              <a:ext cx="5580538" cy="408867"/>
            </a:xfrm>
            <a:custGeom>
              <a:avLst/>
              <a:gdLst>
                <a:gd name="connsiteX0" fmla="*/ 729343 w 729343"/>
                <a:gd name="connsiteY0" fmla="*/ 0 h 1611085"/>
                <a:gd name="connsiteX1" fmla="*/ 0 w 729343"/>
                <a:gd name="connsiteY1" fmla="*/ 772885 h 1611085"/>
                <a:gd name="connsiteX2" fmla="*/ 0 w 729343"/>
                <a:gd name="connsiteY2" fmla="*/ 1611085 h 1611085"/>
                <a:gd name="connsiteX3" fmla="*/ 0 w 729343"/>
                <a:gd name="connsiteY3" fmla="*/ 1611085 h 1611085"/>
                <a:gd name="connsiteX0-1" fmla="*/ 4103915 w 4103915"/>
                <a:gd name="connsiteY0-2" fmla="*/ 271763 h 838200"/>
                <a:gd name="connsiteX1-3" fmla="*/ 0 w 4103915"/>
                <a:gd name="connsiteY1-4" fmla="*/ 0 h 838200"/>
                <a:gd name="connsiteX2-5" fmla="*/ 0 w 4103915"/>
                <a:gd name="connsiteY2-6" fmla="*/ 838200 h 838200"/>
                <a:gd name="connsiteX3-7" fmla="*/ 0 w 4103915"/>
                <a:gd name="connsiteY3-8" fmla="*/ 838200 h 838200"/>
                <a:gd name="connsiteX0-9" fmla="*/ 4103915 w 4103915"/>
                <a:gd name="connsiteY0-10" fmla="*/ 0 h 566437"/>
                <a:gd name="connsiteX1-11" fmla="*/ 43543 w 4103915"/>
                <a:gd name="connsiteY1-12" fmla="*/ 9057 h 566437"/>
                <a:gd name="connsiteX2-13" fmla="*/ 0 w 4103915"/>
                <a:gd name="connsiteY2-14" fmla="*/ 566437 h 566437"/>
                <a:gd name="connsiteX3-15" fmla="*/ 0 w 4103915"/>
                <a:gd name="connsiteY3-16" fmla="*/ 566437 h 566437"/>
                <a:gd name="connsiteX0-17" fmla="*/ 4103915 w 4103915"/>
                <a:gd name="connsiteY0-18" fmla="*/ 2175 h 568612"/>
                <a:gd name="connsiteX1-19" fmla="*/ 108857 w 4103915"/>
                <a:gd name="connsiteY1-20" fmla="*/ 0 h 568612"/>
                <a:gd name="connsiteX2-21" fmla="*/ 0 w 4103915"/>
                <a:gd name="connsiteY2-22" fmla="*/ 568612 h 568612"/>
                <a:gd name="connsiteX3-23" fmla="*/ 0 w 4103915"/>
                <a:gd name="connsiteY3-24" fmla="*/ 568612 h 568612"/>
                <a:gd name="connsiteX0-25" fmla="*/ 4103915 w 4103915"/>
                <a:gd name="connsiteY0-26" fmla="*/ 2175 h 568612"/>
                <a:gd name="connsiteX1-27" fmla="*/ 108857 w 4103915"/>
                <a:gd name="connsiteY1-28" fmla="*/ 0 h 568612"/>
                <a:gd name="connsiteX2-29" fmla="*/ 0 w 4103915"/>
                <a:gd name="connsiteY2-30" fmla="*/ 568612 h 568612"/>
                <a:gd name="connsiteX3-31" fmla="*/ 0 w 4103915"/>
                <a:gd name="connsiteY3-32" fmla="*/ 568612 h 568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03915" h="568612">
                  <a:moveTo>
                    <a:pt x="4103915" y="2175"/>
                  </a:moveTo>
                  <a:lnTo>
                    <a:pt x="108857" y="0"/>
                  </a:lnTo>
                  <a:lnTo>
                    <a:pt x="0" y="568612"/>
                  </a:lnTo>
                  <a:lnTo>
                    <a:pt x="0" y="568612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0EB2341-FD98-5B03-D0C5-40364C79F239}"/>
                </a:ext>
              </a:extLst>
            </p:cNvPr>
            <p:cNvSpPr/>
            <p:nvPr/>
          </p:nvSpPr>
          <p:spPr>
            <a:xfrm flipH="1">
              <a:off x="4299860" y="3037114"/>
              <a:ext cx="119743" cy="11974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72EE87-A1C2-328A-B1CF-B8ACE44E7669}"/>
              </a:ext>
            </a:extLst>
          </p:cNvPr>
          <p:cNvGrpSpPr/>
          <p:nvPr/>
        </p:nvGrpSpPr>
        <p:grpSpPr>
          <a:xfrm>
            <a:off x="7946899" y="1439734"/>
            <a:ext cx="3080905" cy="4492882"/>
            <a:chOff x="7910405" y="1594170"/>
            <a:chExt cx="3080905" cy="449288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A564AE1-FCD2-F768-3FBA-98798C5EC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3"/>
            <a:stretch>
              <a:fillRect/>
            </a:stretch>
          </p:blipFill>
          <p:spPr>
            <a:xfrm>
              <a:off x="8081986" y="1734479"/>
              <a:ext cx="2749298" cy="4201379"/>
            </a:xfrm>
            <a:prstGeom prst="rect">
              <a:avLst/>
            </a:prstGeom>
          </p:spPr>
        </p:pic>
        <p:sp>
          <p:nvSpPr>
            <p:cNvPr id="12" name="L 形 11">
              <a:extLst>
                <a:ext uri="{FF2B5EF4-FFF2-40B4-BE49-F238E27FC236}">
                  <a16:creationId xmlns:a16="http://schemas.microsoft.com/office/drawing/2014/main" id="{5120E112-51E9-A121-5BCA-DE07950D64DC}"/>
                </a:ext>
              </a:extLst>
            </p:cNvPr>
            <p:cNvSpPr/>
            <p:nvPr/>
          </p:nvSpPr>
          <p:spPr>
            <a:xfrm rot="5400000">
              <a:off x="7910336" y="1594239"/>
              <a:ext cx="380609" cy="380471"/>
            </a:xfrm>
            <a:prstGeom prst="corner">
              <a:avLst>
                <a:gd name="adj1" fmla="val 18569"/>
                <a:gd name="adj2" fmla="val 150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L 形 12">
              <a:extLst>
                <a:ext uri="{FF2B5EF4-FFF2-40B4-BE49-F238E27FC236}">
                  <a16:creationId xmlns:a16="http://schemas.microsoft.com/office/drawing/2014/main" id="{C65E56E5-E642-45A1-CE3B-91A064774874}"/>
                </a:ext>
              </a:extLst>
            </p:cNvPr>
            <p:cNvSpPr/>
            <p:nvPr/>
          </p:nvSpPr>
          <p:spPr>
            <a:xfrm rot="10800000" flipV="1">
              <a:off x="10610701" y="5706581"/>
              <a:ext cx="380609" cy="380471"/>
            </a:xfrm>
            <a:prstGeom prst="corner">
              <a:avLst>
                <a:gd name="adj1" fmla="val 18569"/>
                <a:gd name="adj2" fmla="val 150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264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146DC1C-1F21-D05F-47E6-8E03C72BBE09}"/>
              </a:ext>
            </a:extLst>
          </p:cNvPr>
          <p:cNvSpPr txBox="1"/>
          <p:nvPr/>
        </p:nvSpPr>
        <p:spPr>
          <a:xfrm>
            <a:off x="7427172" y="1249164"/>
            <a:ext cx="2162668" cy="18620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500" dirty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zh-CN" altLang="en-US" sz="1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E38EA9-5C4C-617F-222F-5013EFC601B5}"/>
              </a:ext>
            </a:extLst>
          </p:cNvPr>
          <p:cNvSpPr txBox="1"/>
          <p:nvPr/>
        </p:nvSpPr>
        <p:spPr>
          <a:xfrm>
            <a:off x="7912029" y="4000789"/>
            <a:ext cx="119295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kern="100" dirty="0">
                <a:solidFill>
                  <a:schemeClr val="accent2"/>
                </a:solidFill>
                <a:ea typeface="OPPOSans H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5F7F99-5A0E-5CBE-0B1B-A736745E3F17}"/>
              </a:ext>
            </a:extLst>
          </p:cNvPr>
          <p:cNvSpPr txBox="1"/>
          <p:nvPr/>
        </p:nvSpPr>
        <p:spPr>
          <a:xfrm>
            <a:off x="6628414" y="2989302"/>
            <a:ext cx="376018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6600" dirty="0">
                <a:solidFill>
                  <a:schemeClr val="accent2"/>
                </a:solidFill>
                <a:latin typeface="+mj-ea"/>
                <a:ea typeface="+mj-ea"/>
              </a:rPr>
              <a:t>问题分析</a:t>
            </a:r>
            <a:endParaRPr lang="zh-CN" altLang="en-US" sz="660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4140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>
            <a:extLst>
              <a:ext uri="{FF2B5EF4-FFF2-40B4-BE49-F238E27FC236}">
                <a16:creationId xmlns:a16="http://schemas.microsoft.com/office/drawing/2014/main" id="{D3C50271-A982-4DC9-F5A5-E7C40FF8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28" y="2721359"/>
            <a:ext cx="4110144" cy="272698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D027F864-9F74-3C53-7FE1-9E9A16DE0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4762" y="1691444"/>
            <a:ext cx="4110144" cy="2726986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21FE18E2-1E7C-DD61-884A-062B46F5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28" y="731937"/>
            <a:ext cx="4110144" cy="2726986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存在问题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028E4469-4657-2C89-CB40-15E75359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4762" y="3703877"/>
            <a:ext cx="4110144" cy="2726986"/>
          </a:xfrm>
          <a:prstGeom prst="rect">
            <a:avLst/>
          </a:prstGeom>
        </p:spPr>
      </p:pic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DC52BD9A-052E-3336-E07C-859CECAACD07}"/>
              </a:ext>
            </a:extLst>
          </p:cNvPr>
          <p:cNvSpPr/>
          <p:nvPr/>
        </p:nvSpPr>
        <p:spPr>
          <a:xfrm>
            <a:off x="4195378" y="1096070"/>
            <a:ext cx="2241004" cy="1940766"/>
          </a:xfrm>
          <a:custGeom>
            <a:avLst/>
            <a:gdLst>
              <a:gd name="connsiteX0" fmla="*/ 2540000 w 2540000"/>
              <a:gd name="connsiteY0" fmla="*/ 1099852 h 2199704"/>
              <a:gd name="connsiteX1" fmla="*/ 1905000 w 2540000"/>
              <a:gd name="connsiteY1" fmla="*/ 2199704 h 2199704"/>
              <a:gd name="connsiteX2" fmla="*/ 635000 w 2540000"/>
              <a:gd name="connsiteY2" fmla="*/ 2199704 h 2199704"/>
              <a:gd name="connsiteX3" fmla="*/ 0 w 2540000"/>
              <a:gd name="connsiteY3" fmla="*/ 1099852 h 2199704"/>
              <a:gd name="connsiteX4" fmla="*/ 635000 w 2540000"/>
              <a:gd name="connsiteY4" fmla="*/ 0 h 2199704"/>
              <a:gd name="connsiteX5" fmla="*/ 1905000 w 2540000"/>
              <a:gd name="connsiteY5" fmla="*/ 0 h 2199704"/>
              <a:gd name="connsiteX6" fmla="*/ 2540000 w 2540000"/>
              <a:gd name="connsiteY6" fmla="*/ 1099852 h 21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199704">
                <a:moveTo>
                  <a:pt x="2540000" y="1099852"/>
                </a:moveTo>
                <a:lnTo>
                  <a:pt x="1905000" y="2199704"/>
                </a:lnTo>
                <a:lnTo>
                  <a:pt x="635000" y="2199704"/>
                </a:lnTo>
                <a:lnTo>
                  <a:pt x="0" y="1099852"/>
                </a:lnTo>
                <a:lnTo>
                  <a:pt x="635000" y="0"/>
                </a:lnTo>
                <a:lnTo>
                  <a:pt x="1905000" y="0"/>
                </a:lnTo>
                <a:lnTo>
                  <a:pt x="2540000" y="10998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66A6D61A-3E70-22CC-61DC-BD5374FB1A51}"/>
              </a:ext>
            </a:extLst>
          </p:cNvPr>
          <p:cNvSpPr/>
          <p:nvPr/>
        </p:nvSpPr>
        <p:spPr>
          <a:xfrm>
            <a:off x="5924879" y="2095308"/>
            <a:ext cx="2241004" cy="1940766"/>
          </a:xfrm>
          <a:custGeom>
            <a:avLst/>
            <a:gdLst>
              <a:gd name="connsiteX0" fmla="*/ 2540000 w 2540000"/>
              <a:gd name="connsiteY0" fmla="*/ 1099852 h 2199704"/>
              <a:gd name="connsiteX1" fmla="*/ 1905000 w 2540000"/>
              <a:gd name="connsiteY1" fmla="*/ 2199704 h 2199704"/>
              <a:gd name="connsiteX2" fmla="*/ 635000 w 2540000"/>
              <a:gd name="connsiteY2" fmla="*/ 2199704 h 2199704"/>
              <a:gd name="connsiteX3" fmla="*/ 0 w 2540000"/>
              <a:gd name="connsiteY3" fmla="*/ 1099852 h 2199704"/>
              <a:gd name="connsiteX4" fmla="*/ 635000 w 2540000"/>
              <a:gd name="connsiteY4" fmla="*/ 0 h 2199704"/>
              <a:gd name="connsiteX5" fmla="*/ 1905000 w 2540000"/>
              <a:gd name="connsiteY5" fmla="*/ 0 h 2199704"/>
              <a:gd name="connsiteX6" fmla="*/ 2540000 w 2540000"/>
              <a:gd name="connsiteY6" fmla="*/ 1099852 h 21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199704">
                <a:moveTo>
                  <a:pt x="2540000" y="1099852"/>
                </a:moveTo>
                <a:lnTo>
                  <a:pt x="1905000" y="2199704"/>
                </a:lnTo>
                <a:lnTo>
                  <a:pt x="635000" y="2199704"/>
                </a:lnTo>
                <a:lnTo>
                  <a:pt x="0" y="1099852"/>
                </a:lnTo>
                <a:lnTo>
                  <a:pt x="635000" y="0"/>
                </a:lnTo>
                <a:lnTo>
                  <a:pt x="1905000" y="0"/>
                </a:lnTo>
                <a:lnTo>
                  <a:pt x="2540000" y="1099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FBF42976-08CC-A3AE-4985-88E67580C706}"/>
              </a:ext>
            </a:extLst>
          </p:cNvPr>
          <p:cNvSpPr/>
          <p:nvPr/>
        </p:nvSpPr>
        <p:spPr>
          <a:xfrm>
            <a:off x="5917913" y="4133629"/>
            <a:ext cx="2241004" cy="1940766"/>
          </a:xfrm>
          <a:custGeom>
            <a:avLst/>
            <a:gdLst>
              <a:gd name="connsiteX0" fmla="*/ 2540000 w 2540000"/>
              <a:gd name="connsiteY0" fmla="*/ 1099852 h 2199704"/>
              <a:gd name="connsiteX1" fmla="*/ 1905000 w 2540000"/>
              <a:gd name="connsiteY1" fmla="*/ 2199704 h 2199704"/>
              <a:gd name="connsiteX2" fmla="*/ 635000 w 2540000"/>
              <a:gd name="connsiteY2" fmla="*/ 2199704 h 2199704"/>
              <a:gd name="connsiteX3" fmla="*/ 0 w 2540000"/>
              <a:gd name="connsiteY3" fmla="*/ 1099852 h 2199704"/>
              <a:gd name="connsiteX4" fmla="*/ 635000 w 2540000"/>
              <a:gd name="connsiteY4" fmla="*/ 0 h 2199704"/>
              <a:gd name="connsiteX5" fmla="*/ 1905000 w 2540000"/>
              <a:gd name="connsiteY5" fmla="*/ 0 h 2199704"/>
              <a:gd name="connsiteX6" fmla="*/ 2540000 w 2540000"/>
              <a:gd name="connsiteY6" fmla="*/ 1099852 h 21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199704">
                <a:moveTo>
                  <a:pt x="2540000" y="1099852"/>
                </a:moveTo>
                <a:lnTo>
                  <a:pt x="1905000" y="2199704"/>
                </a:lnTo>
                <a:lnTo>
                  <a:pt x="635000" y="2199704"/>
                </a:lnTo>
                <a:lnTo>
                  <a:pt x="0" y="1099852"/>
                </a:lnTo>
                <a:lnTo>
                  <a:pt x="635000" y="0"/>
                </a:lnTo>
                <a:lnTo>
                  <a:pt x="1905000" y="0"/>
                </a:lnTo>
                <a:lnTo>
                  <a:pt x="2540000" y="10998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9C72F8F8-3230-E701-C65B-E35A770AA405}"/>
              </a:ext>
            </a:extLst>
          </p:cNvPr>
          <p:cNvSpPr/>
          <p:nvPr/>
        </p:nvSpPr>
        <p:spPr>
          <a:xfrm>
            <a:off x="4195378" y="3129792"/>
            <a:ext cx="2241004" cy="1940766"/>
          </a:xfrm>
          <a:custGeom>
            <a:avLst/>
            <a:gdLst>
              <a:gd name="connsiteX0" fmla="*/ 2540000 w 2540000"/>
              <a:gd name="connsiteY0" fmla="*/ 1099852 h 2199704"/>
              <a:gd name="connsiteX1" fmla="*/ 1905000 w 2540000"/>
              <a:gd name="connsiteY1" fmla="*/ 2199704 h 2199704"/>
              <a:gd name="connsiteX2" fmla="*/ 635000 w 2540000"/>
              <a:gd name="connsiteY2" fmla="*/ 2199704 h 2199704"/>
              <a:gd name="connsiteX3" fmla="*/ 0 w 2540000"/>
              <a:gd name="connsiteY3" fmla="*/ 1099852 h 2199704"/>
              <a:gd name="connsiteX4" fmla="*/ 635000 w 2540000"/>
              <a:gd name="connsiteY4" fmla="*/ 0 h 2199704"/>
              <a:gd name="connsiteX5" fmla="*/ 1905000 w 2540000"/>
              <a:gd name="connsiteY5" fmla="*/ 0 h 2199704"/>
              <a:gd name="connsiteX6" fmla="*/ 2540000 w 2540000"/>
              <a:gd name="connsiteY6" fmla="*/ 1099852 h 21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199704">
                <a:moveTo>
                  <a:pt x="2540000" y="1099852"/>
                </a:moveTo>
                <a:lnTo>
                  <a:pt x="1905000" y="2199704"/>
                </a:lnTo>
                <a:lnTo>
                  <a:pt x="635000" y="2199704"/>
                </a:lnTo>
                <a:lnTo>
                  <a:pt x="0" y="1099852"/>
                </a:lnTo>
                <a:lnTo>
                  <a:pt x="635000" y="0"/>
                </a:lnTo>
                <a:lnTo>
                  <a:pt x="1905000" y="0"/>
                </a:lnTo>
                <a:lnTo>
                  <a:pt x="2540000" y="1099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FF52C305-0E2A-8D19-F903-C9E9BE76D47B}"/>
              </a:ext>
            </a:extLst>
          </p:cNvPr>
          <p:cNvSpPr/>
          <p:nvPr/>
        </p:nvSpPr>
        <p:spPr>
          <a:xfrm>
            <a:off x="874713" y="1367411"/>
            <a:ext cx="5180049" cy="1456038"/>
          </a:xfrm>
          <a:custGeom>
            <a:avLst/>
            <a:gdLst>
              <a:gd name="connsiteX0" fmla="*/ 0 w 3765256"/>
              <a:gd name="connsiteY0" fmla="*/ 0 h 1410318"/>
              <a:gd name="connsiteX1" fmla="*/ 2543884 w 3765256"/>
              <a:gd name="connsiteY1" fmla="*/ 0 h 1410318"/>
              <a:gd name="connsiteX2" fmla="*/ 2873511 w 3765256"/>
              <a:gd name="connsiteY2" fmla="*/ 0 h 1410318"/>
              <a:gd name="connsiteX3" fmla="*/ 3358132 w 3765256"/>
              <a:gd name="connsiteY3" fmla="*/ 0 h 1410318"/>
              <a:gd name="connsiteX4" fmla="*/ 3765256 w 3765256"/>
              <a:gd name="connsiteY4" fmla="*/ 705159 h 1410318"/>
              <a:gd name="connsiteX5" fmla="*/ 3358132 w 3765256"/>
              <a:gd name="connsiteY5" fmla="*/ 1410318 h 1410318"/>
              <a:gd name="connsiteX6" fmla="*/ 2873511 w 3765256"/>
              <a:gd name="connsiteY6" fmla="*/ 1410318 h 1410318"/>
              <a:gd name="connsiteX7" fmla="*/ 2543884 w 3765256"/>
              <a:gd name="connsiteY7" fmla="*/ 1410318 h 1410318"/>
              <a:gd name="connsiteX8" fmla="*/ 0 w 3765256"/>
              <a:gd name="connsiteY8" fmla="*/ 1410318 h 1410318"/>
              <a:gd name="connsiteX0-1" fmla="*/ 0 w 4252936"/>
              <a:gd name="connsiteY0-2" fmla="*/ 0 h 1425558"/>
              <a:gd name="connsiteX1-3" fmla="*/ 3031564 w 4252936"/>
              <a:gd name="connsiteY1-4" fmla="*/ 15240 h 1425558"/>
              <a:gd name="connsiteX2-5" fmla="*/ 3361191 w 4252936"/>
              <a:gd name="connsiteY2-6" fmla="*/ 15240 h 1425558"/>
              <a:gd name="connsiteX3-7" fmla="*/ 3845812 w 4252936"/>
              <a:gd name="connsiteY3-8" fmla="*/ 15240 h 1425558"/>
              <a:gd name="connsiteX4-9" fmla="*/ 4252936 w 4252936"/>
              <a:gd name="connsiteY4-10" fmla="*/ 720399 h 1425558"/>
              <a:gd name="connsiteX5-11" fmla="*/ 3845812 w 4252936"/>
              <a:gd name="connsiteY5-12" fmla="*/ 1425558 h 1425558"/>
              <a:gd name="connsiteX6-13" fmla="*/ 3361191 w 4252936"/>
              <a:gd name="connsiteY6-14" fmla="*/ 1425558 h 1425558"/>
              <a:gd name="connsiteX7-15" fmla="*/ 3031564 w 4252936"/>
              <a:gd name="connsiteY7-16" fmla="*/ 1425558 h 1425558"/>
              <a:gd name="connsiteX8-17" fmla="*/ 487680 w 4252936"/>
              <a:gd name="connsiteY8-18" fmla="*/ 1425558 h 1425558"/>
              <a:gd name="connsiteX9" fmla="*/ 0 w 4252936"/>
              <a:gd name="connsiteY9" fmla="*/ 0 h 1425558"/>
              <a:gd name="connsiteX0-19" fmla="*/ 0 w 4252936"/>
              <a:gd name="connsiteY0-20" fmla="*/ 0 h 1456038"/>
              <a:gd name="connsiteX1-21" fmla="*/ 3031564 w 4252936"/>
              <a:gd name="connsiteY1-22" fmla="*/ 15240 h 1456038"/>
              <a:gd name="connsiteX2-23" fmla="*/ 3361191 w 4252936"/>
              <a:gd name="connsiteY2-24" fmla="*/ 15240 h 1456038"/>
              <a:gd name="connsiteX3-25" fmla="*/ 3845812 w 4252936"/>
              <a:gd name="connsiteY3-26" fmla="*/ 15240 h 1456038"/>
              <a:gd name="connsiteX4-27" fmla="*/ 4252936 w 4252936"/>
              <a:gd name="connsiteY4-28" fmla="*/ 720399 h 1456038"/>
              <a:gd name="connsiteX5-29" fmla="*/ 3845812 w 4252936"/>
              <a:gd name="connsiteY5-30" fmla="*/ 1425558 h 1456038"/>
              <a:gd name="connsiteX6-31" fmla="*/ 3361191 w 4252936"/>
              <a:gd name="connsiteY6-32" fmla="*/ 1425558 h 1456038"/>
              <a:gd name="connsiteX7-33" fmla="*/ 3031564 w 4252936"/>
              <a:gd name="connsiteY7-34" fmla="*/ 1425558 h 1456038"/>
              <a:gd name="connsiteX8-35" fmla="*/ 0 w 4252936"/>
              <a:gd name="connsiteY8-36" fmla="*/ 1456038 h 1456038"/>
              <a:gd name="connsiteX9-37" fmla="*/ 0 w 4252936"/>
              <a:gd name="connsiteY9-38" fmla="*/ 0 h 1456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4252936" h="1456038">
                <a:moveTo>
                  <a:pt x="0" y="0"/>
                </a:moveTo>
                <a:lnTo>
                  <a:pt x="3031564" y="15240"/>
                </a:lnTo>
                <a:lnTo>
                  <a:pt x="3361191" y="15240"/>
                </a:lnTo>
                <a:lnTo>
                  <a:pt x="3845812" y="15240"/>
                </a:lnTo>
                <a:lnTo>
                  <a:pt x="4252936" y="720399"/>
                </a:lnTo>
                <a:lnTo>
                  <a:pt x="3845812" y="1425558"/>
                </a:lnTo>
                <a:lnTo>
                  <a:pt x="3361191" y="1425558"/>
                </a:lnTo>
                <a:lnTo>
                  <a:pt x="3031564" y="1425558"/>
                </a:lnTo>
                <a:lnTo>
                  <a:pt x="0" y="14560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8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E1C66D25-E81B-4ED8-7079-5A1FE9E2D5E9}"/>
              </a:ext>
            </a:extLst>
          </p:cNvPr>
          <p:cNvSpPr/>
          <p:nvPr/>
        </p:nvSpPr>
        <p:spPr>
          <a:xfrm>
            <a:off x="919126" y="3356833"/>
            <a:ext cx="5135636" cy="1456038"/>
          </a:xfrm>
          <a:custGeom>
            <a:avLst/>
            <a:gdLst>
              <a:gd name="connsiteX0" fmla="*/ 0 w 3765256"/>
              <a:gd name="connsiteY0" fmla="*/ 0 h 1410318"/>
              <a:gd name="connsiteX1" fmla="*/ 2543884 w 3765256"/>
              <a:gd name="connsiteY1" fmla="*/ 0 h 1410318"/>
              <a:gd name="connsiteX2" fmla="*/ 2873511 w 3765256"/>
              <a:gd name="connsiteY2" fmla="*/ 0 h 1410318"/>
              <a:gd name="connsiteX3" fmla="*/ 3358132 w 3765256"/>
              <a:gd name="connsiteY3" fmla="*/ 0 h 1410318"/>
              <a:gd name="connsiteX4" fmla="*/ 3765256 w 3765256"/>
              <a:gd name="connsiteY4" fmla="*/ 705159 h 1410318"/>
              <a:gd name="connsiteX5" fmla="*/ 3358132 w 3765256"/>
              <a:gd name="connsiteY5" fmla="*/ 1410318 h 1410318"/>
              <a:gd name="connsiteX6" fmla="*/ 2873511 w 3765256"/>
              <a:gd name="connsiteY6" fmla="*/ 1410318 h 1410318"/>
              <a:gd name="connsiteX7" fmla="*/ 2543884 w 3765256"/>
              <a:gd name="connsiteY7" fmla="*/ 1410318 h 1410318"/>
              <a:gd name="connsiteX8" fmla="*/ 0 w 3765256"/>
              <a:gd name="connsiteY8" fmla="*/ 1410318 h 1410318"/>
              <a:gd name="connsiteX0-1" fmla="*/ 0 w 4252936"/>
              <a:gd name="connsiteY0-2" fmla="*/ 0 h 1425558"/>
              <a:gd name="connsiteX1-3" fmla="*/ 3031564 w 4252936"/>
              <a:gd name="connsiteY1-4" fmla="*/ 15240 h 1425558"/>
              <a:gd name="connsiteX2-5" fmla="*/ 3361191 w 4252936"/>
              <a:gd name="connsiteY2-6" fmla="*/ 15240 h 1425558"/>
              <a:gd name="connsiteX3-7" fmla="*/ 3845812 w 4252936"/>
              <a:gd name="connsiteY3-8" fmla="*/ 15240 h 1425558"/>
              <a:gd name="connsiteX4-9" fmla="*/ 4252936 w 4252936"/>
              <a:gd name="connsiteY4-10" fmla="*/ 720399 h 1425558"/>
              <a:gd name="connsiteX5-11" fmla="*/ 3845812 w 4252936"/>
              <a:gd name="connsiteY5-12" fmla="*/ 1425558 h 1425558"/>
              <a:gd name="connsiteX6-13" fmla="*/ 3361191 w 4252936"/>
              <a:gd name="connsiteY6-14" fmla="*/ 1425558 h 1425558"/>
              <a:gd name="connsiteX7-15" fmla="*/ 3031564 w 4252936"/>
              <a:gd name="connsiteY7-16" fmla="*/ 1425558 h 1425558"/>
              <a:gd name="connsiteX8-17" fmla="*/ 487680 w 4252936"/>
              <a:gd name="connsiteY8-18" fmla="*/ 1425558 h 1425558"/>
              <a:gd name="connsiteX9" fmla="*/ 0 w 4252936"/>
              <a:gd name="connsiteY9" fmla="*/ 0 h 1425558"/>
              <a:gd name="connsiteX0-19" fmla="*/ 0 w 4252936"/>
              <a:gd name="connsiteY0-20" fmla="*/ 0 h 1456038"/>
              <a:gd name="connsiteX1-21" fmla="*/ 3031564 w 4252936"/>
              <a:gd name="connsiteY1-22" fmla="*/ 15240 h 1456038"/>
              <a:gd name="connsiteX2-23" fmla="*/ 3361191 w 4252936"/>
              <a:gd name="connsiteY2-24" fmla="*/ 15240 h 1456038"/>
              <a:gd name="connsiteX3-25" fmla="*/ 3845812 w 4252936"/>
              <a:gd name="connsiteY3-26" fmla="*/ 15240 h 1456038"/>
              <a:gd name="connsiteX4-27" fmla="*/ 4252936 w 4252936"/>
              <a:gd name="connsiteY4-28" fmla="*/ 720399 h 1456038"/>
              <a:gd name="connsiteX5-29" fmla="*/ 3845812 w 4252936"/>
              <a:gd name="connsiteY5-30" fmla="*/ 1425558 h 1456038"/>
              <a:gd name="connsiteX6-31" fmla="*/ 3361191 w 4252936"/>
              <a:gd name="connsiteY6-32" fmla="*/ 1425558 h 1456038"/>
              <a:gd name="connsiteX7-33" fmla="*/ 3031564 w 4252936"/>
              <a:gd name="connsiteY7-34" fmla="*/ 1425558 h 1456038"/>
              <a:gd name="connsiteX8-35" fmla="*/ 0 w 4252936"/>
              <a:gd name="connsiteY8-36" fmla="*/ 1456038 h 1456038"/>
              <a:gd name="connsiteX9-37" fmla="*/ 0 w 4252936"/>
              <a:gd name="connsiteY9-38" fmla="*/ 0 h 1456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4252936" h="1456038">
                <a:moveTo>
                  <a:pt x="0" y="0"/>
                </a:moveTo>
                <a:lnTo>
                  <a:pt x="3031564" y="15240"/>
                </a:lnTo>
                <a:lnTo>
                  <a:pt x="3361191" y="15240"/>
                </a:lnTo>
                <a:lnTo>
                  <a:pt x="3845812" y="15240"/>
                </a:lnTo>
                <a:lnTo>
                  <a:pt x="4252936" y="720399"/>
                </a:lnTo>
                <a:lnTo>
                  <a:pt x="3845812" y="1425558"/>
                </a:lnTo>
                <a:lnTo>
                  <a:pt x="3361191" y="1425558"/>
                </a:lnTo>
                <a:lnTo>
                  <a:pt x="3031564" y="1425558"/>
                </a:lnTo>
                <a:lnTo>
                  <a:pt x="0" y="14560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8E7F12CB-60C2-5884-D66E-554D87C179A5}"/>
              </a:ext>
            </a:extLst>
          </p:cNvPr>
          <p:cNvSpPr/>
          <p:nvPr/>
        </p:nvSpPr>
        <p:spPr>
          <a:xfrm flipH="1">
            <a:off x="6270664" y="4385518"/>
            <a:ext cx="5081548" cy="1456038"/>
          </a:xfrm>
          <a:custGeom>
            <a:avLst/>
            <a:gdLst>
              <a:gd name="connsiteX0" fmla="*/ 0 w 3765256"/>
              <a:gd name="connsiteY0" fmla="*/ 0 h 1410318"/>
              <a:gd name="connsiteX1" fmla="*/ 2543884 w 3765256"/>
              <a:gd name="connsiteY1" fmla="*/ 0 h 1410318"/>
              <a:gd name="connsiteX2" fmla="*/ 2873511 w 3765256"/>
              <a:gd name="connsiteY2" fmla="*/ 0 h 1410318"/>
              <a:gd name="connsiteX3" fmla="*/ 3358132 w 3765256"/>
              <a:gd name="connsiteY3" fmla="*/ 0 h 1410318"/>
              <a:gd name="connsiteX4" fmla="*/ 3765256 w 3765256"/>
              <a:gd name="connsiteY4" fmla="*/ 705159 h 1410318"/>
              <a:gd name="connsiteX5" fmla="*/ 3358132 w 3765256"/>
              <a:gd name="connsiteY5" fmla="*/ 1410318 h 1410318"/>
              <a:gd name="connsiteX6" fmla="*/ 2873511 w 3765256"/>
              <a:gd name="connsiteY6" fmla="*/ 1410318 h 1410318"/>
              <a:gd name="connsiteX7" fmla="*/ 2543884 w 3765256"/>
              <a:gd name="connsiteY7" fmla="*/ 1410318 h 1410318"/>
              <a:gd name="connsiteX8" fmla="*/ 0 w 3765256"/>
              <a:gd name="connsiteY8" fmla="*/ 1410318 h 1410318"/>
              <a:gd name="connsiteX0-1" fmla="*/ 0 w 4252936"/>
              <a:gd name="connsiteY0-2" fmla="*/ 0 h 1425558"/>
              <a:gd name="connsiteX1-3" fmla="*/ 3031564 w 4252936"/>
              <a:gd name="connsiteY1-4" fmla="*/ 15240 h 1425558"/>
              <a:gd name="connsiteX2-5" fmla="*/ 3361191 w 4252936"/>
              <a:gd name="connsiteY2-6" fmla="*/ 15240 h 1425558"/>
              <a:gd name="connsiteX3-7" fmla="*/ 3845812 w 4252936"/>
              <a:gd name="connsiteY3-8" fmla="*/ 15240 h 1425558"/>
              <a:gd name="connsiteX4-9" fmla="*/ 4252936 w 4252936"/>
              <a:gd name="connsiteY4-10" fmla="*/ 720399 h 1425558"/>
              <a:gd name="connsiteX5-11" fmla="*/ 3845812 w 4252936"/>
              <a:gd name="connsiteY5-12" fmla="*/ 1425558 h 1425558"/>
              <a:gd name="connsiteX6-13" fmla="*/ 3361191 w 4252936"/>
              <a:gd name="connsiteY6-14" fmla="*/ 1425558 h 1425558"/>
              <a:gd name="connsiteX7-15" fmla="*/ 3031564 w 4252936"/>
              <a:gd name="connsiteY7-16" fmla="*/ 1425558 h 1425558"/>
              <a:gd name="connsiteX8-17" fmla="*/ 487680 w 4252936"/>
              <a:gd name="connsiteY8-18" fmla="*/ 1425558 h 1425558"/>
              <a:gd name="connsiteX9" fmla="*/ 0 w 4252936"/>
              <a:gd name="connsiteY9" fmla="*/ 0 h 1425558"/>
              <a:gd name="connsiteX0-19" fmla="*/ 0 w 4252936"/>
              <a:gd name="connsiteY0-20" fmla="*/ 0 h 1456038"/>
              <a:gd name="connsiteX1-21" fmla="*/ 3031564 w 4252936"/>
              <a:gd name="connsiteY1-22" fmla="*/ 15240 h 1456038"/>
              <a:gd name="connsiteX2-23" fmla="*/ 3361191 w 4252936"/>
              <a:gd name="connsiteY2-24" fmla="*/ 15240 h 1456038"/>
              <a:gd name="connsiteX3-25" fmla="*/ 3845812 w 4252936"/>
              <a:gd name="connsiteY3-26" fmla="*/ 15240 h 1456038"/>
              <a:gd name="connsiteX4-27" fmla="*/ 4252936 w 4252936"/>
              <a:gd name="connsiteY4-28" fmla="*/ 720399 h 1456038"/>
              <a:gd name="connsiteX5-29" fmla="*/ 3845812 w 4252936"/>
              <a:gd name="connsiteY5-30" fmla="*/ 1425558 h 1456038"/>
              <a:gd name="connsiteX6-31" fmla="*/ 3361191 w 4252936"/>
              <a:gd name="connsiteY6-32" fmla="*/ 1425558 h 1456038"/>
              <a:gd name="connsiteX7-33" fmla="*/ 3031564 w 4252936"/>
              <a:gd name="connsiteY7-34" fmla="*/ 1425558 h 1456038"/>
              <a:gd name="connsiteX8-35" fmla="*/ 0 w 4252936"/>
              <a:gd name="connsiteY8-36" fmla="*/ 1456038 h 1456038"/>
              <a:gd name="connsiteX9-37" fmla="*/ 0 w 4252936"/>
              <a:gd name="connsiteY9-38" fmla="*/ 0 h 1456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4252936" h="1456038">
                <a:moveTo>
                  <a:pt x="0" y="0"/>
                </a:moveTo>
                <a:lnTo>
                  <a:pt x="3031564" y="15240"/>
                </a:lnTo>
                <a:lnTo>
                  <a:pt x="3361191" y="15240"/>
                </a:lnTo>
                <a:lnTo>
                  <a:pt x="3845812" y="15240"/>
                </a:lnTo>
                <a:lnTo>
                  <a:pt x="4252936" y="720399"/>
                </a:lnTo>
                <a:lnTo>
                  <a:pt x="3845812" y="1425558"/>
                </a:lnTo>
                <a:lnTo>
                  <a:pt x="3361191" y="1425558"/>
                </a:lnTo>
                <a:lnTo>
                  <a:pt x="3031564" y="1425558"/>
                </a:lnTo>
                <a:lnTo>
                  <a:pt x="0" y="14560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B2719E1D-E444-2F21-F9F9-112E449BC272}"/>
              </a:ext>
            </a:extLst>
          </p:cNvPr>
          <p:cNvSpPr/>
          <p:nvPr/>
        </p:nvSpPr>
        <p:spPr>
          <a:xfrm flipH="1">
            <a:off x="6270663" y="2326918"/>
            <a:ext cx="5081549" cy="1456038"/>
          </a:xfrm>
          <a:custGeom>
            <a:avLst/>
            <a:gdLst>
              <a:gd name="connsiteX0" fmla="*/ 0 w 3765256"/>
              <a:gd name="connsiteY0" fmla="*/ 0 h 1410318"/>
              <a:gd name="connsiteX1" fmla="*/ 2543884 w 3765256"/>
              <a:gd name="connsiteY1" fmla="*/ 0 h 1410318"/>
              <a:gd name="connsiteX2" fmla="*/ 2873511 w 3765256"/>
              <a:gd name="connsiteY2" fmla="*/ 0 h 1410318"/>
              <a:gd name="connsiteX3" fmla="*/ 3358132 w 3765256"/>
              <a:gd name="connsiteY3" fmla="*/ 0 h 1410318"/>
              <a:gd name="connsiteX4" fmla="*/ 3765256 w 3765256"/>
              <a:gd name="connsiteY4" fmla="*/ 705159 h 1410318"/>
              <a:gd name="connsiteX5" fmla="*/ 3358132 w 3765256"/>
              <a:gd name="connsiteY5" fmla="*/ 1410318 h 1410318"/>
              <a:gd name="connsiteX6" fmla="*/ 2873511 w 3765256"/>
              <a:gd name="connsiteY6" fmla="*/ 1410318 h 1410318"/>
              <a:gd name="connsiteX7" fmla="*/ 2543884 w 3765256"/>
              <a:gd name="connsiteY7" fmla="*/ 1410318 h 1410318"/>
              <a:gd name="connsiteX8" fmla="*/ 0 w 3765256"/>
              <a:gd name="connsiteY8" fmla="*/ 1410318 h 1410318"/>
              <a:gd name="connsiteX0-1" fmla="*/ 0 w 4252936"/>
              <a:gd name="connsiteY0-2" fmla="*/ 0 h 1425558"/>
              <a:gd name="connsiteX1-3" fmla="*/ 3031564 w 4252936"/>
              <a:gd name="connsiteY1-4" fmla="*/ 15240 h 1425558"/>
              <a:gd name="connsiteX2-5" fmla="*/ 3361191 w 4252936"/>
              <a:gd name="connsiteY2-6" fmla="*/ 15240 h 1425558"/>
              <a:gd name="connsiteX3-7" fmla="*/ 3845812 w 4252936"/>
              <a:gd name="connsiteY3-8" fmla="*/ 15240 h 1425558"/>
              <a:gd name="connsiteX4-9" fmla="*/ 4252936 w 4252936"/>
              <a:gd name="connsiteY4-10" fmla="*/ 720399 h 1425558"/>
              <a:gd name="connsiteX5-11" fmla="*/ 3845812 w 4252936"/>
              <a:gd name="connsiteY5-12" fmla="*/ 1425558 h 1425558"/>
              <a:gd name="connsiteX6-13" fmla="*/ 3361191 w 4252936"/>
              <a:gd name="connsiteY6-14" fmla="*/ 1425558 h 1425558"/>
              <a:gd name="connsiteX7-15" fmla="*/ 3031564 w 4252936"/>
              <a:gd name="connsiteY7-16" fmla="*/ 1425558 h 1425558"/>
              <a:gd name="connsiteX8-17" fmla="*/ 487680 w 4252936"/>
              <a:gd name="connsiteY8-18" fmla="*/ 1425558 h 1425558"/>
              <a:gd name="connsiteX9" fmla="*/ 0 w 4252936"/>
              <a:gd name="connsiteY9" fmla="*/ 0 h 1425558"/>
              <a:gd name="connsiteX0-19" fmla="*/ 0 w 4252936"/>
              <a:gd name="connsiteY0-20" fmla="*/ 0 h 1456038"/>
              <a:gd name="connsiteX1-21" fmla="*/ 3031564 w 4252936"/>
              <a:gd name="connsiteY1-22" fmla="*/ 15240 h 1456038"/>
              <a:gd name="connsiteX2-23" fmla="*/ 3361191 w 4252936"/>
              <a:gd name="connsiteY2-24" fmla="*/ 15240 h 1456038"/>
              <a:gd name="connsiteX3-25" fmla="*/ 3845812 w 4252936"/>
              <a:gd name="connsiteY3-26" fmla="*/ 15240 h 1456038"/>
              <a:gd name="connsiteX4-27" fmla="*/ 4252936 w 4252936"/>
              <a:gd name="connsiteY4-28" fmla="*/ 720399 h 1456038"/>
              <a:gd name="connsiteX5-29" fmla="*/ 3845812 w 4252936"/>
              <a:gd name="connsiteY5-30" fmla="*/ 1425558 h 1456038"/>
              <a:gd name="connsiteX6-31" fmla="*/ 3361191 w 4252936"/>
              <a:gd name="connsiteY6-32" fmla="*/ 1425558 h 1456038"/>
              <a:gd name="connsiteX7-33" fmla="*/ 3031564 w 4252936"/>
              <a:gd name="connsiteY7-34" fmla="*/ 1425558 h 1456038"/>
              <a:gd name="connsiteX8-35" fmla="*/ 0 w 4252936"/>
              <a:gd name="connsiteY8-36" fmla="*/ 1456038 h 1456038"/>
              <a:gd name="connsiteX9-37" fmla="*/ 0 w 4252936"/>
              <a:gd name="connsiteY9-38" fmla="*/ 0 h 1456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4252936" h="1456038">
                <a:moveTo>
                  <a:pt x="0" y="0"/>
                </a:moveTo>
                <a:lnTo>
                  <a:pt x="3031564" y="15240"/>
                </a:lnTo>
                <a:lnTo>
                  <a:pt x="3361191" y="15240"/>
                </a:lnTo>
                <a:lnTo>
                  <a:pt x="3845812" y="15240"/>
                </a:lnTo>
                <a:lnTo>
                  <a:pt x="4252936" y="720399"/>
                </a:lnTo>
                <a:lnTo>
                  <a:pt x="3845812" y="1425558"/>
                </a:lnTo>
                <a:lnTo>
                  <a:pt x="3361191" y="1425558"/>
                </a:lnTo>
                <a:lnTo>
                  <a:pt x="3031564" y="1425558"/>
                </a:lnTo>
                <a:lnTo>
                  <a:pt x="0" y="145603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F4306886-F3B1-9983-E22F-9ADEB5261740}"/>
              </a:ext>
            </a:extLst>
          </p:cNvPr>
          <p:cNvGrpSpPr/>
          <p:nvPr/>
        </p:nvGrpSpPr>
        <p:grpSpPr>
          <a:xfrm>
            <a:off x="6789108" y="4883519"/>
            <a:ext cx="271207" cy="451633"/>
            <a:chOff x="10197" y="8136"/>
            <a:chExt cx="239" cy="398"/>
          </a:xfrm>
          <a:solidFill>
            <a:schemeClr val="accent2"/>
          </a:solidFill>
        </p:grpSpPr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BD8CEA37-95DF-1B02-D43A-8063FBCD43FF}"/>
                </a:ext>
              </a:extLst>
            </p:cNvPr>
            <p:cNvSpPr/>
            <p:nvPr/>
          </p:nvSpPr>
          <p:spPr>
            <a:xfrm>
              <a:off x="10197" y="8136"/>
              <a:ext cx="239" cy="398"/>
            </a:xfrm>
            <a:custGeom>
              <a:avLst/>
              <a:gdLst>
                <a:gd name="connsiteX0" fmla="*/ 149739 w 151984"/>
                <a:gd name="connsiteY0" fmla="*/ 93828 h 252803"/>
                <a:gd name="connsiteX1" fmla="*/ 151898 w 151984"/>
                <a:gd name="connsiteY1" fmla="*/ 75909 h 252803"/>
                <a:gd name="connsiteX2" fmla="*/ 75906 w 151984"/>
                <a:gd name="connsiteY2" fmla="*/ -83 h 252803"/>
                <a:gd name="connsiteX3" fmla="*/ -86 w 151984"/>
                <a:gd name="connsiteY3" fmla="*/ 75909 h 252803"/>
                <a:gd name="connsiteX4" fmla="*/ 2072 w 151984"/>
                <a:gd name="connsiteY4" fmla="*/ 93828 h 252803"/>
                <a:gd name="connsiteX5" fmla="*/ 10348 w 151984"/>
                <a:gd name="connsiteY5" fmla="*/ 123404 h 252803"/>
                <a:gd name="connsiteX6" fmla="*/ 63672 w 151984"/>
                <a:gd name="connsiteY6" fmla="*/ 214436 h 252803"/>
                <a:gd name="connsiteX7" fmla="*/ 34887 w 151984"/>
                <a:gd name="connsiteY7" fmla="*/ 233218 h 252803"/>
                <a:gd name="connsiteX8" fmla="*/ 75690 w 151984"/>
                <a:gd name="connsiteY8" fmla="*/ 252720 h 252803"/>
                <a:gd name="connsiteX9" fmla="*/ 116421 w 151984"/>
                <a:gd name="connsiteY9" fmla="*/ 233218 h 252803"/>
                <a:gd name="connsiteX10" fmla="*/ 87636 w 151984"/>
                <a:gd name="connsiteY10" fmla="*/ 214436 h 252803"/>
                <a:gd name="connsiteX11" fmla="*/ 140960 w 151984"/>
                <a:gd name="connsiteY11" fmla="*/ 123404 h 252803"/>
                <a:gd name="connsiteX12" fmla="*/ 149739 w 151984"/>
                <a:gd name="connsiteY12" fmla="*/ 93828 h 252803"/>
                <a:gd name="connsiteX13" fmla="*/ 104907 w 151984"/>
                <a:gd name="connsiteY13" fmla="*/ 233218 h 252803"/>
                <a:gd name="connsiteX14" fmla="*/ 76122 w 151984"/>
                <a:gd name="connsiteY14" fmla="*/ 240990 h 252803"/>
                <a:gd name="connsiteX15" fmla="*/ 47337 w 151984"/>
                <a:gd name="connsiteY15" fmla="*/ 233290 h 252803"/>
                <a:gd name="connsiteX16" fmla="*/ 71012 w 151984"/>
                <a:gd name="connsiteY16" fmla="*/ 225590 h 252803"/>
                <a:gd name="connsiteX17" fmla="*/ 71444 w 151984"/>
                <a:gd name="connsiteY17" fmla="*/ 226238 h 252803"/>
                <a:gd name="connsiteX18" fmla="*/ 76410 w 151984"/>
                <a:gd name="connsiteY18" fmla="*/ 228973 h 252803"/>
                <a:gd name="connsiteX19" fmla="*/ 81375 w 151984"/>
                <a:gd name="connsiteY19" fmla="*/ 226238 h 252803"/>
                <a:gd name="connsiteX20" fmla="*/ 81807 w 151984"/>
                <a:gd name="connsiteY20" fmla="*/ 225590 h 252803"/>
                <a:gd name="connsiteX21" fmla="*/ 104907 w 151984"/>
                <a:gd name="connsiteY21" fmla="*/ 232931 h 252803"/>
                <a:gd name="connsiteX22" fmla="*/ 20999 w 151984"/>
                <a:gd name="connsiteY22" fmla="*/ 118079 h 252803"/>
                <a:gd name="connsiteX23" fmla="*/ 13802 w 151984"/>
                <a:gd name="connsiteY23" fmla="*/ 91453 h 252803"/>
                <a:gd name="connsiteX24" fmla="*/ 13802 w 151984"/>
                <a:gd name="connsiteY24" fmla="*/ 90949 h 252803"/>
                <a:gd name="connsiteX25" fmla="*/ 60801 w 151984"/>
                <a:gd name="connsiteY25" fmla="*/ 13165 h 252803"/>
                <a:gd name="connsiteX26" fmla="*/ 138585 w 151984"/>
                <a:gd name="connsiteY26" fmla="*/ 60164 h 252803"/>
                <a:gd name="connsiteX27" fmla="*/ 138585 w 151984"/>
                <a:gd name="connsiteY27" fmla="*/ 90949 h 252803"/>
                <a:gd name="connsiteX28" fmla="*/ 138585 w 151984"/>
                <a:gd name="connsiteY28" fmla="*/ 91453 h 252803"/>
                <a:gd name="connsiteX29" fmla="*/ 131389 w 151984"/>
                <a:gd name="connsiteY29" fmla="*/ 118079 h 252803"/>
                <a:gd name="connsiteX30" fmla="*/ 76482 w 151984"/>
                <a:gd name="connsiteY30" fmla="*/ 211630 h 252803"/>
                <a:gd name="connsiteX31" fmla="*/ 21143 w 151984"/>
                <a:gd name="connsiteY31" fmla="*/ 118079 h 25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984" h="252803">
                  <a:moveTo>
                    <a:pt x="149739" y="93828"/>
                  </a:moveTo>
                  <a:cubicBezTo>
                    <a:pt x="151178" y="87963"/>
                    <a:pt x="151905" y="81947"/>
                    <a:pt x="151898" y="75909"/>
                  </a:cubicBezTo>
                  <a:cubicBezTo>
                    <a:pt x="151898" y="33940"/>
                    <a:pt x="117874" y="-83"/>
                    <a:pt x="75906" y="-83"/>
                  </a:cubicBezTo>
                  <a:cubicBezTo>
                    <a:pt x="33938" y="-83"/>
                    <a:pt x="-86" y="33940"/>
                    <a:pt x="-86" y="75909"/>
                  </a:cubicBezTo>
                  <a:cubicBezTo>
                    <a:pt x="-93" y="81947"/>
                    <a:pt x="634" y="87963"/>
                    <a:pt x="2072" y="93828"/>
                  </a:cubicBezTo>
                  <a:cubicBezTo>
                    <a:pt x="3469" y="104018"/>
                    <a:pt x="6254" y="113970"/>
                    <a:pt x="10348" y="123404"/>
                  </a:cubicBezTo>
                  <a:cubicBezTo>
                    <a:pt x="17545" y="139092"/>
                    <a:pt x="49280" y="190833"/>
                    <a:pt x="63672" y="214436"/>
                  </a:cubicBezTo>
                  <a:cubicBezTo>
                    <a:pt x="44171" y="216883"/>
                    <a:pt x="34887" y="225303"/>
                    <a:pt x="34887" y="233218"/>
                  </a:cubicBezTo>
                  <a:cubicBezTo>
                    <a:pt x="34887" y="242645"/>
                    <a:pt x="47697" y="252720"/>
                    <a:pt x="75690" y="252720"/>
                  </a:cubicBezTo>
                  <a:cubicBezTo>
                    <a:pt x="103683" y="252720"/>
                    <a:pt x="116421" y="242645"/>
                    <a:pt x="116421" y="233218"/>
                  </a:cubicBezTo>
                  <a:cubicBezTo>
                    <a:pt x="116421" y="225303"/>
                    <a:pt x="107425" y="216883"/>
                    <a:pt x="87636" y="214436"/>
                  </a:cubicBezTo>
                  <a:cubicBezTo>
                    <a:pt x="102028" y="190833"/>
                    <a:pt x="133476" y="139092"/>
                    <a:pt x="140960" y="123404"/>
                  </a:cubicBezTo>
                  <a:cubicBezTo>
                    <a:pt x="145227" y="113991"/>
                    <a:pt x="148178" y="104039"/>
                    <a:pt x="149739" y="93828"/>
                  </a:cubicBezTo>
                  <a:close/>
                  <a:moveTo>
                    <a:pt x="104907" y="233218"/>
                  </a:moveTo>
                  <a:cubicBezTo>
                    <a:pt x="104115" y="235449"/>
                    <a:pt x="94328" y="240990"/>
                    <a:pt x="76122" y="240990"/>
                  </a:cubicBezTo>
                  <a:cubicBezTo>
                    <a:pt x="57915" y="240990"/>
                    <a:pt x="47337" y="235305"/>
                    <a:pt x="47337" y="233290"/>
                  </a:cubicBezTo>
                  <a:cubicBezTo>
                    <a:pt x="47912" y="231347"/>
                    <a:pt x="55901" y="226526"/>
                    <a:pt x="71012" y="225590"/>
                  </a:cubicBezTo>
                  <a:lnTo>
                    <a:pt x="71444" y="226238"/>
                  </a:lnTo>
                  <a:cubicBezTo>
                    <a:pt x="72502" y="227958"/>
                    <a:pt x="74387" y="228994"/>
                    <a:pt x="76410" y="228973"/>
                  </a:cubicBezTo>
                  <a:cubicBezTo>
                    <a:pt x="78425" y="228980"/>
                    <a:pt x="80303" y="227951"/>
                    <a:pt x="81375" y="226238"/>
                  </a:cubicBezTo>
                  <a:lnTo>
                    <a:pt x="81807" y="225590"/>
                  </a:lnTo>
                  <a:cubicBezTo>
                    <a:pt x="96199" y="226238"/>
                    <a:pt x="104187" y="230916"/>
                    <a:pt x="104907" y="232931"/>
                  </a:cubicBezTo>
                  <a:close/>
                  <a:moveTo>
                    <a:pt x="20999" y="118079"/>
                  </a:moveTo>
                  <a:cubicBezTo>
                    <a:pt x="17400" y="109573"/>
                    <a:pt x="14976" y="100614"/>
                    <a:pt x="13802" y="91453"/>
                  </a:cubicBezTo>
                  <a:cubicBezTo>
                    <a:pt x="13795" y="91287"/>
                    <a:pt x="13795" y="91115"/>
                    <a:pt x="13802" y="90949"/>
                  </a:cubicBezTo>
                  <a:cubicBezTo>
                    <a:pt x="5304" y="56494"/>
                    <a:pt x="26346" y="21664"/>
                    <a:pt x="60801" y="13165"/>
                  </a:cubicBezTo>
                  <a:cubicBezTo>
                    <a:pt x="95257" y="4659"/>
                    <a:pt x="130086" y="25701"/>
                    <a:pt x="138585" y="60164"/>
                  </a:cubicBezTo>
                  <a:cubicBezTo>
                    <a:pt x="141082" y="70274"/>
                    <a:pt x="141082" y="80838"/>
                    <a:pt x="138585" y="90949"/>
                  </a:cubicBezTo>
                  <a:cubicBezTo>
                    <a:pt x="138592" y="91115"/>
                    <a:pt x="138592" y="91287"/>
                    <a:pt x="138585" y="91453"/>
                  </a:cubicBezTo>
                  <a:cubicBezTo>
                    <a:pt x="137405" y="100614"/>
                    <a:pt x="134987" y="109573"/>
                    <a:pt x="131389" y="118079"/>
                  </a:cubicBezTo>
                  <a:cubicBezTo>
                    <a:pt x="124193" y="133911"/>
                    <a:pt x="89507" y="190041"/>
                    <a:pt x="76482" y="211630"/>
                  </a:cubicBezTo>
                  <a:cubicBezTo>
                    <a:pt x="62881" y="190401"/>
                    <a:pt x="28339" y="133911"/>
                    <a:pt x="21143" y="118079"/>
                  </a:cubicBezTo>
                  <a:close/>
                </a:path>
              </a:pathLst>
            </a:custGeom>
            <a:grpFill/>
            <a:ln w="718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5EA76861-7C91-E99F-0256-BB8523E2AD44}"/>
                </a:ext>
              </a:extLst>
            </p:cNvPr>
            <p:cNvSpPr/>
            <p:nvPr/>
          </p:nvSpPr>
          <p:spPr>
            <a:xfrm>
              <a:off x="10253" y="8187"/>
              <a:ext cx="129" cy="129"/>
            </a:xfrm>
            <a:custGeom>
              <a:avLst/>
              <a:gdLst>
                <a:gd name="connsiteX0" fmla="*/ 40788 w 81605"/>
                <a:gd name="connsiteY0" fmla="*/ -83 h 81605"/>
                <a:gd name="connsiteX1" fmla="*/ -86 w 81605"/>
                <a:gd name="connsiteY1" fmla="*/ 40647 h 81605"/>
                <a:gd name="connsiteX2" fmla="*/ 40645 w 81605"/>
                <a:gd name="connsiteY2" fmla="*/ 81522 h 81605"/>
                <a:gd name="connsiteX3" fmla="*/ 81519 w 81605"/>
                <a:gd name="connsiteY3" fmla="*/ 40792 h 81605"/>
                <a:gd name="connsiteX4" fmla="*/ 81519 w 81605"/>
                <a:gd name="connsiteY4" fmla="*/ 40647 h 81605"/>
                <a:gd name="connsiteX5" fmla="*/ 40788 w 81605"/>
                <a:gd name="connsiteY5" fmla="*/ -83 h 81605"/>
                <a:gd name="connsiteX6" fmla="*/ 12003 w 81605"/>
                <a:gd name="connsiteY6" fmla="*/ 40647 h 81605"/>
                <a:gd name="connsiteX7" fmla="*/ 40788 w 81605"/>
                <a:gd name="connsiteY7" fmla="*/ 11863 h 81605"/>
                <a:gd name="connsiteX8" fmla="*/ 69573 w 81605"/>
                <a:gd name="connsiteY8" fmla="*/ 40647 h 81605"/>
                <a:gd name="connsiteX9" fmla="*/ 40788 w 81605"/>
                <a:gd name="connsiteY9" fmla="*/ 69432 h 81605"/>
                <a:gd name="connsiteX10" fmla="*/ 11716 w 81605"/>
                <a:gd name="connsiteY10" fmla="*/ 40936 h 81605"/>
                <a:gd name="connsiteX11" fmla="*/ 11716 w 81605"/>
                <a:gd name="connsiteY11" fmla="*/ 40647 h 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605" h="81605">
                  <a:moveTo>
                    <a:pt x="40788" y="-83"/>
                  </a:moveTo>
                  <a:cubicBezTo>
                    <a:pt x="18257" y="-119"/>
                    <a:pt x="-43" y="18116"/>
                    <a:pt x="-86" y="40647"/>
                  </a:cubicBezTo>
                  <a:cubicBezTo>
                    <a:pt x="-129" y="63179"/>
                    <a:pt x="18113" y="81479"/>
                    <a:pt x="40645" y="81522"/>
                  </a:cubicBezTo>
                  <a:cubicBezTo>
                    <a:pt x="63176" y="81558"/>
                    <a:pt x="81476" y="63323"/>
                    <a:pt x="81519" y="40792"/>
                  </a:cubicBezTo>
                  <a:cubicBezTo>
                    <a:pt x="81519" y="40741"/>
                    <a:pt x="81519" y="40698"/>
                    <a:pt x="81519" y="40647"/>
                  </a:cubicBezTo>
                  <a:cubicBezTo>
                    <a:pt x="81440" y="18188"/>
                    <a:pt x="63248" y="-4"/>
                    <a:pt x="40788" y="-83"/>
                  </a:cubicBezTo>
                  <a:close/>
                  <a:moveTo>
                    <a:pt x="12003" y="40647"/>
                  </a:moveTo>
                  <a:cubicBezTo>
                    <a:pt x="12003" y="24751"/>
                    <a:pt x="24892" y="11863"/>
                    <a:pt x="40788" y="11863"/>
                  </a:cubicBezTo>
                  <a:cubicBezTo>
                    <a:pt x="56685" y="11863"/>
                    <a:pt x="69573" y="24751"/>
                    <a:pt x="69573" y="40647"/>
                  </a:cubicBezTo>
                  <a:cubicBezTo>
                    <a:pt x="69573" y="56544"/>
                    <a:pt x="56685" y="69432"/>
                    <a:pt x="40788" y="69432"/>
                  </a:cubicBezTo>
                  <a:cubicBezTo>
                    <a:pt x="24892" y="69591"/>
                    <a:pt x="11874" y="56832"/>
                    <a:pt x="11716" y="40936"/>
                  </a:cubicBezTo>
                  <a:cubicBezTo>
                    <a:pt x="11716" y="40842"/>
                    <a:pt x="11716" y="40741"/>
                    <a:pt x="11716" y="40647"/>
                  </a:cubicBezTo>
                  <a:close/>
                </a:path>
              </a:pathLst>
            </a:custGeom>
            <a:grpFill/>
            <a:ln w="718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262692DD-0610-4131-DC58-E5542D168FEC}"/>
              </a:ext>
            </a:extLst>
          </p:cNvPr>
          <p:cNvSpPr/>
          <p:nvPr/>
        </p:nvSpPr>
        <p:spPr>
          <a:xfrm>
            <a:off x="5213494" y="1944031"/>
            <a:ext cx="568593" cy="330846"/>
          </a:xfrm>
          <a:custGeom>
            <a:avLst/>
            <a:gdLst>
              <a:gd name="connsiteX0" fmla="*/ 43478 w 318179"/>
              <a:gd name="connsiteY0" fmla="*/ 99996 h 185138"/>
              <a:gd name="connsiteX1" fmla="*/ 33403 w 318179"/>
              <a:gd name="connsiteY1" fmla="*/ 112589 h 185138"/>
              <a:gd name="connsiteX2" fmla="*/ 36066 w 318179"/>
              <a:gd name="connsiteY2" fmla="*/ 120433 h 185138"/>
              <a:gd name="connsiteX3" fmla="*/ 30668 w 318179"/>
              <a:gd name="connsiteY3" fmla="*/ 152240 h 185138"/>
              <a:gd name="connsiteX4" fmla="*/ 31748 w 318179"/>
              <a:gd name="connsiteY4" fmla="*/ 156054 h 185138"/>
              <a:gd name="connsiteX5" fmla="*/ 35274 w 318179"/>
              <a:gd name="connsiteY5" fmla="*/ 157709 h 185138"/>
              <a:gd name="connsiteX6" fmla="*/ 57151 w 318179"/>
              <a:gd name="connsiteY6" fmla="*/ 157709 h 185138"/>
              <a:gd name="connsiteX7" fmla="*/ 60677 w 318179"/>
              <a:gd name="connsiteY7" fmla="*/ 156126 h 185138"/>
              <a:gd name="connsiteX8" fmla="*/ 61828 w 318179"/>
              <a:gd name="connsiteY8" fmla="*/ 152384 h 185138"/>
              <a:gd name="connsiteX9" fmla="*/ 57223 w 318179"/>
              <a:gd name="connsiteY9" fmla="*/ 119210 h 185138"/>
              <a:gd name="connsiteX10" fmla="*/ 59022 w 318179"/>
              <a:gd name="connsiteY10" fmla="*/ 112589 h 185138"/>
              <a:gd name="connsiteX11" fmla="*/ 52833 w 318179"/>
              <a:gd name="connsiteY11" fmla="*/ 101651 h 185138"/>
              <a:gd name="connsiteX12" fmla="*/ 52833 w 318179"/>
              <a:gd name="connsiteY12" fmla="*/ 84380 h 185138"/>
              <a:gd name="connsiteX13" fmla="*/ 81618 w 318179"/>
              <a:gd name="connsiteY13" fmla="*/ 96973 h 185138"/>
              <a:gd name="connsiteX14" fmla="*/ 81618 w 318179"/>
              <a:gd name="connsiteY14" fmla="*/ 168936 h 185138"/>
              <a:gd name="connsiteX15" fmla="*/ 97737 w 318179"/>
              <a:gd name="connsiteY15" fmla="*/ 185055 h 185138"/>
              <a:gd name="connsiteX16" fmla="*/ 230076 w 318179"/>
              <a:gd name="connsiteY16" fmla="*/ 185055 h 185138"/>
              <a:gd name="connsiteX17" fmla="*/ 246195 w 318179"/>
              <a:gd name="connsiteY17" fmla="*/ 168936 h 185138"/>
              <a:gd name="connsiteX18" fmla="*/ 246195 w 318179"/>
              <a:gd name="connsiteY18" fmla="*/ 92584 h 185138"/>
              <a:gd name="connsiteX19" fmla="*/ 315279 w 318179"/>
              <a:gd name="connsiteY19" fmla="*/ 62575 h 185138"/>
              <a:gd name="connsiteX20" fmla="*/ 318086 w 318179"/>
              <a:gd name="connsiteY20" fmla="*/ 58114 h 185138"/>
              <a:gd name="connsiteX21" fmla="*/ 314919 w 318179"/>
              <a:gd name="connsiteY21" fmla="*/ 53868 h 185138"/>
              <a:gd name="connsiteX22" fmla="*/ 157754 w 318179"/>
              <a:gd name="connsiteY22" fmla="*/ 184 h 185138"/>
              <a:gd name="connsiteX23" fmla="*/ 154587 w 318179"/>
              <a:gd name="connsiteY23" fmla="*/ 184 h 185138"/>
              <a:gd name="connsiteX24" fmla="*/ 4618 w 318179"/>
              <a:gd name="connsiteY24" fmla="*/ 53580 h 185138"/>
              <a:gd name="connsiteX25" fmla="*/ 13 w 318179"/>
              <a:gd name="connsiteY25" fmla="*/ 57322 h 185138"/>
              <a:gd name="connsiteX26" fmla="*/ 2747 w 318179"/>
              <a:gd name="connsiteY26" fmla="*/ 62575 h 185138"/>
              <a:gd name="connsiteX27" fmla="*/ 43622 w 318179"/>
              <a:gd name="connsiteY27" fmla="*/ 80350 h 185138"/>
              <a:gd name="connsiteX28" fmla="*/ 40599 w 318179"/>
              <a:gd name="connsiteY28" fmla="*/ 148354 h 185138"/>
              <a:gd name="connsiteX29" fmla="*/ 45493 w 318179"/>
              <a:gd name="connsiteY29" fmla="*/ 119569 h 185138"/>
              <a:gd name="connsiteX30" fmla="*/ 43838 w 318179"/>
              <a:gd name="connsiteY30" fmla="*/ 115180 h 185138"/>
              <a:gd name="connsiteX31" fmla="*/ 42614 w 318179"/>
              <a:gd name="connsiteY31" fmla="*/ 112445 h 185138"/>
              <a:gd name="connsiteX32" fmla="*/ 46068 w 318179"/>
              <a:gd name="connsiteY32" fmla="*/ 108991 h 185138"/>
              <a:gd name="connsiteX33" fmla="*/ 49595 w 318179"/>
              <a:gd name="connsiteY33" fmla="*/ 112445 h 185138"/>
              <a:gd name="connsiteX34" fmla="*/ 48731 w 318179"/>
              <a:gd name="connsiteY34" fmla="*/ 114748 h 185138"/>
              <a:gd name="connsiteX35" fmla="*/ 47580 w 318179"/>
              <a:gd name="connsiteY35" fmla="*/ 118490 h 185138"/>
              <a:gd name="connsiteX36" fmla="*/ 51681 w 318179"/>
              <a:gd name="connsiteY36" fmla="*/ 148210 h 185138"/>
              <a:gd name="connsiteX37" fmla="*/ 236984 w 318179"/>
              <a:gd name="connsiteY37" fmla="*/ 169008 h 185138"/>
              <a:gd name="connsiteX38" fmla="*/ 230220 w 318179"/>
              <a:gd name="connsiteY38" fmla="*/ 175700 h 185138"/>
              <a:gd name="connsiteX39" fmla="*/ 98169 w 318179"/>
              <a:gd name="connsiteY39" fmla="*/ 175700 h 185138"/>
              <a:gd name="connsiteX40" fmla="*/ 91477 w 318179"/>
              <a:gd name="connsiteY40" fmla="*/ 169008 h 185138"/>
              <a:gd name="connsiteX41" fmla="*/ 91477 w 318179"/>
              <a:gd name="connsiteY41" fmla="*/ 101075 h 185138"/>
              <a:gd name="connsiteX42" fmla="*/ 157394 w 318179"/>
              <a:gd name="connsiteY42" fmla="*/ 129860 h 185138"/>
              <a:gd name="connsiteX43" fmla="*/ 159265 w 318179"/>
              <a:gd name="connsiteY43" fmla="*/ 130292 h 185138"/>
              <a:gd name="connsiteX44" fmla="*/ 161136 w 318179"/>
              <a:gd name="connsiteY44" fmla="*/ 129860 h 185138"/>
              <a:gd name="connsiteX45" fmla="*/ 237272 w 318179"/>
              <a:gd name="connsiteY45" fmla="*/ 96901 h 185138"/>
              <a:gd name="connsiteX46" fmla="*/ 19011 w 318179"/>
              <a:gd name="connsiteY46" fmla="*/ 59337 h 185138"/>
              <a:gd name="connsiteX47" fmla="*/ 156602 w 318179"/>
              <a:gd name="connsiteY47" fmla="*/ 9971 h 185138"/>
              <a:gd name="connsiteX48" fmla="*/ 300527 w 318179"/>
              <a:gd name="connsiteY48" fmla="*/ 59193 h 185138"/>
              <a:gd name="connsiteX49" fmla="*/ 158905 w 318179"/>
              <a:gd name="connsiteY49" fmla="*/ 120577 h 185138"/>
              <a:gd name="connsiteX50" fmla="*/ 65354 w 318179"/>
              <a:gd name="connsiteY50" fmla="*/ 80062 h 185138"/>
              <a:gd name="connsiteX51" fmla="*/ 144513 w 318179"/>
              <a:gd name="connsiteY51" fmla="*/ 69628 h 185138"/>
              <a:gd name="connsiteX52" fmla="*/ 158905 w 318179"/>
              <a:gd name="connsiteY52" fmla="*/ 73082 h 185138"/>
              <a:gd name="connsiteX53" fmla="*/ 177975 w 318179"/>
              <a:gd name="connsiteY53" fmla="*/ 63007 h 185138"/>
              <a:gd name="connsiteX54" fmla="*/ 158905 w 318179"/>
              <a:gd name="connsiteY54" fmla="*/ 52932 h 185138"/>
              <a:gd name="connsiteX55" fmla="*/ 140267 w 318179"/>
              <a:gd name="connsiteY55" fmla="*/ 60704 h 185138"/>
              <a:gd name="connsiteX56" fmla="*/ 48731 w 318179"/>
              <a:gd name="connsiteY56" fmla="*/ 72794 h 185138"/>
              <a:gd name="connsiteX57" fmla="*/ 144944 w 318179"/>
              <a:gd name="connsiteY57" fmla="*/ 62647 h 185138"/>
              <a:gd name="connsiteX58" fmla="*/ 159337 w 318179"/>
              <a:gd name="connsiteY58" fmla="*/ 57250 h 185138"/>
              <a:gd name="connsiteX59" fmla="*/ 173729 w 318179"/>
              <a:gd name="connsiteY59" fmla="*/ 62647 h 185138"/>
              <a:gd name="connsiteX60" fmla="*/ 159337 w 318179"/>
              <a:gd name="connsiteY60" fmla="*/ 67973 h 185138"/>
              <a:gd name="connsiteX61" fmla="*/ 144657 w 318179"/>
              <a:gd name="connsiteY61" fmla="*/ 62647 h 18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18179" h="185138">
                <a:moveTo>
                  <a:pt x="43478" y="99996"/>
                </a:moveTo>
                <a:cubicBezTo>
                  <a:pt x="37597" y="101334"/>
                  <a:pt x="33420" y="106559"/>
                  <a:pt x="33403" y="112589"/>
                </a:cubicBezTo>
                <a:cubicBezTo>
                  <a:pt x="33392" y="115424"/>
                  <a:pt x="34329" y="118188"/>
                  <a:pt x="36066" y="120433"/>
                </a:cubicBezTo>
                <a:lnTo>
                  <a:pt x="30668" y="152240"/>
                </a:lnTo>
                <a:cubicBezTo>
                  <a:pt x="30435" y="153608"/>
                  <a:pt x="30831" y="155011"/>
                  <a:pt x="31748" y="156054"/>
                </a:cubicBezTo>
                <a:cubicBezTo>
                  <a:pt x="32608" y="157119"/>
                  <a:pt x="33907" y="157724"/>
                  <a:pt x="35274" y="157709"/>
                </a:cubicBezTo>
                <a:lnTo>
                  <a:pt x="57151" y="157709"/>
                </a:lnTo>
                <a:cubicBezTo>
                  <a:pt x="58501" y="157724"/>
                  <a:pt x="59790" y="157148"/>
                  <a:pt x="60677" y="156126"/>
                </a:cubicBezTo>
                <a:cubicBezTo>
                  <a:pt x="61573" y="155097"/>
                  <a:pt x="61991" y="153737"/>
                  <a:pt x="61828" y="152384"/>
                </a:cubicBezTo>
                <a:lnTo>
                  <a:pt x="57223" y="119210"/>
                </a:lnTo>
                <a:cubicBezTo>
                  <a:pt x="58427" y="117216"/>
                  <a:pt x="59050" y="114921"/>
                  <a:pt x="59022" y="112589"/>
                </a:cubicBezTo>
                <a:cubicBezTo>
                  <a:pt x="59026" y="108106"/>
                  <a:pt x="56676" y="103954"/>
                  <a:pt x="52833" y="101651"/>
                </a:cubicBezTo>
                <a:lnTo>
                  <a:pt x="52833" y="84380"/>
                </a:lnTo>
                <a:lnTo>
                  <a:pt x="81618" y="96973"/>
                </a:lnTo>
                <a:lnTo>
                  <a:pt x="81618" y="168936"/>
                </a:lnTo>
                <a:cubicBezTo>
                  <a:pt x="81657" y="177823"/>
                  <a:pt x="88851" y="185019"/>
                  <a:pt x="97737" y="185055"/>
                </a:cubicBezTo>
                <a:lnTo>
                  <a:pt x="230076" y="185055"/>
                </a:lnTo>
                <a:cubicBezTo>
                  <a:pt x="238978" y="185055"/>
                  <a:pt x="246195" y="177837"/>
                  <a:pt x="246195" y="168936"/>
                </a:cubicBezTo>
                <a:lnTo>
                  <a:pt x="246195" y="92584"/>
                </a:lnTo>
                <a:lnTo>
                  <a:pt x="315279" y="62575"/>
                </a:lnTo>
                <a:cubicBezTo>
                  <a:pt x="317071" y="61841"/>
                  <a:pt x="318201" y="60048"/>
                  <a:pt x="318086" y="58114"/>
                </a:cubicBezTo>
                <a:cubicBezTo>
                  <a:pt x="318028" y="56172"/>
                  <a:pt x="316762" y="54474"/>
                  <a:pt x="314919" y="53868"/>
                </a:cubicBezTo>
                <a:lnTo>
                  <a:pt x="157754" y="184"/>
                </a:lnTo>
                <a:cubicBezTo>
                  <a:pt x="156732" y="-172"/>
                  <a:pt x="155609" y="-172"/>
                  <a:pt x="154587" y="184"/>
                </a:cubicBezTo>
                <a:cubicBezTo>
                  <a:pt x="101048" y="20621"/>
                  <a:pt x="12678" y="53148"/>
                  <a:pt x="4618" y="53580"/>
                </a:cubicBezTo>
                <a:cubicBezTo>
                  <a:pt x="2406" y="53623"/>
                  <a:pt x="508" y="55166"/>
                  <a:pt x="13" y="57322"/>
                </a:cubicBezTo>
                <a:cubicBezTo>
                  <a:pt x="-442" y="59500"/>
                  <a:pt x="702" y="61697"/>
                  <a:pt x="2747" y="62575"/>
                </a:cubicBezTo>
                <a:lnTo>
                  <a:pt x="43622" y="80350"/>
                </a:lnTo>
                <a:close/>
                <a:moveTo>
                  <a:pt x="40599" y="148354"/>
                </a:moveTo>
                <a:lnTo>
                  <a:pt x="45493" y="119569"/>
                </a:lnTo>
                <a:cubicBezTo>
                  <a:pt x="45783" y="117914"/>
                  <a:pt x="45149" y="116230"/>
                  <a:pt x="43838" y="115180"/>
                </a:cubicBezTo>
                <a:cubicBezTo>
                  <a:pt x="43052" y="114489"/>
                  <a:pt x="42605" y="113489"/>
                  <a:pt x="42614" y="112445"/>
                </a:cubicBezTo>
                <a:cubicBezTo>
                  <a:pt x="42614" y="110538"/>
                  <a:pt x="44161" y="108991"/>
                  <a:pt x="46068" y="108991"/>
                </a:cubicBezTo>
                <a:cubicBezTo>
                  <a:pt x="47988" y="108991"/>
                  <a:pt x="49556" y="110524"/>
                  <a:pt x="49595" y="112445"/>
                </a:cubicBezTo>
                <a:cubicBezTo>
                  <a:pt x="49586" y="113287"/>
                  <a:pt x="49280" y="114108"/>
                  <a:pt x="48731" y="114748"/>
                </a:cubicBezTo>
                <a:cubicBezTo>
                  <a:pt x="47818" y="115770"/>
                  <a:pt x="47398" y="117137"/>
                  <a:pt x="47580" y="118490"/>
                </a:cubicBezTo>
                <a:lnTo>
                  <a:pt x="51681" y="148210"/>
                </a:lnTo>
                <a:close/>
                <a:moveTo>
                  <a:pt x="236984" y="169008"/>
                </a:moveTo>
                <a:cubicBezTo>
                  <a:pt x="236948" y="172714"/>
                  <a:pt x="233926" y="175700"/>
                  <a:pt x="230220" y="175700"/>
                </a:cubicBezTo>
                <a:lnTo>
                  <a:pt x="98169" y="175700"/>
                </a:lnTo>
                <a:cubicBezTo>
                  <a:pt x="94473" y="175700"/>
                  <a:pt x="91477" y="172706"/>
                  <a:pt x="91477" y="169008"/>
                </a:cubicBezTo>
                <a:lnTo>
                  <a:pt x="91477" y="101075"/>
                </a:lnTo>
                <a:lnTo>
                  <a:pt x="157394" y="129860"/>
                </a:lnTo>
                <a:cubicBezTo>
                  <a:pt x="157977" y="130141"/>
                  <a:pt x="158617" y="130285"/>
                  <a:pt x="159265" y="130292"/>
                </a:cubicBezTo>
                <a:cubicBezTo>
                  <a:pt x="159913" y="130292"/>
                  <a:pt x="160553" y="130148"/>
                  <a:pt x="161136" y="129860"/>
                </a:cubicBezTo>
                <a:lnTo>
                  <a:pt x="237272" y="96901"/>
                </a:lnTo>
                <a:close/>
                <a:moveTo>
                  <a:pt x="19011" y="59337"/>
                </a:moveTo>
                <a:cubicBezTo>
                  <a:pt x="52689" y="48759"/>
                  <a:pt x="134150" y="18031"/>
                  <a:pt x="156602" y="9971"/>
                </a:cubicBezTo>
                <a:lnTo>
                  <a:pt x="300527" y="59193"/>
                </a:lnTo>
                <a:lnTo>
                  <a:pt x="158905" y="120577"/>
                </a:lnTo>
                <a:lnTo>
                  <a:pt x="65354" y="80062"/>
                </a:lnTo>
                <a:lnTo>
                  <a:pt x="144513" y="69628"/>
                </a:lnTo>
                <a:cubicBezTo>
                  <a:pt x="148924" y="72017"/>
                  <a:pt x="153889" y="73204"/>
                  <a:pt x="158905" y="73082"/>
                </a:cubicBezTo>
                <a:cubicBezTo>
                  <a:pt x="169771" y="73082"/>
                  <a:pt x="177975" y="68692"/>
                  <a:pt x="177975" y="63007"/>
                </a:cubicBezTo>
                <a:cubicBezTo>
                  <a:pt x="177975" y="57322"/>
                  <a:pt x="169771" y="52932"/>
                  <a:pt x="158905" y="52932"/>
                </a:cubicBezTo>
                <a:cubicBezTo>
                  <a:pt x="149550" y="52932"/>
                  <a:pt x="142138" y="56099"/>
                  <a:pt x="140267" y="60704"/>
                </a:cubicBezTo>
                <a:lnTo>
                  <a:pt x="48731" y="72794"/>
                </a:lnTo>
                <a:close/>
                <a:moveTo>
                  <a:pt x="144944" y="62647"/>
                </a:moveTo>
                <a:cubicBezTo>
                  <a:pt x="144944" y="60417"/>
                  <a:pt x="150558" y="57250"/>
                  <a:pt x="159337" y="57250"/>
                </a:cubicBezTo>
                <a:cubicBezTo>
                  <a:pt x="168116" y="57250"/>
                  <a:pt x="173729" y="60417"/>
                  <a:pt x="173729" y="62647"/>
                </a:cubicBezTo>
                <a:cubicBezTo>
                  <a:pt x="173729" y="64878"/>
                  <a:pt x="168116" y="67973"/>
                  <a:pt x="159337" y="67973"/>
                </a:cubicBezTo>
                <a:cubicBezTo>
                  <a:pt x="150558" y="67973"/>
                  <a:pt x="144657" y="64806"/>
                  <a:pt x="144657" y="62647"/>
                </a:cubicBezTo>
                <a:close/>
              </a:path>
            </a:pathLst>
          </a:custGeom>
          <a:solidFill>
            <a:schemeClr val="accent2"/>
          </a:solidFill>
          <a:ln w="7189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FFFF75E1-0295-2E24-3CC0-57A982156A8F}"/>
              </a:ext>
            </a:extLst>
          </p:cNvPr>
          <p:cNvSpPr/>
          <p:nvPr/>
        </p:nvSpPr>
        <p:spPr>
          <a:xfrm>
            <a:off x="6740766" y="2840125"/>
            <a:ext cx="419185" cy="416399"/>
          </a:xfrm>
          <a:custGeom>
            <a:avLst/>
            <a:gdLst>
              <a:gd name="connsiteX0" fmla="*/ 110774 w 234572"/>
              <a:gd name="connsiteY0" fmla="*/ 232931 h 233013"/>
              <a:gd name="connsiteX1" fmla="*/ 122001 w 234572"/>
              <a:gd name="connsiteY1" fmla="*/ 232931 h 233013"/>
              <a:gd name="connsiteX2" fmla="*/ 234413 w 234572"/>
              <a:gd name="connsiteY2" fmla="*/ 112329 h 233013"/>
              <a:gd name="connsiteX3" fmla="*/ 122001 w 234572"/>
              <a:gd name="connsiteY3" fmla="*/ -83 h 233013"/>
              <a:gd name="connsiteX4" fmla="*/ 110774 w 234572"/>
              <a:gd name="connsiteY4" fmla="*/ -83 h 233013"/>
              <a:gd name="connsiteX5" fmla="*/ 60 w 234572"/>
              <a:gd name="connsiteY5" fmla="*/ 122217 h 233013"/>
              <a:gd name="connsiteX6" fmla="*/ 110774 w 234572"/>
              <a:gd name="connsiteY6" fmla="*/ 232931 h 233013"/>
              <a:gd name="connsiteX7" fmla="*/ 40683 w 234572"/>
              <a:gd name="connsiteY7" fmla="*/ 192056 h 233013"/>
              <a:gd name="connsiteX8" fmla="*/ 64575 w 234572"/>
              <a:gd name="connsiteY8" fmla="*/ 178383 h 233013"/>
              <a:gd name="connsiteX9" fmla="*/ 97749 w 234572"/>
              <a:gd name="connsiteY9" fmla="*/ 222424 h 233013"/>
              <a:gd name="connsiteX10" fmla="*/ 40683 w 234572"/>
              <a:gd name="connsiteY10" fmla="*/ 192056 h 233013"/>
              <a:gd name="connsiteX11" fmla="*/ 112646 w 234572"/>
              <a:gd name="connsiteY11" fmla="*/ 223216 h 233013"/>
              <a:gd name="connsiteX12" fmla="*/ 72707 w 234572"/>
              <a:gd name="connsiteY12" fmla="*/ 175001 h 233013"/>
              <a:gd name="connsiteX13" fmla="*/ 112646 w 234572"/>
              <a:gd name="connsiteY13" fmla="*/ 167013 h 233013"/>
              <a:gd name="connsiteX14" fmla="*/ 112646 w 234572"/>
              <a:gd name="connsiteY14" fmla="*/ 158018 h 233013"/>
              <a:gd name="connsiteX15" fmla="*/ 69108 w 234572"/>
              <a:gd name="connsiteY15" fmla="*/ 166725 h 233013"/>
              <a:gd name="connsiteX16" fmla="*/ 59753 w 234572"/>
              <a:gd name="connsiteY16" fmla="*/ 124987 h 233013"/>
              <a:gd name="connsiteX17" fmla="*/ 112646 w 234572"/>
              <a:gd name="connsiteY17" fmla="*/ 124987 h 233013"/>
              <a:gd name="connsiteX18" fmla="*/ 112646 w 234572"/>
              <a:gd name="connsiteY18" fmla="*/ 115920 h 233013"/>
              <a:gd name="connsiteX19" fmla="*/ 59465 w 234572"/>
              <a:gd name="connsiteY19" fmla="*/ 115920 h 233013"/>
              <a:gd name="connsiteX20" fmla="*/ 66662 w 234572"/>
              <a:gd name="connsiteY20" fmla="*/ 72743 h 233013"/>
              <a:gd name="connsiteX21" fmla="*/ 112646 w 234572"/>
              <a:gd name="connsiteY21" fmla="*/ 82529 h 233013"/>
              <a:gd name="connsiteX22" fmla="*/ 135242 w 234572"/>
              <a:gd name="connsiteY22" fmla="*/ 222712 h 233013"/>
              <a:gd name="connsiteX23" fmla="*/ 169567 w 234572"/>
              <a:gd name="connsiteY23" fmla="*/ 176728 h 233013"/>
              <a:gd name="connsiteX24" fmla="*/ 195258 w 234572"/>
              <a:gd name="connsiteY24" fmla="*/ 190689 h 233013"/>
              <a:gd name="connsiteX25" fmla="*/ 135098 w 234572"/>
              <a:gd name="connsiteY25" fmla="*/ 222712 h 233013"/>
              <a:gd name="connsiteX26" fmla="*/ 201231 w 234572"/>
              <a:gd name="connsiteY26" fmla="*/ 183852 h 233013"/>
              <a:gd name="connsiteX27" fmla="*/ 173094 w 234572"/>
              <a:gd name="connsiteY27" fmla="*/ 168381 h 233013"/>
              <a:gd name="connsiteX28" fmla="*/ 182377 w 234572"/>
              <a:gd name="connsiteY28" fmla="*/ 125203 h 233013"/>
              <a:gd name="connsiteX29" fmla="*/ 224475 w 234572"/>
              <a:gd name="connsiteY29" fmla="*/ 125203 h 233013"/>
              <a:gd name="connsiteX30" fmla="*/ 201087 w 234572"/>
              <a:gd name="connsiteY30" fmla="*/ 183852 h 233013"/>
              <a:gd name="connsiteX31" fmla="*/ 204613 w 234572"/>
              <a:gd name="connsiteY31" fmla="*/ 53889 h 233013"/>
              <a:gd name="connsiteX32" fmla="*/ 224835 w 234572"/>
              <a:gd name="connsiteY32" fmla="*/ 115848 h 233013"/>
              <a:gd name="connsiteX33" fmla="*/ 182665 w 234572"/>
              <a:gd name="connsiteY33" fmla="*/ 115848 h 233013"/>
              <a:gd name="connsiteX34" fmla="*/ 175468 w 234572"/>
              <a:gd name="connsiteY34" fmla="*/ 70944 h 233013"/>
              <a:gd name="connsiteX35" fmla="*/ 204469 w 234572"/>
              <a:gd name="connsiteY35" fmla="*/ 53889 h 233013"/>
              <a:gd name="connsiteX36" fmla="*/ 199000 w 234572"/>
              <a:gd name="connsiteY36" fmla="*/ 46692 h 233013"/>
              <a:gd name="connsiteX37" fmla="*/ 172158 w 234572"/>
              <a:gd name="connsiteY37" fmla="*/ 62380 h 233013"/>
              <a:gd name="connsiteX38" fmla="*/ 135242 w 234572"/>
              <a:gd name="connsiteY38" fmla="*/ 10424 h 233013"/>
              <a:gd name="connsiteX39" fmla="*/ 199000 w 234572"/>
              <a:gd name="connsiteY39" fmla="*/ 46836 h 233013"/>
              <a:gd name="connsiteX40" fmla="*/ 121713 w 234572"/>
              <a:gd name="connsiteY40" fmla="*/ 10711 h 233013"/>
              <a:gd name="connsiteX41" fmla="*/ 163739 w 234572"/>
              <a:gd name="connsiteY41" fmla="*/ 65546 h 233013"/>
              <a:gd name="connsiteX42" fmla="*/ 121713 w 234572"/>
              <a:gd name="connsiteY42" fmla="*/ 73246 h 233013"/>
              <a:gd name="connsiteX43" fmla="*/ 121713 w 234572"/>
              <a:gd name="connsiteY43" fmla="*/ 82674 h 233013"/>
              <a:gd name="connsiteX44" fmla="*/ 166833 w 234572"/>
              <a:gd name="connsiteY44" fmla="*/ 74326 h 233013"/>
              <a:gd name="connsiteX45" fmla="*/ 173597 w 234572"/>
              <a:gd name="connsiteY45" fmla="*/ 115920 h 233013"/>
              <a:gd name="connsiteX46" fmla="*/ 121713 w 234572"/>
              <a:gd name="connsiteY46" fmla="*/ 115920 h 233013"/>
              <a:gd name="connsiteX47" fmla="*/ 121713 w 234572"/>
              <a:gd name="connsiteY47" fmla="*/ 124987 h 233013"/>
              <a:gd name="connsiteX48" fmla="*/ 173310 w 234572"/>
              <a:gd name="connsiteY48" fmla="*/ 124987 h 233013"/>
              <a:gd name="connsiteX49" fmla="*/ 164602 w 234572"/>
              <a:gd name="connsiteY49" fmla="*/ 165358 h 233013"/>
              <a:gd name="connsiteX50" fmla="*/ 121425 w 234572"/>
              <a:gd name="connsiteY50" fmla="*/ 158162 h 233013"/>
              <a:gd name="connsiteX51" fmla="*/ 121713 w 234572"/>
              <a:gd name="connsiteY51" fmla="*/ 166941 h 233013"/>
              <a:gd name="connsiteX52" fmla="*/ 161076 w 234572"/>
              <a:gd name="connsiteY52" fmla="*/ 173634 h 233013"/>
              <a:gd name="connsiteX53" fmla="*/ 121713 w 234572"/>
              <a:gd name="connsiteY53" fmla="*/ 222208 h 233013"/>
              <a:gd name="connsiteX54" fmla="*/ 112646 w 234572"/>
              <a:gd name="connsiteY54" fmla="*/ 9848 h 233013"/>
              <a:gd name="connsiteX55" fmla="*/ 112646 w 234572"/>
              <a:gd name="connsiteY55" fmla="*/ 73319 h 233013"/>
              <a:gd name="connsiteX56" fmla="*/ 69972 w 234572"/>
              <a:gd name="connsiteY56" fmla="*/ 64179 h 233013"/>
              <a:gd name="connsiteX57" fmla="*/ 112646 w 234572"/>
              <a:gd name="connsiteY57" fmla="*/ 9848 h 233013"/>
              <a:gd name="connsiteX58" fmla="*/ 97534 w 234572"/>
              <a:gd name="connsiteY58" fmla="*/ 10639 h 233013"/>
              <a:gd name="connsiteX59" fmla="*/ 61553 w 234572"/>
              <a:gd name="connsiteY59" fmla="*/ 60581 h 233013"/>
              <a:gd name="connsiteX60" fmla="*/ 36581 w 234572"/>
              <a:gd name="connsiteY60" fmla="*/ 45037 h 233013"/>
              <a:gd name="connsiteX61" fmla="*/ 97390 w 234572"/>
              <a:gd name="connsiteY61" fmla="*/ 10855 h 233013"/>
              <a:gd name="connsiteX62" fmla="*/ 30969 w 234572"/>
              <a:gd name="connsiteY62" fmla="*/ 52018 h 233013"/>
              <a:gd name="connsiteX63" fmla="*/ 58458 w 234572"/>
              <a:gd name="connsiteY63" fmla="*/ 69001 h 233013"/>
              <a:gd name="connsiteX64" fmla="*/ 50470 w 234572"/>
              <a:gd name="connsiteY64" fmla="*/ 115776 h 233013"/>
              <a:gd name="connsiteX65" fmla="*/ 9524 w 234572"/>
              <a:gd name="connsiteY65" fmla="*/ 115776 h 233013"/>
              <a:gd name="connsiteX66" fmla="*/ 30825 w 234572"/>
              <a:gd name="connsiteY66" fmla="*/ 52234 h 233013"/>
              <a:gd name="connsiteX67" fmla="*/ 9740 w 234572"/>
              <a:gd name="connsiteY67" fmla="*/ 124987 h 233013"/>
              <a:gd name="connsiteX68" fmla="*/ 50614 w 234572"/>
              <a:gd name="connsiteY68" fmla="*/ 124987 h 233013"/>
              <a:gd name="connsiteX69" fmla="*/ 60545 w 234572"/>
              <a:gd name="connsiteY69" fmla="*/ 170108 h 233013"/>
              <a:gd name="connsiteX70" fmla="*/ 34279 w 234572"/>
              <a:gd name="connsiteY70" fmla="*/ 185364 h 233013"/>
              <a:gd name="connsiteX71" fmla="*/ 9740 w 234572"/>
              <a:gd name="connsiteY71" fmla="*/ 124987 h 23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34572" h="233013">
                <a:moveTo>
                  <a:pt x="110774" y="232931"/>
                </a:moveTo>
                <a:lnTo>
                  <a:pt x="122001" y="232931"/>
                </a:lnTo>
                <a:cubicBezTo>
                  <a:pt x="186342" y="230671"/>
                  <a:pt x="236672" y="176671"/>
                  <a:pt x="234413" y="112329"/>
                </a:cubicBezTo>
                <a:cubicBezTo>
                  <a:pt x="232261" y="51162"/>
                  <a:pt x="183168" y="2069"/>
                  <a:pt x="122001" y="-83"/>
                </a:cubicBezTo>
                <a:lnTo>
                  <a:pt x="110774" y="-83"/>
                </a:lnTo>
                <a:cubicBezTo>
                  <a:pt x="46433" y="3119"/>
                  <a:pt x="-3142" y="57868"/>
                  <a:pt x="60" y="122217"/>
                </a:cubicBezTo>
                <a:cubicBezTo>
                  <a:pt x="3040" y="182089"/>
                  <a:pt x="50902" y="229951"/>
                  <a:pt x="110774" y="232931"/>
                </a:cubicBezTo>
                <a:close/>
                <a:moveTo>
                  <a:pt x="40683" y="192056"/>
                </a:moveTo>
                <a:cubicBezTo>
                  <a:pt x="48117" y="186630"/>
                  <a:pt x="56126" y="182046"/>
                  <a:pt x="64575" y="178383"/>
                </a:cubicBezTo>
                <a:cubicBezTo>
                  <a:pt x="72591" y="195122"/>
                  <a:pt x="83868" y="210097"/>
                  <a:pt x="97749" y="222424"/>
                </a:cubicBezTo>
                <a:cubicBezTo>
                  <a:pt x="76075" y="218366"/>
                  <a:pt x="56155" y="207773"/>
                  <a:pt x="40683" y="192056"/>
                </a:cubicBezTo>
                <a:close/>
                <a:moveTo>
                  <a:pt x="112646" y="223216"/>
                </a:moveTo>
                <a:cubicBezTo>
                  <a:pt x="95720" y="210515"/>
                  <a:pt x="82040" y="193992"/>
                  <a:pt x="72707" y="175001"/>
                </a:cubicBezTo>
                <a:cubicBezTo>
                  <a:pt x="85537" y="170331"/>
                  <a:pt x="99002" y="167639"/>
                  <a:pt x="112646" y="167013"/>
                </a:cubicBezTo>
                <a:close/>
                <a:moveTo>
                  <a:pt x="112646" y="158018"/>
                </a:moveTo>
                <a:cubicBezTo>
                  <a:pt x="97764" y="158623"/>
                  <a:pt x="83076" y="161558"/>
                  <a:pt x="69108" y="166725"/>
                </a:cubicBezTo>
                <a:cubicBezTo>
                  <a:pt x="63754" y="153413"/>
                  <a:pt x="60595" y="139315"/>
                  <a:pt x="59753" y="124987"/>
                </a:cubicBezTo>
                <a:lnTo>
                  <a:pt x="112646" y="124987"/>
                </a:lnTo>
                <a:close/>
                <a:moveTo>
                  <a:pt x="112646" y="115920"/>
                </a:moveTo>
                <a:lnTo>
                  <a:pt x="59465" y="115920"/>
                </a:lnTo>
                <a:cubicBezTo>
                  <a:pt x="59494" y="101232"/>
                  <a:pt x="61919" y="86646"/>
                  <a:pt x="66662" y="72743"/>
                </a:cubicBezTo>
                <a:cubicBezTo>
                  <a:pt x="81335" y="78550"/>
                  <a:pt x="96879" y="81861"/>
                  <a:pt x="112646" y="82529"/>
                </a:cubicBezTo>
                <a:close/>
                <a:moveTo>
                  <a:pt x="135242" y="222712"/>
                </a:moveTo>
                <a:cubicBezTo>
                  <a:pt x="149749" y="209932"/>
                  <a:pt x="161436" y="194273"/>
                  <a:pt x="169567" y="176728"/>
                </a:cubicBezTo>
                <a:cubicBezTo>
                  <a:pt x="178635" y="180391"/>
                  <a:pt x="187256" y="185076"/>
                  <a:pt x="195258" y="190689"/>
                </a:cubicBezTo>
                <a:cubicBezTo>
                  <a:pt x="179189" y="207578"/>
                  <a:pt x="158083" y="218812"/>
                  <a:pt x="135098" y="222712"/>
                </a:cubicBezTo>
                <a:close/>
                <a:moveTo>
                  <a:pt x="201231" y="183852"/>
                </a:moveTo>
                <a:cubicBezTo>
                  <a:pt x="192466" y="177649"/>
                  <a:pt x="183025" y="172461"/>
                  <a:pt x="173094" y="168381"/>
                </a:cubicBezTo>
                <a:cubicBezTo>
                  <a:pt x="178398" y="154557"/>
                  <a:pt x="181528" y="139992"/>
                  <a:pt x="182377" y="125203"/>
                </a:cubicBezTo>
                <a:lnTo>
                  <a:pt x="224475" y="125203"/>
                </a:lnTo>
                <a:cubicBezTo>
                  <a:pt x="222769" y="146663"/>
                  <a:pt x="214623" y="167107"/>
                  <a:pt x="201087" y="183852"/>
                </a:cubicBezTo>
                <a:close/>
                <a:moveTo>
                  <a:pt x="204613" y="53889"/>
                </a:moveTo>
                <a:cubicBezTo>
                  <a:pt x="217660" y="71922"/>
                  <a:pt x="224727" y="93590"/>
                  <a:pt x="224835" y="115848"/>
                </a:cubicBezTo>
                <a:lnTo>
                  <a:pt x="182665" y="115848"/>
                </a:lnTo>
                <a:cubicBezTo>
                  <a:pt x="182658" y="100592"/>
                  <a:pt x="180233" y="85437"/>
                  <a:pt x="175468" y="70944"/>
                </a:cubicBezTo>
                <a:cubicBezTo>
                  <a:pt x="185795" y="66461"/>
                  <a:pt x="195532" y="60732"/>
                  <a:pt x="204469" y="53889"/>
                </a:cubicBezTo>
                <a:close/>
                <a:moveTo>
                  <a:pt x="199000" y="46692"/>
                </a:moveTo>
                <a:cubicBezTo>
                  <a:pt x="190681" y="52932"/>
                  <a:pt x="181679" y="58199"/>
                  <a:pt x="172158" y="62380"/>
                </a:cubicBezTo>
                <a:cubicBezTo>
                  <a:pt x="163969" y="42475"/>
                  <a:pt x="151347" y="24701"/>
                  <a:pt x="135242" y="10424"/>
                </a:cubicBezTo>
                <a:cubicBezTo>
                  <a:pt x="160133" y="14648"/>
                  <a:pt x="182722" y="27543"/>
                  <a:pt x="199000" y="46836"/>
                </a:cubicBezTo>
                <a:close/>
                <a:moveTo>
                  <a:pt x="121713" y="10711"/>
                </a:moveTo>
                <a:cubicBezTo>
                  <a:pt x="140344" y="24931"/>
                  <a:pt x="154851" y="43857"/>
                  <a:pt x="163739" y="65546"/>
                </a:cubicBezTo>
                <a:cubicBezTo>
                  <a:pt x="150239" y="70368"/>
                  <a:pt x="136048" y="72966"/>
                  <a:pt x="121713" y="73246"/>
                </a:cubicBezTo>
                <a:close/>
                <a:moveTo>
                  <a:pt x="121713" y="82674"/>
                </a:moveTo>
                <a:cubicBezTo>
                  <a:pt x="137113" y="82386"/>
                  <a:pt x="152354" y="79565"/>
                  <a:pt x="166833" y="74326"/>
                </a:cubicBezTo>
                <a:cubicBezTo>
                  <a:pt x="171280" y="87747"/>
                  <a:pt x="173562" y="101787"/>
                  <a:pt x="173597" y="115920"/>
                </a:cubicBezTo>
                <a:lnTo>
                  <a:pt x="121713" y="115920"/>
                </a:lnTo>
                <a:close/>
                <a:moveTo>
                  <a:pt x="121713" y="124987"/>
                </a:moveTo>
                <a:lnTo>
                  <a:pt x="173310" y="124987"/>
                </a:lnTo>
                <a:cubicBezTo>
                  <a:pt x="172533" y="138818"/>
                  <a:pt x="169589" y="152441"/>
                  <a:pt x="164602" y="165358"/>
                </a:cubicBezTo>
                <a:cubicBezTo>
                  <a:pt x="150656" y="160774"/>
                  <a:pt x="136098" y="158349"/>
                  <a:pt x="121425" y="158162"/>
                </a:cubicBezTo>
                <a:close/>
                <a:moveTo>
                  <a:pt x="121713" y="166941"/>
                </a:moveTo>
                <a:cubicBezTo>
                  <a:pt x="135098" y="167179"/>
                  <a:pt x="148367" y="169431"/>
                  <a:pt x="161076" y="173634"/>
                </a:cubicBezTo>
                <a:cubicBezTo>
                  <a:pt x="151973" y="192704"/>
                  <a:pt x="138487" y="209356"/>
                  <a:pt x="121713" y="222208"/>
                </a:cubicBezTo>
                <a:close/>
                <a:moveTo>
                  <a:pt x="112646" y="9848"/>
                </a:moveTo>
                <a:lnTo>
                  <a:pt x="112646" y="73319"/>
                </a:lnTo>
                <a:cubicBezTo>
                  <a:pt x="98015" y="72635"/>
                  <a:pt x="83601" y="69548"/>
                  <a:pt x="69972" y="64179"/>
                </a:cubicBezTo>
                <a:cubicBezTo>
                  <a:pt x="79169" y="42634"/>
                  <a:pt x="93892" y="23888"/>
                  <a:pt x="112646" y="9848"/>
                </a:cubicBezTo>
                <a:close/>
                <a:moveTo>
                  <a:pt x="97534" y="10639"/>
                </a:moveTo>
                <a:cubicBezTo>
                  <a:pt x="82040" y="24463"/>
                  <a:pt x="69756" y="41504"/>
                  <a:pt x="61553" y="60581"/>
                </a:cubicBezTo>
                <a:cubicBezTo>
                  <a:pt x="52672" y="56350"/>
                  <a:pt x="44296" y="51133"/>
                  <a:pt x="36581" y="45037"/>
                </a:cubicBezTo>
                <a:cubicBezTo>
                  <a:pt x="52478" y="27190"/>
                  <a:pt x="73879" y="15158"/>
                  <a:pt x="97390" y="10855"/>
                </a:cubicBezTo>
                <a:close/>
                <a:moveTo>
                  <a:pt x="30969" y="52018"/>
                </a:moveTo>
                <a:cubicBezTo>
                  <a:pt x="39460" y="58696"/>
                  <a:pt x="48685" y="64395"/>
                  <a:pt x="58458" y="69001"/>
                </a:cubicBezTo>
                <a:cubicBezTo>
                  <a:pt x="53205" y="84034"/>
                  <a:pt x="50499" y="99851"/>
                  <a:pt x="50470" y="115776"/>
                </a:cubicBezTo>
                <a:lnTo>
                  <a:pt x="9524" y="115776"/>
                </a:lnTo>
                <a:cubicBezTo>
                  <a:pt x="9625" y="92856"/>
                  <a:pt x="17087" y="70577"/>
                  <a:pt x="30825" y="52234"/>
                </a:cubicBezTo>
                <a:close/>
                <a:moveTo>
                  <a:pt x="9740" y="124987"/>
                </a:moveTo>
                <a:lnTo>
                  <a:pt x="50614" y="124987"/>
                </a:lnTo>
                <a:cubicBezTo>
                  <a:pt x="51471" y="140466"/>
                  <a:pt x="54824" y="155701"/>
                  <a:pt x="60545" y="170108"/>
                </a:cubicBezTo>
                <a:cubicBezTo>
                  <a:pt x="51247" y="174202"/>
                  <a:pt x="42439" y="179319"/>
                  <a:pt x="34279" y="185364"/>
                </a:cubicBezTo>
                <a:cubicBezTo>
                  <a:pt x="19987" y="168301"/>
                  <a:pt x="11402" y="147180"/>
                  <a:pt x="9740" y="124987"/>
                </a:cubicBezTo>
                <a:close/>
              </a:path>
            </a:pathLst>
          </a:custGeom>
          <a:solidFill>
            <a:schemeClr val="accent2"/>
          </a:solidFill>
          <a:ln w="7189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723EA00-F4DC-8025-9C8A-75C671F7B542}"/>
              </a:ext>
            </a:extLst>
          </p:cNvPr>
          <p:cNvGrpSpPr/>
          <p:nvPr/>
        </p:nvGrpSpPr>
        <p:grpSpPr>
          <a:xfrm>
            <a:off x="5270954" y="3912373"/>
            <a:ext cx="427804" cy="373336"/>
            <a:chOff x="13770" y="1550"/>
            <a:chExt cx="377" cy="329"/>
          </a:xfrm>
          <a:solidFill>
            <a:schemeClr val="accent2"/>
          </a:solidFill>
        </p:grpSpPr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63ABF99A-3894-5CA9-994B-59DE8FF2CE33}"/>
                </a:ext>
              </a:extLst>
            </p:cNvPr>
            <p:cNvSpPr/>
            <p:nvPr/>
          </p:nvSpPr>
          <p:spPr>
            <a:xfrm>
              <a:off x="13770" y="1550"/>
              <a:ext cx="377" cy="329"/>
            </a:xfrm>
            <a:custGeom>
              <a:avLst/>
              <a:gdLst>
                <a:gd name="connsiteX0" fmla="*/ 116700 w 239663"/>
                <a:gd name="connsiteY0" fmla="*/ 207732 h 208748"/>
                <a:gd name="connsiteX1" fmla="*/ 122456 w 239663"/>
                <a:gd name="connsiteY1" fmla="*/ 207732 h 208748"/>
                <a:gd name="connsiteX2" fmla="*/ 239539 w 239663"/>
                <a:gd name="connsiteY2" fmla="*/ 59634 h 208748"/>
                <a:gd name="connsiteX3" fmla="*/ 196362 w 239663"/>
                <a:gd name="connsiteY3" fmla="*/ 2712 h 208748"/>
                <a:gd name="connsiteX4" fmla="*/ 119794 w 239663"/>
                <a:gd name="connsiteY4" fmla="*/ 30849 h 208748"/>
                <a:gd name="connsiteX5" fmla="*/ 42651 w 239663"/>
                <a:gd name="connsiteY5" fmla="*/ 2064 h 208748"/>
                <a:gd name="connsiteX6" fmla="*/ -23 w 239663"/>
                <a:gd name="connsiteY6" fmla="*/ 59634 h 208748"/>
                <a:gd name="connsiteX7" fmla="*/ 116700 w 239663"/>
                <a:gd name="connsiteY7" fmla="*/ 207732 h 208748"/>
                <a:gd name="connsiteX8" fmla="*/ 44737 w 239663"/>
                <a:gd name="connsiteY8" fmla="*/ 11995 h 208748"/>
                <a:gd name="connsiteX9" fmla="*/ 59706 w 239663"/>
                <a:gd name="connsiteY9" fmla="*/ 10124 h 208748"/>
                <a:gd name="connsiteX10" fmla="*/ 115045 w 239663"/>
                <a:gd name="connsiteY10" fmla="*/ 42651 h 208748"/>
                <a:gd name="connsiteX11" fmla="*/ 119434 w 239663"/>
                <a:gd name="connsiteY11" fmla="*/ 45097 h 208748"/>
                <a:gd name="connsiteX12" fmla="*/ 123752 w 239663"/>
                <a:gd name="connsiteY12" fmla="*/ 42507 h 208748"/>
                <a:gd name="connsiteX13" fmla="*/ 193412 w 239663"/>
                <a:gd name="connsiteY13" fmla="*/ 12354 h 208748"/>
                <a:gd name="connsiteX14" fmla="*/ 229393 w 239663"/>
                <a:gd name="connsiteY14" fmla="*/ 59634 h 208748"/>
                <a:gd name="connsiteX15" fmla="*/ 119434 w 239663"/>
                <a:gd name="connsiteY15" fmla="*/ 197513 h 208748"/>
                <a:gd name="connsiteX16" fmla="*/ 9476 w 239663"/>
                <a:gd name="connsiteY16" fmla="*/ 59634 h 208748"/>
                <a:gd name="connsiteX17" fmla="*/ 44953 w 239663"/>
                <a:gd name="connsiteY17" fmla="*/ 11995 h 20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663" h="208748">
                  <a:moveTo>
                    <a:pt x="116700" y="207732"/>
                  </a:moveTo>
                  <a:cubicBezTo>
                    <a:pt x="118413" y="208977"/>
                    <a:pt x="120744" y="208977"/>
                    <a:pt x="122456" y="207732"/>
                  </a:cubicBezTo>
                  <a:cubicBezTo>
                    <a:pt x="127206" y="204422"/>
                    <a:pt x="239539" y="124975"/>
                    <a:pt x="239539" y="59634"/>
                  </a:cubicBezTo>
                  <a:cubicBezTo>
                    <a:pt x="240525" y="32806"/>
                    <a:pt x="222463" y="8994"/>
                    <a:pt x="196362" y="2712"/>
                  </a:cubicBezTo>
                  <a:cubicBezTo>
                    <a:pt x="167490" y="-4319"/>
                    <a:pt x="137238" y="6799"/>
                    <a:pt x="119794" y="30849"/>
                  </a:cubicBezTo>
                  <a:cubicBezTo>
                    <a:pt x="102480" y="6259"/>
                    <a:pt x="71838" y="-5176"/>
                    <a:pt x="42651" y="2064"/>
                  </a:cubicBezTo>
                  <a:cubicBezTo>
                    <a:pt x="16550" y="8670"/>
                    <a:pt x="-1290" y="32741"/>
                    <a:pt x="-23" y="59634"/>
                  </a:cubicBezTo>
                  <a:cubicBezTo>
                    <a:pt x="-311" y="124975"/>
                    <a:pt x="111950" y="204422"/>
                    <a:pt x="116700" y="207732"/>
                  </a:cubicBezTo>
                  <a:close/>
                  <a:moveTo>
                    <a:pt x="44737" y="11995"/>
                  </a:moveTo>
                  <a:cubicBezTo>
                    <a:pt x="49624" y="10735"/>
                    <a:pt x="54654" y="10109"/>
                    <a:pt x="59706" y="10124"/>
                  </a:cubicBezTo>
                  <a:cubicBezTo>
                    <a:pt x="82690" y="10124"/>
                    <a:pt x="103869" y="22573"/>
                    <a:pt x="115045" y="42651"/>
                  </a:cubicBezTo>
                  <a:cubicBezTo>
                    <a:pt x="115966" y="44191"/>
                    <a:pt x="117643" y="45119"/>
                    <a:pt x="119434" y="45097"/>
                  </a:cubicBezTo>
                  <a:cubicBezTo>
                    <a:pt x="121241" y="45083"/>
                    <a:pt x="122888" y="44090"/>
                    <a:pt x="123752" y="42507"/>
                  </a:cubicBezTo>
                  <a:cubicBezTo>
                    <a:pt x="137569" y="17960"/>
                    <a:pt x="166059" y="5633"/>
                    <a:pt x="193412" y="12354"/>
                  </a:cubicBezTo>
                  <a:cubicBezTo>
                    <a:pt x="215273" y="17313"/>
                    <a:pt x="230436" y="37239"/>
                    <a:pt x="229393" y="59634"/>
                  </a:cubicBezTo>
                  <a:cubicBezTo>
                    <a:pt x="229393" y="114325"/>
                    <a:pt x="136993" y="184632"/>
                    <a:pt x="119434" y="197513"/>
                  </a:cubicBezTo>
                  <a:cubicBezTo>
                    <a:pt x="101875" y="184632"/>
                    <a:pt x="9476" y="114325"/>
                    <a:pt x="9476" y="59634"/>
                  </a:cubicBezTo>
                  <a:cubicBezTo>
                    <a:pt x="8324" y="37297"/>
                    <a:pt x="23221" y="17291"/>
                    <a:pt x="44953" y="11995"/>
                  </a:cubicBezTo>
                  <a:close/>
                </a:path>
              </a:pathLst>
            </a:custGeom>
            <a:grpFill/>
            <a:ln w="718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8EE7F5A-E710-0276-C496-40B40932E6CD}"/>
                </a:ext>
              </a:extLst>
            </p:cNvPr>
            <p:cNvSpPr/>
            <p:nvPr/>
          </p:nvSpPr>
          <p:spPr>
            <a:xfrm>
              <a:off x="13903" y="1669"/>
              <a:ext cx="111" cy="115"/>
            </a:xfrm>
            <a:custGeom>
              <a:avLst/>
              <a:gdLst>
                <a:gd name="connsiteX0" fmla="*/ 22150 w 70379"/>
                <a:gd name="connsiteY0" fmla="*/ 72959 h 73041"/>
                <a:gd name="connsiteX1" fmla="*/ 48056 w 70379"/>
                <a:gd name="connsiteY1" fmla="*/ 72959 h 73041"/>
                <a:gd name="connsiteX2" fmla="*/ 48056 w 70379"/>
                <a:gd name="connsiteY2" fmla="*/ 49787 h 73041"/>
                <a:gd name="connsiteX3" fmla="*/ 70293 w 70379"/>
                <a:gd name="connsiteY3" fmla="*/ 49787 h 73041"/>
                <a:gd name="connsiteX4" fmla="*/ 70293 w 70379"/>
                <a:gd name="connsiteY4" fmla="*/ 23089 h 73041"/>
                <a:gd name="connsiteX5" fmla="*/ 48056 w 70379"/>
                <a:gd name="connsiteY5" fmla="*/ 23089 h 73041"/>
                <a:gd name="connsiteX6" fmla="*/ 48056 w 70379"/>
                <a:gd name="connsiteY6" fmla="*/ -83 h 73041"/>
                <a:gd name="connsiteX7" fmla="*/ 22150 w 70379"/>
                <a:gd name="connsiteY7" fmla="*/ -83 h 73041"/>
                <a:gd name="connsiteX8" fmla="*/ 22150 w 70379"/>
                <a:gd name="connsiteY8" fmla="*/ 23089 h 73041"/>
                <a:gd name="connsiteX9" fmla="*/ -86 w 70379"/>
                <a:gd name="connsiteY9" fmla="*/ 23089 h 73041"/>
                <a:gd name="connsiteX10" fmla="*/ -86 w 70379"/>
                <a:gd name="connsiteY10" fmla="*/ 49787 h 73041"/>
                <a:gd name="connsiteX11" fmla="*/ 22150 w 70379"/>
                <a:gd name="connsiteY11" fmla="*/ 49787 h 73041"/>
                <a:gd name="connsiteX12" fmla="*/ 6678 w 70379"/>
                <a:gd name="connsiteY12" fmla="*/ 43166 h 73041"/>
                <a:gd name="connsiteX13" fmla="*/ 6678 w 70379"/>
                <a:gd name="connsiteY13" fmla="*/ 29781 h 73041"/>
                <a:gd name="connsiteX14" fmla="*/ 28915 w 70379"/>
                <a:gd name="connsiteY14" fmla="*/ 29781 h 73041"/>
                <a:gd name="connsiteX15" fmla="*/ 28915 w 70379"/>
                <a:gd name="connsiteY15" fmla="*/ 6610 h 73041"/>
                <a:gd name="connsiteX16" fmla="*/ 41508 w 70379"/>
                <a:gd name="connsiteY16" fmla="*/ 6610 h 73041"/>
                <a:gd name="connsiteX17" fmla="*/ 41508 w 70379"/>
                <a:gd name="connsiteY17" fmla="*/ 29781 h 73041"/>
                <a:gd name="connsiteX18" fmla="*/ 63744 w 70379"/>
                <a:gd name="connsiteY18" fmla="*/ 29781 h 73041"/>
                <a:gd name="connsiteX19" fmla="*/ 63744 w 70379"/>
                <a:gd name="connsiteY19" fmla="*/ 43166 h 73041"/>
                <a:gd name="connsiteX20" fmla="*/ 41508 w 70379"/>
                <a:gd name="connsiteY20" fmla="*/ 43166 h 73041"/>
                <a:gd name="connsiteX21" fmla="*/ 41508 w 70379"/>
                <a:gd name="connsiteY21" fmla="*/ 66338 h 73041"/>
                <a:gd name="connsiteX22" fmla="*/ 28915 w 70379"/>
                <a:gd name="connsiteY22" fmla="*/ 66338 h 73041"/>
                <a:gd name="connsiteX23" fmla="*/ 28915 w 70379"/>
                <a:gd name="connsiteY23" fmla="*/ 43166 h 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379" h="73041">
                  <a:moveTo>
                    <a:pt x="22150" y="72959"/>
                  </a:moveTo>
                  <a:lnTo>
                    <a:pt x="48056" y="72959"/>
                  </a:lnTo>
                  <a:lnTo>
                    <a:pt x="48056" y="49787"/>
                  </a:lnTo>
                  <a:lnTo>
                    <a:pt x="70293" y="49787"/>
                  </a:lnTo>
                  <a:lnTo>
                    <a:pt x="70293" y="23089"/>
                  </a:lnTo>
                  <a:lnTo>
                    <a:pt x="48056" y="23089"/>
                  </a:lnTo>
                  <a:lnTo>
                    <a:pt x="48056" y="-83"/>
                  </a:lnTo>
                  <a:lnTo>
                    <a:pt x="22150" y="-83"/>
                  </a:lnTo>
                  <a:lnTo>
                    <a:pt x="22150" y="23089"/>
                  </a:lnTo>
                  <a:lnTo>
                    <a:pt x="-86" y="23089"/>
                  </a:lnTo>
                  <a:lnTo>
                    <a:pt x="-86" y="49787"/>
                  </a:lnTo>
                  <a:lnTo>
                    <a:pt x="22150" y="49787"/>
                  </a:lnTo>
                  <a:close/>
                  <a:moveTo>
                    <a:pt x="6678" y="43166"/>
                  </a:moveTo>
                  <a:lnTo>
                    <a:pt x="6678" y="29781"/>
                  </a:lnTo>
                  <a:lnTo>
                    <a:pt x="28915" y="29781"/>
                  </a:lnTo>
                  <a:lnTo>
                    <a:pt x="28915" y="6610"/>
                  </a:lnTo>
                  <a:lnTo>
                    <a:pt x="41508" y="6610"/>
                  </a:lnTo>
                  <a:lnTo>
                    <a:pt x="41508" y="29781"/>
                  </a:lnTo>
                  <a:lnTo>
                    <a:pt x="63744" y="29781"/>
                  </a:lnTo>
                  <a:lnTo>
                    <a:pt x="63744" y="43166"/>
                  </a:lnTo>
                  <a:lnTo>
                    <a:pt x="41508" y="43166"/>
                  </a:lnTo>
                  <a:lnTo>
                    <a:pt x="41508" y="66338"/>
                  </a:lnTo>
                  <a:lnTo>
                    <a:pt x="28915" y="66338"/>
                  </a:lnTo>
                  <a:lnTo>
                    <a:pt x="28915" y="43166"/>
                  </a:lnTo>
                  <a:close/>
                </a:path>
              </a:pathLst>
            </a:custGeom>
            <a:grpFill/>
            <a:ln w="718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7" name="文本框">
            <a:extLst>
              <a:ext uri="{FF2B5EF4-FFF2-40B4-BE49-F238E27FC236}">
                <a16:creationId xmlns:a16="http://schemas.microsoft.com/office/drawing/2014/main" id="{6E06854B-4C7C-8ED1-A604-146F414D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867" y="1596227"/>
            <a:ext cx="1952625" cy="2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运营问题</a:t>
            </a:r>
          </a:p>
        </p:txBody>
      </p:sp>
      <p:sp>
        <p:nvSpPr>
          <p:cNvPr id="88" name="文本框">
            <a:extLst>
              <a:ext uri="{FF2B5EF4-FFF2-40B4-BE49-F238E27FC236}">
                <a16:creationId xmlns:a16="http://schemas.microsoft.com/office/drawing/2014/main" id="{E41F4985-EE01-0721-678A-2DF4E738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016" y="2024087"/>
            <a:ext cx="3489476" cy="6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</a:t>
            </a:r>
          </a:p>
        </p:txBody>
      </p:sp>
      <p:sp>
        <p:nvSpPr>
          <p:cNvPr id="89" name="文本框">
            <a:extLst>
              <a:ext uri="{FF2B5EF4-FFF2-40B4-BE49-F238E27FC236}">
                <a16:creationId xmlns:a16="http://schemas.microsoft.com/office/drawing/2014/main" id="{07C426B7-199F-278A-E9D9-3C70575A9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867" y="3584555"/>
            <a:ext cx="1952625" cy="2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数据转化</a:t>
            </a:r>
          </a:p>
        </p:txBody>
      </p:sp>
      <p:sp>
        <p:nvSpPr>
          <p:cNvPr id="90" name="文本框">
            <a:extLst>
              <a:ext uri="{FF2B5EF4-FFF2-40B4-BE49-F238E27FC236}">
                <a16:creationId xmlns:a16="http://schemas.microsoft.com/office/drawing/2014/main" id="{D3B414BE-820F-7822-3DCF-03DC6FE3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016" y="4012415"/>
            <a:ext cx="3489476" cy="6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</a:t>
            </a:r>
          </a:p>
        </p:txBody>
      </p:sp>
      <p:sp>
        <p:nvSpPr>
          <p:cNvPr id="91" name="文本框">
            <a:extLst>
              <a:ext uri="{FF2B5EF4-FFF2-40B4-BE49-F238E27FC236}">
                <a16:creationId xmlns:a16="http://schemas.microsoft.com/office/drawing/2014/main" id="{9E803B4A-7A31-3392-4A7F-F358BAAE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344" y="2477645"/>
            <a:ext cx="1952625" cy="2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产品推广</a:t>
            </a:r>
          </a:p>
        </p:txBody>
      </p:sp>
      <p:sp>
        <p:nvSpPr>
          <p:cNvPr id="92" name="文本框">
            <a:extLst>
              <a:ext uri="{FF2B5EF4-FFF2-40B4-BE49-F238E27FC236}">
                <a16:creationId xmlns:a16="http://schemas.microsoft.com/office/drawing/2014/main" id="{8E19FC8A-D88D-45E6-0CF2-CF73CAE9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344" y="2905505"/>
            <a:ext cx="3489476" cy="6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</a:t>
            </a:r>
          </a:p>
        </p:txBody>
      </p:sp>
      <p:sp>
        <p:nvSpPr>
          <p:cNvPr id="93" name="文本框">
            <a:extLst>
              <a:ext uri="{FF2B5EF4-FFF2-40B4-BE49-F238E27FC236}">
                <a16:creationId xmlns:a16="http://schemas.microsoft.com/office/drawing/2014/main" id="{4195AFDB-9683-209B-1692-3784AF4E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344" y="4610592"/>
            <a:ext cx="1952625" cy="24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客户留存</a:t>
            </a:r>
          </a:p>
        </p:txBody>
      </p:sp>
      <p:sp>
        <p:nvSpPr>
          <p:cNvPr id="94" name="文本框">
            <a:extLst>
              <a:ext uri="{FF2B5EF4-FFF2-40B4-BE49-F238E27FC236}">
                <a16:creationId xmlns:a16="http://schemas.microsoft.com/office/drawing/2014/main" id="{7A857291-0C08-E496-F437-D9D5DDA1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344" y="5038452"/>
            <a:ext cx="3489476" cy="60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</a:t>
            </a:r>
          </a:p>
        </p:txBody>
      </p:sp>
    </p:spTree>
    <p:extLst>
      <p:ext uri="{BB962C8B-B14F-4D97-AF65-F5344CB8AC3E}">
        <p14:creationId xmlns:p14="http://schemas.microsoft.com/office/powerpoint/2010/main" val="263794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问题分析</a:t>
            </a:r>
          </a:p>
        </p:txBody>
      </p:sp>
      <p:sp>
        <p:nvSpPr>
          <p:cNvPr id="103" name="文本框">
            <a:extLst>
              <a:ext uri="{FF2B5EF4-FFF2-40B4-BE49-F238E27FC236}">
                <a16:creationId xmlns:a16="http://schemas.microsoft.com/office/drawing/2014/main" id="{978763FD-C1D2-889D-F25D-5515B3F03588}"/>
              </a:ext>
            </a:extLst>
          </p:cNvPr>
          <p:cNvSpPr txBox="1"/>
          <p:nvPr/>
        </p:nvSpPr>
        <p:spPr>
          <a:xfrm>
            <a:off x="1304641" y="5317751"/>
            <a:ext cx="1187602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第</a:t>
            </a:r>
            <a:r>
              <a:rPr lang="en-US" altLang="zh-CN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季度</a:t>
            </a:r>
          </a:p>
        </p:txBody>
      </p:sp>
      <p:sp>
        <p:nvSpPr>
          <p:cNvPr id="104" name="文本框">
            <a:extLst>
              <a:ext uri="{FF2B5EF4-FFF2-40B4-BE49-F238E27FC236}">
                <a16:creationId xmlns:a16="http://schemas.microsoft.com/office/drawing/2014/main" id="{5CD1C7D0-C64F-7F38-48F2-672F6E3D2FD7}"/>
              </a:ext>
            </a:extLst>
          </p:cNvPr>
          <p:cNvSpPr txBox="1"/>
          <p:nvPr/>
        </p:nvSpPr>
        <p:spPr>
          <a:xfrm>
            <a:off x="877715" y="4703366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100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文本框">
            <a:extLst>
              <a:ext uri="{FF2B5EF4-FFF2-40B4-BE49-F238E27FC236}">
                <a16:creationId xmlns:a16="http://schemas.microsoft.com/office/drawing/2014/main" id="{9B5A5B8E-8D97-EF10-49EA-C392BC88FEA9}"/>
              </a:ext>
            </a:extLst>
          </p:cNvPr>
          <p:cNvSpPr txBox="1"/>
          <p:nvPr/>
        </p:nvSpPr>
        <p:spPr>
          <a:xfrm>
            <a:off x="2660250" y="5317751"/>
            <a:ext cx="1187602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第</a:t>
            </a:r>
            <a:r>
              <a:rPr lang="en-US" altLang="zh-CN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季度</a:t>
            </a:r>
          </a:p>
        </p:txBody>
      </p:sp>
      <p:sp>
        <p:nvSpPr>
          <p:cNvPr id="106" name="文本框">
            <a:extLst>
              <a:ext uri="{FF2B5EF4-FFF2-40B4-BE49-F238E27FC236}">
                <a16:creationId xmlns:a16="http://schemas.microsoft.com/office/drawing/2014/main" id="{50D2631A-11C9-CCC1-5669-9F0A465896E7}"/>
              </a:ext>
            </a:extLst>
          </p:cNvPr>
          <p:cNvSpPr txBox="1"/>
          <p:nvPr/>
        </p:nvSpPr>
        <p:spPr>
          <a:xfrm>
            <a:off x="3997509" y="5317751"/>
            <a:ext cx="1187602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第</a:t>
            </a:r>
            <a:r>
              <a:rPr lang="en-US" altLang="zh-CN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季度</a:t>
            </a:r>
          </a:p>
        </p:txBody>
      </p:sp>
      <p:sp>
        <p:nvSpPr>
          <p:cNvPr id="107" name="文本框">
            <a:extLst>
              <a:ext uri="{FF2B5EF4-FFF2-40B4-BE49-F238E27FC236}">
                <a16:creationId xmlns:a16="http://schemas.microsoft.com/office/drawing/2014/main" id="{F0A0ED39-56CD-9795-24A8-D27C9EF1A298}"/>
              </a:ext>
            </a:extLst>
          </p:cNvPr>
          <p:cNvSpPr txBox="1"/>
          <p:nvPr/>
        </p:nvSpPr>
        <p:spPr>
          <a:xfrm>
            <a:off x="5334769" y="5317751"/>
            <a:ext cx="1187602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第</a:t>
            </a:r>
            <a:r>
              <a:rPr lang="en-US" altLang="zh-CN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147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季度</a:t>
            </a:r>
          </a:p>
        </p:txBody>
      </p:sp>
      <p:sp>
        <p:nvSpPr>
          <p:cNvPr id="108" name="文本框">
            <a:extLst>
              <a:ext uri="{FF2B5EF4-FFF2-40B4-BE49-F238E27FC236}">
                <a16:creationId xmlns:a16="http://schemas.microsoft.com/office/drawing/2014/main" id="{F2F4F523-957C-78CF-5A1B-80B07B0B5C37}"/>
              </a:ext>
            </a:extLst>
          </p:cNvPr>
          <p:cNvSpPr txBox="1"/>
          <p:nvPr/>
        </p:nvSpPr>
        <p:spPr>
          <a:xfrm>
            <a:off x="877715" y="4259054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200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文本框">
            <a:extLst>
              <a:ext uri="{FF2B5EF4-FFF2-40B4-BE49-F238E27FC236}">
                <a16:creationId xmlns:a16="http://schemas.microsoft.com/office/drawing/2014/main" id="{3BC196AD-F826-A5CE-4FE2-7D8C8FE42BAD}"/>
              </a:ext>
            </a:extLst>
          </p:cNvPr>
          <p:cNvSpPr txBox="1"/>
          <p:nvPr/>
        </p:nvSpPr>
        <p:spPr>
          <a:xfrm>
            <a:off x="877715" y="3814741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300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文本框">
            <a:extLst>
              <a:ext uri="{FF2B5EF4-FFF2-40B4-BE49-F238E27FC236}">
                <a16:creationId xmlns:a16="http://schemas.microsoft.com/office/drawing/2014/main" id="{F11B1C57-106E-DE4B-437F-C8444A9F66DC}"/>
              </a:ext>
            </a:extLst>
          </p:cNvPr>
          <p:cNvSpPr txBox="1"/>
          <p:nvPr/>
        </p:nvSpPr>
        <p:spPr>
          <a:xfrm>
            <a:off x="877715" y="3370428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400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文本框">
            <a:extLst>
              <a:ext uri="{FF2B5EF4-FFF2-40B4-BE49-F238E27FC236}">
                <a16:creationId xmlns:a16="http://schemas.microsoft.com/office/drawing/2014/main" id="{DDE7C32D-8EF5-E218-B954-897BFE1C8ADC}"/>
              </a:ext>
            </a:extLst>
          </p:cNvPr>
          <p:cNvSpPr txBox="1"/>
          <p:nvPr/>
        </p:nvSpPr>
        <p:spPr>
          <a:xfrm>
            <a:off x="877715" y="2926117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500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文本框">
            <a:extLst>
              <a:ext uri="{FF2B5EF4-FFF2-40B4-BE49-F238E27FC236}">
                <a16:creationId xmlns:a16="http://schemas.microsoft.com/office/drawing/2014/main" id="{302DB5BE-A810-3E77-7473-B76F3DFDCC8D}"/>
              </a:ext>
            </a:extLst>
          </p:cNvPr>
          <p:cNvSpPr txBox="1"/>
          <p:nvPr/>
        </p:nvSpPr>
        <p:spPr>
          <a:xfrm>
            <a:off x="877715" y="2481805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600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文本框">
            <a:extLst>
              <a:ext uri="{FF2B5EF4-FFF2-40B4-BE49-F238E27FC236}">
                <a16:creationId xmlns:a16="http://schemas.microsoft.com/office/drawing/2014/main" id="{526C7FF1-2430-E4AE-2815-E71223F7EC89}"/>
              </a:ext>
            </a:extLst>
          </p:cNvPr>
          <p:cNvSpPr txBox="1"/>
          <p:nvPr/>
        </p:nvSpPr>
        <p:spPr>
          <a:xfrm>
            <a:off x="877715" y="2029975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700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BA0D4F1-29C5-4525-AD9A-A6D66AFF6A66}"/>
              </a:ext>
            </a:extLst>
          </p:cNvPr>
          <p:cNvGrpSpPr/>
          <p:nvPr/>
        </p:nvGrpSpPr>
        <p:grpSpPr>
          <a:xfrm>
            <a:off x="1224499" y="1740888"/>
            <a:ext cx="5375093" cy="2539287"/>
            <a:chOff x="1126939" y="1719413"/>
            <a:chExt cx="4464496" cy="2583287"/>
          </a:xfrm>
        </p:grpSpPr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B38BA34E-5FE2-F866-B276-D75B2999A25C}"/>
                </a:ext>
              </a:extLst>
            </p:cNvPr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784785FE-3A58-B4D1-4F1C-9FB84E054DA3}"/>
                </a:ext>
              </a:extLst>
            </p:cNvPr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57E968F8-0CE7-FC9A-F613-D9FA630D6D01}"/>
                </a:ext>
              </a:extLst>
            </p:cNvPr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A7BA8E24-1D11-EF26-3D30-72F826E8FFF5}"/>
                </a:ext>
              </a:extLst>
            </p:cNvPr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09F36C2D-53A6-3986-2A3E-39AF1667B6F5}"/>
                </a:ext>
              </a:extLst>
            </p:cNvPr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71669507-C6AA-3672-820A-43060650A876}"/>
                </a:ext>
              </a:extLst>
            </p:cNvPr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1FFC0D06-FB6D-E1D3-05ED-D377C1D77A9D}"/>
                </a:ext>
              </a:extLst>
            </p:cNvPr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327F8538-29B3-7FDE-95C4-38288966A7AF}"/>
                </a:ext>
              </a:extLst>
            </p:cNvPr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文本框">
            <a:extLst>
              <a:ext uri="{FF2B5EF4-FFF2-40B4-BE49-F238E27FC236}">
                <a16:creationId xmlns:a16="http://schemas.microsoft.com/office/drawing/2014/main" id="{945A43D0-C5C2-AD6F-BC01-21A15435DE63}"/>
              </a:ext>
            </a:extLst>
          </p:cNvPr>
          <p:cNvSpPr txBox="1"/>
          <p:nvPr/>
        </p:nvSpPr>
        <p:spPr>
          <a:xfrm>
            <a:off x="877715" y="1593181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800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文本框">
            <a:extLst>
              <a:ext uri="{FF2B5EF4-FFF2-40B4-BE49-F238E27FC236}">
                <a16:creationId xmlns:a16="http://schemas.microsoft.com/office/drawing/2014/main" id="{AE2980BB-CD32-A1C6-207C-DA215E5DEE1A}"/>
              </a:ext>
            </a:extLst>
          </p:cNvPr>
          <p:cNvSpPr txBox="1"/>
          <p:nvPr/>
        </p:nvSpPr>
        <p:spPr>
          <a:xfrm>
            <a:off x="877715" y="5147679"/>
            <a:ext cx="2600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Arial" panose="020B0604020202020204" pitchFamily="34" charset="0"/>
              </a:rPr>
              <a:t>0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362A65DC-4000-A2B0-CB50-B2F2515578D9}"/>
              </a:ext>
            </a:extLst>
          </p:cNvPr>
          <p:cNvSpPr/>
          <p:nvPr/>
        </p:nvSpPr>
        <p:spPr>
          <a:xfrm>
            <a:off x="1640167" y="2565185"/>
            <a:ext cx="576980" cy="2341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tx1">
                <a:lumMod val="65000"/>
                <a:lumOff val="3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940"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44563FF7-DEFE-63BF-CEF5-6A9ABF8E0C1E}"/>
              </a:ext>
            </a:extLst>
          </p:cNvPr>
          <p:cNvSpPr/>
          <p:nvPr/>
        </p:nvSpPr>
        <p:spPr>
          <a:xfrm>
            <a:off x="1538529" y="3453810"/>
            <a:ext cx="780256" cy="17772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31A39EDB-7CC3-D63A-B016-96952D6D766A}"/>
              </a:ext>
            </a:extLst>
          </p:cNvPr>
          <p:cNvSpPr/>
          <p:nvPr/>
        </p:nvSpPr>
        <p:spPr>
          <a:xfrm>
            <a:off x="2965553" y="3453803"/>
            <a:ext cx="576980" cy="15612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tx1">
                <a:lumMod val="65000"/>
                <a:lumOff val="3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940"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76938B75-8703-0727-E764-46486FBCEA92}"/>
              </a:ext>
            </a:extLst>
          </p:cNvPr>
          <p:cNvSpPr/>
          <p:nvPr/>
        </p:nvSpPr>
        <p:spPr>
          <a:xfrm>
            <a:off x="2863915" y="3981493"/>
            <a:ext cx="780256" cy="12495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D0D3A9B5-D405-7FEF-F0F0-D0934DA84620}"/>
              </a:ext>
            </a:extLst>
          </p:cNvPr>
          <p:cNvSpPr/>
          <p:nvPr/>
        </p:nvSpPr>
        <p:spPr>
          <a:xfrm>
            <a:off x="4302812" y="3009490"/>
            <a:ext cx="576980" cy="19516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tx1">
                <a:lumMod val="65000"/>
                <a:lumOff val="3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940"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EE77643C-2D0A-F4FD-2BF0-A5DE792D65EC}"/>
              </a:ext>
            </a:extLst>
          </p:cNvPr>
          <p:cNvSpPr/>
          <p:nvPr/>
        </p:nvSpPr>
        <p:spPr>
          <a:xfrm>
            <a:off x="4201174" y="3753922"/>
            <a:ext cx="780256" cy="14771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940"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110CB029-88A7-0393-C83F-1EF36C735422}"/>
              </a:ext>
            </a:extLst>
          </p:cNvPr>
          <p:cNvSpPr/>
          <p:nvPr/>
        </p:nvSpPr>
        <p:spPr>
          <a:xfrm>
            <a:off x="5647252" y="2120868"/>
            <a:ext cx="576980" cy="27322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tx1">
                <a:lumMod val="65000"/>
                <a:lumOff val="3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940"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7AD2327C-95D4-18B5-3C25-E97008A7E64C}"/>
              </a:ext>
            </a:extLst>
          </p:cNvPr>
          <p:cNvSpPr/>
          <p:nvPr/>
        </p:nvSpPr>
        <p:spPr>
          <a:xfrm>
            <a:off x="5545614" y="2366796"/>
            <a:ext cx="780256" cy="28642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97" name="文本框 227">
            <a:extLst>
              <a:ext uri="{FF2B5EF4-FFF2-40B4-BE49-F238E27FC236}">
                <a16:creationId xmlns:a16="http://schemas.microsoft.com/office/drawing/2014/main" id="{05A7043F-F257-1EA3-DE74-F97CBC33A81D}"/>
              </a:ext>
            </a:extLst>
          </p:cNvPr>
          <p:cNvSpPr txBox="1"/>
          <p:nvPr/>
        </p:nvSpPr>
        <p:spPr>
          <a:xfrm>
            <a:off x="7339375" y="1512874"/>
            <a:ext cx="223651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二三季度业绩低迷</a:t>
            </a:r>
            <a:endParaRPr lang="en-US" altLang="zh-CN" sz="2000" cap="all" dirty="0">
              <a:solidFill>
                <a:schemeClr val="accent2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5F458F34-D06E-A1DE-C31F-A424EE746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375" y="1951364"/>
            <a:ext cx="4193985" cy="5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在这里输入你的正文阐述与关键词标题相关的具体内容，若字数太多酌情先删减文案，再缩小字号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0A269A37-888A-8F28-D567-2A8067DA0946}"/>
              </a:ext>
            </a:extLst>
          </p:cNvPr>
          <p:cNvGrpSpPr/>
          <p:nvPr/>
        </p:nvGrpSpPr>
        <p:grpSpPr>
          <a:xfrm flipV="1">
            <a:off x="7142537" y="2098211"/>
            <a:ext cx="4180112" cy="528610"/>
            <a:chOff x="4299860" y="2628247"/>
            <a:chExt cx="4180112" cy="528610"/>
          </a:xfrm>
        </p:grpSpPr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D19C69F3-5866-DF59-906A-5C16EAEFCC9E}"/>
                </a:ext>
              </a:extLst>
            </p:cNvPr>
            <p:cNvSpPr/>
            <p:nvPr/>
          </p:nvSpPr>
          <p:spPr>
            <a:xfrm>
              <a:off x="4376057" y="2628247"/>
              <a:ext cx="4103915" cy="408867"/>
            </a:xfrm>
            <a:custGeom>
              <a:avLst/>
              <a:gdLst>
                <a:gd name="connsiteX0" fmla="*/ 729343 w 729343"/>
                <a:gd name="connsiteY0" fmla="*/ 0 h 1611085"/>
                <a:gd name="connsiteX1" fmla="*/ 0 w 729343"/>
                <a:gd name="connsiteY1" fmla="*/ 772885 h 1611085"/>
                <a:gd name="connsiteX2" fmla="*/ 0 w 729343"/>
                <a:gd name="connsiteY2" fmla="*/ 1611085 h 1611085"/>
                <a:gd name="connsiteX3" fmla="*/ 0 w 729343"/>
                <a:gd name="connsiteY3" fmla="*/ 1611085 h 1611085"/>
                <a:gd name="connsiteX0-1" fmla="*/ 4103915 w 4103915"/>
                <a:gd name="connsiteY0-2" fmla="*/ 271763 h 838200"/>
                <a:gd name="connsiteX1-3" fmla="*/ 0 w 4103915"/>
                <a:gd name="connsiteY1-4" fmla="*/ 0 h 838200"/>
                <a:gd name="connsiteX2-5" fmla="*/ 0 w 4103915"/>
                <a:gd name="connsiteY2-6" fmla="*/ 838200 h 838200"/>
                <a:gd name="connsiteX3-7" fmla="*/ 0 w 4103915"/>
                <a:gd name="connsiteY3-8" fmla="*/ 838200 h 838200"/>
                <a:gd name="connsiteX0-9" fmla="*/ 4103915 w 4103915"/>
                <a:gd name="connsiteY0-10" fmla="*/ 0 h 566437"/>
                <a:gd name="connsiteX1-11" fmla="*/ 43543 w 4103915"/>
                <a:gd name="connsiteY1-12" fmla="*/ 9057 h 566437"/>
                <a:gd name="connsiteX2-13" fmla="*/ 0 w 4103915"/>
                <a:gd name="connsiteY2-14" fmla="*/ 566437 h 566437"/>
                <a:gd name="connsiteX3-15" fmla="*/ 0 w 4103915"/>
                <a:gd name="connsiteY3-16" fmla="*/ 566437 h 566437"/>
                <a:gd name="connsiteX0-17" fmla="*/ 4103915 w 4103915"/>
                <a:gd name="connsiteY0-18" fmla="*/ 2175 h 568612"/>
                <a:gd name="connsiteX1-19" fmla="*/ 108857 w 4103915"/>
                <a:gd name="connsiteY1-20" fmla="*/ 0 h 568612"/>
                <a:gd name="connsiteX2-21" fmla="*/ 0 w 4103915"/>
                <a:gd name="connsiteY2-22" fmla="*/ 568612 h 568612"/>
                <a:gd name="connsiteX3-23" fmla="*/ 0 w 4103915"/>
                <a:gd name="connsiteY3-24" fmla="*/ 568612 h 568612"/>
                <a:gd name="connsiteX0-25" fmla="*/ 4103915 w 4103915"/>
                <a:gd name="connsiteY0-26" fmla="*/ 2175 h 568612"/>
                <a:gd name="connsiteX1-27" fmla="*/ 108857 w 4103915"/>
                <a:gd name="connsiteY1-28" fmla="*/ 0 h 568612"/>
                <a:gd name="connsiteX2-29" fmla="*/ 0 w 4103915"/>
                <a:gd name="connsiteY2-30" fmla="*/ 568612 h 568612"/>
                <a:gd name="connsiteX3-31" fmla="*/ 0 w 4103915"/>
                <a:gd name="connsiteY3-32" fmla="*/ 568612 h 568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03915" h="568612">
                  <a:moveTo>
                    <a:pt x="4103915" y="2175"/>
                  </a:moveTo>
                  <a:lnTo>
                    <a:pt x="108857" y="0"/>
                  </a:lnTo>
                  <a:lnTo>
                    <a:pt x="0" y="568612"/>
                  </a:lnTo>
                  <a:lnTo>
                    <a:pt x="0" y="568612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8EA37576-2B07-4664-B79B-3529E445C368}"/>
                </a:ext>
              </a:extLst>
            </p:cNvPr>
            <p:cNvSpPr/>
            <p:nvPr/>
          </p:nvSpPr>
          <p:spPr>
            <a:xfrm flipH="1">
              <a:off x="4299860" y="3037114"/>
              <a:ext cx="119743" cy="11974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1" name="文本框 227">
            <a:extLst>
              <a:ext uri="{FF2B5EF4-FFF2-40B4-BE49-F238E27FC236}">
                <a16:creationId xmlns:a16="http://schemas.microsoft.com/office/drawing/2014/main" id="{39EDEBAE-80E4-E227-700A-F85F8F7B0101}"/>
              </a:ext>
            </a:extLst>
          </p:cNvPr>
          <p:cNvSpPr txBox="1"/>
          <p:nvPr/>
        </p:nvSpPr>
        <p:spPr>
          <a:xfrm>
            <a:off x="7339375" y="2971314"/>
            <a:ext cx="198002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四季度涨幅迅速</a:t>
            </a:r>
            <a:endParaRPr lang="en-US" altLang="zh-CN" sz="2000" cap="all" dirty="0">
              <a:solidFill>
                <a:schemeClr val="accent2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CCB2B76D-B2D1-92BB-8071-EBB1E9F8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375" y="3409804"/>
            <a:ext cx="4193985" cy="5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在这里输入你的正文阐述与关键词标题相关的具体内容，若字数太多酌情先删减文案，再缩小字号</a:t>
            </a: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CCFCD1C3-81CC-CC54-8964-013DF4356275}"/>
              </a:ext>
            </a:extLst>
          </p:cNvPr>
          <p:cNvGrpSpPr/>
          <p:nvPr/>
        </p:nvGrpSpPr>
        <p:grpSpPr>
          <a:xfrm flipV="1">
            <a:off x="7142537" y="3556651"/>
            <a:ext cx="4180112" cy="528610"/>
            <a:chOff x="4299860" y="2628247"/>
            <a:chExt cx="4180112" cy="528610"/>
          </a:xfrm>
        </p:grpSpPr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50EBB7E3-7340-FBA4-CAAF-45C863379DFD}"/>
                </a:ext>
              </a:extLst>
            </p:cNvPr>
            <p:cNvSpPr/>
            <p:nvPr/>
          </p:nvSpPr>
          <p:spPr>
            <a:xfrm>
              <a:off x="4376057" y="2628247"/>
              <a:ext cx="4103915" cy="408867"/>
            </a:xfrm>
            <a:custGeom>
              <a:avLst/>
              <a:gdLst>
                <a:gd name="connsiteX0" fmla="*/ 729343 w 729343"/>
                <a:gd name="connsiteY0" fmla="*/ 0 h 1611085"/>
                <a:gd name="connsiteX1" fmla="*/ 0 w 729343"/>
                <a:gd name="connsiteY1" fmla="*/ 772885 h 1611085"/>
                <a:gd name="connsiteX2" fmla="*/ 0 w 729343"/>
                <a:gd name="connsiteY2" fmla="*/ 1611085 h 1611085"/>
                <a:gd name="connsiteX3" fmla="*/ 0 w 729343"/>
                <a:gd name="connsiteY3" fmla="*/ 1611085 h 1611085"/>
                <a:gd name="connsiteX0-1" fmla="*/ 4103915 w 4103915"/>
                <a:gd name="connsiteY0-2" fmla="*/ 271763 h 838200"/>
                <a:gd name="connsiteX1-3" fmla="*/ 0 w 4103915"/>
                <a:gd name="connsiteY1-4" fmla="*/ 0 h 838200"/>
                <a:gd name="connsiteX2-5" fmla="*/ 0 w 4103915"/>
                <a:gd name="connsiteY2-6" fmla="*/ 838200 h 838200"/>
                <a:gd name="connsiteX3-7" fmla="*/ 0 w 4103915"/>
                <a:gd name="connsiteY3-8" fmla="*/ 838200 h 838200"/>
                <a:gd name="connsiteX0-9" fmla="*/ 4103915 w 4103915"/>
                <a:gd name="connsiteY0-10" fmla="*/ 0 h 566437"/>
                <a:gd name="connsiteX1-11" fmla="*/ 43543 w 4103915"/>
                <a:gd name="connsiteY1-12" fmla="*/ 9057 h 566437"/>
                <a:gd name="connsiteX2-13" fmla="*/ 0 w 4103915"/>
                <a:gd name="connsiteY2-14" fmla="*/ 566437 h 566437"/>
                <a:gd name="connsiteX3-15" fmla="*/ 0 w 4103915"/>
                <a:gd name="connsiteY3-16" fmla="*/ 566437 h 566437"/>
                <a:gd name="connsiteX0-17" fmla="*/ 4103915 w 4103915"/>
                <a:gd name="connsiteY0-18" fmla="*/ 2175 h 568612"/>
                <a:gd name="connsiteX1-19" fmla="*/ 108857 w 4103915"/>
                <a:gd name="connsiteY1-20" fmla="*/ 0 h 568612"/>
                <a:gd name="connsiteX2-21" fmla="*/ 0 w 4103915"/>
                <a:gd name="connsiteY2-22" fmla="*/ 568612 h 568612"/>
                <a:gd name="connsiteX3-23" fmla="*/ 0 w 4103915"/>
                <a:gd name="connsiteY3-24" fmla="*/ 568612 h 568612"/>
                <a:gd name="connsiteX0-25" fmla="*/ 4103915 w 4103915"/>
                <a:gd name="connsiteY0-26" fmla="*/ 2175 h 568612"/>
                <a:gd name="connsiteX1-27" fmla="*/ 108857 w 4103915"/>
                <a:gd name="connsiteY1-28" fmla="*/ 0 h 568612"/>
                <a:gd name="connsiteX2-29" fmla="*/ 0 w 4103915"/>
                <a:gd name="connsiteY2-30" fmla="*/ 568612 h 568612"/>
                <a:gd name="connsiteX3-31" fmla="*/ 0 w 4103915"/>
                <a:gd name="connsiteY3-32" fmla="*/ 568612 h 568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03915" h="568612">
                  <a:moveTo>
                    <a:pt x="4103915" y="2175"/>
                  </a:moveTo>
                  <a:lnTo>
                    <a:pt x="108857" y="0"/>
                  </a:lnTo>
                  <a:lnTo>
                    <a:pt x="0" y="568612"/>
                  </a:lnTo>
                  <a:lnTo>
                    <a:pt x="0" y="568612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0D733E19-5ABA-85C9-2C2F-28542BECC32C}"/>
                </a:ext>
              </a:extLst>
            </p:cNvPr>
            <p:cNvSpPr/>
            <p:nvPr/>
          </p:nvSpPr>
          <p:spPr>
            <a:xfrm flipH="1">
              <a:off x="4299860" y="3037114"/>
              <a:ext cx="119743" cy="11974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85" name="文本框 227">
            <a:extLst>
              <a:ext uri="{FF2B5EF4-FFF2-40B4-BE49-F238E27FC236}">
                <a16:creationId xmlns:a16="http://schemas.microsoft.com/office/drawing/2014/main" id="{30F4903D-E05B-ACD3-7919-9D08BE1E7B90}"/>
              </a:ext>
            </a:extLst>
          </p:cNvPr>
          <p:cNvSpPr txBox="1"/>
          <p:nvPr/>
        </p:nvSpPr>
        <p:spPr>
          <a:xfrm>
            <a:off x="7339375" y="4429753"/>
            <a:ext cx="223651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受市场情况影响大</a:t>
            </a:r>
            <a:endParaRPr lang="en-US" altLang="zh-CN" sz="2000" cap="all" dirty="0">
              <a:solidFill>
                <a:schemeClr val="accent2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5F9F4F4C-5DC3-E181-FC89-728B19191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375" y="4868243"/>
            <a:ext cx="4193985" cy="5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在这里输入你的正文阐述与关键词标题相关的具体内容，若字数太多酌情先删减文案，再缩小字号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5C08E178-5270-CD61-9C0B-7A3286E64603}"/>
              </a:ext>
            </a:extLst>
          </p:cNvPr>
          <p:cNvGrpSpPr/>
          <p:nvPr/>
        </p:nvGrpSpPr>
        <p:grpSpPr>
          <a:xfrm flipV="1">
            <a:off x="7142537" y="5015090"/>
            <a:ext cx="4180112" cy="528610"/>
            <a:chOff x="4299860" y="2628247"/>
            <a:chExt cx="4180112" cy="528610"/>
          </a:xfrm>
        </p:grpSpPr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EA731321-BB89-8EFA-3165-F7C3B9BBF10B}"/>
                </a:ext>
              </a:extLst>
            </p:cNvPr>
            <p:cNvSpPr/>
            <p:nvPr/>
          </p:nvSpPr>
          <p:spPr>
            <a:xfrm>
              <a:off x="4376057" y="2628247"/>
              <a:ext cx="4103915" cy="408867"/>
            </a:xfrm>
            <a:custGeom>
              <a:avLst/>
              <a:gdLst>
                <a:gd name="connsiteX0" fmla="*/ 729343 w 729343"/>
                <a:gd name="connsiteY0" fmla="*/ 0 h 1611085"/>
                <a:gd name="connsiteX1" fmla="*/ 0 w 729343"/>
                <a:gd name="connsiteY1" fmla="*/ 772885 h 1611085"/>
                <a:gd name="connsiteX2" fmla="*/ 0 w 729343"/>
                <a:gd name="connsiteY2" fmla="*/ 1611085 h 1611085"/>
                <a:gd name="connsiteX3" fmla="*/ 0 w 729343"/>
                <a:gd name="connsiteY3" fmla="*/ 1611085 h 1611085"/>
                <a:gd name="connsiteX0-1" fmla="*/ 4103915 w 4103915"/>
                <a:gd name="connsiteY0-2" fmla="*/ 271763 h 838200"/>
                <a:gd name="connsiteX1-3" fmla="*/ 0 w 4103915"/>
                <a:gd name="connsiteY1-4" fmla="*/ 0 h 838200"/>
                <a:gd name="connsiteX2-5" fmla="*/ 0 w 4103915"/>
                <a:gd name="connsiteY2-6" fmla="*/ 838200 h 838200"/>
                <a:gd name="connsiteX3-7" fmla="*/ 0 w 4103915"/>
                <a:gd name="connsiteY3-8" fmla="*/ 838200 h 838200"/>
                <a:gd name="connsiteX0-9" fmla="*/ 4103915 w 4103915"/>
                <a:gd name="connsiteY0-10" fmla="*/ 0 h 566437"/>
                <a:gd name="connsiteX1-11" fmla="*/ 43543 w 4103915"/>
                <a:gd name="connsiteY1-12" fmla="*/ 9057 h 566437"/>
                <a:gd name="connsiteX2-13" fmla="*/ 0 w 4103915"/>
                <a:gd name="connsiteY2-14" fmla="*/ 566437 h 566437"/>
                <a:gd name="connsiteX3-15" fmla="*/ 0 w 4103915"/>
                <a:gd name="connsiteY3-16" fmla="*/ 566437 h 566437"/>
                <a:gd name="connsiteX0-17" fmla="*/ 4103915 w 4103915"/>
                <a:gd name="connsiteY0-18" fmla="*/ 2175 h 568612"/>
                <a:gd name="connsiteX1-19" fmla="*/ 108857 w 4103915"/>
                <a:gd name="connsiteY1-20" fmla="*/ 0 h 568612"/>
                <a:gd name="connsiteX2-21" fmla="*/ 0 w 4103915"/>
                <a:gd name="connsiteY2-22" fmla="*/ 568612 h 568612"/>
                <a:gd name="connsiteX3-23" fmla="*/ 0 w 4103915"/>
                <a:gd name="connsiteY3-24" fmla="*/ 568612 h 568612"/>
                <a:gd name="connsiteX0-25" fmla="*/ 4103915 w 4103915"/>
                <a:gd name="connsiteY0-26" fmla="*/ 2175 h 568612"/>
                <a:gd name="connsiteX1-27" fmla="*/ 108857 w 4103915"/>
                <a:gd name="connsiteY1-28" fmla="*/ 0 h 568612"/>
                <a:gd name="connsiteX2-29" fmla="*/ 0 w 4103915"/>
                <a:gd name="connsiteY2-30" fmla="*/ 568612 h 568612"/>
                <a:gd name="connsiteX3-31" fmla="*/ 0 w 4103915"/>
                <a:gd name="connsiteY3-32" fmla="*/ 568612 h 568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03915" h="568612">
                  <a:moveTo>
                    <a:pt x="4103915" y="2175"/>
                  </a:moveTo>
                  <a:lnTo>
                    <a:pt x="108857" y="0"/>
                  </a:lnTo>
                  <a:lnTo>
                    <a:pt x="0" y="568612"/>
                  </a:lnTo>
                  <a:lnTo>
                    <a:pt x="0" y="568612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E9F104E8-B0B5-0B84-9AAB-A6FC783719F9}"/>
                </a:ext>
              </a:extLst>
            </p:cNvPr>
            <p:cNvSpPr/>
            <p:nvPr/>
          </p:nvSpPr>
          <p:spPr>
            <a:xfrm flipH="1">
              <a:off x="4299860" y="3037114"/>
              <a:ext cx="119743" cy="11974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5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改进方式</a:t>
            </a:r>
          </a:p>
        </p:txBody>
      </p:sp>
      <p:sp>
        <p:nvSpPr>
          <p:cNvPr id="11" name="6">
            <a:extLst>
              <a:ext uri="{FF2B5EF4-FFF2-40B4-BE49-F238E27FC236}">
                <a16:creationId xmlns:a16="http://schemas.microsoft.com/office/drawing/2014/main" id="{F3AED46D-FB8B-B400-4277-008AA99CEE99}"/>
              </a:ext>
            </a:extLst>
          </p:cNvPr>
          <p:cNvSpPr/>
          <p:nvPr/>
        </p:nvSpPr>
        <p:spPr bwMode="auto">
          <a:xfrm>
            <a:off x="3909571" y="2453596"/>
            <a:ext cx="1381529" cy="2403112"/>
          </a:xfrm>
          <a:custGeom>
            <a:avLst/>
            <a:gdLst/>
            <a:ahLst/>
            <a:cxnLst>
              <a:cxn ang="0">
                <a:pos x="167" y="466"/>
              </a:cxn>
              <a:cxn ang="0">
                <a:pos x="21" y="289"/>
              </a:cxn>
              <a:cxn ang="0">
                <a:pos x="268" y="0"/>
              </a:cxn>
              <a:cxn ang="0">
                <a:pos x="143" y="251"/>
              </a:cxn>
              <a:cxn ang="0">
                <a:pos x="167" y="466"/>
              </a:cxn>
            </a:cxnLst>
            <a:rect l="0" t="0" r="r" b="b"/>
            <a:pathLst>
              <a:path w="268" h="466">
                <a:moveTo>
                  <a:pt x="167" y="466"/>
                </a:moveTo>
                <a:cubicBezTo>
                  <a:pt x="167" y="466"/>
                  <a:pt x="37" y="425"/>
                  <a:pt x="21" y="289"/>
                </a:cubicBezTo>
                <a:cubicBezTo>
                  <a:pt x="0" y="124"/>
                  <a:pt x="268" y="0"/>
                  <a:pt x="268" y="0"/>
                </a:cubicBezTo>
                <a:cubicBezTo>
                  <a:pt x="268" y="0"/>
                  <a:pt x="158" y="137"/>
                  <a:pt x="143" y="251"/>
                </a:cubicBezTo>
                <a:cubicBezTo>
                  <a:pt x="127" y="376"/>
                  <a:pt x="167" y="466"/>
                  <a:pt x="167" y="46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2" name="5">
            <a:extLst>
              <a:ext uri="{FF2B5EF4-FFF2-40B4-BE49-F238E27FC236}">
                <a16:creationId xmlns:a16="http://schemas.microsoft.com/office/drawing/2014/main" id="{EF88D13A-D246-B7E9-5B47-0FE0B8A3492D}"/>
              </a:ext>
            </a:extLst>
          </p:cNvPr>
          <p:cNvSpPr/>
          <p:nvPr/>
        </p:nvSpPr>
        <p:spPr bwMode="auto">
          <a:xfrm>
            <a:off x="4113880" y="1415333"/>
            <a:ext cx="2490642" cy="1632947"/>
          </a:xfrm>
          <a:custGeom>
            <a:avLst/>
            <a:gdLst/>
            <a:ahLst/>
            <a:cxnLst>
              <a:cxn ang="0">
                <a:pos x="29" y="316"/>
              </a:cxn>
              <a:cxn ang="0">
                <a:pos x="109" y="101"/>
              </a:cxn>
              <a:cxn ang="0">
                <a:pos x="483" y="170"/>
              </a:cxn>
              <a:cxn ang="0">
                <a:pos x="204" y="188"/>
              </a:cxn>
              <a:cxn ang="0">
                <a:pos x="29" y="316"/>
              </a:cxn>
            </a:cxnLst>
            <a:rect l="0" t="0" r="r" b="b"/>
            <a:pathLst>
              <a:path w="483" h="316">
                <a:moveTo>
                  <a:pt x="29" y="316"/>
                </a:moveTo>
                <a:cubicBezTo>
                  <a:pt x="29" y="316"/>
                  <a:pt x="0" y="183"/>
                  <a:pt x="109" y="101"/>
                </a:cubicBezTo>
                <a:cubicBezTo>
                  <a:pt x="242" y="0"/>
                  <a:pt x="483" y="170"/>
                  <a:pt x="483" y="170"/>
                </a:cubicBezTo>
                <a:cubicBezTo>
                  <a:pt x="483" y="170"/>
                  <a:pt x="310" y="144"/>
                  <a:pt x="204" y="188"/>
                </a:cubicBezTo>
                <a:cubicBezTo>
                  <a:pt x="87" y="236"/>
                  <a:pt x="29" y="316"/>
                  <a:pt x="29" y="31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F8AEB2F6-6057-097B-4278-52694B26980A}"/>
              </a:ext>
            </a:extLst>
          </p:cNvPr>
          <p:cNvSpPr/>
          <p:nvPr/>
        </p:nvSpPr>
        <p:spPr bwMode="auto">
          <a:xfrm>
            <a:off x="5578108" y="1225231"/>
            <a:ext cx="1955543" cy="2125268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226" y="54"/>
              </a:cxn>
              <a:cxn ang="0">
                <a:pos x="353" y="412"/>
              </a:cxn>
              <a:cxn ang="0">
                <a:pos x="198" y="179"/>
              </a:cxn>
              <a:cxn ang="0">
                <a:pos x="0" y="93"/>
              </a:cxn>
            </a:cxnLst>
            <a:rect l="0" t="0" r="r" b="b"/>
            <a:pathLst>
              <a:path w="380" h="412">
                <a:moveTo>
                  <a:pt x="0" y="93"/>
                </a:moveTo>
                <a:cubicBezTo>
                  <a:pt x="0" y="93"/>
                  <a:pt x="100" y="0"/>
                  <a:pt x="226" y="54"/>
                </a:cubicBezTo>
                <a:cubicBezTo>
                  <a:pt x="380" y="119"/>
                  <a:pt x="353" y="412"/>
                  <a:pt x="353" y="412"/>
                </a:cubicBezTo>
                <a:cubicBezTo>
                  <a:pt x="353" y="412"/>
                  <a:pt x="289" y="249"/>
                  <a:pt x="198" y="179"/>
                </a:cubicBezTo>
                <a:cubicBezTo>
                  <a:pt x="98" y="102"/>
                  <a:pt x="0" y="93"/>
                  <a:pt x="0" y="9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4" name="3">
            <a:extLst>
              <a:ext uri="{FF2B5EF4-FFF2-40B4-BE49-F238E27FC236}">
                <a16:creationId xmlns:a16="http://schemas.microsoft.com/office/drawing/2014/main" id="{0BDFD435-793C-3471-44F4-BEA85E5958D6}"/>
              </a:ext>
            </a:extLst>
          </p:cNvPr>
          <p:cNvSpPr/>
          <p:nvPr/>
        </p:nvSpPr>
        <p:spPr bwMode="auto">
          <a:xfrm>
            <a:off x="6876936" y="2170877"/>
            <a:ext cx="1381529" cy="2403112"/>
          </a:xfrm>
          <a:custGeom>
            <a:avLst/>
            <a:gdLst/>
            <a:ahLst/>
            <a:cxnLst>
              <a:cxn ang="0">
                <a:pos x="101" y="0"/>
              </a:cxn>
              <a:cxn ang="0">
                <a:pos x="247" y="177"/>
              </a:cxn>
              <a:cxn ang="0">
                <a:pos x="0" y="466"/>
              </a:cxn>
              <a:cxn ang="0">
                <a:pos x="125" y="215"/>
              </a:cxn>
              <a:cxn ang="0">
                <a:pos x="101" y="0"/>
              </a:cxn>
            </a:cxnLst>
            <a:rect l="0" t="0" r="r" b="b"/>
            <a:pathLst>
              <a:path w="268" h="466">
                <a:moveTo>
                  <a:pt x="101" y="0"/>
                </a:moveTo>
                <a:cubicBezTo>
                  <a:pt x="101" y="0"/>
                  <a:pt x="231" y="41"/>
                  <a:pt x="247" y="177"/>
                </a:cubicBezTo>
                <a:cubicBezTo>
                  <a:pt x="268" y="342"/>
                  <a:pt x="0" y="466"/>
                  <a:pt x="0" y="466"/>
                </a:cubicBezTo>
                <a:cubicBezTo>
                  <a:pt x="0" y="466"/>
                  <a:pt x="110" y="329"/>
                  <a:pt x="125" y="215"/>
                </a:cubicBezTo>
                <a:cubicBezTo>
                  <a:pt x="141" y="90"/>
                  <a:pt x="101" y="0"/>
                  <a:pt x="10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F112060D-9404-24A9-779B-1638C84F2957}"/>
              </a:ext>
            </a:extLst>
          </p:cNvPr>
          <p:cNvSpPr/>
          <p:nvPr/>
        </p:nvSpPr>
        <p:spPr bwMode="auto">
          <a:xfrm>
            <a:off x="5563513" y="3979303"/>
            <a:ext cx="2485779" cy="1632947"/>
          </a:xfrm>
          <a:custGeom>
            <a:avLst/>
            <a:gdLst/>
            <a:ahLst/>
            <a:cxnLst>
              <a:cxn ang="0">
                <a:pos x="454" y="0"/>
              </a:cxn>
              <a:cxn ang="0">
                <a:pos x="374" y="215"/>
              </a:cxn>
              <a:cxn ang="0">
                <a:pos x="0" y="146"/>
              </a:cxn>
              <a:cxn ang="0">
                <a:pos x="280" y="128"/>
              </a:cxn>
              <a:cxn ang="0">
                <a:pos x="454" y="0"/>
              </a:cxn>
            </a:cxnLst>
            <a:rect l="0" t="0" r="r" b="b"/>
            <a:pathLst>
              <a:path w="483" h="316">
                <a:moveTo>
                  <a:pt x="454" y="0"/>
                </a:moveTo>
                <a:cubicBezTo>
                  <a:pt x="454" y="0"/>
                  <a:pt x="483" y="133"/>
                  <a:pt x="374" y="215"/>
                </a:cubicBezTo>
                <a:cubicBezTo>
                  <a:pt x="241" y="316"/>
                  <a:pt x="0" y="146"/>
                  <a:pt x="0" y="146"/>
                </a:cubicBezTo>
                <a:cubicBezTo>
                  <a:pt x="0" y="146"/>
                  <a:pt x="173" y="172"/>
                  <a:pt x="280" y="128"/>
                </a:cubicBezTo>
                <a:cubicBezTo>
                  <a:pt x="396" y="80"/>
                  <a:pt x="454" y="0"/>
                  <a:pt x="454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4C10816B-6719-6319-C474-3DDBBA8F7FBC}"/>
              </a:ext>
            </a:extLst>
          </p:cNvPr>
          <p:cNvSpPr/>
          <p:nvPr/>
        </p:nvSpPr>
        <p:spPr bwMode="auto">
          <a:xfrm>
            <a:off x="4629521" y="3672211"/>
            <a:ext cx="1955543" cy="2125268"/>
          </a:xfrm>
          <a:custGeom>
            <a:avLst/>
            <a:gdLst/>
            <a:ahLst/>
            <a:cxnLst>
              <a:cxn ang="0">
                <a:pos x="380" y="320"/>
              </a:cxn>
              <a:cxn ang="0">
                <a:pos x="154" y="359"/>
              </a:cxn>
              <a:cxn ang="0">
                <a:pos x="27" y="0"/>
              </a:cxn>
              <a:cxn ang="0">
                <a:pos x="182" y="233"/>
              </a:cxn>
              <a:cxn ang="0">
                <a:pos x="380" y="320"/>
              </a:cxn>
            </a:cxnLst>
            <a:rect l="0" t="0" r="r" b="b"/>
            <a:pathLst>
              <a:path w="380" h="412">
                <a:moveTo>
                  <a:pt x="380" y="320"/>
                </a:moveTo>
                <a:cubicBezTo>
                  <a:pt x="380" y="320"/>
                  <a:pt x="280" y="412"/>
                  <a:pt x="154" y="359"/>
                </a:cubicBezTo>
                <a:cubicBezTo>
                  <a:pt x="0" y="294"/>
                  <a:pt x="27" y="0"/>
                  <a:pt x="27" y="0"/>
                </a:cubicBezTo>
                <a:cubicBezTo>
                  <a:pt x="27" y="0"/>
                  <a:pt x="91" y="163"/>
                  <a:pt x="182" y="233"/>
                </a:cubicBezTo>
                <a:cubicBezTo>
                  <a:pt x="282" y="310"/>
                  <a:pt x="380" y="320"/>
                  <a:pt x="380" y="3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0" name="标题 4">
            <a:extLst>
              <a:ext uri="{FF2B5EF4-FFF2-40B4-BE49-F238E27FC236}">
                <a16:creationId xmlns:a16="http://schemas.microsoft.com/office/drawing/2014/main" id="{62DE00FF-83ED-0C32-F81A-900A4AA77D30}"/>
              </a:ext>
            </a:extLst>
          </p:cNvPr>
          <p:cNvSpPr txBox="1">
            <a:spLocks/>
          </p:cNvSpPr>
          <p:nvPr/>
        </p:nvSpPr>
        <p:spPr>
          <a:xfrm>
            <a:off x="5264649" y="3259138"/>
            <a:ext cx="1662701" cy="4264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如何改进</a:t>
            </a: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D12D90D9-4F5B-B862-1A4C-9C8C3B6711AD}"/>
              </a:ext>
            </a:extLst>
          </p:cNvPr>
          <p:cNvSpPr/>
          <p:nvPr/>
        </p:nvSpPr>
        <p:spPr>
          <a:xfrm>
            <a:off x="7681342" y="2944992"/>
            <a:ext cx="358425" cy="314146"/>
          </a:xfrm>
          <a:custGeom>
            <a:avLst/>
            <a:gdLst>
              <a:gd name="connsiteX0" fmla="*/ 403341 w 487758"/>
              <a:gd name="connsiteY0" fmla="*/ 427231 h 427501"/>
              <a:gd name="connsiteX1" fmla="*/ 419125 w 487758"/>
              <a:gd name="connsiteY1" fmla="*/ 411448 h 427501"/>
              <a:gd name="connsiteX2" fmla="*/ 419125 w 487758"/>
              <a:gd name="connsiteY2" fmla="*/ 242582 h 427501"/>
              <a:gd name="connsiteX3" fmla="*/ 460480 w 487758"/>
              <a:gd name="connsiteY3" fmla="*/ 242582 h 427501"/>
              <a:gd name="connsiteX4" fmla="*/ 487705 w 487758"/>
              <a:gd name="connsiteY4" fmla="*/ 214675 h 427501"/>
              <a:gd name="connsiteX5" fmla="*/ 477642 w 487758"/>
              <a:gd name="connsiteY5" fmla="*/ 193715 h 427501"/>
              <a:gd name="connsiteX6" fmla="*/ 423949 w 487758"/>
              <a:gd name="connsiteY6" fmla="*/ 147191 h 427501"/>
              <a:gd name="connsiteX7" fmla="*/ 423949 w 487758"/>
              <a:gd name="connsiteY7" fmla="*/ 69719 h 427501"/>
              <a:gd name="connsiteX8" fmla="*/ 407614 w 487758"/>
              <a:gd name="connsiteY8" fmla="*/ 53315 h 427501"/>
              <a:gd name="connsiteX9" fmla="*/ 373634 w 487758"/>
              <a:gd name="connsiteY9" fmla="*/ 53315 h 427501"/>
              <a:gd name="connsiteX10" fmla="*/ 357230 w 487758"/>
              <a:gd name="connsiteY10" fmla="*/ 69719 h 427501"/>
              <a:gd name="connsiteX11" fmla="*/ 357230 w 487758"/>
              <a:gd name="connsiteY11" fmla="*/ 89294 h 427501"/>
              <a:gd name="connsiteX12" fmla="*/ 261838 w 487758"/>
              <a:gd name="connsiteY12" fmla="*/ 6584 h 427501"/>
              <a:gd name="connsiteX13" fmla="*/ 225929 w 487758"/>
              <a:gd name="connsiteY13" fmla="*/ 6584 h 427501"/>
              <a:gd name="connsiteX14" fmla="*/ 9298 w 487758"/>
              <a:gd name="connsiteY14" fmla="*/ 194542 h 427501"/>
              <a:gd name="connsiteX15" fmla="*/ 6886 w 487758"/>
              <a:gd name="connsiteY15" fmla="*/ 233457 h 427501"/>
              <a:gd name="connsiteX16" fmla="*/ 27288 w 487758"/>
              <a:gd name="connsiteY16" fmla="*/ 242789 h 427501"/>
              <a:gd name="connsiteX17" fmla="*/ 68642 w 487758"/>
              <a:gd name="connsiteY17" fmla="*/ 242789 h 427501"/>
              <a:gd name="connsiteX18" fmla="*/ 68642 w 487758"/>
              <a:gd name="connsiteY18" fmla="*/ 411654 h 427501"/>
              <a:gd name="connsiteX19" fmla="*/ 84289 w 487758"/>
              <a:gd name="connsiteY19" fmla="*/ 427438 h 427501"/>
              <a:gd name="connsiteX20" fmla="*/ 84426 w 487758"/>
              <a:gd name="connsiteY20" fmla="*/ 427438 h 427501"/>
              <a:gd name="connsiteX21" fmla="*/ 177751 w 487758"/>
              <a:gd name="connsiteY21" fmla="*/ 427438 h 427501"/>
              <a:gd name="connsiteX22" fmla="*/ 177751 w 487758"/>
              <a:gd name="connsiteY22" fmla="*/ 304477 h 427501"/>
              <a:gd name="connsiteX23" fmla="*/ 209111 w 487758"/>
              <a:gd name="connsiteY23" fmla="*/ 273047 h 427501"/>
              <a:gd name="connsiteX24" fmla="*/ 278036 w 487758"/>
              <a:gd name="connsiteY24" fmla="*/ 273047 h 427501"/>
              <a:gd name="connsiteX25" fmla="*/ 309466 w 487758"/>
              <a:gd name="connsiteY25" fmla="*/ 304477 h 427501"/>
              <a:gd name="connsiteX26" fmla="*/ 309466 w 487758"/>
              <a:gd name="connsiteY26" fmla="*/ 427231 h 4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758" h="427501">
                <a:moveTo>
                  <a:pt x="403341" y="427231"/>
                </a:moveTo>
                <a:cubicBezTo>
                  <a:pt x="412025" y="427231"/>
                  <a:pt x="419125" y="420166"/>
                  <a:pt x="419125" y="411448"/>
                </a:cubicBezTo>
                <a:lnTo>
                  <a:pt x="419125" y="242582"/>
                </a:lnTo>
                <a:lnTo>
                  <a:pt x="460480" y="242582"/>
                </a:lnTo>
                <a:cubicBezTo>
                  <a:pt x="475712" y="242396"/>
                  <a:pt x="487912" y="229900"/>
                  <a:pt x="487705" y="214675"/>
                </a:cubicBezTo>
                <a:cubicBezTo>
                  <a:pt x="487636" y="206542"/>
                  <a:pt x="483913" y="198877"/>
                  <a:pt x="477642" y="193715"/>
                </a:cubicBezTo>
                <a:lnTo>
                  <a:pt x="423949" y="147191"/>
                </a:lnTo>
                <a:lnTo>
                  <a:pt x="423949" y="69719"/>
                </a:lnTo>
                <a:cubicBezTo>
                  <a:pt x="423949" y="60683"/>
                  <a:pt x="416643" y="53350"/>
                  <a:pt x="407614" y="53315"/>
                </a:cubicBezTo>
                <a:lnTo>
                  <a:pt x="373634" y="53315"/>
                </a:lnTo>
                <a:cubicBezTo>
                  <a:pt x="364605" y="53350"/>
                  <a:pt x="357299" y="60676"/>
                  <a:pt x="357230" y="69719"/>
                </a:cubicBezTo>
                <a:lnTo>
                  <a:pt x="357230" y="89294"/>
                </a:lnTo>
                <a:lnTo>
                  <a:pt x="261838" y="6584"/>
                </a:lnTo>
                <a:cubicBezTo>
                  <a:pt x="251500" y="-2279"/>
                  <a:pt x="236268" y="-2279"/>
                  <a:pt x="225929" y="6584"/>
                </a:cubicBezTo>
                <a:lnTo>
                  <a:pt x="9298" y="194542"/>
                </a:lnTo>
                <a:cubicBezTo>
                  <a:pt x="-2142" y="204612"/>
                  <a:pt x="-3245" y="222036"/>
                  <a:pt x="6886" y="233457"/>
                </a:cubicBezTo>
                <a:cubicBezTo>
                  <a:pt x="12056" y="239329"/>
                  <a:pt x="19431" y="242720"/>
                  <a:pt x="27288" y="242789"/>
                </a:cubicBezTo>
                <a:lnTo>
                  <a:pt x="68642" y="242789"/>
                </a:lnTo>
                <a:lnTo>
                  <a:pt x="68642" y="411654"/>
                </a:lnTo>
                <a:cubicBezTo>
                  <a:pt x="68573" y="420332"/>
                  <a:pt x="75604" y="427397"/>
                  <a:pt x="84289" y="427438"/>
                </a:cubicBezTo>
                <a:cubicBezTo>
                  <a:pt x="84358" y="427438"/>
                  <a:pt x="84358" y="427438"/>
                  <a:pt x="84426" y="427438"/>
                </a:cubicBezTo>
                <a:lnTo>
                  <a:pt x="177751" y="427438"/>
                </a:lnTo>
                <a:lnTo>
                  <a:pt x="177751" y="304477"/>
                </a:lnTo>
                <a:cubicBezTo>
                  <a:pt x="177751" y="287142"/>
                  <a:pt x="191811" y="273088"/>
                  <a:pt x="209111" y="273047"/>
                </a:cubicBezTo>
                <a:lnTo>
                  <a:pt x="278036" y="273047"/>
                </a:lnTo>
                <a:cubicBezTo>
                  <a:pt x="295405" y="273047"/>
                  <a:pt x="309466" y="287121"/>
                  <a:pt x="309466" y="304477"/>
                </a:cubicBezTo>
                <a:lnTo>
                  <a:pt x="309466" y="427231"/>
                </a:ln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28754F44-1FA9-E3B8-54C2-D22C0BB7987C}"/>
              </a:ext>
            </a:extLst>
          </p:cNvPr>
          <p:cNvSpPr/>
          <p:nvPr/>
        </p:nvSpPr>
        <p:spPr>
          <a:xfrm>
            <a:off x="6636053" y="1711514"/>
            <a:ext cx="278163" cy="410963"/>
          </a:xfrm>
          <a:custGeom>
            <a:avLst/>
            <a:gdLst>
              <a:gd name="connsiteX0" fmla="*/ 346295 w 378535"/>
              <a:gd name="connsiteY0" fmla="*/ 300655 h 559254"/>
              <a:gd name="connsiteX1" fmla="*/ 349466 w 378535"/>
              <a:gd name="connsiteY1" fmla="*/ 295623 h 559254"/>
              <a:gd name="connsiteX2" fmla="*/ 349948 w 378535"/>
              <a:gd name="connsiteY2" fmla="*/ 294865 h 559254"/>
              <a:gd name="connsiteX3" fmla="*/ 356220 w 378535"/>
              <a:gd name="connsiteY3" fmla="*/ 283493 h 559254"/>
              <a:gd name="connsiteX4" fmla="*/ 378483 w 378535"/>
              <a:gd name="connsiteY4" fmla="*/ 190375 h 559254"/>
              <a:gd name="connsiteX5" fmla="*/ 378483 w 378535"/>
              <a:gd name="connsiteY5" fmla="*/ 180037 h 559254"/>
              <a:gd name="connsiteX6" fmla="*/ 378483 w 378535"/>
              <a:gd name="connsiteY6" fmla="*/ 175557 h 559254"/>
              <a:gd name="connsiteX7" fmla="*/ 378483 w 378535"/>
              <a:gd name="connsiteY7" fmla="*/ 172662 h 559254"/>
              <a:gd name="connsiteX8" fmla="*/ 378483 w 378535"/>
              <a:gd name="connsiteY8" fmla="*/ 169905 h 559254"/>
              <a:gd name="connsiteX9" fmla="*/ 378069 w 378535"/>
              <a:gd name="connsiteY9" fmla="*/ 166252 h 559254"/>
              <a:gd name="connsiteX10" fmla="*/ 378069 w 378535"/>
              <a:gd name="connsiteY10" fmla="*/ 163633 h 559254"/>
              <a:gd name="connsiteX11" fmla="*/ 377656 w 378535"/>
              <a:gd name="connsiteY11" fmla="*/ 159842 h 559254"/>
              <a:gd name="connsiteX12" fmla="*/ 377174 w 378535"/>
              <a:gd name="connsiteY12" fmla="*/ 156947 h 559254"/>
              <a:gd name="connsiteX13" fmla="*/ 376829 w 378535"/>
              <a:gd name="connsiteY13" fmla="*/ 154397 h 559254"/>
              <a:gd name="connsiteX14" fmla="*/ 376140 w 378535"/>
              <a:gd name="connsiteY14" fmla="*/ 150192 h 559254"/>
              <a:gd name="connsiteX15" fmla="*/ 375451 w 378535"/>
              <a:gd name="connsiteY15" fmla="*/ 146815 h 559254"/>
              <a:gd name="connsiteX16" fmla="*/ 374830 w 378535"/>
              <a:gd name="connsiteY16" fmla="*/ 143782 h 559254"/>
              <a:gd name="connsiteX17" fmla="*/ 374210 w 378535"/>
              <a:gd name="connsiteY17" fmla="*/ 140681 h 559254"/>
              <a:gd name="connsiteX18" fmla="*/ 373107 w 378535"/>
              <a:gd name="connsiteY18" fmla="*/ 136201 h 559254"/>
              <a:gd name="connsiteX19" fmla="*/ 372418 w 378535"/>
              <a:gd name="connsiteY19" fmla="*/ 133719 h 559254"/>
              <a:gd name="connsiteX20" fmla="*/ 371797 w 378535"/>
              <a:gd name="connsiteY20" fmla="*/ 131376 h 559254"/>
              <a:gd name="connsiteX21" fmla="*/ 370418 w 378535"/>
              <a:gd name="connsiteY21" fmla="*/ 126620 h 559254"/>
              <a:gd name="connsiteX22" fmla="*/ 369798 w 378535"/>
              <a:gd name="connsiteY22" fmla="*/ 124621 h 559254"/>
              <a:gd name="connsiteX23" fmla="*/ 369109 w 378535"/>
              <a:gd name="connsiteY23" fmla="*/ 122347 h 559254"/>
              <a:gd name="connsiteX24" fmla="*/ 367386 w 378535"/>
              <a:gd name="connsiteY24" fmla="*/ 117729 h 559254"/>
              <a:gd name="connsiteX25" fmla="*/ 366697 w 378535"/>
              <a:gd name="connsiteY25" fmla="*/ 115661 h 559254"/>
              <a:gd name="connsiteX26" fmla="*/ 365939 w 378535"/>
              <a:gd name="connsiteY26" fmla="*/ 113593 h 559254"/>
              <a:gd name="connsiteX27" fmla="*/ 363802 w 378535"/>
              <a:gd name="connsiteY27" fmla="*/ 108493 h 559254"/>
              <a:gd name="connsiteX28" fmla="*/ 362975 w 378535"/>
              <a:gd name="connsiteY28" fmla="*/ 106632 h 559254"/>
              <a:gd name="connsiteX29" fmla="*/ 362355 w 378535"/>
              <a:gd name="connsiteY29" fmla="*/ 105047 h 559254"/>
              <a:gd name="connsiteX30" fmla="*/ 359184 w 378535"/>
              <a:gd name="connsiteY30" fmla="*/ 98154 h 559254"/>
              <a:gd name="connsiteX31" fmla="*/ 358426 w 378535"/>
              <a:gd name="connsiteY31" fmla="*/ 96569 h 559254"/>
              <a:gd name="connsiteX32" fmla="*/ 354635 w 378535"/>
              <a:gd name="connsiteY32" fmla="*/ 89677 h 559254"/>
              <a:gd name="connsiteX33" fmla="*/ 354083 w 378535"/>
              <a:gd name="connsiteY33" fmla="*/ 88643 h 559254"/>
              <a:gd name="connsiteX34" fmla="*/ 349810 w 378535"/>
              <a:gd name="connsiteY34" fmla="*/ 81750 h 559254"/>
              <a:gd name="connsiteX35" fmla="*/ 349397 w 378535"/>
              <a:gd name="connsiteY35" fmla="*/ 81061 h 559254"/>
              <a:gd name="connsiteX36" fmla="*/ 344779 w 378535"/>
              <a:gd name="connsiteY36" fmla="*/ 74168 h 559254"/>
              <a:gd name="connsiteX37" fmla="*/ 344366 w 378535"/>
              <a:gd name="connsiteY37" fmla="*/ 73548 h 559254"/>
              <a:gd name="connsiteX38" fmla="*/ 339333 w 378535"/>
              <a:gd name="connsiteY38" fmla="*/ 66656 h 559254"/>
              <a:gd name="connsiteX39" fmla="*/ 338920 w 378535"/>
              <a:gd name="connsiteY39" fmla="*/ 66104 h 559254"/>
              <a:gd name="connsiteX40" fmla="*/ 333131 w 378535"/>
              <a:gd name="connsiteY40" fmla="*/ 59212 h 559254"/>
              <a:gd name="connsiteX41" fmla="*/ 327065 w 378535"/>
              <a:gd name="connsiteY41" fmla="*/ 52802 h 559254"/>
              <a:gd name="connsiteX42" fmla="*/ 327065 w 378535"/>
              <a:gd name="connsiteY42" fmla="*/ 52802 h 559254"/>
              <a:gd name="connsiteX43" fmla="*/ 189836 w 378535"/>
              <a:gd name="connsiteY43" fmla="*/ -63 h 559254"/>
              <a:gd name="connsiteX44" fmla="*/ -51 w 378535"/>
              <a:gd name="connsiteY44" fmla="*/ 189755 h 559254"/>
              <a:gd name="connsiteX45" fmla="*/ 25520 w 378535"/>
              <a:gd name="connsiteY45" fmla="*/ 288455 h 559254"/>
              <a:gd name="connsiteX46" fmla="*/ 28346 w 378535"/>
              <a:gd name="connsiteY46" fmla="*/ 293693 h 559254"/>
              <a:gd name="connsiteX47" fmla="*/ 28690 w 378535"/>
              <a:gd name="connsiteY47" fmla="*/ 294245 h 559254"/>
              <a:gd name="connsiteX48" fmla="*/ 33446 w 378535"/>
              <a:gd name="connsiteY48" fmla="*/ 301620 h 559254"/>
              <a:gd name="connsiteX49" fmla="*/ 34825 w 378535"/>
              <a:gd name="connsiteY49" fmla="*/ 303619 h 559254"/>
              <a:gd name="connsiteX50" fmla="*/ 156270 w 378535"/>
              <a:gd name="connsiteY50" fmla="*/ 507704 h 559254"/>
              <a:gd name="connsiteX51" fmla="*/ 156270 w 378535"/>
              <a:gd name="connsiteY51" fmla="*/ 507704 h 559254"/>
              <a:gd name="connsiteX52" fmla="*/ 184460 w 378535"/>
              <a:gd name="connsiteY52" fmla="*/ 555056 h 559254"/>
              <a:gd name="connsiteX53" fmla="*/ 191697 w 378535"/>
              <a:gd name="connsiteY53" fmla="*/ 559191 h 559254"/>
              <a:gd name="connsiteX54" fmla="*/ 191697 w 378535"/>
              <a:gd name="connsiteY54" fmla="*/ 559191 h 559254"/>
              <a:gd name="connsiteX55" fmla="*/ 198590 w 378535"/>
              <a:gd name="connsiteY55" fmla="*/ 554987 h 559254"/>
              <a:gd name="connsiteX56" fmla="*/ 226160 w 378535"/>
              <a:gd name="connsiteY56" fmla="*/ 507704 h 559254"/>
              <a:gd name="connsiteX57" fmla="*/ 226160 w 378535"/>
              <a:gd name="connsiteY57" fmla="*/ 507704 h 559254"/>
              <a:gd name="connsiteX58" fmla="*/ 344572 w 378535"/>
              <a:gd name="connsiteY58" fmla="*/ 303894 h 559254"/>
              <a:gd name="connsiteX59" fmla="*/ 346295 w 378535"/>
              <a:gd name="connsiteY59" fmla="*/ 300655 h 559254"/>
              <a:gd name="connsiteX60" fmla="*/ 295015 w 378535"/>
              <a:gd name="connsiteY60" fmla="*/ 193132 h 559254"/>
              <a:gd name="connsiteX61" fmla="*/ 294533 w 378535"/>
              <a:gd name="connsiteY61" fmla="*/ 196096 h 559254"/>
              <a:gd name="connsiteX62" fmla="*/ 294188 w 378535"/>
              <a:gd name="connsiteY62" fmla="*/ 198646 h 559254"/>
              <a:gd name="connsiteX63" fmla="*/ 293361 w 378535"/>
              <a:gd name="connsiteY63" fmla="*/ 203747 h 559254"/>
              <a:gd name="connsiteX64" fmla="*/ 292396 w 378535"/>
              <a:gd name="connsiteY64" fmla="*/ 207676 h 559254"/>
              <a:gd name="connsiteX65" fmla="*/ 291707 w 378535"/>
              <a:gd name="connsiteY65" fmla="*/ 210364 h 559254"/>
              <a:gd name="connsiteX66" fmla="*/ 290742 w 378535"/>
              <a:gd name="connsiteY66" fmla="*/ 214017 h 559254"/>
              <a:gd name="connsiteX67" fmla="*/ 289019 w 378535"/>
              <a:gd name="connsiteY67" fmla="*/ 218703 h 559254"/>
              <a:gd name="connsiteX68" fmla="*/ 288123 w 378535"/>
              <a:gd name="connsiteY68" fmla="*/ 221254 h 559254"/>
              <a:gd name="connsiteX69" fmla="*/ 287158 w 378535"/>
              <a:gd name="connsiteY69" fmla="*/ 223804 h 559254"/>
              <a:gd name="connsiteX70" fmla="*/ 284470 w 378535"/>
              <a:gd name="connsiteY70" fmla="*/ 229525 h 559254"/>
              <a:gd name="connsiteX71" fmla="*/ 283643 w 378535"/>
              <a:gd name="connsiteY71" fmla="*/ 231248 h 559254"/>
              <a:gd name="connsiteX72" fmla="*/ 282678 w 378535"/>
              <a:gd name="connsiteY72" fmla="*/ 233178 h 559254"/>
              <a:gd name="connsiteX73" fmla="*/ 278473 w 378535"/>
              <a:gd name="connsiteY73" fmla="*/ 240070 h 559254"/>
              <a:gd name="connsiteX74" fmla="*/ 277371 w 378535"/>
              <a:gd name="connsiteY74" fmla="*/ 241931 h 559254"/>
              <a:gd name="connsiteX75" fmla="*/ 272063 w 378535"/>
              <a:gd name="connsiteY75" fmla="*/ 248824 h 559254"/>
              <a:gd name="connsiteX76" fmla="*/ 271305 w 378535"/>
              <a:gd name="connsiteY76" fmla="*/ 249857 h 559254"/>
              <a:gd name="connsiteX77" fmla="*/ 264413 w 378535"/>
              <a:gd name="connsiteY77" fmla="*/ 257163 h 559254"/>
              <a:gd name="connsiteX78" fmla="*/ 188596 w 378535"/>
              <a:gd name="connsiteY78" fmla="*/ 289213 h 559254"/>
              <a:gd name="connsiteX79" fmla="*/ 187493 w 378535"/>
              <a:gd name="connsiteY79" fmla="*/ 289213 h 559254"/>
              <a:gd name="connsiteX80" fmla="*/ 82865 w 378535"/>
              <a:gd name="connsiteY80" fmla="*/ 179143 h 559254"/>
              <a:gd name="connsiteX81" fmla="*/ 187493 w 378535"/>
              <a:gd name="connsiteY81" fmla="*/ 74513 h 559254"/>
              <a:gd name="connsiteX82" fmla="*/ 188596 w 378535"/>
              <a:gd name="connsiteY82" fmla="*/ 74513 h 559254"/>
              <a:gd name="connsiteX83" fmla="*/ 263723 w 378535"/>
              <a:gd name="connsiteY83" fmla="*/ 106287 h 559254"/>
              <a:gd name="connsiteX84" fmla="*/ 264206 w 378535"/>
              <a:gd name="connsiteY84" fmla="*/ 106770 h 559254"/>
              <a:gd name="connsiteX85" fmla="*/ 270547 w 378535"/>
              <a:gd name="connsiteY85" fmla="*/ 113662 h 559254"/>
              <a:gd name="connsiteX86" fmla="*/ 271236 w 378535"/>
              <a:gd name="connsiteY86" fmla="*/ 114627 h 559254"/>
              <a:gd name="connsiteX87" fmla="*/ 276681 w 378535"/>
              <a:gd name="connsiteY87" fmla="*/ 121933 h 559254"/>
              <a:gd name="connsiteX88" fmla="*/ 277508 w 378535"/>
              <a:gd name="connsiteY88" fmla="*/ 123312 h 559254"/>
              <a:gd name="connsiteX89" fmla="*/ 281988 w 378535"/>
              <a:gd name="connsiteY89" fmla="*/ 130687 h 559254"/>
              <a:gd name="connsiteX90" fmla="*/ 282954 w 378535"/>
              <a:gd name="connsiteY90" fmla="*/ 132685 h 559254"/>
              <a:gd name="connsiteX91" fmla="*/ 283367 w 378535"/>
              <a:gd name="connsiteY91" fmla="*/ 133513 h 559254"/>
              <a:gd name="connsiteX92" fmla="*/ 286469 w 378535"/>
              <a:gd name="connsiteY92" fmla="*/ 140405 h 559254"/>
              <a:gd name="connsiteX93" fmla="*/ 287502 w 378535"/>
              <a:gd name="connsiteY93" fmla="*/ 143093 h 559254"/>
              <a:gd name="connsiteX94" fmla="*/ 288329 w 378535"/>
              <a:gd name="connsiteY94" fmla="*/ 145505 h 559254"/>
              <a:gd name="connsiteX95" fmla="*/ 290053 w 378535"/>
              <a:gd name="connsiteY95" fmla="*/ 150192 h 559254"/>
              <a:gd name="connsiteX96" fmla="*/ 291018 w 378535"/>
              <a:gd name="connsiteY96" fmla="*/ 153845 h 559254"/>
              <a:gd name="connsiteX97" fmla="*/ 291707 w 378535"/>
              <a:gd name="connsiteY97" fmla="*/ 156533 h 559254"/>
              <a:gd name="connsiteX98" fmla="*/ 292672 w 378535"/>
              <a:gd name="connsiteY98" fmla="*/ 160462 h 559254"/>
              <a:gd name="connsiteX99" fmla="*/ 293499 w 378535"/>
              <a:gd name="connsiteY99" fmla="*/ 165563 h 559254"/>
              <a:gd name="connsiteX100" fmla="*/ 293843 w 378535"/>
              <a:gd name="connsiteY100" fmla="*/ 168113 h 559254"/>
              <a:gd name="connsiteX101" fmla="*/ 294326 w 378535"/>
              <a:gd name="connsiteY101" fmla="*/ 171077 h 559254"/>
              <a:gd name="connsiteX102" fmla="*/ 294808 w 378535"/>
              <a:gd name="connsiteY102" fmla="*/ 181967 h 559254"/>
              <a:gd name="connsiteX103" fmla="*/ 295015 w 378535"/>
              <a:gd name="connsiteY103" fmla="*/ 192788 h 55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8535" h="559254">
                <a:moveTo>
                  <a:pt x="346295" y="300655"/>
                </a:moveTo>
                <a:cubicBezTo>
                  <a:pt x="347191" y="299207"/>
                  <a:pt x="348156" y="297622"/>
                  <a:pt x="349466" y="295623"/>
                </a:cubicBezTo>
                <a:cubicBezTo>
                  <a:pt x="349672" y="295396"/>
                  <a:pt x="349810" y="295141"/>
                  <a:pt x="349948" y="294865"/>
                </a:cubicBezTo>
                <a:cubicBezTo>
                  <a:pt x="352360" y="290385"/>
                  <a:pt x="356082" y="283768"/>
                  <a:pt x="356220" y="283493"/>
                </a:cubicBezTo>
                <a:cubicBezTo>
                  <a:pt x="371039" y="254689"/>
                  <a:pt x="378621" y="222752"/>
                  <a:pt x="378483" y="190375"/>
                </a:cubicBezTo>
                <a:cubicBezTo>
                  <a:pt x="378483" y="186860"/>
                  <a:pt x="378483" y="183483"/>
                  <a:pt x="378483" y="180037"/>
                </a:cubicBezTo>
                <a:cubicBezTo>
                  <a:pt x="378483" y="178520"/>
                  <a:pt x="378483" y="177073"/>
                  <a:pt x="378483" y="175557"/>
                </a:cubicBezTo>
                <a:lnTo>
                  <a:pt x="378483" y="172662"/>
                </a:lnTo>
                <a:cubicBezTo>
                  <a:pt x="378483" y="171697"/>
                  <a:pt x="378483" y="170732"/>
                  <a:pt x="378483" y="169905"/>
                </a:cubicBezTo>
                <a:lnTo>
                  <a:pt x="378069" y="166252"/>
                </a:lnTo>
                <a:lnTo>
                  <a:pt x="378069" y="163633"/>
                </a:lnTo>
                <a:lnTo>
                  <a:pt x="377656" y="159842"/>
                </a:lnTo>
                <a:cubicBezTo>
                  <a:pt x="377656" y="158877"/>
                  <a:pt x="377656" y="157912"/>
                  <a:pt x="377174" y="156947"/>
                </a:cubicBezTo>
                <a:lnTo>
                  <a:pt x="376829" y="154397"/>
                </a:lnTo>
                <a:cubicBezTo>
                  <a:pt x="376829" y="152949"/>
                  <a:pt x="376346" y="151571"/>
                  <a:pt x="376140" y="150192"/>
                </a:cubicBezTo>
                <a:cubicBezTo>
                  <a:pt x="375933" y="148814"/>
                  <a:pt x="375657" y="147918"/>
                  <a:pt x="375451" y="146815"/>
                </a:cubicBezTo>
                <a:lnTo>
                  <a:pt x="374830" y="143782"/>
                </a:lnTo>
                <a:cubicBezTo>
                  <a:pt x="374830" y="142748"/>
                  <a:pt x="374417" y="141646"/>
                  <a:pt x="374210" y="140681"/>
                </a:cubicBezTo>
                <a:cubicBezTo>
                  <a:pt x="374003" y="139716"/>
                  <a:pt x="373452" y="137717"/>
                  <a:pt x="373107" y="136201"/>
                </a:cubicBezTo>
                <a:lnTo>
                  <a:pt x="372418" y="133719"/>
                </a:lnTo>
                <a:cubicBezTo>
                  <a:pt x="372418" y="132961"/>
                  <a:pt x="372418" y="132203"/>
                  <a:pt x="371797" y="131376"/>
                </a:cubicBezTo>
                <a:cubicBezTo>
                  <a:pt x="371177" y="130549"/>
                  <a:pt x="370901" y="128205"/>
                  <a:pt x="370418" y="126620"/>
                </a:cubicBezTo>
                <a:lnTo>
                  <a:pt x="369798" y="124621"/>
                </a:lnTo>
                <a:cubicBezTo>
                  <a:pt x="369798" y="123863"/>
                  <a:pt x="369316" y="123036"/>
                  <a:pt x="369109" y="122347"/>
                </a:cubicBezTo>
                <a:cubicBezTo>
                  <a:pt x="368902" y="121658"/>
                  <a:pt x="368006" y="119245"/>
                  <a:pt x="367386" y="117729"/>
                </a:cubicBezTo>
                <a:lnTo>
                  <a:pt x="366697" y="115661"/>
                </a:lnTo>
                <a:lnTo>
                  <a:pt x="365939" y="113593"/>
                </a:lnTo>
                <a:cubicBezTo>
                  <a:pt x="365249" y="111870"/>
                  <a:pt x="364560" y="110147"/>
                  <a:pt x="363802" y="108493"/>
                </a:cubicBezTo>
                <a:lnTo>
                  <a:pt x="362975" y="106632"/>
                </a:lnTo>
                <a:lnTo>
                  <a:pt x="362355" y="105047"/>
                </a:lnTo>
                <a:cubicBezTo>
                  <a:pt x="361321" y="102772"/>
                  <a:pt x="360287" y="100567"/>
                  <a:pt x="359184" y="98154"/>
                </a:cubicBezTo>
                <a:lnTo>
                  <a:pt x="358426" y="96569"/>
                </a:lnTo>
                <a:cubicBezTo>
                  <a:pt x="357254" y="94363"/>
                  <a:pt x="356082" y="92227"/>
                  <a:pt x="354635" y="89677"/>
                </a:cubicBezTo>
                <a:lnTo>
                  <a:pt x="354083" y="88643"/>
                </a:lnTo>
                <a:cubicBezTo>
                  <a:pt x="352774" y="86368"/>
                  <a:pt x="351395" y="84163"/>
                  <a:pt x="349810" y="81750"/>
                </a:cubicBezTo>
                <a:lnTo>
                  <a:pt x="349397" y="81061"/>
                </a:lnTo>
                <a:cubicBezTo>
                  <a:pt x="347949" y="78855"/>
                  <a:pt x="346433" y="76650"/>
                  <a:pt x="344779" y="74168"/>
                </a:cubicBezTo>
                <a:lnTo>
                  <a:pt x="344366" y="73548"/>
                </a:lnTo>
                <a:cubicBezTo>
                  <a:pt x="342711" y="71274"/>
                  <a:pt x="340988" y="69068"/>
                  <a:pt x="339333" y="66656"/>
                </a:cubicBezTo>
                <a:lnTo>
                  <a:pt x="338920" y="66104"/>
                </a:lnTo>
                <a:cubicBezTo>
                  <a:pt x="337059" y="63830"/>
                  <a:pt x="335198" y="61624"/>
                  <a:pt x="333131" y="59212"/>
                </a:cubicBezTo>
                <a:cubicBezTo>
                  <a:pt x="331063" y="56800"/>
                  <a:pt x="329133" y="54870"/>
                  <a:pt x="327065" y="52802"/>
                </a:cubicBezTo>
                <a:lnTo>
                  <a:pt x="327065" y="52802"/>
                </a:lnTo>
                <a:cubicBezTo>
                  <a:pt x="292603" y="18340"/>
                  <a:pt x="245045" y="-63"/>
                  <a:pt x="189836" y="-63"/>
                </a:cubicBezTo>
                <a:cubicBezTo>
                  <a:pt x="78040" y="-63"/>
                  <a:pt x="-51" y="77959"/>
                  <a:pt x="-51" y="189755"/>
                </a:cubicBezTo>
                <a:cubicBezTo>
                  <a:pt x="-30" y="224291"/>
                  <a:pt x="8764" y="258252"/>
                  <a:pt x="25520" y="288455"/>
                </a:cubicBezTo>
                <a:lnTo>
                  <a:pt x="28346" y="293693"/>
                </a:lnTo>
                <a:cubicBezTo>
                  <a:pt x="28442" y="293886"/>
                  <a:pt x="28560" y="294073"/>
                  <a:pt x="28690" y="294245"/>
                </a:cubicBezTo>
                <a:lnTo>
                  <a:pt x="33446" y="301620"/>
                </a:lnTo>
                <a:lnTo>
                  <a:pt x="34825" y="303619"/>
                </a:lnTo>
                <a:lnTo>
                  <a:pt x="156270" y="507704"/>
                </a:lnTo>
                <a:lnTo>
                  <a:pt x="156270" y="507704"/>
                </a:lnTo>
                <a:lnTo>
                  <a:pt x="184460" y="555056"/>
                </a:lnTo>
                <a:cubicBezTo>
                  <a:pt x="185977" y="557606"/>
                  <a:pt x="188733" y="559177"/>
                  <a:pt x="191697" y="559191"/>
                </a:cubicBezTo>
                <a:lnTo>
                  <a:pt x="191697" y="559191"/>
                </a:lnTo>
                <a:cubicBezTo>
                  <a:pt x="194523" y="559033"/>
                  <a:pt x="197142" y="557454"/>
                  <a:pt x="198590" y="554987"/>
                </a:cubicBezTo>
                <a:lnTo>
                  <a:pt x="226160" y="507704"/>
                </a:lnTo>
                <a:lnTo>
                  <a:pt x="226160" y="507704"/>
                </a:lnTo>
                <a:lnTo>
                  <a:pt x="344572" y="303894"/>
                </a:lnTo>
                <a:cubicBezTo>
                  <a:pt x="344503" y="303205"/>
                  <a:pt x="345399" y="301827"/>
                  <a:pt x="346295" y="300655"/>
                </a:cubicBezTo>
                <a:close/>
                <a:moveTo>
                  <a:pt x="295015" y="193132"/>
                </a:moveTo>
                <a:cubicBezTo>
                  <a:pt x="295015" y="194166"/>
                  <a:pt x="295015" y="195131"/>
                  <a:pt x="294533" y="196096"/>
                </a:cubicBezTo>
                <a:lnTo>
                  <a:pt x="294188" y="198646"/>
                </a:lnTo>
                <a:cubicBezTo>
                  <a:pt x="294188" y="200369"/>
                  <a:pt x="293706" y="202093"/>
                  <a:pt x="293361" y="203747"/>
                </a:cubicBezTo>
                <a:cubicBezTo>
                  <a:pt x="293016" y="205401"/>
                  <a:pt x="292741" y="206366"/>
                  <a:pt x="292396" y="207676"/>
                </a:cubicBezTo>
                <a:lnTo>
                  <a:pt x="291707" y="210364"/>
                </a:lnTo>
                <a:cubicBezTo>
                  <a:pt x="291707" y="211604"/>
                  <a:pt x="291087" y="212845"/>
                  <a:pt x="290742" y="214017"/>
                </a:cubicBezTo>
                <a:cubicBezTo>
                  <a:pt x="290397" y="215188"/>
                  <a:pt x="289639" y="217187"/>
                  <a:pt x="289019" y="218703"/>
                </a:cubicBezTo>
                <a:lnTo>
                  <a:pt x="288123" y="221254"/>
                </a:lnTo>
                <a:cubicBezTo>
                  <a:pt x="288123" y="222081"/>
                  <a:pt x="287502" y="222977"/>
                  <a:pt x="287158" y="223804"/>
                </a:cubicBezTo>
                <a:cubicBezTo>
                  <a:pt x="286331" y="225803"/>
                  <a:pt x="285366" y="227664"/>
                  <a:pt x="284470" y="229525"/>
                </a:cubicBezTo>
                <a:lnTo>
                  <a:pt x="283643" y="231248"/>
                </a:lnTo>
                <a:lnTo>
                  <a:pt x="282678" y="233178"/>
                </a:lnTo>
                <a:cubicBezTo>
                  <a:pt x="281368" y="235521"/>
                  <a:pt x="279921" y="237864"/>
                  <a:pt x="278473" y="240070"/>
                </a:cubicBezTo>
                <a:lnTo>
                  <a:pt x="277371" y="241931"/>
                </a:lnTo>
                <a:cubicBezTo>
                  <a:pt x="275717" y="244343"/>
                  <a:pt x="273924" y="246756"/>
                  <a:pt x="272063" y="248824"/>
                </a:cubicBezTo>
                <a:lnTo>
                  <a:pt x="271305" y="249857"/>
                </a:lnTo>
                <a:cubicBezTo>
                  <a:pt x="269306" y="252270"/>
                  <a:pt x="267101" y="254751"/>
                  <a:pt x="264413" y="257163"/>
                </a:cubicBezTo>
                <a:cubicBezTo>
                  <a:pt x="244424" y="277524"/>
                  <a:pt x="217131" y="289062"/>
                  <a:pt x="188596" y="289213"/>
                </a:cubicBezTo>
                <a:lnTo>
                  <a:pt x="187493" y="289213"/>
                </a:lnTo>
                <a:cubicBezTo>
                  <a:pt x="128204" y="287711"/>
                  <a:pt x="81363" y="238430"/>
                  <a:pt x="82865" y="179143"/>
                </a:cubicBezTo>
                <a:cubicBezTo>
                  <a:pt x="84313" y="121968"/>
                  <a:pt x="130320" y="75962"/>
                  <a:pt x="187493" y="74513"/>
                </a:cubicBezTo>
                <a:lnTo>
                  <a:pt x="188596" y="74513"/>
                </a:lnTo>
                <a:cubicBezTo>
                  <a:pt x="216855" y="74713"/>
                  <a:pt x="243873" y="86144"/>
                  <a:pt x="263723" y="106287"/>
                </a:cubicBezTo>
                <a:lnTo>
                  <a:pt x="264206" y="106770"/>
                </a:lnTo>
                <a:cubicBezTo>
                  <a:pt x="266411" y="108961"/>
                  <a:pt x="268548" y="111261"/>
                  <a:pt x="270547" y="113662"/>
                </a:cubicBezTo>
                <a:lnTo>
                  <a:pt x="271236" y="114627"/>
                </a:lnTo>
                <a:cubicBezTo>
                  <a:pt x="273166" y="117040"/>
                  <a:pt x="275027" y="119452"/>
                  <a:pt x="276681" y="121933"/>
                </a:cubicBezTo>
                <a:lnTo>
                  <a:pt x="277508" y="123312"/>
                </a:lnTo>
                <a:cubicBezTo>
                  <a:pt x="279300" y="126000"/>
                  <a:pt x="280679" y="128343"/>
                  <a:pt x="281988" y="130687"/>
                </a:cubicBezTo>
                <a:lnTo>
                  <a:pt x="282954" y="132685"/>
                </a:lnTo>
                <a:lnTo>
                  <a:pt x="283367" y="133513"/>
                </a:lnTo>
                <a:cubicBezTo>
                  <a:pt x="284608" y="135994"/>
                  <a:pt x="285573" y="137993"/>
                  <a:pt x="286469" y="140405"/>
                </a:cubicBezTo>
                <a:cubicBezTo>
                  <a:pt x="286813" y="141232"/>
                  <a:pt x="287158" y="142128"/>
                  <a:pt x="287502" y="143093"/>
                </a:cubicBezTo>
                <a:lnTo>
                  <a:pt x="288329" y="145505"/>
                </a:lnTo>
                <a:cubicBezTo>
                  <a:pt x="288950" y="147022"/>
                  <a:pt x="289570" y="148607"/>
                  <a:pt x="290053" y="150192"/>
                </a:cubicBezTo>
                <a:cubicBezTo>
                  <a:pt x="290535" y="151778"/>
                  <a:pt x="290742" y="152605"/>
                  <a:pt x="291018" y="153845"/>
                </a:cubicBezTo>
                <a:lnTo>
                  <a:pt x="291707" y="156533"/>
                </a:lnTo>
                <a:cubicBezTo>
                  <a:pt x="291707" y="157843"/>
                  <a:pt x="292396" y="159153"/>
                  <a:pt x="292672" y="160462"/>
                </a:cubicBezTo>
                <a:cubicBezTo>
                  <a:pt x="292948" y="161772"/>
                  <a:pt x="293223" y="163839"/>
                  <a:pt x="293499" y="165563"/>
                </a:cubicBezTo>
                <a:lnTo>
                  <a:pt x="293843" y="168113"/>
                </a:lnTo>
                <a:cubicBezTo>
                  <a:pt x="293843" y="169078"/>
                  <a:pt x="293843" y="170043"/>
                  <a:pt x="294326" y="171077"/>
                </a:cubicBezTo>
                <a:cubicBezTo>
                  <a:pt x="294671" y="174661"/>
                  <a:pt x="294808" y="178383"/>
                  <a:pt x="294808" y="181967"/>
                </a:cubicBezTo>
                <a:cubicBezTo>
                  <a:pt x="294808" y="185551"/>
                  <a:pt x="295360" y="189204"/>
                  <a:pt x="295015" y="192788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BC9F9F2-3FB8-F178-8D1D-0EA562A95DE4}"/>
              </a:ext>
            </a:extLst>
          </p:cNvPr>
          <p:cNvGrpSpPr/>
          <p:nvPr/>
        </p:nvGrpSpPr>
        <p:grpSpPr>
          <a:xfrm>
            <a:off x="4158949" y="3543973"/>
            <a:ext cx="329143" cy="342227"/>
            <a:chOff x="2773" y="6661"/>
            <a:chExt cx="805" cy="837"/>
          </a:xfrm>
          <a:solidFill>
            <a:schemeClr val="bg1"/>
          </a:solidFill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A159CDB9-F7C9-32E9-0DF5-F16D19FD2C30}"/>
                </a:ext>
              </a:extLst>
            </p:cNvPr>
            <p:cNvSpPr/>
            <p:nvPr/>
          </p:nvSpPr>
          <p:spPr>
            <a:xfrm>
              <a:off x="2773" y="6759"/>
              <a:ext cx="805" cy="739"/>
            </a:xfrm>
            <a:custGeom>
              <a:avLst/>
              <a:gdLst>
                <a:gd name="connsiteX0" fmla="*/ 48196 w 511007"/>
                <a:gd name="connsiteY0" fmla="*/ -63 h 469169"/>
                <a:gd name="connsiteX1" fmla="*/ -51 w 511007"/>
                <a:gd name="connsiteY1" fmla="*/ 48184 h 469169"/>
                <a:gd name="connsiteX2" fmla="*/ -51 w 511007"/>
                <a:gd name="connsiteY2" fmla="*/ 420859 h 469169"/>
                <a:gd name="connsiteX3" fmla="*/ 48196 w 511007"/>
                <a:gd name="connsiteY3" fmla="*/ 469107 h 469169"/>
                <a:gd name="connsiteX4" fmla="*/ 462709 w 511007"/>
                <a:gd name="connsiteY4" fmla="*/ 469107 h 469169"/>
                <a:gd name="connsiteX5" fmla="*/ 510956 w 511007"/>
                <a:gd name="connsiteY5" fmla="*/ 420859 h 469169"/>
                <a:gd name="connsiteX6" fmla="*/ 510956 w 511007"/>
                <a:gd name="connsiteY6" fmla="*/ 48184 h 469169"/>
                <a:gd name="connsiteX7" fmla="*/ 462709 w 511007"/>
                <a:gd name="connsiteY7" fmla="*/ -63 h 469169"/>
                <a:gd name="connsiteX8" fmla="*/ 445891 w 511007"/>
                <a:gd name="connsiteY8" fmla="*/ -63 h 469169"/>
                <a:gd name="connsiteX9" fmla="*/ 445891 w 511007"/>
                <a:gd name="connsiteY9" fmla="*/ 30470 h 469169"/>
                <a:gd name="connsiteX10" fmla="*/ 407314 w 511007"/>
                <a:gd name="connsiteY10" fmla="*/ 65849 h 469169"/>
                <a:gd name="connsiteX11" fmla="*/ 371935 w 511007"/>
                <a:gd name="connsiteY11" fmla="*/ 30470 h 469169"/>
                <a:gd name="connsiteX12" fmla="*/ 371935 w 511007"/>
                <a:gd name="connsiteY12" fmla="*/ -63 h 469169"/>
                <a:gd name="connsiteX13" fmla="*/ 138763 w 511007"/>
                <a:gd name="connsiteY13" fmla="*/ -63 h 469169"/>
                <a:gd name="connsiteX14" fmla="*/ 138763 w 511007"/>
                <a:gd name="connsiteY14" fmla="*/ 30470 h 469169"/>
                <a:gd name="connsiteX15" fmla="*/ 101820 w 511007"/>
                <a:gd name="connsiteY15" fmla="*/ 67414 h 469169"/>
                <a:gd name="connsiteX16" fmla="*/ 64876 w 511007"/>
                <a:gd name="connsiteY16" fmla="*/ 30470 h 469169"/>
                <a:gd name="connsiteX17" fmla="*/ 64876 w 511007"/>
                <a:gd name="connsiteY17" fmla="*/ -63 h 469169"/>
                <a:gd name="connsiteX18" fmla="*/ 78730 w 511007"/>
                <a:gd name="connsiteY18" fmla="*/ 134891 h 469169"/>
                <a:gd name="connsiteX19" fmla="*/ 432175 w 511007"/>
                <a:gd name="connsiteY19" fmla="*/ 134891 h 469169"/>
                <a:gd name="connsiteX20" fmla="*/ 451474 w 511007"/>
                <a:gd name="connsiteY20" fmla="*/ 152329 h 469169"/>
                <a:gd name="connsiteX21" fmla="*/ 451474 w 511007"/>
                <a:gd name="connsiteY21" fmla="*/ 393565 h 469169"/>
                <a:gd name="connsiteX22" fmla="*/ 432175 w 511007"/>
                <a:gd name="connsiteY22" fmla="*/ 411003 h 469169"/>
                <a:gd name="connsiteX23" fmla="*/ 78523 w 511007"/>
                <a:gd name="connsiteY23" fmla="*/ 411003 h 469169"/>
                <a:gd name="connsiteX24" fmla="*/ 59293 w 511007"/>
                <a:gd name="connsiteY24" fmla="*/ 393565 h 469169"/>
                <a:gd name="connsiteX25" fmla="*/ 59293 w 511007"/>
                <a:gd name="connsiteY25" fmla="*/ 152329 h 469169"/>
                <a:gd name="connsiteX26" fmla="*/ 78486 w 511007"/>
                <a:gd name="connsiteY26" fmla="*/ 134753 h 469169"/>
                <a:gd name="connsiteX27" fmla="*/ 78523 w 511007"/>
                <a:gd name="connsiteY27" fmla="*/ 134753 h 4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1007" h="469169">
                  <a:moveTo>
                    <a:pt x="48196" y="-63"/>
                  </a:moveTo>
                  <a:cubicBezTo>
                    <a:pt x="21550" y="-63"/>
                    <a:pt x="-51" y="21537"/>
                    <a:pt x="-51" y="48184"/>
                  </a:cubicBezTo>
                  <a:lnTo>
                    <a:pt x="-51" y="420859"/>
                  </a:lnTo>
                  <a:cubicBezTo>
                    <a:pt x="-51" y="447505"/>
                    <a:pt x="21550" y="469107"/>
                    <a:pt x="48196" y="469107"/>
                  </a:cubicBezTo>
                  <a:lnTo>
                    <a:pt x="462709" y="469107"/>
                  </a:lnTo>
                  <a:cubicBezTo>
                    <a:pt x="489355" y="469107"/>
                    <a:pt x="510956" y="447505"/>
                    <a:pt x="510956" y="420859"/>
                  </a:cubicBezTo>
                  <a:lnTo>
                    <a:pt x="510956" y="48184"/>
                  </a:lnTo>
                  <a:cubicBezTo>
                    <a:pt x="510956" y="21537"/>
                    <a:pt x="489355" y="-63"/>
                    <a:pt x="462709" y="-63"/>
                  </a:cubicBezTo>
                  <a:lnTo>
                    <a:pt x="445891" y="-63"/>
                  </a:lnTo>
                  <a:lnTo>
                    <a:pt x="445891" y="30470"/>
                  </a:lnTo>
                  <a:cubicBezTo>
                    <a:pt x="445009" y="50893"/>
                    <a:pt x="427737" y="66731"/>
                    <a:pt x="407314" y="65849"/>
                  </a:cubicBezTo>
                  <a:cubicBezTo>
                    <a:pt x="388133" y="65022"/>
                    <a:pt x="372762" y="49659"/>
                    <a:pt x="371935" y="30470"/>
                  </a:cubicBezTo>
                  <a:lnTo>
                    <a:pt x="371935" y="-63"/>
                  </a:lnTo>
                  <a:lnTo>
                    <a:pt x="138763" y="-63"/>
                  </a:lnTo>
                  <a:lnTo>
                    <a:pt x="138763" y="30470"/>
                  </a:lnTo>
                  <a:cubicBezTo>
                    <a:pt x="138763" y="50872"/>
                    <a:pt x="122223" y="67414"/>
                    <a:pt x="101820" y="67414"/>
                  </a:cubicBezTo>
                  <a:cubicBezTo>
                    <a:pt x="81417" y="67414"/>
                    <a:pt x="64876" y="50872"/>
                    <a:pt x="64876" y="30470"/>
                  </a:cubicBezTo>
                  <a:lnTo>
                    <a:pt x="64876" y="-63"/>
                  </a:lnTo>
                  <a:close/>
                  <a:moveTo>
                    <a:pt x="78730" y="134891"/>
                  </a:moveTo>
                  <a:lnTo>
                    <a:pt x="432175" y="134891"/>
                  </a:lnTo>
                  <a:cubicBezTo>
                    <a:pt x="442307" y="134423"/>
                    <a:pt x="450916" y="142204"/>
                    <a:pt x="451474" y="152329"/>
                  </a:cubicBezTo>
                  <a:lnTo>
                    <a:pt x="451474" y="393565"/>
                  </a:lnTo>
                  <a:cubicBezTo>
                    <a:pt x="450957" y="403704"/>
                    <a:pt x="442321" y="411513"/>
                    <a:pt x="432175" y="411003"/>
                  </a:cubicBezTo>
                  <a:lnTo>
                    <a:pt x="78523" y="411003"/>
                  </a:lnTo>
                  <a:cubicBezTo>
                    <a:pt x="68407" y="411472"/>
                    <a:pt x="59814" y="403677"/>
                    <a:pt x="59293" y="393565"/>
                  </a:cubicBezTo>
                  <a:lnTo>
                    <a:pt x="59293" y="152329"/>
                  </a:lnTo>
                  <a:cubicBezTo>
                    <a:pt x="59739" y="142177"/>
                    <a:pt x="68332" y="134305"/>
                    <a:pt x="78486" y="134753"/>
                  </a:cubicBezTo>
                  <a:cubicBezTo>
                    <a:pt x="78498" y="134753"/>
                    <a:pt x="78511" y="134753"/>
                    <a:pt x="78523" y="13475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9D4EE78A-611F-E384-4C92-F85C60EB7C40}"/>
                </a:ext>
              </a:extLst>
            </p:cNvPr>
            <p:cNvSpPr/>
            <p:nvPr/>
          </p:nvSpPr>
          <p:spPr>
            <a:xfrm>
              <a:off x="2905" y="6661"/>
              <a:ext cx="56" cy="176"/>
            </a:xfrm>
            <a:custGeom>
              <a:avLst/>
              <a:gdLst>
                <a:gd name="connsiteX0" fmla="*/ -16 w 35428"/>
                <a:gd name="connsiteY0" fmla="*/ 18754 h 111521"/>
                <a:gd name="connsiteX1" fmla="*/ -16 w 35428"/>
                <a:gd name="connsiteY1" fmla="*/ 92641 h 111521"/>
                <a:gd name="connsiteX2" fmla="*/ 16559 w 35428"/>
                <a:gd name="connsiteY2" fmla="*/ 111423 h 111521"/>
                <a:gd name="connsiteX3" fmla="*/ 35342 w 35428"/>
                <a:gd name="connsiteY3" fmla="*/ 94847 h 111521"/>
                <a:gd name="connsiteX4" fmla="*/ 35342 w 35428"/>
                <a:gd name="connsiteY4" fmla="*/ 92641 h 111521"/>
                <a:gd name="connsiteX5" fmla="*/ 35342 w 35428"/>
                <a:gd name="connsiteY5" fmla="*/ 18754 h 111521"/>
                <a:gd name="connsiteX6" fmla="*/ 18767 w 35428"/>
                <a:gd name="connsiteY6" fmla="*/ -28 h 111521"/>
                <a:gd name="connsiteX7" fmla="*/ -16 w 35428"/>
                <a:gd name="connsiteY7" fmla="*/ 16548 h 111521"/>
                <a:gd name="connsiteX8" fmla="*/ -16 w 35428"/>
                <a:gd name="connsiteY8" fmla="*/ 18754 h 1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28" h="111521">
                  <a:moveTo>
                    <a:pt x="-16" y="18754"/>
                  </a:moveTo>
                  <a:lnTo>
                    <a:pt x="-16" y="92641"/>
                  </a:lnTo>
                  <a:cubicBezTo>
                    <a:pt x="-626" y="102408"/>
                    <a:pt x="6795" y="110817"/>
                    <a:pt x="16559" y="111423"/>
                  </a:cubicBezTo>
                  <a:cubicBezTo>
                    <a:pt x="26323" y="112037"/>
                    <a:pt x="34732" y="104613"/>
                    <a:pt x="35342" y="94847"/>
                  </a:cubicBezTo>
                  <a:cubicBezTo>
                    <a:pt x="35389" y="94116"/>
                    <a:pt x="35389" y="93379"/>
                    <a:pt x="35342" y="92641"/>
                  </a:cubicBezTo>
                  <a:lnTo>
                    <a:pt x="35342" y="18754"/>
                  </a:lnTo>
                  <a:cubicBezTo>
                    <a:pt x="35952" y="8987"/>
                    <a:pt x="28531" y="578"/>
                    <a:pt x="18767" y="-28"/>
                  </a:cubicBezTo>
                  <a:cubicBezTo>
                    <a:pt x="9004" y="-642"/>
                    <a:pt x="594" y="6782"/>
                    <a:pt x="-16" y="16548"/>
                  </a:cubicBezTo>
                  <a:cubicBezTo>
                    <a:pt x="-62" y="17279"/>
                    <a:pt x="-62" y="18016"/>
                    <a:pt x="-16" y="1875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34A4CCC4-6C25-AAE2-3CCD-6802841CBC88}"/>
                </a:ext>
              </a:extLst>
            </p:cNvPr>
            <p:cNvSpPr/>
            <p:nvPr/>
          </p:nvSpPr>
          <p:spPr>
            <a:xfrm>
              <a:off x="3389" y="6661"/>
              <a:ext cx="56" cy="176"/>
            </a:xfrm>
            <a:custGeom>
              <a:avLst/>
              <a:gdLst>
                <a:gd name="connsiteX0" fmla="*/ -15 w 35430"/>
                <a:gd name="connsiteY0" fmla="*/ 18754 h 111521"/>
                <a:gd name="connsiteX1" fmla="*/ -15 w 35430"/>
                <a:gd name="connsiteY1" fmla="*/ 92641 h 111521"/>
                <a:gd name="connsiteX2" fmla="*/ 16562 w 35430"/>
                <a:gd name="connsiteY2" fmla="*/ 111423 h 111521"/>
                <a:gd name="connsiteX3" fmla="*/ 35344 w 35430"/>
                <a:gd name="connsiteY3" fmla="*/ 94847 h 111521"/>
                <a:gd name="connsiteX4" fmla="*/ 35344 w 35430"/>
                <a:gd name="connsiteY4" fmla="*/ 92641 h 111521"/>
                <a:gd name="connsiteX5" fmla="*/ 35344 w 35430"/>
                <a:gd name="connsiteY5" fmla="*/ 18754 h 111521"/>
                <a:gd name="connsiteX6" fmla="*/ 18767 w 35430"/>
                <a:gd name="connsiteY6" fmla="*/ -28 h 111521"/>
                <a:gd name="connsiteX7" fmla="*/ -15 w 35430"/>
                <a:gd name="connsiteY7" fmla="*/ 16548 h 111521"/>
                <a:gd name="connsiteX8" fmla="*/ -15 w 35430"/>
                <a:gd name="connsiteY8" fmla="*/ 18754 h 1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0" h="111521">
                  <a:moveTo>
                    <a:pt x="-15" y="18754"/>
                  </a:moveTo>
                  <a:lnTo>
                    <a:pt x="-15" y="92641"/>
                  </a:lnTo>
                  <a:cubicBezTo>
                    <a:pt x="-621" y="102408"/>
                    <a:pt x="6795" y="110817"/>
                    <a:pt x="16562" y="111423"/>
                  </a:cubicBezTo>
                  <a:cubicBezTo>
                    <a:pt x="26321" y="112037"/>
                    <a:pt x="34737" y="104613"/>
                    <a:pt x="35344" y="94847"/>
                  </a:cubicBezTo>
                  <a:cubicBezTo>
                    <a:pt x="35392" y="94116"/>
                    <a:pt x="35392" y="93379"/>
                    <a:pt x="35344" y="92641"/>
                  </a:cubicBezTo>
                  <a:lnTo>
                    <a:pt x="35344" y="18754"/>
                  </a:lnTo>
                  <a:cubicBezTo>
                    <a:pt x="35950" y="8987"/>
                    <a:pt x="28534" y="578"/>
                    <a:pt x="18767" y="-28"/>
                  </a:cubicBezTo>
                  <a:cubicBezTo>
                    <a:pt x="9007" y="-642"/>
                    <a:pt x="592" y="6782"/>
                    <a:pt x="-15" y="16548"/>
                  </a:cubicBezTo>
                  <a:cubicBezTo>
                    <a:pt x="-63" y="17279"/>
                    <a:pt x="-63" y="18016"/>
                    <a:pt x="-15" y="1875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6DA7313-559E-BD28-9772-53DD7B110B66}"/>
                </a:ext>
              </a:extLst>
            </p:cNvPr>
            <p:cNvSpPr/>
            <p:nvPr/>
          </p:nvSpPr>
          <p:spPr>
            <a:xfrm>
              <a:off x="2920" y="7018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72E54D3-A95F-84B7-7C43-D10812920AA8}"/>
                </a:ext>
              </a:extLst>
            </p:cNvPr>
            <p:cNvSpPr/>
            <p:nvPr/>
          </p:nvSpPr>
          <p:spPr>
            <a:xfrm>
              <a:off x="3105" y="7018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D16BEE4-AD97-445D-37FB-5ABE75A7AFED}"/>
                </a:ext>
              </a:extLst>
            </p:cNvPr>
            <p:cNvSpPr/>
            <p:nvPr/>
          </p:nvSpPr>
          <p:spPr>
            <a:xfrm>
              <a:off x="2920" y="7204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AE41C005-EFAA-001F-9E76-841A4AFA9308}"/>
                </a:ext>
              </a:extLst>
            </p:cNvPr>
            <p:cNvSpPr/>
            <p:nvPr/>
          </p:nvSpPr>
          <p:spPr>
            <a:xfrm>
              <a:off x="3105" y="7204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24C575A-ED15-7F91-A4A6-FB080DE7814D}"/>
                </a:ext>
              </a:extLst>
            </p:cNvPr>
            <p:cNvSpPr/>
            <p:nvPr/>
          </p:nvSpPr>
          <p:spPr>
            <a:xfrm>
              <a:off x="3297" y="7018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A39B89D-38CB-8A65-75FD-0ED893326759}"/>
                </a:ext>
              </a:extLst>
            </p:cNvPr>
            <p:cNvSpPr/>
            <p:nvPr/>
          </p:nvSpPr>
          <p:spPr>
            <a:xfrm>
              <a:off x="3297" y="7204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0991A18-0F9B-005E-377D-2C67EF8D9563}"/>
              </a:ext>
            </a:extLst>
          </p:cNvPr>
          <p:cNvGrpSpPr/>
          <p:nvPr/>
        </p:nvGrpSpPr>
        <p:grpSpPr>
          <a:xfrm>
            <a:off x="7000308" y="4762500"/>
            <a:ext cx="272414" cy="349591"/>
            <a:chOff x="9955" y="6659"/>
            <a:chExt cx="653" cy="838"/>
          </a:xfrm>
          <a:solidFill>
            <a:schemeClr val="bg1"/>
          </a:solidFill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869B4808-662A-3BFE-DE87-253A48ECA3ED}"/>
                </a:ext>
              </a:extLst>
            </p:cNvPr>
            <p:cNvSpPr/>
            <p:nvPr/>
          </p:nvSpPr>
          <p:spPr>
            <a:xfrm>
              <a:off x="9957" y="6800"/>
              <a:ext cx="650" cy="697"/>
            </a:xfrm>
            <a:custGeom>
              <a:avLst/>
              <a:gdLst>
                <a:gd name="connsiteX0" fmla="*/ -51 w 412789"/>
                <a:gd name="connsiteY0" fmla="*/ 31573 h 442633"/>
                <a:gd name="connsiteX1" fmla="*/ -51 w 412789"/>
                <a:gd name="connsiteY1" fmla="*/ 31573 h 442633"/>
                <a:gd name="connsiteX2" fmla="*/ 22556 w 412789"/>
                <a:gd name="connsiteY2" fmla="*/ 50527 h 442633"/>
                <a:gd name="connsiteX3" fmla="*/ 22556 w 412789"/>
                <a:gd name="connsiteY3" fmla="*/ 410589 h 442633"/>
                <a:gd name="connsiteX4" fmla="*/ 54537 w 412789"/>
                <a:gd name="connsiteY4" fmla="*/ 442570 h 442633"/>
                <a:gd name="connsiteX5" fmla="*/ 358150 w 412789"/>
                <a:gd name="connsiteY5" fmla="*/ 442570 h 442633"/>
                <a:gd name="connsiteX6" fmla="*/ 390062 w 412789"/>
                <a:gd name="connsiteY6" fmla="*/ 410658 h 442633"/>
                <a:gd name="connsiteX7" fmla="*/ 390062 w 412789"/>
                <a:gd name="connsiteY7" fmla="*/ 410589 h 442633"/>
                <a:gd name="connsiteX8" fmla="*/ 390062 w 412789"/>
                <a:gd name="connsiteY8" fmla="*/ 50527 h 442633"/>
                <a:gd name="connsiteX9" fmla="*/ 412738 w 412789"/>
                <a:gd name="connsiteY9" fmla="*/ 31573 h 442633"/>
                <a:gd name="connsiteX10" fmla="*/ 412738 w 412789"/>
                <a:gd name="connsiteY10" fmla="*/ 31573 h 442633"/>
                <a:gd name="connsiteX11" fmla="*/ 412738 w 412789"/>
                <a:gd name="connsiteY11" fmla="*/ -63 h 442633"/>
                <a:gd name="connsiteX12" fmla="*/ -51 w 412789"/>
                <a:gd name="connsiteY12" fmla="*/ -63 h 442633"/>
                <a:gd name="connsiteX13" fmla="*/ 278542 w 412789"/>
                <a:gd name="connsiteY13" fmla="*/ 81474 h 442633"/>
                <a:gd name="connsiteX14" fmla="*/ 317140 w 412789"/>
                <a:gd name="connsiteY14" fmla="*/ 81474 h 442633"/>
                <a:gd name="connsiteX15" fmla="*/ 317140 w 412789"/>
                <a:gd name="connsiteY15" fmla="*/ 391153 h 442633"/>
                <a:gd name="connsiteX16" fmla="*/ 278542 w 412789"/>
                <a:gd name="connsiteY16" fmla="*/ 391153 h 442633"/>
                <a:gd name="connsiteX17" fmla="*/ 187217 w 412789"/>
                <a:gd name="connsiteY17" fmla="*/ 81474 h 442633"/>
                <a:gd name="connsiteX18" fmla="*/ 225746 w 412789"/>
                <a:gd name="connsiteY18" fmla="*/ 81474 h 442633"/>
                <a:gd name="connsiteX19" fmla="*/ 225746 w 412789"/>
                <a:gd name="connsiteY19" fmla="*/ 391153 h 442633"/>
                <a:gd name="connsiteX20" fmla="*/ 187148 w 412789"/>
                <a:gd name="connsiteY20" fmla="*/ 391153 h 442633"/>
                <a:gd name="connsiteX21" fmla="*/ 95823 w 412789"/>
                <a:gd name="connsiteY21" fmla="*/ 81474 h 442633"/>
                <a:gd name="connsiteX22" fmla="*/ 134352 w 412789"/>
                <a:gd name="connsiteY22" fmla="*/ 81474 h 442633"/>
                <a:gd name="connsiteX23" fmla="*/ 134352 w 412789"/>
                <a:gd name="connsiteY23" fmla="*/ 391153 h 442633"/>
                <a:gd name="connsiteX24" fmla="*/ 95823 w 412789"/>
                <a:gd name="connsiteY24" fmla="*/ 391153 h 4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2789" h="442633">
                  <a:moveTo>
                    <a:pt x="-51" y="31573"/>
                  </a:moveTo>
                  <a:lnTo>
                    <a:pt x="-51" y="31573"/>
                  </a:lnTo>
                  <a:lnTo>
                    <a:pt x="22556" y="50527"/>
                  </a:lnTo>
                  <a:lnTo>
                    <a:pt x="22556" y="410589"/>
                  </a:lnTo>
                  <a:cubicBezTo>
                    <a:pt x="22556" y="428255"/>
                    <a:pt x="36872" y="442570"/>
                    <a:pt x="54537" y="442570"/>
                  </a:cubicBezTo>
                  <a:lnTo>
                    <a:pt x="358150" y="442570"/>
                  </a:lnTo>
                  <a:cubicBezTo>
                    <a:pt x="375774" y="442570"/>
                    <a:pt x="390062" y="428282"/>
                    <a:pt x="390062" y="410658"/>
                  </a:cubicBezTo>
                  <a:cubicBezTo>
                    <a:pt x="390062" y="410638"/>
                    <a:pt x="390062" y="410610"/>
                    <a:pt x="390062" y="410589"/>
                  </a:cubicBezTo>
                  <a:lnTo>
                    <a:pt x="390062" y="50527"/>
                  </a:lnTo>
                  <a:lnTo>
                    <a:pt x="412738" y="31573"/>
                  </a:lnTo>
                  <a:lnTo>
                    <a:pt x="412738" y="31573"/>
                  </a:lnTo>
                  <a:lnTo>
                    <a:pt x="412738" y="-63"/>
                  </a:lnTo>
                  <a:lnTo>
                    <a:pt x="-51" y="-63"/>
                  </a:lnTo>
                  <a:close/>
                  <a:moveTo>
                    <a:pt x="278542" y="81474"/>
                  </a:moveTo>
                  <a:lnTo>
                    <a:pt x="317140" y="81474"/>
                  </a:lnTo>
                  <a:lnTo>
                    <a:pt x="317140" y="391153"/>
                  </a:lnTo>
                  <a:lnTo>
                    <a:pt x="278542" y="391153"/>
                  </a:lnTo>
                  <a:close/>
                  <a:moveTo>
                    <a:pt x="187217" y="81474"/>
                  </a:moveTo>
                  <a:lnTo>
                    <a:pt x="225746" y="81474"/>
                  </a:lnTo>
                  <a:lnTo>
                    <a:pt x="225746" y="391153"/>
                  </a:lnTo>
                  <a:lnTo>
                    <a:pt x="187148" y="391153"/>
                  </a:lnTo>
                  <a:close/>
                  <a:moveTo>
                    <a:pt x="95823" y="81474"/>
                  </a:moveTo>
                  <a:lnTo>
                    <a:pt x="134352" y="81474"/>
                  </a:lnTo>
                  <a:lnTo>
                    <a:pt x="134352" y="391153"/>
                  </a:lnTo>
                  <a:lnTo>
                    <a:pt x="95823" y="391153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71E969BE-9424-BFAF-9B3F-B5A53987F9C8}"/>
                </a:ext>
              </a:extLst>
            </p:cNvPr>
            <p:cNvSpPr/>
            <p:nvPr/>
          </p:nvSpPr>
          <p:spPr>
            <a:xfrm>
              <a:off x="9955" y="6659"/>
              <a:ext cx="653" cy="122"/>
            </a:xfrm>
            <a:custGeom>
              <a:avLst/>
              <a:gdLst>
                <a:gd name="connsiteX0" fmla="*/ 407087 w 414931"/>
                <a:gd name="connsiteY0" fmla="*/ 44393 h 77264"/>
                <a:gd name="connsiteX1" fmla="*/ 272615 w 414931"/>
                <a:gd name="connsiteY1" fmla="*/ 44393 h 77264"/>
                <a:gd name="connsiteX2" fmla="*/ 272615 w 414931"/>
                <a:gd name="connsiteY2" fmla="*/ 12895 h 77264"/>
                <a:gd name="connsiteX3" fmla="*/ 259657 w 414931"/>
                <a:gd name="connsiteY3" fmla="*/ -63 h 77264"/>
                <a:gd name="connsiteX4" fmla="*/ 155236 w 414931"/>
                <a:gd name="connsiteY4" fmla="*/ -63 h 77264"/>
                <a:gd name="connsiteX5" fmla="*/ 142210 w 414931"/>
                <a:gd name="connsiteY5" fmla="*/ 12895 h 77264"/>
                <a:gd name="connsiteX6" fmla="*/ 142210 w 414931"/>
                <a:gd name="connsiteY6" fmla="*/ 44393 h 77264"/>
                <a:gd name="connsiteX7" fmla="*/ 7738 w 414931"/>
                <a:gd name="connsiteY7" fmla="*/ 44393 h 77264"/>
                <a:gd name="connsiteX8" fmla="*/ -51 w 414931"/>
                <a:gd name="connsiteY8" fmla="*/ 52182 h 77264"/>
                <a:gd name="connsiteX9" fmla="*/ -51 w 414931"/>
                <a:gd name="connsiteY9" fmla="*/ 77201 h 77264"/>
                <a:gd name="connsiteX10" fmla="*/ 414875 w 414931"/>
                <a:gd name="connsiteY10" fmla="*/ 77201 h 77264"/>
                <a:gd name="connsiteX11" fmla="*/ 414875 w 414931"/>
                <a:gd name="connsiteY11" fmla="*/ 52389 h 77264"/>
                <a:gd name="connsiteX12" fmla="*/ 407438 w 414931"/>
                <a:gd name="connsiteY12" fmla="*/ 44400 h 77264"/>
                <a:gd name="connsiteX13" fmla="*/ 407087 w 414931"/>
                <a:gd name="connsiteY13" fmla="*/ 44393 h 77264"/>
                <a:gd name="connsiteX14" fmla="*/ 248905 w 414931"/>
                <a:gd name="connsiteY14" fmla="*/ 36467 h 77264"/>
                <a:gd name="connsiteX15" fmla="*/ 166195 w 414931"/>
                <a:gd name="connsiteY15" fmla="*/ 36467 h 77264"/>
                <a:gd name="connsiteX16" fmla="*/ 166195 w 414931"/>
                <a:gd name="connsiteY16" fmla="*/ 27782 h 77264"/>
                <a:gd name="connsiteX17" fmla="*/ 170331 w 414931"/>
                <a:gd name="connsiteY17" fmla="*/ 23647 h 77264"/>
                <a:gd name="connsiteX18" fmla="*/ 245045 w 414931"/>
                <a:gd name="connsiteY18" fmla="*/ 23647 h 77264"/>
                <a:gd name="connsiteX19" fmla="*/ 249180 w 414931"/>
                <a:gd name="connsiteY19" fmla="*/ 27782 h 7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931" h="77264">
                  <a:moveTo>
                    <a:pt x="407087" y="44393"/>
                  </a:moveTo>
                  <a:lnTo>
                    <a:pt x="272615" y="44393"/>
                  </a:lnTo>
                  <a:lnTo>
                    <a:pt x="272615" y="12895"/>
                  </a:lnTo>
                  <a:cubicBezTo>
                    <a:pt x="272615" y="5740"/>
                    <a:pt x="266812" y="-63"/>
                    <a:pt x="259657" y="-63"/>
                  </a:cubicBezTo>
                  <a:lnTo>
                    <a:pt x="155236" y="-63"/>
                  </a:lnTo>
                  <a:cubicBezTo>
                    <a:pt x="148068" y="-63"/>
                    <a:pt x="142244" y="5727"/>
                    <a:pt x="142210" y="12895"/>
                  </a:cubicBezTo>
                  <a:lnTo>
                    <a:pt x="142210" y="44393"/>
                  </a:lnTo>
                  <a:lnTo>
                    <a:pt x="7738" y="44393"/>
                  </a:lnTo>
                  <a:cubicBezTo>
                    <a:pt x="3436" y="44393"/>
                    <a:pt x="-51" y="47881"/>
                    <a:pt x="-51" y="52182"/>
                  </a:cubicBezTo>
                  <a:lnTo>
                    <a:pt x="-51" y="77201"/>
                  </a:lnTo>
                  <a:lnTo>
                    <a:pt x="414875" y="77201"/>
                  </a:lnTo>
                  <a:lnTo>
                    <a:pt x="414875" y="52389"/>
                  </a:lnTo>
                  <a:cubicBezTo>
                    <a:pt x="415027" y="48129"/>
                    <a:pt x="411698" y="44552"/>
                    <a:pt x="407438" y="44400"/>
                  </a:cubicBezTo>
                  <a:cubicBezTo>
                    <a:pt x="407321" y="44393"/>
                    <a:pt x="407204" y="44393"/>
                    <a:pt x="407087" y="44393"/>
                  </a:cubicBezTo>
                  <a:close/>
                  <a:moveTo>
                    <a:pt x="248905" y="36467"/>
                  </a:moveTo>
                  <a:lnTo>
                    <a:pt x="166195" y="36467"/>
                  </a:lnTo>
                  <a:lnTo>
                    <a:pt x="166195" y="27782"/>
                  </a:lnTo>
                  <a:cubicBezTo>
                    <a:pt x="166195" y="25501"/>
                    <a:pt x="168049" y="23647"/>
                    <a:pt x="170331" y="23647"/>
                  </a:cubicBezTo>
                  <a:lnTo>
                    <a:pt x="245045" y="23647"/>
                  </a:lnTo>
                  <a:cubicBezTo>
                    <a:pt x="247326" y="23647"/>
                    <a:pt x="249180" y="25501"/>
                    <a:pt x="249180" y="2778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090B5B7-751D-2D78-9A1E-1A1ACC66CBC5}"/>
              </a:ext>
            </a:extLst>
          </p:cNvPr>
          <p:cNvGrpSpPr/>
          <p:nvPr/>
        </p:nvGrpSpPr>
        <p:grpSpPr>
          <a:xfrm>
            <a:off x="5344816" y="4975643"/>
            <a:ext cx="279508" cy="408763"/>
            <a:chOff x="8561" y="6621"/>
            <a:chExt cx="599" cy="876"/>
          </a:xfrm>
          <a:solidFill>
            <a:schemeClr val="bg1"/>
          </a:solidFill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5AEDA3B9-97A7-CE99-A115-0D80CAD34F26}"/>
                </a:ext>
              </a:extLst>
            </p:cNvPr>
            <p:cNvSpPr/>
            <p:nvPr/>
          </p:nvSpPr>
          <p:spPr>
            <a:xfrm>
              <a:off x="8759" y="7273"/>
              <a:ext cx="209" cy="68"/>
            </a:xfrm>
            <a:custGeom>
              <a:avLst/>
              <a:gdLst>
                <a:gd name="connsiteX0" fmla="*/ 689 w 132542"/>
                <a:gd name="connsiteY0" fmla="*/ 43216 h 43215"/>
                <a:gd name="connsiteX1" fmla="*/ 131922 w 132542"/>
                <a:gd name="connsiteY1" fmla="*/ 17921 h 43215"/>
                <a:gd name="connsiteX2" fmla="*/ 132542 w 132542"/>
                <a:gd name="connsiteY2" fmla="*/ 0 h 43215"/>
                <a:gd name="connsiteX3" fmla="*/ 0 w 132542"/>
                <a:gd name="connsiteY3" fmla="*/ 25502 h 43215"/>
                <a:gd name="connsiteX4" fmla="*/ 689 w 132542"/>
                <a:gd name="connsiteY4" fmla="*/ 43216 h 4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42" h="43215">
                  <a:moveTo>
                    <a:pt x="689" y="43216"/>
                  </a:moveTo>
                  <a:lnTo>
                    <a:pt x="131922" y="17921"/>
                  </a:lnTo>
                  <a:lnTo>
                    <a:pt x="132542" y="0"/>
                  </a:lnTo>
                  <a:lnTo>
                    <a:pt x="0" y="25502"/>
                  </a:lnTo>
                  <a:lnTo>
                    <a:pt x="689" y="43216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44ADCF7-2795-AB40-4999-D05F6F4395C6}"/>
                </a:ext>
              </a:extLst>
            </p:cNvPr>
            <p:cNvSpPr/>
            <p:nvPr/>
          </p:nvSpPr>
          <p:spPr>
            <a:xfrm>
              <a:off x="8761" y="7321"/>
              <a:ext cx="205" cy="67"/>
            </a:xfrm>
            <a:custGeom>
              <a:avLst/>
              <a:gdLst>
                <a:gd name="connsiteX0" fmla="*/ 689 w 130405"/>
                <a:gd name="connsiteY0" fmla="*/ 42802 h 42801"/>
                <a:gd name="connsiteX1" fmla="*/ 129785 w 130405"/>
                <a:gd name="connsiteY1" fmla="*/ 17989 h 42801"/>
                <a:gd name="connsiteX2" fmla="*/ 130405 w 130405"/>
                <a:gd name="connsiteY2" fmla="*/ 0 h 42801"/>
                <a:gd name="connsiteX3" fmla="*/ 0 w 130405"/>
                <a:gd name="connsiteY3" fmla="*/ 25157 h 42801"/>
                <a:gd name="connsiteX4" fmla="*/ 689 w 130405"/>
                <a:gd name="connsiteY4" fmla="*/ 42802 h 4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5" h="42801">
                  <a:moveTo>
                    <a:pt x="689" y="42802"/>
                  </a:moveTo>
                  <a:lnTo>
                    <a:pt x="129785" y="17989"/>
                  </a:lnTo>
                  <a:lnTo>
                    <a:pt x="130405" y="0"/>
                  </a:lnTo>
                  <a:lnTo>
                    <a:pt x="0" y="25157"/>
                  </a:lnTo>
                  <a:lnTo>
                    <a:pt x="689" y="42802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5DC6B0E-E2E1-F895-B9CC-160BFD24C006}"/>
                </a:ext>
              </a:extLst>
            </p:cNvPr>
            <p:cNvSpPr/>
            <p:nvPr/>
          </p:nvSpPr>
          <p:spPr>
            <a:xfrm>
              <a:off x="8763" y="7368"/>
              <a:ext cx="202" cy="41"/>
            </a:xfrm>
            <a:custGeom>
              <a:avLst/>
              <a:gdLst>
                <a:gd name="connsiteX0" fmla="*/ -51 w 128200"/>
                <a:gd name="connsiteY0" fmla="*/ 25439 h 26122"/>
                <a:gd name="connsiteX1" fmla="*/ 707 w 128200"/>
                <a:gd name="connsiteY1" fmla="*/ 26059 h 26122"/>
                <a:gd name="connsiteX2" fmla="*/ 126633 w 128200"/>
                <a:gd name="connsiteY2" fmla="*/ 26059 h 26122"/>
                <a:gd name="connsiteX3" fmla="*/ 127322 w 128200"/>
                <a:gd name="connsiteY3" fmla="*/ 25508 h 26122"/>
                <a:gd name="connsiteX4" fmla="*/ 128149 w 128200"/>
                <a:gd name="connsiteY4" fmla="*/ -63 h 26122"/>
                <a:gd name="connsiteX5" fmla="*/ -51 w 128200"/>
                <a:gd name="connsiteY5" fmla="*/ 24681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00" h="26122">
                  <a:moveTo>
                    <a:pt x="-51" y="25439"/>
                  </a:moveTo>
                  <a:cubicBezTo>
                    <a:pt x="80" y="25763"/>
                    <a:pt x="370" y="25990"/>
                    <a:pt x="707" y="26059"/>
                  </a:cubicBezTo>
                  <a:lnTo>
                    <a:pt x="126633" y="26059"/>
                  </a:lnTo>
                  <a:cubicBezTo>
                    <a:pt x="126950" y="26025"/>
                    <a:pt x="127219" y="25811"/>
                    <a:pt x="127322" y="25508"/>
                  </a:cubicBezTo>
                  <a:lnTo>
                    <a:pt x="128149" y="-63"/>
                  </a:lnTo>
                  <a:lnTo>
                    <a:pt x="-51" y="24681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B6C9EA30-E161-4376-B1ED-832C9DC7C4F6}"/>
                </a:ext>
              </a:extLst>
            </p:cNvPr>
            <p:cNvSpPr/>
            <p:nvPr/>
          </p:nvSpPr>
          <p:spPr>
            <a:xfrm>
              <a:off x="8757" y="7250"/>
              <a:ext cx="212" cy="44"/>
            </a:xfrm>
            <a:custGeom>
              <a:avLst/>
              <a:gdLst>
                <a:gd name="connsiteX0" fmla="*/ 90222 w 134541"/>
                <a:gd name="connsiteY0" fmla="*/ 4136 h 27914"/>
                <a:gd name="connsiteX1" fmla="*/ 90360 w 134541"/>
                <a:gd name="connsiteY1" fmla="*/ 0 h 27914"/>
                <a:gd name="connsiteX2" fmla="*/ 41217 w 134541"/>
                <a:gd name="connsiteY2" fmla="*/ 0 h 27914"/>
                <a:gd name="connsiteX3" fmla="*/ 27639 w 134541"/>
                <a:gd name="connsiteY3" fmla="*/ 0 h 27914"/>
                <a:gd name="connsiteX4" fmla="*/ 0 w 134541"/>
                <a:gd name="connsiteY4" fmla="*/ 0 h 27914"/>
                <a:gd name="connsiteX5" fmla="*/ 1034 w 134541"/>
                <a:gd name="connsiteY5" fmla="*/ 27914 h 27914"/>
                <a:gd name="connsiteX6" fmla="*/ 134472 w 134541"/>
                <a:gd name="connsiteY6" fmla="*/ 2206 h 27914"/>
                <a:gd name="connsiteX7" fmla="*/ 134541 w 134541"/>
                <a:gd name="connsiteY7" fmla="*/ 0 h 27914"/>
                <a:gd name="connsiteX8" fmla="*/ 103938 w 134541"/>
                <a:gd name="connsiteY8" fmla="*/ 0 h 27914"/>
                <a:gd name="connsiteX9" fmla="*/ 103800 w 134541"/>
                <a:gd name="connsiteY9" fmla="*/ 4136 h 27914"/>
                <a:gd name="connsiteX10" fmla="*/ 90222 w 134541"/>
                <a:gd name="connsiteY10" fmla="*/ 4136 h 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41" h="27914">
                  <a:moveTo>
                    <a:pt x="90222" y="4136"/>
                  </a:moveTo>
                  <a:lnTo>
                    <a:pt x="90360" y="0"/>
                  </a:lnTo>
                  <a:lnTo>
                    <a:pt x="41217" y="0"/>
                  </a:lnTo>
                  <a:lnTo>
                    <a:pt x="27639" y="0"/>
                  </a:lnTo>
                  <a:lnTo>
                    <a:pt x="0" y="0"/>
                  </a:lnTo>
                  <a:lnTo>
                    <a:pt x="1034" y="27914"/>
                  </a:lnTo>
                  <a:lnTo>
                    <a:pt x="134472" y="2206"/>
                  </a:lnTo>
                  <a:lnTo>
                    <a:pt x="134541" y="0"/>
                  </a:lnTo>
                  <a:lnTo>
                    <a:pt x="103938" y="0"/>
                  </a:lnTo>
                  <a:lnTo>
                    <a:pt x="103800" y="4136"/>
                  </a:lnTo>
                  <a:lnTo>
                    <a:pt x="90222" y="4136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93FC795-18F0-0F0F-85B2-FD3976510EE7}"/>
                </a:ext>
              </a:extLst>
            </p:cNvPr>
            <p:cNvSpPr/>
            <p:nvPr/>
          </p:nvSpPr>
          <p:spPr>
            <a:xfrm>
              <a:off x="8561" y="6621"/>
              <a:ext cx="599" cy="876"/>
            </a:xfrm>
            <a:custGeom>
              <a:avLst/>
              <a:gdLst>
                <a:gd name="connsiteX0" fmla="*/ 190029 w 380172"/>
                <a:gd name="connsiteY0" fmla="*/ -63 h 556221"/>
                <a:gd name="connsiteX1" fmla="*/ -51 w 380172"/>
                <a:gd name="connsiteY1" fmla="*/ 190045 h 556221"/>
                <a:gd name="connsiteX2" fmla="*/ 91330 w 380172"/>
                <a:gd name="connsiteY2" fmla="*/ 352486 h 556221"/>
                <a:gd name="connsiteX3" fmla="*/ 96981 w 380172"/>
                <a:gd name="connsiteY3" fmla="*/ 492955 h 556221"/>
                <a:gd name="connsiteX4" fmla="*/ 125654 w 380172"/>
                <a:gd name="connsiteY4" fmla="*/ 525142 h 556221"/>
                <a:gd name="connsiteX5" fmla="*/ 190029 w 380172"/>
                <a:gd name="connsiteY5" fmla="*/ 556158 h 556221"/>
                <a:gd name="connsiteX6" fmla="*/ 254267 w 380172"/>
                <a:gd name="connsiteY6" fmla="*/ 525487 h 556221"/>
                <a:gd name="connsiteX7" fmla="*/ 286386 w 380172"/>
                <a:gd name="connsiteY7" fmla="*/ 492886 h 556221"/>
                <a:gd name="connsiteX8" fmla="*/ 291280 w 380172"/>
                <a:gd name="connsiteY8" fmla="*/ 350901 h 556221"/>
                <a:gd name="connsiteX9" fmla="*/ 350872 w 380172"/>
                <a:gd name="connsiteY9" fmla="*/ 88753 h 556221"/>
                <a:gd name="connsiteX10" fmla="*/ 190029 w 380172"/>
                <a:gd name="connsiteY10" fmla="*/ -63 h 556221"/>
                <a:gd name="connsiteX11" fmla="*/ 255439 w 380172"/>
                <a:gd name="connsiteY11" fmla="*/ 499916 h 556221"/>
                <a:gd name="connsiteX12" fmla="*/ 254750 w 380172"/>
                <a:gd name="connsiteY12" fmla="*/ 500467 h 556221"/>
                <a:gd name="connsiteX13" fmla="*/ 129031 w 380172"/>
                <a:gd name="connsiteY13" fmla="*/ 500467 h 556221"/>
                <a:gd name="connsiteX14" fmla="*/ 128273 w 380172"/>
                <a:gd name="connsiteY14" fmla="*/ 499847 h 556221"/>
                <a:gd name="connsiteX15" fmla="*/ 128273 w 380172"/>
                <a:gd name="connsiteY15" fmla="*/ 499089 h 556221"/>
                <a:gd name="connsiteX16" fmla="*/ 256473 w 380172"/>
                <a:gd name="connsiteY16" fmla="*/ 474345 h 556221"/>
                <a:gd name="connsiteX17" fmla="*/ 256680 w 380172"/>
                <a:gd name="connsiteY17" fmla="*/ 462008 h 556221"/>
                <a:gd name="connsiteX18" fmla="*/ 127584 w 380172"/>
                <a:gd name="connsiteY18" fmla="*/ 486889 h 556221"/>
                <a:gd name="connsiteX19" fmla="*/ 126895 w 380172"/>
                <a:gd name="connsiteY19" fmla="*/ 469176 h 556221"/>
                <a:gd name="connsiteX20" fmla="*/ 257300 w 380172"/>
                <a:gd name="connsiteY20" fmla="*/ 444018 h 556221"/>
                <a:gd name="connsiteX21" fmla="*/ 257713 w 380172"/>
                <a:gd name="connsiteY21" fmla="*/ 431681 h 556221"/>
                <a:gd name="connsiteX22" fmla="*/ 126757 w 380172"/>
                <a:gd name="connsiteY22" fmla="*/ 456976 h 556221"/>
                <a:gd name="connsiteX23" fmla="*/ 126068 w 380172"/>
                <a:gd name="connsiteY23" fmla="*/ 439194 h 556221"/>
                <a:gd name="connsiteX24" fmla="*/ 258609 w 380172"/>
                <a:gd name="connsiteY24" fmla="*/ 413691 h 556221"/>
                <a:gd name="connsiteX25" fmla="*/ 288661 w 380172"/>
                <a:gd name="connsiteY25" fmla="*/ 210019 h 556221"/>
                <a:gd name="connsiteX26" fmla="*/ 231384 w 380172"/>
                <a:gd name="connsiteY26" fmla="*/ 312579 h 556221"/>
                <a:gd name="connsiteX27" fmla="*/ 228145 w 380172"/>
                <a:gd name="connsiteY27" fmla="*/ 399079 h 556221"/>
                <a:gd name="connsiteX28" fmla="*/ 258747 w 380172"/>
                <a:gd name="connsiteY28" fmla="*/ 399079 h 556221"/>
                <a:gd name="connsiteX29" fmla="*/ 258747 w 380172"/>
                <a:gd name="connsiteY29" fmla="*/ 401285 h 556221"/>
                <a:gd name="connsiteX30" fmla="*/ 125309 w 380172"/>
                <a:gd name="connsiteY30" fmla="*/ 426994 h 556221"/>
                <a:gd name="connsiteX31" fmla="*/ 124275 w 380172"/>
                <a:gd name="connsiteY31" fmla="*/ 399424 h 556221"/>
                <a:gd name="connsiteX32" fmla="*/ 151845 w 380172"/>
                <a:gd name="connsiteY32" fmla="*/ 399424 h 556221"/>
                <a:gd name="connsiteX33" fmla="*/ 148606 w 380172"/>
                <a:gd name="connsiteY33" fmla="*/ 312924 h 556221"/>
                <a:gd name="connsiteX34" fmla="*/ 91330 w 380172"/>
                <a:gd name="connsiteY34" fmla="*/ 210364 h 556221"/>
                <a:gd name="connsiteX35" fmla="*/ 92501 w 380172"/>
                <a:gd name="connsiteY35" fmla="*/ 202368 h 556221"/>
                <a:gd name="connsiteX36" fmla="*/ 93811 w 380172"/>
                <a:gd name="connsiteY36" fmla="*/ 201197 h 556221"/>
                <a:gd name="connsiteX37" fmla="*/ 93811 w 380172"/>
                <a:gd name="connsiteY37" fmla="*/ 201197 h 556221"/>
                <a:gd name="connsiteX38" fmla="*/ 97257 w 380172"/>
                <a:gd name="connsiteY38" fmla="*/ 200094 h 556221"/>
                <a:gd name="connsiteX39" fmla="*/ 280665 w 380172"/>
                <a:gd name="connsiteY39" fmla="*/ 200094 h 556221"/>
                <a:gd name="connsiteX40" fmla="*/ 282527 w 380172"/>
                <a:gd name="connsiteY40" fmla="*/ 200508 h 556221"/>
                <a:gd name="connsiteX41" fmla="*/ 285835 w 380172"/>
                <a:gd name="connsiteY41" fmla="*/ 201266 h 556221"/>
                <a:gd name="connsiteX42" fmla="*/ 288661 w 380172"/>
                <a:gd name="connsiteY42" fmla="*/ 210019 h 5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0172" h="556221">
                  <a:moveTo>
                    <a:pt x="190029" y="-63"/>
                  </a:moveTo>
                  <a:cubicBezTo>
                    <a:pt x="85043" y="-56"/>
                    <a:pt x="-58" y="85059"/>
                    <a:pt x="-51" y="190045"/>
                  </a:cubicBezTo>
                  <a:cubicBezTo>
                    <a:pt x="-51" y="256433"/>
                    <a:pt x="34591" y="318010"/>
                    <a:pt x="91330" y="352486"/>
                  </a:cubicBezTo>
                  <a:lnTo>
                    <a:pt x="96981" y="492955"/>
                  </a:lnTo>
                  <a:cubicBezTo>
                    <a:pt x="97822" y="509076"/>
                    <a:pt x="109739" y="522454"/>
                    <a:pt x="125654" y="525142"/>
                  </a:cubicBezTo>
                  <a:cubicBezTo>
                    <a:pt x="131581" y="542787"/>
                    <a:pt x="158117" y="556158"/>
                    <a:pt x="190029" y="556158"/>
                  </a:cubicBezTo>
                  <a:cubicBezTo>
                    <a:pt x="221942" y="556158"/>
                    <a:pt x="248133" y="542994"/>
                    <a:pt x="254267" y="525487"/>
                  </a:cubicBezTo>
                  <a:cubicBezTo>
                    <a:pt x="271767" y="524508"/>
                    <a:pt x="285669" y="510400"/>
                    <a:pt x="286386" y="492886"/>
                  </a:cubicBezTo>
                  <a:lnTo>
                    <a:pt x="291280" y="350901"/>
                  </a:lnTo>
                  <a:cubicBezTo>
                    <a:pt x="380124" y="294969"/>
                    <a:pt x="406805" y="177604"/>
                    <a:pt x="350872" y="88753"/>
                  </a:cubicBezTo>
                  <a:cubicBezTo>
                    <a:pt x="316079" y="33482"/>
                    <a:pt x="255342" y="-56"/>
                    <a:pt x="190029" y="-63"/>
                  </a:cubicBezTo>
                  <a:close/>
                  <a:moveTo>
                    <a:pt x="255439" y="499916"/>
                  </a:moveTo>
                  <a:cubicBezTo>
                    <a:pt x="255336" y="500219"/>
                    <a:pt x="255067" y="500433"/>
                    <a:pt x="254750" y="500467"/>
                  </a:cubicBezTo>
                  <a:lnTo>
                    <a:pt x="129031" y="500467"/>
                  </a:lnTo>
                  <a:cubicBezTo>
                    <a:pt x="128693" y="500399"/>
                    <a:pt x="128404" y="500171"/>
                    <a:pt x="128273" y="499847"/>
                  </a:cubicBezTo>
                  <a:lnTo>
                    <a:pt x="128273" y="499089"/>
                  </a:lnTo>
                  <a:lnTo>
                    <a:pt x="256473" y="474345"/>
                  </a:lnTo>
                  <a:close/>
                  <a:moveTo>
                    <a:pt x="256680" y="462008"/>
                  </a:moveTo>
                  <a:lnTo>
                    <a:pt x="127584" y="486889"/>
                  </a:lnTo>
                  <a:lnTo>
                    <a:pt x="126895" y="469176"/>
                  </a:lnTo>
                  <a:lnTo>
                    <a:pt x="257300" y="444018"/>
                  </a:lnTo>
                  <a:close/>
                  <a:moveTo>
                    <a:pt x="257713" y="431681"/>
                  </a:moveTo>
                  <a:lnTo>
                    <a:pt x="126757" y="456976"/>
                  </a:lnTo>
                  <a:lnTo>
                    <a:pt x="126068" y="439194"/>
                  </a:lnTo>
                  <a:lnTo>
                    <a:pt x="258609" y="413691"/>
                  </a:lnTo>
                  <a:close/>
                  <a:moveTo>
                    <a:pt x="288661" y="210019"/>
                  </a:moveTo>
                  <a:lnTo>
                    <a:pt x="231384" y="312579"/>
                  </a:lnTo>
                  <a:lnTo>
                    <a:pt x="228145" y="399079"/>
                  </a:lnTo>
                  <a:lnTo>
                    <a:pt x="258747" y="399079"/>
                  </a:lnTo>
                  <a:lnTo>
                    <a:pt x="258747" y="401285"/>
                  </a:lnTo>
                  <a:lnTo>
                    <a:pt x="125309" y="426994"/>
                  </a:lnTo>
                  <a:lnTo>
                    <a:pt x="124275" y="399424"/>
                  </a:lnTo>
                  <a:lnTo>
                    <a:pt x="151845" y="399424"/>
                  </a:lnTo>
                  <a:lnTo>
                    <a:pt x="148606" y="312924"/>
                  </a:lnTo>
                  <a:lnTo>
                    <a:pt x="91330" y="210364"/>
                  </a:lnTo>
                  <a:cubicBezTo>
                    <a:pt x="89951" y="207724"/>
                    <a:pt x="90426" y="204498"/>
                    <a:pt x="92501" y="202368"/>
                  </a:cubicBezTo>
                  <a:lnTo>
                    <a:pt x="93811" y="201197"/>
                  </a:lnTo>
                  <a:lnTo>
                    <a:pt x="93811" y="201197"/>
                  </a:lnTo>
                  <a:cubicBezTo>
                    <a:pt x="94838" y="200528"/>
                    <a:pt x="96030" y="200149"/>
                    <a:pt x="97257" y="200094"/>
                  </a:cubicBezTo>
                  <a:lnTo>
                    <a:pt x="280665" y="200094"/>
                  </a:lnTo>
                  <a:cubicBezTo>
                    <a:pt x="281307" y="200135"/>
                    <a:pt x="281934" y="200273"/>
                    <a:pt x="282527" y="200508"/>
                  </a:cubicBezTo>
                  <a:cubicBezTo>
                    <a:pt x="283678" y="200445"/>
                    <a:pt x="284829" y="200707"/>
                    <a:pt x="285835" y="201266"/>
                  </a:cubicBezTo>
                  <a:cubicBezTo>
                    <a:pt x="288867" y="203037"/>
                    <a:pt x="290087" y="206807"/>
                    <a:pt x="288661" y="210019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2BC79CA0-5F1E-C409-94A9-24FB24DFB826}"/>
                </a:ext>
              </a:extLst>
            </p:cNvPr>
            <p:cNvSpPr/>
            <p:nvPr/>
          </p:nvSpPr>
          <p:spPr>
            <a:xfrm>
              <a:off x="8732" y="6957"/>
              <a:ext cx="257" cy="293"/>
            </a:xfrm>
            <a:custGeom>
              <a:avLst/>
              <a:gdLst>
                <a:gd name="connsiteX0" fmla="*/ 109539 w 163006"/>
                <a:gd name="connsiteY0" fmla="*/ 97052 h 186027"/>
                <a:gd name="connsiteX1" fmla="*/ 110228 w 163006"/>
                <a:gd name="connsiteY1" fmla="*/ 94294 h 186027"/>
                <a:gd name="connsiteX2" fmla="*/ 147585 w 163006"/>
                <a:gd name="connsiteY2" fmla="*/ 27438 h 186027"/>
                <a:gd name="connsiteX3" fmla="*/ 147585 w 163006"/>
                <a:gd name="connsiteY3" fmla="*/ 27438 h 186027"/>
                <a:gd name="connsiteX4" fmla="*/ 151859 w 163006"/>
                <a:gd name="connsiteY4" fmla="*/ 19856 h 186027"/>
                <a:gd name="connsiteX5" fmla="*/ 162956 w 163006"/>
                <a:gd name="connsiteY5" fmla="*/ -63 h 186027"/>
                <a:gd name="connsiteX6" fmla="*/ -51 w 163006"/>
                <a:gd name="connsiteY6" fmla="*/ -63 h 186027"/>
                <a:gd name="connsiteX7" fmla="*/ 11046 w 163006"/>
                <a:gd name="connsiteY7" fmla="*/ 19925 h 186027"/>
                <a:gd name="connsiteX8" fmla="*/ 11046 w 163006"/>
                <a:gd name="connsiteY8" fmla="*/ 19925 h 186027"/>
                <a:gd name="connsiteX9" fmla="*/ 15250 w 163006"/>
                <a:gd name="connsiteY9" fmla="*/ 27231 h 186027"/>
                <a:gd name="connsiteX10" fmla="*/ 15250 w 163006"/>
                <a:gd name="connsiteY10" fmla="*/ 27231 h 186027"/>
                <a:gd name="connsiteX11" fmla="*/ 52677 w 163006"/>
                <a:gd name="connsiteY11" fmla="*/ 94294 h 186027"/>
                <a:gd name="connsiteX12" fmla="*/ 53504 w 163006"/>
                <a:gd name="connsiteY12" fmla="*/ 97327 h 186027"/>
                <a:gd name="connsiteX13" fmla="*/ 56812 w 163006"/>
                <a:gd name="connsiteY13" fmla="*/ 185964 h 186027"/>
                <a:gd name="connsiteX14" fmla="*/ 105955 w 163006"/>
                <a:gd name="connsiteY14" fmla="*/ 185964 h 18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006" h="186027">
                  <a:moveTo>
                    <a:pt x="109539" y="97052"/>
                  </a:moveTo>
                  <a:cubicBezTo>
                    <a:pt x="109546" y="96093"/>
                    <a:pt x="109780" y="95149"/>
                    <a:pt x="110228" y="94294"/>
                  </a:cubicBezTo>
                  <a:lnTo>
                    <a:pt x="147585" y="27438"/>
                  </a:lnTo>
                  <a:lnTo>
                    <a:pt x="147585" y="27438"/>
                  </a:lnTo>
                  <a:lnTo>
                    <a:pt x="151859" y="19856"/>
                  </a:lnTo>
                  <a:lnTo>
                    <a:pt x="162956" y="-63"/>
                  </a:lnTo>
                  <a:lnTo>
                    <a:pt x="-51" y="-63"/>
                  </a:lnTo>
                  <a:lnTo>
                    <a:pt x="11046" y="19925"/>
                  </a:lnTo>
                  <a:lnTo>
                    <a:pt x="11046" y="19925"/>
                  </a:lnTo>
                  <a:lnTo>
                    <a:pt x="15250" y="27231"/>
                  </a:lnTo>
                  <a:lnTo>
                    <a:pt x="15250" y="27231"/>
                  </a:lnTo>
                  <a:lnTo>
                    <a:pt x="52677" y="94294"/>
                  </a:lnTo>
                  <a:cubicBezTo>
                    <a:pt x="53152" y="95239"/>
                    <a:pt x="53435" y="96273"/>
                    <a:pt x="53504" y="97327"/>
                  </a:cubicBezTo>
                  <a:lnTo>
                    <a:pt x="56812" y="185964"/>
                  </a:lnTo>
                  <a:lnTo>
                    <a:pt x="105955" y="185964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DD7C6DF-D93B-A1E2-C470-7D1E61961F44}"/>
              </a:ext>
            </a:extLst>
          </p:cNvPr>
          <p:cNvGrpSpPr/>
          <p:nvPr/>
        </p:nvGrpSpPr>
        <p:grpSpPr>
          <a:xfrm>
            <a:off x="4853294" y="1922732"/>
            <a:ext cx="299731" cy="388778"/>
            <a:chOff x="4339" y="8483"/>
            <a:chExt cx="515" cy="668"/>
          </a:xfrm>
          <a:solidFill>
            <a:schemeClr val="bg1"/>
          </a:solidFill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776C5C6-32B1-3451-390F-89453216538A}"/>
                </a:ext>
              </a:extLst>
            </p:cNvPr>
            <p:cNvSpPr/>
            <p:nvPr/>
          </p:nvSpPr>
          <p:spPr>
            <a:xfrm>
              <a:off x="4339" y="8484"/>
              <a:ext cx="250" cy="667"/>
            </a:xfrm>
            <a:custGeom>
              <a:avLst/>
              <a:gdLst>
                <a:gd name="connsiteX0" fmla="*/ 136971 w 159009"/>
                <a:gd name="connsiteY0" fmla="*/ 26817 h 423610"/>
                <a:gd name="connsiteX1" fmla="*/ 13803 w 159009"/>
                <a:gd name="connsiteY1" fmla="*/ 128757 h 423610"/>
                <a:gd name="connsiteX2" fmla="*/ 137040 w 159009"/>
                <a:gd name="connsiteY2" fmla="*/ 242620 h 423610"/>
                <a:gd name="connsiteX3" fmla="*/ 137040 w 159009"/>
                <a:gd name="connsiteY3" fmla="*/ 327260 h 423610"/>
                <a:gd name="connsiteX4" fmla="*/ 105128 w 159009"/>
                <a:gd name="connsiteY4" fmla="*/ 277703 h 423610"/>
                <a:gd name="connsiteX5" fmla="*/ -51 w 159009"/>
                <a:gd name="connsiteY5" fmla="*/ 289834 h 423610"/>
                <a:gd name="connsiteX6" fmla="*/ 137040 w 159009"/>
                <a:gd name="connsiteY6" fmla="*/ 395288 h 423610"/>
                <a:gd name="connsiteX7" fmla="*/ 137040 w 159009"/>
                <a:gd name="connsiteY7" fmla="*/ 423548 h 423610"/>
                <a:gd name="connsiteX8" fmla="*/ 158958 w 159009"/>
                <a:gd name="connsiteY8" fmla="*/ 423548 h 423610"/>
                <a:gd name="connsiteX9" fmla="*/ 158958 w 159009"/>
                <a:gd name="connsiteY9" fmla="*/ -63 h 423610"/>
                <a:gd name="connsiteX10" fmla="*/ 136971 w 159009"/>
                <a:gd name="connsiteY10" fmla="*/ -63 h 423610"/>
                <a:gd name="connsiteX11" fmla="*/ 136971 w 159009"/>
                <a:gd name="connsiteY11" fmla="*/ 150330 h 423610"/>
                <a:gd name="connsiteX12" fmla="*/ 130906 w 159009"/>
                <a:gd name="connsiteY12" fmla="*/ 147642 h 423610"/>
                <a:gd name="connsiteX13" fmla="*/ 136902 w 159009"/>
                <a:gd name="connsiteY13" fmla="*/ 94708 h 4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09" h="423610">
                  <a:moveTo>
                    <a:pt x="136971" y="26817"/>
                  </a:moveTo>
                  <a:cubicBezTo>
                    <a:pt x="74939" y="32814"/>
                    <a:pt x="16422" y="60935"/>
                    <a:pt x="13803" y="128757"/>
                  </a:cubicBezTo>
                  <a:cubicBezTo>
                    <a:pt x="10839" y="205056"/>
                    <a:pt x="74388" y="227388"/>
                    <a:pt x="137040" y="242620"/>
                  </a:cubicBezTo>
                  <a:lnTo>
                    <a:pt x="137040" y="327260"/>
                  </a:lnTo>
                  <a:cubicBezTo>
                    <a:pt x="106162" y="313475"/>
                    <a:pt x="105128" y="277703"/>
                    <a:pt x="105128" y="277703"/>
                  </a:cubicBezTo>
                  <a:lnTo>
                    <a:pt x="-51" y="289834"/>
                  </a:lnTo>
                  <a:cubicBezTo>
                    <a:pt x="8013" y="363721"/>
                    <a:pt x="71768" y="391015"/>
                    <a:pt x="137040" y="395288"/>
                  </a:cubicBezTo>
                  <a:lnTo>
                    <a:pt x="137040" y="423548"/>
                  </a:lnTo>
                  <a:lnTo>
                    <a:pt x="158958" y="423548"/>
                  </a:lnTo>
                  <a:lnTo>
                    <a:pt x="158958" y="-63"/>
                  </a:lnTo>
                  <a:lnTo>
                    <a:pt x="136971" y="-63"/>
                  </a:lnTo>
                  <a:close/>
                  <a:moveTo>
                    <a:pt x="136971" y="150330"/>
                  </a:moveTo>
                  <a:cubicBezTo>
                    <a:pt x="134766" y="149503"/>
                    <a:pt x="132767" y="148538"/>
                    <a:pt x="130906" y="147642"/>
                  </a:cubicBezTo>
                  <a:cubicBezTo>
                    <a:pt x="103336" y="133857"/>
                    <a:pt x="107334" y="104978"/>
                    <a:pt x="136902" y="94708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EB7BE052-0B7B-6B10-94DF-657992FAD6B3}"/>
                </a:ext>
              </a:extLst>
            </p:cNvPr>
            <p:cNvSpPr/>
            <p:nvPr/>
          </p:nvSpPr>
          <p:spPr>
            <a:xfrm>
              <a:off x="4606" y="8483"/>
              <a:ext cx="248" cy="667"/>
            </a:xfrm>
            <a:custGeom>
              <a:avLst/>
              <a:gdLst>
                <a:gd name="connsiteX0" fmla="*/ 127942 w 157430"/>
                <a:gd name="connsiteY0" fmla="*/ 214224 h 423335"/>
                <a:gd name="connsiteX1" fmla="*/ 17663 w 157430"/>
                <a:gd name="connsiteY1" fmla="*/ 164874 h 423335"/>
                <a:gd name="connsiteX2" fmla="*/ 17663 w 157430"/>
                <a:gd name="connsiteY2" fmla="*/ 96500 h 423335"/>
                <a:gd name="connsiteX3" fmla="*/ 43578 w 157430"/>
                <a:gd name="connsiteY3" fmla="*/ 127861 h 423335"/>
                <a:gd name="connsiteX4" fmla="*/ 145863 w 157430"/>
                <a:gd name="connsiteY4" fmla="*/ 110837 h 423335"/>
                <a:gd name="connsiteX5" fmla="*/ 17663 w 157430"/>
                <a:gd name="connsiteY5" fmla="*/ 26542 h 423335"/>
                <a:gd name="connsiteX6" fmla="*/ 17663 w 157430"/>
                <a:gd name="connsiteY6" fmla="*/ -63 h 423335"/>
                <a:gd name="connsiteX7" fmla="*/ -51 w 157430"/>
                <a:gd name="connsiteY7" fmla="*/ -63 h 423335"/>
                <a:gd name="connsiteX8" fmla="*/ -51 w 157430"/>
                <a:gd name="connsiteY8" fmla="*/ 423272 h 423335"/>
                <a:gd name="connsiteX9" fmla="*/ 17663 w 157430"/>
                <a:gd name="connsiteY9" fmla="*/ 423272 h 423335"/>
                <a:gd name="connsiteX10" fmla="*/ 17663 w 157430"/>
                <a:gd name="connsiteY10" fmla="*/ 394117 h 423335"/>
                <a:gd name="connsiteX11" fmla="*/ 103198 w 157430"/>
                <a:gd name="connsiteY11" fmla="*/ 370958 h 423335"/>
                <a:gd name="connsiteX12" fmla="*/ 127942 w 157430"/>
                <a:gd name="connsiteY12" fmla="*/ 214224 h 423335"/>
                <a:gd name="connsiteX13" fmla="*/ 17663 w 157430"/>
                <a:gd name="connsiteY13" fmla="*/ 330086 h 423335"/>
                <a:gd name="connsiteX14" fmla="*/ 17663 w 157430"/>
                <a:gd name="connsiteY14" fmla="*/ 256612 h 423335"/>
                <a:gd name="connsiteX15" fmla="*/ 55502 w 157430"/>
                <a:gd name="connsiteY15" fmla="*/ 287766 h 423335"/>
                <a:gd name="connsiteX16" fmla="*/ 17663 w 157430"/>
                <a:gd name="connsiteY16" fmla="*/ 330155 h 42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430" h="423335">
                  <a:moveTo>
                    <a:pt x="127942" y="214224"/>
                  </a:moveTo>
                  <a:cubicBezTo>
                    <a:pt x="96581" y="186654"/>
                    <a:pt x="53779" y="174109"/>
                    <a:pt x="17663" y="164874"/>
                  </a:cubicBezTo>
                  <a:lnTo>
                    <a:pt x="17663" y="96500"/>
                  </a:lnTo>
                  <a:cubicBezTo>
                    <a:pt x="30503" y="102621"/>
                    <a:pt x="39987" y="114097"/>
                    <a:pt x="43578" y="127861"/>
                  </a:cubicBezTo>
                  <a:lnTo>
                    <a:pt x="145863" y="110837"/>
                  </a:lnTo>
                  <a:cubicBezTo>
                    <a:pt x="134283" y="63692"/>
                    <a:pt x="84451" y="32400"/>
                    <a:pt x="17663" y="26542"/>
                  </a:cubicBezTo>
                  <a:lnTo>
                    <a:pt x="17663" y="-63"/>
                  </a:lnTo>
                  <a:lnTo>
                    <a:pt x="-51" y="-63"/>
                  </a:lnTo>
                  <a:lnTo>
                    <a:pt x="-51" y="423272"/>
                  </a:lnTo>
                  <a:lnTo>
                    <a:pt x="17663" y="423272"/>
                  </a:lnTo>
                  <a:lnTo>
                    <a:pt x="17663" y="394117"/>
                  </a:lnTo>
                  <a:cubicBezTo>
                    <a:pt x="53917" y="390533"/>
                    <a:pt x="85967" y="381297"/>
                    <a:pt x="103198" y="370958"/>
                  </a:cubicBezTo>
                  <a:cubicBezTo>
                    <a:pt x="157786" y="338288"/>
                    <a:pt x="179842" y="259990"/>
                    <a:pt x="127942" y="214224"/>
                  </a:cubicBezTo>
                  <a:close/>
                  <a:moveTo>
                    <a:pt x="17663" y="330086"/>
                  </a:moveTo>
                  <a:lnTo>
                    <a:pt x="17663" y="256612"/>
                  </a:lnTo>
                  <a:cubicBezTo>
                    <a:pt x="42820" y="265296"/>
                    <a:pt x="51436" y="273637"/>
                    <a:pt x="55502" y="287766"/>
                  </a:cubicBezTo>
                  <a:cubicBezTo>
                    <a:pt x="60396" y="304722"/>
                    <a:pt x="48127" y="323676"/>
                    <a:pt x="17663" y="33015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8" name="稻壳儿小白白(http://dwz.cn/Wu2UP)">
            <a:extLst>
              <a:ext uri="{FF2B5EF4-FFF2-40B4-BE49-F238E27FC236}">
                <a16:creationId xmlns:a16="http://schemas.microsoft.com/office/drawing/2014/main" id="{925345F4-1A7B-1ADC-773E-35A31729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512" y="137053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加强目标感</a:t>
            </a:r>
            <a:endParaRPr lang="zh-CN" altLang="en-US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59" name="稻壳儿小白白(http://dwz.cn/Wu2UP)">
            <a:extLst>
              <a:ext uri="{FF2B5EF4-FFF2-40B4-BE49-F238E27FC236}">
                <a16:creationId xmlns:a16="http://schemas.microsoft.com/office/drawing/2014/main" id="{4C9D8487-D7EA-A7F6-CB7B-86C2D5041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1725937"/>
            <a:ext cx="2770087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60" name="稻壳儿小白白(http://dwz.cn/Wu2UP)">
            <a:extLst>
              <a:ext uri="{FF2B5EF4-FFF2-40B4-BE49-F238E27FC236}">
                <a16:creationId xmlns:a16="http://schemas.microsoft.com/office/drawing/2014/main" id="{3118106E-EE79-5E9A-7641-355269227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876" y="310586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明确客户需求</a:t>
            </a:r>
          </a:p>
        </p:txBody>
      </p:sp>
      <p:sp>
        <p:nvSpPr>
          <p:cNvPr id="61" name="稻壳儿小白白(http://dwz.cn/Wu2UP)">
            <a:extLst>
              <a:ext uri="{FF2B5EF4-FFF2-40B4-BE49-F238E27FC236}">
                <a16:creationId xmlns:a16="http://schemas.microsoft.com/office/drawing/2014/main" id="{7A14A93E-A0D9-9784-0E0F-1C1F44A1A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14" y="3461267"/>
            <a:ext cx="2770087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62" name="稻壳儿小白白(http://dwz.cn/Wu2UP)">
            <a:extLst>
              <a:ext uri="{FF2B5EF4-FFF2-40B4-BE49-F238E27FC236}">
                <a16:creationId xmlns:a16="http://schemas.microsoft.com/office/drawing/2014/main" id="{684EF975-D923-86E5-14D1-8DC7414B1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512" y="4702708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紧追意向订单</a:t>
            </a:r>
          </a:p>
        </p:txBody>
      </p:sp>
      <p:sp>
        <p:nvSpPr>
          <p:cNvPr id="63" name="稻壳儿小白白(http://dwz.cn/Wu2UP)">
            <a:extLst>
              <a:ext uri="{FF2B5EF4-FFF2-40B4-BE49-F238E27FC236}">
                <a16:creationId xmlns:a16="http://schemas.microsoft.com/office/drawing/2014/main" id="{BFE88A44-CDBC-5135-1023-8404DC46E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5058114"/>
            <a:ext cx="2770087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64" name="稻壳儿小白白(http://dwz.cn/Wu2UP)">
            <a:extLst>
              <a:ext uri="{FF2B5EF4-FFF2-40B4-BE49-F238E27FC236}">
                <a16:creationId xmlns:a16="http://schemas.microsoft.com/office/drawing/2014/main" id="{79B0C2D3-93A4-298D-A91A-082D9BDB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932" y="137053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了解市场情况</a:t>
            </a:r>
            <a:endParaRPr lang="en-US" altLang="zh-CN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5" name="稻壳儿小白白(http://dwz.cn/Wu2UP)">
            <a:extLst>
              <a:ext uri="{FF2B5EF4-FFF2-40B4-BE49-F238E27FC236}">
                <a16:creationId xmlns:a16="http://schemas.microsoft.com/office/drawing/2014/main" id="{84F410B5-7DBE-2A5C-9957-AE0AD62B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932" y="1725937"/>
            <a:ext cx="2683558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66" name="稻壳儿小白白(http://dwz.cn/Wu2UP)">
            <a:extLst>
              <a:ext uri="{FF2B5EF4-FFF2-40B4-BE49-F238E27FC236}">
                <a16:creationId xmlns:a16="http://schemas.microsoft.com/office/drawing/2014/main" id="{06F55EE9-4445-A235-B19B-FFEE3A36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296" y="310586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加强客户联系</a:t>
            </a:r>
          </a:p>
        </p:txBody>
      </p:sp>
      <p:sp>
        <p:nvSpPr>
          <p:cNvPr id="67" name="稻壳儿小白白(http://dwz.cn/Wu2UP)">
            <a:extLst>
              <a:ext uri="{FF2B5EF4-FFF2-40B4-BE49-F238E27FC236}">
                <a16:creationId xmlns:a16="http://schemas.microsoft.com/office/drawing/2014/main" id="{8E554759-06B2-DB71-B758-38809A8B1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296" y="3461267"/>
            <a:ext cx="2683559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68" name="稻壳儿小白白(http://dwz.cn/Wu2UP)">
            <a:extLst>
              <a:ext uri="{FF2B5EF4-FFF2-40B4-BE49-F238E27FC236}">
                <a16:creationId xmlns:a16="http://schemas.microsoft.com/office/drawing/2014/main" id="{CE905654-9E10-C5FD-9E96-26CD4428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932" y="4702708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做好基础工作</a:t>
            </a:r>
          </a:p>
        </p:txBody>
      </p:sp>
      <p:sp>
        <p:nvSpPr>
          <p:cNvPr id="69" name="稻壳儿小白白(http://dwz.cn/Wu2UP)">
            <a:extLst>
              <a:ext uri="{FF2B5EF4-FFF2-40B4-BE49-F238E27FC236}">
                <a16:creationId xmlns:a16="http://schemas.microsoft.com/office/drawing/2014/main" id="{1AFEF1C0-692C-B952-09B7-41C2F9B4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932" y="5058114"/>
            <a:ext cx="2770086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</p:spTree>
    <p:extLst>
      <p:ext uri="{BB962C8B-B14F-4D97-AF65-F5344CB8AC3E}">
        <p14:creationId xmlns:p14="http://schemas.microsoft.com/office/powerpoint/2010/main" val="159227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146DC1C-1F21-D05F-47E6-8E03C72BBE09}"/>
              </a:ext>
            </a:extLst>
          </p:cNvPr>
          <p:cNvSpPr txBox="1"/>
          <p:nvPr/>
        </p:nvSpPr>
        <p:spPr>
          <a:xfrm>
            <a:off x="7427172" y="1249164"/>
            <a:ext cx="2162668" cy="18620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500" dirty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zh-CN" altLang="en-US" sz="1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E38EA9-5C4C-617F-222F-5013EFC601B5}"/>
              </a:ext>
            </a:extLst>
          </p:cNvPr>
          <p:cNvSpPr txBox="1"/>
          <p:nvPr/>
        </p:nvSpPr>
        <p:spPr>
          <a:xfrm>
            <a:off x="7715661" y="3949700"/>
            <a:ext cx="158569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kern="100" dirty="0">
                <a:solidFill>
                  <a:schemeClr val="accent2"/>
                </a:solidFill>
                <a:ea typeface="OPPOSans H"/>
                <a:cs typeface="Times New Roman" panose="02020603050405020304" pitchFamily="18" charset="0"/>
              </a:rPr>
              <a:t>Future Plan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5F7F99-5A0E-5CBE-0B1B-A736745E3F17}"/>
              </a:ext>
            </a:extLst>
          </p:cNvPr>
          <p:cNvSpPr txBox="1"/>
          <p:nvPr/>
        </p:nvSpPr>
        <p:spPr>
          <a:xfrm>
            <a:off x="6628414" y="2989302"/>
            <a:ext cx="376018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6600" dirty="0">
                <a:solidFill>
                  <a:schemeClr val="accent2"/>
                </a:solidFill>
                <a:latin typeface="+mj-ea"/>
                <a:ea typeface="+mj-ea"/>
              </a:rPr>
              <a:t>未来规划</a:t>
            </a:r>
            <a:endParaRPr lang="zh-CN" altLang="en-US" sz="660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0123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总体规划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9ABFAD3A-F428-FB65-E0A3-FE961815460E}"/>
              </a:ext>
            </a:extLst>
          </p:cNvPr>
          <p:cNvSpPr/>
          <p:nvPr/>
        </p:nvSpPr>
        <p:spPr>
          <a:xfrm>
            <a:off x="1103087" y="1410627"/>
            <a:ext cx="2099536" cy="1225854"/>
          </a:xfrm>
          <a:custGeom>
            <a:avLst/>
            <a:gdLst>
              <a:gd name="connsiteX0" fmla="*/ 815984 w 1671366"/>
              <a:gd name="connsiteY0" fmla="*/ 0 h 975858"/>
              <a:gd name="connsiteX1" fmla="*/ 900859 w 1671366"/>
              <a:gd name="connsiteY1" fmla="*/ 146337 h 975858"/>
              <a:gd name="connsiteX2" fmla="*/ 993880 w 1671366"/>
              <a:gd name="connsiteY2" fmla="*/ 155129 h 975858"/>
              <a:gd name="connsiteX3" fmla="*/ 1667052 w 1671366"/>
              <a:gd name="connsiteY3" fmla="*/ 890415 h 975858"/>
              <a:gd name="connsiteX4" fmla="*/ 1671366 w 1671366"/>
              <a:gd name="connsiteY4" fmla="*/ 975858 h 975858"/>
              <a:gd name="connsiteX5" fmla="*/ 1482585 w 1671366"/>
              <a:gd name="connsiteY5" fmla="*/ 975858 h 975858"/>
              <a:gd name="connsiteX6" fmla="*/ 1469442 w 1671366"/>
              <a:gd name="connsiteY6" fmla="*/ 845486 h 975858"/>
              <a:gd name="connsiteX7" fmla="*/ 835683 w 1671366"/>
              <a:gd name="connsiteY7" fmla="*/ 328957 h 975858"/>
              <a:gd name="connsiteX8" fmla="*/ 201924 w 1671366"/>
              <a:gd name="connsiteY8" fmla="*/ 845486 h 975858"/>
              <a:gd name="connsiteX9" fmla="*/ 188781 w 1671366"/>
              <a:gd name="connsiteY9" fmla="*/ 975858 h 975858"/>
              <a:gd name="connsiteX10" fmla="*/ 0 w 1671366"/>
              <a:gd name="connsiteY10" fmla="*/ 975858 h 975858"/>
              <a:gd name="connsiteX11" fmla="*/ 4315 w 1671366"/>
              <a:gd name="connsiteY11" fmla="*/ 890415 h 975858"/>
              <a:gd name="connsiteX12" fmla="*/ 677486 w 1671366"/>
              <a:gd name="connsiteY12" fmla="*/ 155129 h 975858"/>
              <a:gd name="connsiteX13" fmla="*/ 728823 w 1671366"/>
              <a:gd name="connsiteY13" fmla="*/ 150277 h 9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1366" h="975858">
                <a:moveTo>
                  <a:pt x="815984" y="0"/>
                </a:moveTo>
                <a:lnTo>
                  <a:pt x="900859" y="146337"/>
                </a:lnTo>
                <a:lnTo>
                  <a:pt x="993880" y="155129"/>
                </a:lnTo>
                <a:cubicBezTo>
                  <a:pt x="1352451" y="223833"/>
                  <a:pt x="1629606" y="521692"/>
                  <a:pt x="1667052" y="890415"/>
                </a:cubicBezTo>
                <a:lnTo>
                  <a:pt x="1671366" y="975858"/>
                </a:lnTo>
                <a:lnTo>
                  <a:pt x="1482585" y="975858"/>
                </a:lnTo>
                <a:lnTo>
                  <a:pt x="1469442" y="845486"/>
                </a:lnTo>
                <a:cubicBezTo>
                  <a:pt x="1409121" y="550704"/>
                  <a:pt x="1148298" y="328957"/>
                  <a:pt x="835683" y="328957"/>
                </a:cubicBezTo>
                <a:cubicBezTo>
                  <a:pt x="523068" y="328957"/>
                  <a:pt x="262245" y="550704"/>
                  <a:pt x="201924" y="845486"/>
                </a:cubicBezTo>
                <a:lnTo>
                  <a:pt x="188781" y="975858"/>
                </a:lnTo>
                <a:lnTo>
                  <a:pt x="0" y="975858"/>
                </a:lnTo>
                <a:lnTo>
                  <a:pt x="4315" y="890415"/>
                </a:lnTo>
                <a:cubicBezTo>
                  <a:pt x="41761" y="521692"/>
                  <a:pt x="318915" y="223833"/>
                  <a:pt x="677486" y="155129"/>
                </a:cubicBezTo>
                <a:lnTo>
                  <a:pt x="728823" y="150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A21E535D-EB97-BADB-905D-9ACCA8DAE0E8}"/>
              </a:ext>
            </a:extLst>
          </p:cNvPr>
          <p:cNvSpPr/>
          <p:nvPr/>
        </p:nvSpPr>
        <p:spPr>
          <a:xfrm>
            <a:off x="3731851" y="1410627"/>
            <a:ext cx="2099536" cy="1225854"/>
          </a:xfrm>
          <a:custGeom>
            <a:avLst/>
            <a:gdLst>
              <a:gd name="connsiteX0" fmla="*/ 815984 w 1671366"/>
              <a:gd name="connsiteY0" fmla="*/ 0 h 975858"/>
              <a:gd name="connsiteX1" fmla="*/ 900859 w 1671366"/>
              <a:gd name="connsiteY1" fmla="*/ 146337 h 975858"/>
              <a:gd name="connsiteX2" fmla="*/ 993880 w 1671366"/>
              <a:gd name="connsiteY2" fmla="*/ 155129 h 975858"/>
              <a:gd name="connsiteX3" fmla="*/ 1667052 w 1671366"/>
              <a:gd name="connsiteY3" fmla="*/ 890415 h 975858"/>
              <a:gd name="connsiteX4" fmla="*/ 1671366 w 1671366"/>
              <a:gd name="connsiteY4" fmla="*/ 975858 h 975858"/>
              <a:gd name="connsiteX5" fmla="*/ 1482585 w 1671366"/>
              <a:gd name="connsiteY5" fmla="*/ 975858 h 975858"/>
              <a:gd name="connsiteX6" fmla="*/ 1469442 w 1671366"/>
              <a:gd name="connsiteY6" fmla="*/ 845486 h 975858"/>
              <a:gd name="connsiteX7" fmla="*/ 835683 w 1671366"/>
              <a:gd name="connsiteY7" fmla="*/ 328957 h 975858"/>
              <a:gd name="connsiteX8" fmla="*/ 201924 w 1671366"/>
              <a:gd name="connsiteY8" fmla="*/ 845486 h 975858"/>
              <a:gd name="connsiteX9" fmla="*/ 188781 w 1671366"/>
              <a:gd name="connsiteY9" fmla="*/ 975858 h 975858"/>
              <a:gd name="connsiteX10" fmla="*/ 0 w 1671366"/>
              <a:gd name="connsiteY10" fmla="*/ 975858 h 975858"/>
              <a:gd name="connsiteX11" fmla="*/ 4315 w 1671366"/>
              <a:gd name="connsiteY11" fmla="*/ 890415 h 975858"/>
              <a:gd name="connsiteX12" fmla="*/ 677486 w 1671366"/>
              <a:gd name="connsiteY12" fmla="*/ 155129 h 975858"/>
              <a:gd name="connsiteX13" fmla="*/ 728823 w 1671366"/>
              <a:gd name="connsiteY13" fmla="*/ 150277 h 9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1366" h="975858">
                <a:moveTo>
                  <a:pt x="815984" y="0"/>
                </a:moveTo>
                <a:lnTo>
                  <a:pt x="900859" y="146337"/>
                </a:lnTo>
                <a:lnTo>
                  <a:pt x="993880" y="155129"/>
                </a:lnTo>
                <a:cubicBezTo>
                  <a:pt x="1352451" y="223833"/>
                  <a:pt x="1629606" y="521692"/>
                  <a:pt x="1667052" y="890415"/>
                </a:cubicBezTo>
                <a:lnTo>
                  <a:pt x="1671366" y="975858"/>
                </a:lnTo>
                <a:lnTo>
                  <a:pt x="1482585" y="975858"/>
                </a:lnTo>
                <a:lnTo>
                  <a:pt x="1469442" y="845486"/>
                </a:lnTo>
                <a:cubicBezTo>
                  <a:pt x="1409121" y="550704"/>
                  <a:pt x="1148298" y="328957"/>
                  <a:pt x="835683" y="328957"/>
                </a:cubicBezTo>
                <a:cubicBezTo>
                  <a:pt x="523068" y="328957"/>
                  <a:pt x="262245" y="550704"/>
                  <a:pt x="201924" y="845486"/>
                </a:cubicBezTo>
                <a:lnTo>
                  <a:pt x="188781" y="975858"/>
                </a:lnTo>
                <a:lnTo>
                  <a:pt x="0" y="975858"/>
                </a:lnTo>
                <a:lnTo>
                  <a:pt x="4315" y="890415"/>
                </a:lnTo>
                <a:cubicBezTo>
                  <a:pt x="41761" y="521692"/>
                  <a:pt x="318915" y="223833"/>
                  <a:pt x="677486" y="155129"/>
                </a:cubicBezTo>
                <a:lnTo>
                  <a:pt x="728823" y="1502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D39A225-48AA-DD3E-5DE8-937ED4DECBE8}"/>
              </a:ext>
            </a:extLst>
          </p:cNvPr>
          <p:cNvSpPr/>
          <p:nvPr/>
        </p:nvSpPr>
        <p:spPr>
          <a:xfrm>
            <a:off x="6360615" y="1410627"/>
            <a:ext cx="2099536" cy="1225854"/>
          </a:xfrm>
          <a:custGeom>
            <a:avLst/>
            <a:gdLst>
              <a:gd name="connsiteX0" fmla="*/ 815984 w 1671366"/>
              <a:gd name="connsiteY0" fmla="*/ 0 h 975858"/>
              <a:gd name="connsiteX1" fmla="*/ 900859 w 1671366"/>
              <a:gd name="connsiteY1" fmla="*/ 146337 h 975858"/>
              <a:gd name="connsiteX2" fmla="*/ 993880 w 1671366"/>
              <a:gd name="connsiteY2" fmla="*/ 155129 h 975858"/>
              <a:gd name="connsiteX3" fmla="*/ 1667052 w 1671366"/>
              <a:gd name="connsiteY3" fmla="*/ 890415 h 975858"/>
              <a:gd name="connsiteX4" fmla="*/ 1671366 w 1671366"/>
              <a:gd name="connsiteY4" fmla="*/ 975858 h 975858"/>
              <a:gd name="connsiteX5" fmla="*/ 1482585 w 1671366"/>
              <a:gd name="connsiteY5" fmla="*/ 975858 h 975858"/>
              <a:gd name="connsiteX6" fmla="*/ 1469442 w 1671366"/>
              <a:gd name="connsiteY6" fmla="*/ 845486 h 975858"/>
              <a:gd name="connsiteX7" fmla="*/ 835683 w 1671366"/>
              <a:gd name="connsiteY7" fmla="*/ 328957 h 975858"/>
              <a:gd name="connsiteX8" fmla="*/ 201924 w 1671366"/>
              <a:gd name="connsiteY8" fmla="*/ 845486 h 975858"/>
              <a:gd name="connsiteX9" fmla="*/ 188781 w 1671366"/>
              <a:gd name="connsiteY9" fmla="*/ 975858 h 975858"/>
              <a:gd name="connsiteX10" fmla="*/ 0 w 1671366"/>
              <a:gd name="connsiteY10" fmla="*/ 975858 h 975858"/>
              <a:gd name="connsiteX11" fmla="*/ 4315 w 1671366"/>
              <a:gd name="connsiteY11" fmla="*/ 890415 h 975858"/>
              <a:gd name="connsiteX12" fmla="*/ 677486 w 1671366"/>
              <a:gd name="connsiteY12" fmla="*/ 155129 h 975858"/>
              <a:gd name="connsiteX13" fmla="*/ 728823 w 1671366"/>
              <a:gd name="connsiteY13" fmla="*/ 150277 h 9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1366" h="975858">
                <a:moveTo>
                  <a:pt x="815984" y="0"/>
                </a:moveTo>
                <a:lnTo>
                  <a:pt x="900859" y="146337"/>
                </a:lnTo>
                <a:lnTo>
                  <a:pt x="993880" y="155129"/>
                </a:lnTo>
                <a:cubicBezTo>
                  <a:pt x="1352451" y="223833"/>
                  <a:pt x="1629606" y="521692"/>
                  <a:pt x="1667052" y="890415"/>
                </a:cubicBezTo>
                <a:lnTo>
                  <a:pt x="1671366" y="975858"/>
                </a:lnTo>
                <a:lnTo>
                  <a:pt x="1482585" y="975858"/>
                </a:lnTo>
                <a:lnTo>
                  <a:pt x="1469442" y="845486"/>
                </a:lnTo>
                <a:cubicBezTo>
                  <a:pt x="1409121" y="550704"/>
                  <a:pt x="1148298" y="328957"/>
                  <a:pt x="835683" y="328957"/>
                </a:cubicBezTo>
                <a:cubicBezTo>
                  <a:pt x="523068" y="328957"/>
                  <a:pt x="262245" y="550704"/>
                  <a:pt x="201924" y="845486"/>
                </a:cubicBezTo>
                <a:lnTo>
                  <a:pt x="188781" y="975858"/>
                </a:lnTo>
                <a:lnTo>
                  <a:pt x="0" y="975858"/>
                </a:lnTo>
                <a:lnTo>
                  <a:pt x="4315" y="890415"/>
                </a:lnTo>
                <a:cubicBezTo>
                  <a:pt x="41761" y="521692"/>
                  <a:pt x="318915" y="223833"/>
                  <a:pt x="677486" y="155129"/>
                </a:cubicBezTo>
                <a:lnTo>
                  <a:pt x="728823" y="150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056205B-53D9-77E9-61AE-750D4E830D36}"/>
              </a:ext>
            </a:extLst>
          </p:cNvPr>
          <p:cNvSpPr/>
          <p:nvPr/>
        </p:nvSpPr>
        <p:spPr>
          <a:xfrm>
            <a:off x="8989378" y="1410627"/>
            <a:ext cx="2099536" cy="1225854"/>
          </a:xfrm>
          <a:custGeom>
            <a:avLst/>
            <a:gdLst>
              <a:gd name="connsiteX0" fmla="*/ 815984 w 1671366"/>
              <a:gd name="connsiteY0" fmla="*/ 0 h 975858"/>
              <a:gd name="connsiteX1" fmla="*/ 900859 w 1671366"/>
              <a:gd name="connsiteY1" fmla="*/ 146337 h 975858"/>
              <a:gd name="connsiteX2" fmla="*/ 993880 w 1671366"/>
              <a:gd name="connsiteY2" fmla="*/ 155129 h 975858"/>
              <a:gd name="connsiteX3" fmla="*/ 1667052 w 1671366"/>
              <a:gd name="connsiteY3" fmla="*/ 890415 h 975858"/>
              <a:gd name="connsiteX4" fmla="*/ 1671366 w 1671366"/>
              <a:gd name="connsiteY4" fmla="*/ 975858 h 975858"/>
              <a:gd name="connsiteX5" fmla="*/ 1482585 w 1671366"/>
              <a:gd name="connsiteY5" fmla="*/ 975858 h 975858"/>
              <a:gd name="connsiteX6" fmla="*/ 1469442 w 1671366"/>
              <a:gd name="connsiteY6" fmla="*/ 845486 h 975858"/>
              <a:gd name="connsiteX7" fmla="*/ 835683 w 1671366"/>
              <a:gd name="connsiteY7" fmla="*/ 328957 h 975858"/>
              <a:gd name="connsiteX8" fmla="*/ 201924 w 1671366"/>
              <a:gd name="connsiteY8" fmla="*/ 845486 h 975858"/>
              <a:gd name="connsiteX9" fmla="*/ 188781 w 1671366"/>
              <a:gd name="connsiteY9" fmla="*/ 975858 h 975858"/>
              <a:gd name="connsiteX10" fmla="*/ 0 w 1671366"/>
              <a:gd name="connsiteY10" fmla="*/ 975858 h 975858"/>
              <a:gd name="connsiteX11" fmla="*/ 4315 w 1671366"/>
              <a:gd name="connsiteY11" fmla="*/ 890415 h 975858"/>
              <a:gd name="connsiteX12" fmla="*/ 677486 w 1671366"/>
              <a:gd name="connsiteY12" fmla="*/ 155129 h 975858"/>
              <a:gd name="connsiteX13" fmla="*/ 728823 w 1671366"/>
              <a:gd name="connsiteY13" fmla="*/ 150277 h 9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1366" h="975858">
                <a:moveTo>
                  <a:pt x="815984" y="0"/>
                </a:moveTo>
                <a:lnTo>
                  <a:pt x="900859" y="146337"/>
                </a:lnTo>
                <a:lnTo>
                  <a:pt x="993880" y="155129"/>
                </a:lnTo>
                <a:cubicBezTo>
                  <a:pt x="1352451" y="223833"/>
                  <a:pt x="1629606" y="521692"/>
                  <a:pt x="1667052" y="890415"/>
                </a:cubicBezTo>
                <a:lnTo>
                  <a:pt x="1671366" y="975858"/>
                </a:lnTo>
                <a:lnTo>
                  <a:pt x="1482585" y="975858"/>
                </a:lnTo>
                <a:lnTo>
                  <a:pt x="1469442" y="845486"/>
                </a:lnTo>
                <a:cubicBezTo>
                  <a:pt x="1409121" y="550704"/>
                  <a:pt x="1148298" y="328957"/>
                  <a:pt x="835683" y="328957"/>
                </a:cubicBezTo>
                <a:cubicBezTo>
                  <a:pt x="523068" y="328957"/>
                  <a:pt x="262245" y="550704"/>
                  <a:pt x="201924" y="845486"/>
                </a:cubicBezTo>
                <a:lnTo>
                  <a:pt x="188781" y="975858"/>
                </a:lnTo>
                <a:lnTo>
                  <a:pt x="0" y="975858"/>
                </a:lnTo>
                <a:lnTo>
                  <a:pt x="4315" y="890415"/>
                </a:lnTo>
                <a:cubicBezTo>
                  <a:pt x="41761" y="521692"/>
                  <a:pt x="318915" y="223833"/>
                  <a:pt x="677486" y="155129"/>
                </a:cubicBezTo>
                <a:lnTo>
                  <a:pt x="728823" y="1502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 useBgFill="1">
        <p:nvSpPr>
          <p:cNvPr id="26" name="矩形: 圆顶角 25">
            <a:extLst>
              <a:ext uri="{FF2B5EF4-FFF2-40B4-BE49-F238E27FC236}">
                <a16:creationId xmlns:a16="http://schemas.microsoft.com/office/drawing/2014/main" id="{73ECB6E2-F542-47DA-F18C-ADC0FD03A1F5}"/>
              </a:ext>
            </a:extLst>
          </p:cNvPr>
          <p:cNvSpPr/>
          <p:nvPr/>
        </p:nvSpPr>
        <p:spPr>
          <a:xfrm flipV="1">
            <a:off x="333375" y="2630168"/>
            <a:ext cx="11544300" cy="3979352"/>
          </a:xfrm>
          <a:prstGeom prst="round2SameRect">
            <a:avLst>
              <a:gd name="adj1" fmla="val 4119"/>
              <a:gd name="adj2" fmla="val 0"/>
            </a:avLst>
          </a:prstGeom>
          <a:ln>
            <a:noFill/>
          </a:ln>
          <a:effectLst>
            <a:outerShdw blurRad="190500" dist="381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A2148E5-7B03-5049-D58E-D2FDBC7D2001}"/>
              </a:ext>
            </a:extLst>
          </p:cNvPr>
          <p:cNvSpPr/>
          <p:nvPr/>
        </p:nvSpPr>
        <p:spPr>
          <a:xfrm>
            <a:off x="1321548" y="1821629"/>
            <a:ext cx="1662614" cy="1662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03200" sx="105000" sy="105000" algn="ctr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" name="图形 23">
            <a:extLst>
              <a:ext uri="{FF2B5EF4-FFF2-40B4-BE49-F238E27FC236}">
                <a16:creationId xmlns:a16="http://schemas.microsoft.com/office/drawing/2014/main" id="{A32AF605-65C0-978A-2631-E0886291003F}"/>
              </a:ext>
            </a:extLst>
          </p:cNvPr>
          <p:cNvSpPr/>
          <p:nvPr/>
        </p:nvSpPr>
        <p:spPr>
          <a:xfrm>
            <a:off x="1936317" y="2122840"/>
            <a:ext cx="433083" cy="433083"/>
          </a:xfrm>
          <a:custGeom>
            <a:avLst/>
            <a:gdLst>
              <a:gd name="connsiteX0" fmla="*/ 243178 w 486356"/>
              <a:gd name="connsiteY0" fmla="*/ 0 h 486356"/>
              <a:gd name="connsiteX1" fmla="*/ 486357 w 486356"/>
              <a:gd name="connsiteY1" fmla="*/ 243178 h 486356"/>
              <a:gd name="connsiteX2" fmla="*/ 243178 w 486356"/>
              <a:gd name="connsiteY2" fmla="*/ 486357 h 486356"/>
              <a:gd name="connsiteX3" fmla="*/ 0 w 486356"/>
              <a:gd name="connsiteY3" fmla="*/ 243178 h 486356"/>
              <a:gd name="connsiteX4" fmla="*/ 243178 w 486356"/>
              <a:gd name="connsiteY4" fmla="*/ 0 h 486356"/>
              <a:gd name="connsiteX5" fmla="*/ 315451 w 486356"/>
              <a:gd name="connsiteY5" fmla="*/ 267496 h 486356"/>
              <a:gd name="connsiteX6" fmla="*/ 170906 w 486356"/>
              <a:gd name="connsiteY6" fmla="*/ 267496 h 486356"/>
              <a:gd name="connsiteX7" fmla="*/ 200695 w 486356"/>
              <a:gd name="connsiteY7" fmla="*/ 393390 h 486356"/>
              <a:gd name="connsiteX8" fmla="*/ 243178 w 486356"/>
              <a:gd name="connsiteY8" fmla="*/ 437721 h 486356"/>
              <a:gd name="connsiteX9" fmla="*/ 285662 w 486356"/>
              <a:gd name="connsiteY9" fmla="*/ 393390 h 486356"/>
              <a:gd name="connsiteX10" fmla="*/ 315451 w 486356"/>
              <a:gd name="connsiteY10" fmla="*/ 267521 h 486356"/>
              <a:gd name="connsiteX11" fmla="*/ 122197 w 486356"/>
              <a:gd name="connsiteY11" fmla="*/ 267496 h 486356"/>
              <a:gd name="connsiteX12" fmla="*/ 50143 w 486356"/>
              <a:gd name="connsiteY12" fmla="*/ 267521 h 486356"/>
              <a:gd name="connsiteX13" fmla="*/ 159014 w 486356"/>
              <a:gd name="connsiteY13" fmla="*/ 418607 h 486356"/>
              <a:gd name="connsiteX14" fmla="*/ 122197 w 486356"/>
              <a:gd name="connsiteY14" fmla="*/ 267496 h 486356"/>
              <a:gd name="connsiteX15" fmla="*/ 436213 w 486356"/>
              <a:gd name="connsiteY15" fmla="*/ 267521 h 486356"/>
              <a:gd name="connsiteX16" fmla="*/ 364160 w 486356"/>
              <a:gd name="connsiteY16" fmla="*/ 267521 h 486356"/>
              <a:gd name="connsiteX17" fmla="*/ 327367 w 486356"/>
              <a:gd name="connsiteY17" fmla="*/ 418632 h 486356"/>
              <a:gd name="connsiteX18" fmla="*/ 436213 w 486356"/>
              <a:gd name="connsiteY18" fmla="*/ 267521 h 486356"/>
              <a:gd name="connsiteX19" fmla="*/ 158990 w 486356"/>
              <a:gd name="connsiteY19" fmla="*/ 67725 h 486356"/>
              <a:gd name="connsiteX20" fmla="*/ 158358 w 486356"/>
              <a:gd name="connsiteY20" fmla="*/ 68041 h 486356"/>
              <a:gd name="connsiteX21" fmla="*/ 50143 w 486356"/>
              <a:gd name="connsiteY21" fmla="*/ 218860 h 486356"/>
              <a:gd name="connsiteX22" fmla="*/ 122197 w 486356"/>
              <a:gd name="connsiteY22" fmla="*/ 218861 h 486356"/>
              <a:gd name="connsiteX23" fmla="*/ 158990 w 486356"/>
              <a:gd name="connsiteY23" fmla="*/ 67725 h 486356"/>
              <a:gd name="connsiteX24" fmla="*/ 243178 w 486356"/>
              <a:gd name="connsiteY24" fmla="*/ 48636 h 486356"/>
              <a:gd name="connsiteX25" fmla="*/ 200695 w 486356"/>
              <a:gd name="connsiteY25" fmla="*/ 92967 h 486356"/>
              <a:gd name="connsiteX26" fmla="*/ 170881 w 486356"/>
              <a:gd name="connsiteY26" fmla="*/ 218861 h 486356"/>
              <a:gd name="connsiteX27" fmla="*/ 315475 w 486356"/>
              <a:gd name="connsiteY27" fmla="*/ 218861 h 486356"/>
              <a:gd name="connsiteX28" fmla="*/ 285662 w 486356"/>
              <a:gd name="connsiteY28" fmla="*/ 92967 h 486356"/>
              <a:gd name="connsiteX29" fmla="*/ 245148 w 486356"/>
              <a:gd name="connsiteY29" fmla="*/ 48782 h 486356"/>
              <a:gd name="connsiteX30" fmla="*/ 243178 w 486356"/>
              <a:gd name="connsiteY30" fmla="*/ 48636 h 486356"/>
              <a:gd name="connsiteX31" fmla="*/ 327342 w 486356"/>
              <a:gd name="connsiteY31" fmla="*/ 67749 h 486356"/>
              <a:gd name="connsiteX32" fmla="*/ 327902 w 486356"/>
              <a:gd name="connsiteY32" fmla="*/ 68747 h 486356"/>
              <a:gd name="connsiteX33" fmla="*/ 364160 w 486356"/>
              <a:gd name="connsiteY33" fmla="*/ 218885 h 486356"/>
              <a:gd name="connsiteX34" fmla="*/ 436213 w 486356"/>
              <a:gd name="connsiteY34" fmla="*/ 218861 h 486356"/>
              <a:gd name="connsiteX35" fmla="*/ 327342 w 486356"/>
              <a:gd name="connsiteY35" fmla="*/ 67749 h 4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6356" h="486356">
                <a:moveTo>
                  <a:pt x="243178" y="0"/>
                </a:moveTo>
                <a:cubicBezTo>
                  <a:pt x="377486" y="0"/>
                  <a:pt x="486357" y="108871"/>
                  <a:pt x="486357" y="243178"/>
                </a:cubicBezTo>
                <a:cubicBezTo>
                  <a:pt x="486357" y="377486"/>
                  <a:pt x="377486" y="486357"/>
                  <a:pt x="243178" y="486357"/>
                </a:cubicBezTo>
                <a:cubicBezTo>
                  <a:pt x="108871" y="486357"/>
                  <a:pt x="0" y="377486"/>
                  <a:pt x="0" y="243178"/>
                </a:cubicBezTo>
                <a:cubicBezTo>
                  <a:pt x="0" y="108871"/>
                  <a:pt x="108871" y="0"/>
                  <a:pt x="243178" y="0"/>
                </a:cubicBezTo>
                <a:close/>
                <a:moveTo>
                  <a:pt x="315451" y="267496"/>
                </a:moveTo>
                <a:lnTo>
                  <a:pt x="170906" y="267496"/>
                </a:lnTo>
                <a:cubicBezTo>
                  <a:pt x="173581" y="316229"/>
                  <a:pt x="184305" y="360585"/>
                  <a:pt x="200695" y="393390"/>
                </a:cubicBezTo>
                <a:cubicBezTo>
                  <a:pt x="215967" y="423909"/>
                  <a:pt x="232308" y="437721"/>
                  <a:pt x="243178" y="437721"/>
                </a:cubicBezTo>
                <a:cubicBezTo>
                  <a:pt x="254073" y="437721"/>
                  <a:pt x="270390" y="423909"/>
                  <a:pt x="285662" y="393390"/>
                </a:cubicBezTo>
                <a:cubicBezTo>
                  <a:pt x="302052" y="360585"/>
                  <a:pt x="312776" y="316229"/>
                  <a:pt x="315451" y="267521"/>
                </a:cubicBezTo>
                <a:close/>
                <a:moveTo>
                  <a:pt x="122197" y="267496"/>
                </a:moveTo>
                <a:lnTo>
                  <a:pt x="50143" y="267521"/>
                </a:lnTo>
                <a:cubicBezTo>
                  <a:pt x="58437" y="333097"/>
                  <a:pt x="99432" y="389989"/>
                  <a:pt x="159014" y="418607"/>
                </a:cubicBezTo>
                <a:cubicBezTo>
                  <a:pt x="138685" y="379650"/>
                  <a:pt x="125140" y="326686"/>
                  <a:pt x="122197" y="267496"/>
                </a:cubicBezTo>
                <a:close/>
                <a:moveTo>
                  <a:pt x="436213" y="267521"/>
                </a:moveTo>
                <a:lnTo>
                  <a:pt x="364160" y="267521"/>
                </a:lnTo>
                <a:cubicBezTo>
                  <a:pt x="361241" y="326710"/>
                  <a:pt x="347672" y="379650"/>
                  <a:pt x="327367" y="418632"/>
                </a:cubicBezTo>
                <a:cubicBezTo>
                  <a:pt x="386938" y="389992"/>
                  <a:pt x="427920" y="333096"/>
                  <a:pt x="436213" y="267521"/>
                </a:cubicBezTo>
                <a:close/>
                <a:moveTo>
                  <a:pt x="158990" y="67725"/>
                </a:moveTo>
                <a:lnTo>
                  <a:pt x="158358" y="68041"/>
                </a:lnTo>
                <a:cubicBezTo>
                  <a:pt x="99102" y="96779"/>
                  <a:pt x="58388" y="153522"/>
                  <a:pt x="50143" y="218860"/>
                </a:cubicBezTo>
                <a:lnTo>
                  <a:pt x="122197" y="218861"/>
                </a:lnTo>
                <a:cubicBezTo>
                  <a:pt x="125115" y="159671"/>
                  <a:pt x="138685" y="106707"/>
                  <a:pt x="158990" y="67725"/>
                </a:cubicBezTo>
                <a:close/>
                <a:moveTo>
                  <a:pt x="243178" y="48636"/>
                </a:moveTo>
                <a:cubicBezTo>
                  <a:pt x="232284" y="48636"/>
                  <a:pt x="215967" y="62448"/>
                  <a:pt x="200695" y="92967"/>
                </a:cubicBezTo>
                <a:cubicBezTo>
                  <a:pt x="184329" y="125772"/>
                  <a:pt x="173581" y="170128"/>
                  <a:pt x="170881" y="218861"/>
                </a:cubicBezTo>
                <a:lnTo>
                  <a:pt x="315475" y="218861"/>
                </a:lnTo>
                <a:cubicBezTo>
                  <a:pt x="312776" y="170128"/>
                  <a:pt x="302052" y="125772"/>
                  <a:pt x="285662" y="92967"/>
                </a:cubicBezTo>
                <a:cubicBezTo>
                  <a:pt x="271290" y="64223"/>
                  <a:pt x="255994" y="50314"/>
                  <a:pt x="245148" y="48782"/>
                </a:cubicBezTo>
                <a:lnTo>
                  <a:pt x="243178" y="48636"/>
                </a:lnTo>
                <a:close/>
                <a:moveTo>
                  <a:pt x="327342" y="67749"/>
                </a:moveTo>
                <a:lnTo>
                  <a:pt x="327902" y="68747"/>
                </a:lnTo>
                <a:cubicBezTo>
                  <a:pt x="347915" y="107655"/>
                  <a:pt x="361266" y="160182"/>
                  <a:pt x="364160" y="218885"/>
                </a:cubicBezTo>
                <a:lnTo>
                  <a:pt x="436213" y="218861"/>
                </a:lnTo>
                <a:cubicBezTo>
                  <a:pt x="427928" y="153275"/>
                  <a:pt x="386932" y="96372"/>
                  <a:pt x="327342" y="67749"/>
                </a:cubicBezTo>
                <a:close/>
              </a:path>
            </a:pathLst>
          </a:custGeom>
          <a:solidFill>
            <a:schemeClr val="accent2"/>
          </a:solidFill>
          <a:ln w="56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4" name="文本框 28">
            <a:extLst>
              <a:ext uri="{FF2B5EF4-FFF2-40B4-BE49-F238E27FC236}">
                <a16:creationId xmlns:a16="http://schemas.microsoft.com/office/drawing/2014/main" id="{D2258E14-9104-172D-5F8C-5CE00E3DD520}"/>
              </a:ext>
            </a:extLst>
          </p:cNvPr>
          <p:cNvSpPr txBox="1"/>
          <p:nvPr/>
        </p:nvSpPr>
        <p:spPr>
          <a:xfrm>
            <a:off x="1547561" y="26364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rPr>
              <a:t>产品推广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596BC7A-D5B4-68BA-2188-6E66B5DBDB2E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2152855" y="3484244"/>
            <a:ext cx="0" cy="502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48108DE4-21D7-A733-6B5D-4DD0A828382D}"/>
              </a:ext>
            </a:extLst>
          </p:cNvPr>
          <p:cNvSpPr/>
          <p:nvPr/>
        </p:nvSpPr>
        <p:spPr>
          <a:xfrm>
            <a:off x="2054744" y="3991946"/>
            <a:ext cx="196228" cy="19622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32C6215E-D126-AAF4-B4A9-CA79D130C64F}"/>
              </a:ext>
            </a:extLst>
          </p:cNvPr>
          <p:cNvSpPr/>
          <p:nvPr/>
        </p:nvSpPr>
        <p:spPr>
          <a:xfrm>
            <a:off x="3950312" y="1821629"/>
            <a:ext cx="1662614" cy="1662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03200" sx="105000" sy="105000" algn="ctr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CB2A19B-5D22-4773-A60A-9DAA5E34B838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4781619" y="3484244"/>
            <a:ext cx="0" cy="50261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72DA7C68-8A41-CEA2-E992-CBFCF327E278}"/>
              </a:ext>
            </a:extLst>
          </p:cNvPr>
          <p:cNvSpPr/>
          <p:nvPr/>
        </p:nvSpPr>
        <p:spPr>
          <a:xfrm>
            <a:off x="4683508" y="3991946"/>
            <a:ext cx="196228" cy="19622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1" name="文本框 4">
            <a:extLst>
              <a:ext uri="{FF2B5EF4-FFF2-40B4-BE49-F238E27FC236}">
                <a16:creationId xmlns:a16="http://schemas.microsoft.com/office/drawing/2014/main" id="{4229844C-98CC-003C-729C-332486D3EAC1}"/>
              </a:ext>
            </a:extLst>
          </p:cNvPr>
          <p:cNvSpPr txBox="1"/>
          <p:nvPr/>
        </p:nvSpPr>
        <p:spPr>
          <a:xfrm>
            <a:off x="4176336" y="26364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产品转化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2" name="图形 21">
            <a:extLst>
              <a:ext uri="{FF2B5EF4-FFF2-40B4-BE49-F238E27FC236}">
                <a16:creationId xmlns:a16="http://schemas.microsoft.com/office/drawing/2014/main" id="{E1D948FC-316E-F63F-4DAE-048FF56260ED}"/>
              </a:ext>
            </a:extLst>
          </p:cNvPr>
          <p:cNvSpPr/>
          <p:nvPr/>
        </p:nvSpPr>
        <p:spPr>
          <a:xfrm>
            <a:off x="4565085" y="2112303"/>
            <a:ext cx="465695" cy="464501"/>
          </a:xfrm>
          <a:custGeom>
            <a:avLst/>
            <a:gdLst>
              <a:gd name="connsiteX0" fmla="*/ 398773 w 463934"/>
              <a:gd name="connsiteY0" fmla="*/ 414133 h 462744"/>
              <a:gd name="connsiteX1" fmla="*/ 422981 w 463934"/>
              <a:gd name="connsiteY1" fmla="*/ 438341 h 462744"/>
              <a:gd name="connsiteX2" fmla="*/ 398773 w 463934"/>
              <a:gd name="connsiteY2" fmla="*/ 462550 h 462744"/>
              <a:gd name="connsiteX3" fmla="*/ 65132 w 463934"/>
              <a:gd name="connsiteY3" fmla="*/ 462744 h 462744"/>
              <a:gd name="connsiteX4" fmla="*/ 41082 w 463934"/>
              <a:gd name="connsiteY4" fmla="*/ 441393 h 462744"/>
              <a:gd name="connsiteX5" fmla="*/ 40936 w 463934"/>
              <a:gd name="connsiteY5" fmla="*/ 438572 h 462744"/>
              <a:gd name="connsiteX6" fmla="*/ 65132 w 463934"/>
              <a:gd name="connsiteY6" fmla="*/ 414352 h 462744"/>
              <a:gd name="connsiteX7" fmla="*/ 398773 w 463934"/>
              <a:gd name="connsiteY7" fmla="*/ 414157 h 462744"/>
              <a:gd name="connsiteX8" fmla="*/ 247613 w 463934"/>
              <a:gd name="connsiteY8" fmla="*/ 4377 h 462744"/>
              <a:gd name="connsiteX9" fmla="*/ 255906 w 463934"/>
              <a:gd name="connsiteY9" fmla="*/ 11697 h 462744"/>
              <a:gd name="connsiteX10" fmla="*/ 258021 w 463934"/>
              <a:gd name="connsiteY10" fmla="*/ 14761 h 462744"/>
              <a:gd name="connsiteX11" fmla="*/ 346441 w 463934"/>
              <a:gd name="connsiteY11" fmla="*/ 161689 h 462744"/>
              <a:gd name="connsiteX12" fmla="*/ 414944 w 463934"/>
              <a:gd name="connsiteY12" fmla="*/ 108774 h 462744"/>
              <a:gd name="connsiteX13" fmla="*/ 453050 w 463934"/>
              <a:gd name="connsiteY13" fmla="*/ 109503 h 462744"/>
              <a:gd name="connsiteX14" fmla="*/ 455409 w 463934"/>
              <a:gd name="connsiteY14" fmla="*/ 111740 h 462744"/>
              <a:gd name="connsiteX15" fmla="*/ 457598 w 463934"/>
              <a:gd name="connsiteY15" fmla="*/ 114245 h 462744"/>
              <a:gd name="connsiteX16" fmla="*/ 463896 w 463934"/>
              <a:gd name="connsiteY16" fmla="*/ 134380 h 462744"/>
              <a:gd name="connsiteX17" fmla="*/ 463483 w 463934"/>
              <a:gd name="connsiteY17" fmla="*/ 137979 h 462744"/>
              <a:gd name="connsiteX18" fmla="*/ 426179 w 463934"/>
              <a:gd name="connsiteY18" fmla="*/ 354505 h 462744"/>
              <a:gd name="connsiteX19" fmla="*/ 387879 w 463934"/>
              <a:gd name="connsiteY19" fmla="*/ 389693 h 462744"/>
              <a:gd name="connsiteX20" fmla="*/ 384231 w 463934"/>
              <a:gd name="connsiteY20" fmla="*/ 389839 h 462744"/>
              <a:gd name="connsiteX21" fmla="*/ 79674 w 463934"/>
              <a:gd name="connsiteY21" fmla="*/ 389839 h 462744"/>
              <a:gd name="connsiteX22" fmla="*/ 38504 w 463934"/>
              <a:gd name="connsiteY22" fmla="*/ 358056 h 462744"/>
              <a:gd name="connsiteX23" fmla="*/ 37750 w 463934"/>
              <a:gd name="connsiteY23" fmla="*/ 354505 h 462744"/>
              <a:gd name="connsiteX24" fmla="*/ 447 w 463934"/>
              <a:gd name="connsiteY24" fmla="*/ 138150 h 462744"/>
              <a:gd name="connsiteX25" fmla="*/ 25238 w 463934"/>
              <a:gd name="connsiteY25" fmla="*/ 103030 h 462744"/>
              <a:gd name="connsiteX26" fmla="*/ 46091 w 463934"/>
              <a:gd name="connsiteY26" fmla="*/ 106950 h 462744"/>
              <a:gd name="connsiteX27" fmla="*/ 49083 w 463934"/>
              <a:gd name="connsiteY27" fmla="*/ 109017 h 462744"/>
              <a:gd name="connsiteX28" fmla="*/ 117464 w 463934"/>
              <a:gd name="connsiteY28" fmla="*/ 162297 h 462744"/>
              <a:gd name="connsiteX29" fmla="*/ 205908 w 463934"/>
              <a:gd name="connsiteY29" fmla="*/ 14785 h 462744"/>
              <a:gd name="connsiteX30" fmla="*/ 247604 w 463934"/>
              <a:gd name="connsiteY30" fmla="*/ 4323 h 462744"/>
              <a:gd name="connsiteX31" fmla="*/ 247613 w 463934"/>
              <a:gd name="connsiteY31" fmla="*/ 4329 h 462744"/>
              <a:gd name="connsiteX32" fmla="*/ 232001 w 463934"/>
              <a:gd name="connsiteY32" fmla="*/ 65853 h 462744"/>
              <a:gd name="connsiteX33" fmla="*/ 145041 w 463934"/>
              <a:gd name="connsiteY33" fmla="*/ 210909 h 462744"/>
              <a:gd name="connsiteX34" fmla="*/ 111674 w 463934"/>
              <a:gd name="connsiteY34" fmla="*/ 219238 h 462744"/>
              <a:gd name="connsiteX35" fmla="*/ 109245 w 463934"/>
              <a:gd name="connsiteY35" fmla="*/ 217572 h 462744"/>
              <a:gd name="connsiteX36" fmla="*/ 56378 w 463934"/>
              <a:gd name="connsiteY36" fmla="*/ 176353 h 462744"/>
              <a:gd name="connsiteX37" fmla="*/ 84757 w 463934"/>
              <a:gd name="connsiteY37" fmla="*/ 341155 h 462744"/>
              <a:gd name="connsiteX38" fmla="*/ 379124 w 463934"/>
              <a:gd name="connsiteY38" fmla="*/ 341155 h 462744"/>
              <a:gd name="connsiteX39" fmla="*/ 407600 w 463934"/>
              <a:gd name="connsiteY39" fmla="*/ 175842 h 462744"/>
              <a:gd name="connsiteX40" fmla="*/ 354563 w 463934"/>
              <a:gd name="connsiteY40" fmla="*/ 216842 h 462744"/>
              <a:gd name="connsiteX41" fmla="*/ 320450 w 463934"/>
              <a:gd name="connsiteY41" fmla="*/ 212485 h 462744"/>
              <a:gd name="connsiteX42" fmla="*/ 318840 w 463934"/>
              <a:gd name="connsiteY42" fmla="*/ 210130 h 462744"/>
              <a:gd name="connsiteX43" fmla="*/ 232001 w 463934"/>
              <a:gd name="connsiteY43" fmla="*/ 65828 h 46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3934" h="462744">
                <a:moveTo>
                  <a:pt x="398773" y="414133"/>
                </a:moveTo>
                <a:cubicBezTo>
                  <a:pt x="412143" y="414133"/>
                  <a:pt x="422981" y="424971"/>
                  <a:pt x="422981" y="438341"/>
                </a:cubicBezTo>
                <a:cubicBezTo>
                  <a:pt x="422981" y="451711"/>
                  <a:pt x="412143" y="462550"/>
                  <a:pt x="398773" y="462550"/>
                </a:cubicBezTo>
                <a:lnTo>
                  <a:pt x="65132" y="462744"/>
                </a:lnTo>
                <a:cubicBezTo>
                  <a:pt x="52861" y="462755"/>
                  <a:pt x="42525" y="453579"/>
                  <a:pt x="41082" y="441393"/>
                </a:cubicBezTo>
                <a:lnTo>
                  <a:pt x="40936" y="438572"/>
                </a:lnTo>
                <a:cubicBezTo>
                  <a:pt x="40936" y="425197"/>
                  <a:pt x="51757" y="414352"/>
                  <a:pt x="65132" y="414352"/>
                </a:cubicBezTo>
                <a:lnTo>
                  <a:pt x="398773" y="414157"/>
                </a:lnTo>
                <a:close/>
                <a:moveTo>
                  <a:pt x="247613" y="4377"/>
                </a:moveTo>
                <a:cubicBezTo>
                  <a:pt x="250799" y="6298"/>
                  <a:pt x="253620" y="8779"/>
                  <a:pt x="255906" y="11697"/>
                </a:cubicBezTo>
                <a:lnTo>
                  <a:pt x="258021" y="14761"/>
                </a:lnTo>
                <a:lnTo>
                  <a:pt x="346441" y="161689"/>
                </a:lnTo>
                <a:lnTo>
                  <a:pt x="414944" y="108774"/>
                </a:lnTo>
                <a:cubicBezTo>
                  <a:pt x="426240" y="100035"/>
                  <a:pt x="442097" y="100338"/>
                  <a:pt x="453050" y="109503"/>
                </a:cubicBezTo>
                <a:lnTo>
                  <a:pt x="455409" y="111740"/>
                </a:lnTo>
                <a:lnTo>
                  <a:pt x="457598" y="114245"/>
                </a:lnTo>
                <a:cubicBezTo>
                  <a:pt x="462048" y="120008"/>
                  <a:pt x="464261" y="127182"/>
                  <a:pt x="463896" y="134380"/>
                </a:cubicBezTo>
                <a:lnTo>
                  <a:pt x="463483" y="137979"/>
                </a:lnTo>
                <a:lnTo>
                  <a:pt x="426179" y="354505"/>
                </a:lnTo>
                <a:cubicBezTo>
                  <a:pt x="422899" y="373579"/>
                  <a:pt x="407162" y="388038"/>
                  <a:pt x="387879" y="389693"/>
                </a:cubicBezTo>
                <a:lnTo>
                  <a:pt x="384231" y="389839"/>
                </a:lnTo>
                <a:lnTo>
                  <a:pt x="79674" y="389839"/>
                </a:lnTo>
                <a:cubicBezTo>
                  <a:pt x="60320" y="389839"/>
                  <a:pt x="43404" y="376779"/>
                  <a:pt x="38504" y="358056"/>
                </a:cubicBezTo>
                <a:lnTo>
                  <a:pt x="37750" y="354505"/>
                </a:lnTo>
                <a:lnTo>
                  <a:pt x="447" y="138150"/>
                </a:lnTo>
                <a:cubicBezTo>
                  <a:pt x="-2405" y="121606"/>
                  <a:pt x="8694" y="105882"/>
                  <a:pt x="25238" y="103030"/>
                </a:cubicBezTo>
                <a:cubicBezTo>
                  <a:pt x="32434" y="101789"/>
                  <a:pt x="39837" y="103181"/>
                  <a:pt x="46091" y="106950"/>
                </a:cubicBezTo>
                <a:lnTo>
                  <a:pt x="49083" y="109017"/>
                </a:lnTo>
                <a:lnTo>
                  <a:pt x="117464" y="162297"/>
                </a:lnTo>
                <a:lnTo>
                  <a:pt x="205908" y="14785"/>
                </a:lnTo>
                <a:cubicBezTo>
                  <a:pt x="214533" y="382"/>
                  <a:pt x="233201" y="-4302"/>
                  <a:pt x="247604" y="4323"/>
                </a:cubicBezTo>
                <a:cubicBezTo>
                  <a:pt x="247607" y="4325"/>
                  <a:pt x="247610" y="4327"/>
                  <a:pt x="247613" y="4329"/>
                </a:cubicBezTo>
                <a:close/>
                <a:moveTo>
                  <a:pt x="232001" y="65853"/>
                </a:moveTo>
                <a:lnTo>
                  <a:pt x="145041" y="210909"/>
                </a:lnTo>
                <a:cubicBezTo>
                  <a:pt x="138127" y="222423"/>
                  <a:pt x="123188" y="226152"/>
                  <a:pt x="111674" y="219238"/>
                </a:cubicBezTo>
                <a:cubicBezTo>
                  <a:pt x="110831" y="218732"/>
                  <a:pt x="110020" y="218176"/>
                  <a:pt x="109245" y="217572"/>
                </a:cubicBezTo>
                <a:lnTo>
                  <a:pt x="56378" y="176353"/>
                </a:lnTo>
                <a:lnTo>
                  <a:pt x="84757" y="341155"/>
                </a:lnTo>
                <a:lnTo>
                  <a:pt x="379124" y="341155"/>
                </a:lnTo>
                <a:lnTo>
                  <a:pt x="407600" y="175842"/>
                </a:lnTo>
                <a:lnTo>
                  <a:pt x="354563" y="216842"/>
                </a:lnTo>
                <a:cubicBezTo>
                  <a:pt x="343940" y="225059"/>
                  <a:pt x="328667" y="223108"/>
                  <a:pt x="320450" y="212485"/>
                </a:cubicBezTo>
                <a:cubicBezTo>
                  <a:pt x="319868" y="211732"/>
                  <a:pt x="319330" y="210946"/>
                  <a:pt x="318840" y="210130"/>
                </a:cubicBezTo>
                <a:lnTo>
                  <a:pt x="232001" y="65828"/>
                </a:lnTo>
                <a:close/>
              </a:path>
            </a:pathLst>
          </a:custGeom>
          <a:solidFill>
            <a:schemeClr val="accent2"/>
          </a:solidFill>
          <a:ln w="56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A7C9239-62C4-6B25-8DEB-2C405567606D}"/>
              </a:ext>
            </a:extLst>
          </p:cNvPr>
          <p:cNvSpPr/>
          <p:nvPr/>
        </p:nvSpPr>
        <p:spPr>
          <a:xfrm>
            <a:off x="6579076" y="1821629"/>
            <a:ext cx="1662614" cy="1662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03200" sx="105000" sy="105000" algn="ctr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427D2CE-44E0-55EE-8413-ACEDE0868D1C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7410383" y="3484244"/>
            <a:ext cx="0" cy="502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C45F2108-113B-CCF8-6A65-42D572FF32D6}"/>
              </a:ext>
            </a:extLst>
          </p:cNvPr>
          <p:cNvSpPr/>
          <p:nvPr/>
        </p:nvSpPr>
        <p:spPr>
          <a:xfrm>
            <a:off x="7312272" y="3991946"/>
            <a:ext cx="196228" cy="19622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文本框 11">
            <a:extLst>
              <a:ext uri="{FF2B5EF4-FFF2-40B4-BE49-F238E27FC236}">
                <a16:creationId xmlns:a16="http://schemas.microsoft.com/office/drawing/2014/main" id="{C0BF9A1D-27A3-1AFF-7B99-1E4DE4CB5D2B}"/>
              </a:ext>
            </a:extLst>
          </p:cNvPr>
          <p:cNvSpPr txBox="1"/>
          <p:nvPr/>
        </p:nvSpPr>
        <p:spPr>
          <a:xfrm>
            <a:off x="6805100" y="26364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rPr>
              <a:t>产品运营</a:t>
            </a:r>
          </a:p>
        </p:txBody>
      </p:sp>
      <p:sp>
        <p:nvSpPr>
          <p:cNvPr id="50" name="图形 25">
            <a:extLst>
              <a:ext uri="{FF2B5EF4-FFF2-40B4-BE49-F238E27FC236}">
                <a16:creationId xmlns:a16="http://schemas.microsoft.com/office/drawing/2014/main" id="{ED3143FC-311B-4BE8-84F2-75CCA3469C15}"/>
              </a:ext>
            </a:extLst>
          </p:cNvPr>
          <p:cNvSpPr/>
          <p:nvPr/>
        </p:nvSpPr>
        <p:spPr>
          <a:xfrm>
            <a:off x="7160366" y="2125297"/>
            <a:ext cx="500038" cy="436936"/>
          </a:xfrm>
          <a:custGeom>
            <a:avLst/>
            <a:gdLst>
              <a:gd name="connsiteX0" fmla="*/ 42720 w 498145"/>
              <a:gd name="connsiteY0" fmla="*/ 42744 h 435284"/>
              <a:gd name="connsiteX1" fmla="*/ 249063 w 498145"/>
              <a:gd name="connsiteY1" fmla="*/ 42726 h 435284"/>
              <a:gd name="connsiteX2" fmla="*/ 249081 w 498145"/>
              <a:gd name="connsiteY2" fmla="*/ 42744 h 435284"/>
              <a:gd name="connsiteX3" fmla="*/ 455424 w 498145"/>
              <a:gd name="connsiteY3" fmla="*/ 42772 h 435284"/>
              <a:gd name="connsiteX4" fmla="*/ 459673 w 498145"/>
              <a:gd name="connsiteY4" fmla="*/ 244655 h 435284"/>
              <a:gd name="connsiteX5" fmla="*/ 455418 w 498145"/>
              <a:gd name="connsiteY5" fmla="*/ 249105 h 435284"/>
              <a:gd name="connsiteX6" fmla="*/ 283466 w 498145"/>
              <a:gd name="connsiteY6" fmla="*/ 421032 h 435284"/>
              <a:gd name="connsiteX7" fmla="*/ 214685 w 498145"/>
              <a:gd name="connsiteY7" fmla="*/ 421046 h 435284"/>
              <a:gd name="connsiteX8" fmla="*/ 214671 w 498145"/>
              <a:gd name="connsiteY8" fmla="*/ 421032 h 435284"/>
              <a:gd name="connsiteX9" fmla="*/ 42744 w 498145"/>
              <a:gd name="connsiteY9" fmla="*/ 249105 h 435284"/>
              <a:gd name="connsiteX10" fmla="*/ 42726 w 498145"/>
              <a:gd name="connsiteY10" fmla="*/ 42761 h 435284"/>
              <a:gd name="connsiteX11" fmla="*/ 42744 w 498145"/>
              <a:gd name="connsiteY11" fmla="*/ 42744 h 435284"/>
              <a:gd name="connsiteX12" fmla="*/ 77129 w 498145"/>
              <a:gd name="connsiteY12" fmla="*/ 77154 h 435284"/>
              <a:gd name="connsiteX13" fmla="*/ 73457 w 498145"/>
              <a:gd name="connsiteY13" fmla="*/ 210829 h 435284"/>
              <a:gd name="connsiteX14" fmla="*/ 77105 w 498145"/>
              <a:gd name="connsiteY14" fmla="*/ 214720 h 435284"/>
              <a:gd name="connsiteX15" fmla="*/ 249081 w 498145"/>
              <a:gd name="connsiteY15" fmla="*/ 386647 h 435284"/>
              <a:gd name="connsiteX16" fmla="*/ 386622 w 498145"/>
              <a:gd name="connsiteY16" fmla="*/ 249105 h 435284"/>
              <a:gd name="connsiteX17" fmla="*/ 335069 w 498145"/>
              <a:gd name="connsiteY17" fmla="*/ 197503 h 435284"/>
              <a:gd name="connsiteX18" fmla="*/ 292050 w 498145"/>
              <a:gd name="connsiteY18" fmla="*/ 240497 h 435284"/>
              <a:gd name="connsiteX19" fmla="*/ 178875 w 498145"/>
              <a:gd name="connsiteY19" fmla="*/ 246916 h 435284"/>
              <a:gd name="connsiteX20" fmla="*/ 175082 w 498145"/>
              <a:gd name="connsiteY20" fmla="*/ 243707 h 435284"/>
              <a:gd name="connsiteX21" fmla="*/ 171677 w 498145"/>
              <a:gd name="connsiteY21" fmla="*/ 240497 h 435284"/>
              <a:gd name="connsiteX22" fmla="*/ 165209 w 498145"/>
              <a:gd name="connsiteY22" fmla="*/ 127492 h 435284"/>
              <a:gd name="connsiteX23" fmla="*/ 168418 w 498145"/>
              <a:gd name="connsiteY23" fmla="*/ 123601 h 435284"/>
              <a:gd name="connsiteX24" fmla="*/ 171701 w 498145"/>
              <a:gd name="connsiteY24" fmla="*/ 120123 h 435284"/>
              <a:gd name="connsiteX25" fmla="*/ 214671 w 498145"/>
              <a:gd name="connsiteY25" fmla="*/ 77154 h 435284"/>
              <a:gd name="connsiteX26" fmla="*/ 84668 w 498145"/>
              <a:gd name="connsiteY26" fmla="*/ 70345 h 435284"/>
              <a:gd name="connsiteX27" fmla="*/ 80631 w 498145"/>
              <a:gd name="connsiteY27" fmla="*/ 73798 h 435284"/>
              <a:gd name="connsiteX28" fmla="*/ 77129 w 498145"/>
              <a:gd name="connsiteY28" fmla="*/ 77154 h 435284"/>
              <a:gd name="connsiteX29" fmla="*/ 206622 w 498145"/>
              <a:gd name="connsiteY29" fmla="*/ 153949 h 435284"/>
              <a:gd name="connsiteX30" fmla="*/ 204433 w 498145"/>
              <a:gd name="connsiteY30" fmla="*/ 156284 h 435284"/>
              <a:gd name="connsiteX31" fmla="*/ 207821 w 498145"/>
              <a:gd name="connsiteY31" fmla="*/ 207758 h 435284"/>
              <a:gd name="connsiteX32" fmla="*/ 254893 w 498145"/>
              <a:gd name="connsiteY32" fmla="*/ 208616 h 435284"/>
              <a:gd name="connsiteX33" fmla="*/ 257665 w 498145"/>
              <a:gd name="connsiteY33" fmla="*/ 206111 h 435284"/>
              <a:gd name="connsiteX34" fmla="*/ 317852 w 498145"/>
              <a:gd name="connsiteY34" fmla="*/ 145924 h 435284"/>
              <a:gd name="connsiteX35" fmla="*/ 352237 w 498145"/>
              <a:gd name="connsiteY35" fmla="*/ 145924 h 435284"/>
              <a:gd name="connsiteX36" fmla="*/ 421032 w 498145"/>
              <a:gd name="connsiteY36" fmla="*/ 214695 h 435284"/>
              <a:gd name="connsiteX37" fmla="*/ 424364 w 498145"/>
              <a:gd name="connsiteY37" fmla="*/ 211194 h 435284"/>
              <a:gd name="connsiteX38" fmla="*/ 427841 w 498145"/>
              <a:gd name="connsiteY38" fmla="*/ 84692 h 435284"/>
              <a:gd name="connsiteX39" fmla="*/ 424364 w 498145"/>
              <a:gd name="connsiteY39" fmla="*/ 80655 h 435284"/>
              <a:gd name="connsiteX40" fmla="*/ 421032 w 498145"/>
              <a:gd name="connsiteY40" fmla="*/ 77154 h 435284"/>
              <a:gd name="connsiteX41" fmla="*/ 287333 w 498145"/>
              <a:gd name="connsiteY41" fmla="*/ 73482 h 435284"/>
              <a:gd name="connsiteX42" fmla="*/ 283442 w 498145"/>
              <a:gd name="connsiteY42" fmla="*/ 77129 h 435284"/>
              <a:gd name="connsiteX43" fmla="*/ 206622 w 498145"/>
              <a:gd name="connsiteY43" fmla="*/ 153974 h 43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98145" h="435284">
                <a:moveTo>
                  <a:pt x="42720" y="42744"/>
                </a:moveTo>
                <a:cubicBezTo>
                  <a:pt x="99695" y="-14241"/>
                  <a:pt x="192078" y="-14249"/>
                  <a:pt x="249063" y="42726"/>
                </a:cubicBezTo>
                <a:cubicBezTo>
                  <a:pt x="249069" y="42732"/>
                  <a:pt x="249075" y="42738"/>
                  <a:pt x="249081" y="42744"/>
                </a:cubicBezTo>
                <a:cubicBezTo>
                  <a:pt x="306069" y="-14228"/>
                  <a:pt x="398452" y="-14216"/>
                  <a:pt x="455424" y="42772"/>
                </a:cubicBezTo>
                <a:cubicBezTo>
                  <a:pt x="510698" y="98061"/>
                  <a:pt x="512571" y="187090"/>
                  <a:pt x="459673" y="244655"/>
                </a:cubicBezTo>
                <a:lnTo>
                  <a:pt x="455418" y="249105"/>
                </a:lnTo>
                <a:lnTo>
                  <a:pt x="283466" y="421032"/>
                </a:lnTo>
                <a:cubicBezTo>
                  <a:pt x="264477" y="440029"/>
                  <a:pt x="233682" y="440036"/>
                  <a:pt x="214685" y="421046"/>
                </a:cubicBezTo>
                <a:cubicBezTo>
                  <a:pt x="214680" y="421041"/>
                  <a:pt x="214676" y="421037"/>
                  <a:pt x="214671" y="421032"/>
                </a:cubicBezTo>
                <a:lnTo>
                  <a:pt x="42744" y="249105"/>
                </a:lnTo>
                <a:cubicBezTo>
                  <a:pt x="-14241" y="192130"/>
                  <a:pt x="-14249" y="99746"/>
                  <a:pt x="42726" y="42761"/>
                </a:cubicBezTo>
                <a:cubicBezTo>
                  <a:pt x="42732" y="42756"/>
                  <a:pt x="42738" y="42750"/>
                  <a:pt x="42744" y="42744"/>
                </a:cubicBezTo>
                <a:close/>
                <a:moveTo>
                  <a:pt x="77129" y="77154"/>
                </a:moveTo>
                <a:cubicBezTo>
                  <a:pt x="40614" y="113672"/>
                  <a:pt x="39002" y="172360"/>
                  <a:pt x="73457" y="210829"/>
                </a:cubicBezTo>
                <a:lnTo>
                  <a:pt x="77105" y="214720"/>
                </a:lnTo>
                <a:lnTo>
                  <a:pt x="249081" y="386647"/>
                </a:lnTo>
                <a:lnTo>
                  <a:pt x="386622" y="249105"/>
                </a:lnTo>
                <a:lnTo>
                  <a:pt x="335069" y="197503"/>
                </a:lnTo>
                <a:lnTo>
                  <a:pt x="292050" y="240497"/>
                </a:lnTo>
                <a:cubicBezTo>
                  <a:pt x="261445" y="271102"/>
                  <a:pt x="212745" y="273864"/>
                  <a:pt x="178875" y="246916"/>
                </a:cubicBezTo>
                <a:lnTo>
                  <a:pt x="175082" y="243707"/>
                </a:lnTo>
                <a:lnTo>
                  <a:pt x="171677" y="240497"/>
                </a:lnTo>
                <a:cubicBezTo>
                  <a:pt x="141200" y="209908"/>
                  <a:pt x="138421" y="161358"/>
                  <a:pt x="165209" y="127492"/>
                </a:cubicBezTo>
                <a:lnTo>
                  <a:pt x="168418" y="123601"/>
                </a:lnTo>
                <a:lnTo>
                  <a:pt x="171701" y="120123"/>
                </a:lnTo>
                <a:lnTo>
                  <a:pt x="214671" y="77154"/>
                </a:lnTo>
                <a:cubicBezTo>
                  <a:pt x="179466" y="41947"/>
                  <a:pt x="123359" y="39008"/>
                  <a:pt x="84668" y="70345"/>
                </a:cubicBezTo>
                <a:lnTo>
                  <a:pt x="80631" y="73798"/>
                </a:lnTo>
                <a:lnTo>
                  <a:pt x="77129" y="77154"/>
                </a:lnTo>
                <a:close/>
                <a:moveTo>
                  <a:pt x="206622" y="153949"/>
                </a:moveTo>
                <a:lnTo>
                  <a:pt x="204433" y="156284"/>
                </a:lnTo>
                <a:cubicBezTo>
                  <a:pt x="191155" y="171434"/>
                  <a:pt x="192672" y="194480"/>
                  <a:pt x="207821" y="207758"/>
                </a:cubicBezTo>
                <a:cubicBezTo>
                  <a:pt x="221203" y="219487"/>
                  <a:pt x="241093" y="219849"/>
                  <a:pt x="254893" y="208616"/>
                </a:cubicBezTo>
                <a:lnTo>
                  <a:pt x="257665" y="206111"/>
                </a:lnTo>
                <a:lnTo>
                  <a:pt x="317852" y="145924"/>
                </a:lnTo>
                <a:cubicBezTo>
                  <a:pt x="327348" y="136431"/>
                  <a:pt x="342741" y="136431"/>
                  <a:pt x="352237" y="145924"/>
                </a:cubicBezTo>
                <a:lnTo>
                  <a:pt x="421032" y="214695"/>
                </a:lnTo>
                <a:lnTo>
                  <a:pt x="424364" y="211194"/>
                </a:lnTo>
                <a:cubicBezTo>
                  <a:pt x="456543" y="175647"/>
                  <a:pt x="458019" y="121953"/>
                  <a:pt x="427841" y="84692"/>
                </a:cubicBezTo>
                <a:lnTo>
                  <a:pt x="424364" y="80655"/>
                </a:lnTo>
                <a:lnTo>
                  <a:pt x="421032" y="77154"/>
                </a:lnTo>
                <a:cubicBezTo>
                  <a:pt x="384510" y="40624"/>
                  <a:pt x="325805" y="39011"/>
                  <a:pt x="287333" y="73482"/>
                </a:cubicBezTo>
                <a:lnTo>
                  <a:pt x="283442" y="77129"/>
                </a:lnTo>
                <a:lnTo>
                  <a:pt x="206622" y="153974"/>
                </a:lnTo>
                <a:close/>
              </a:path>
            </a:pathLst>
          </a:custGeom>
          <a:solidFill>
            <a:schemeClr val="accent2"/>
          </a:solidFill>
          <a:ln w="56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66502EBA-0274-1446-8D45-913AB76EEBAC}"/>
              </a:ext>
            </a:extLst>
          </p:cNvPr>
          <p:cNvSpPr/>
          <p:nvPr/>
        </p:nvSpPr>
        <p:spPr>
          <a:xfrm>
            <a:off x="9207839" y="1821629"/>
            <a:ext cx="1662614" cy="166261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03200" sx="105000" sy="105000" algn="ctr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9743480-3B36-A598-F6B1-0721309A79F8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10039146" y="3484244"/>
            <a:ext cx="0" cy="50261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0835A3B3-C87B-B045-37D9-0E0CC697E686}"/>
              </a:ext>
            </a:extLst>
          </p:cNvPr>
          <p:cNvSpPr/>
          <p:nvPr/>
        </p:nvSpPr>
        <p:spPr>
          <a:xfrm>
            <a:off x="9941035" y="3991946"/>
            <a:ext cx="196228" cy="19622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文本框 18">
            <a:extLst>
              <a:ext uri="{FF2B5EF4-FFF2-40B4-BE49-F238E27FC236}">
                <a16:creationId xmlns:a16="http://schemas.microsoft.com/office/drawing/2014/main" id="{6CFB2666-8408-8557-3B73-6F12D7208BDE}"/>
              </a:ext>
            </a:extLst>
          </p:cNvPr>
          <p:cNvSpPr txBox="1"/>
          <p:nvPr/>
        </p:nvSpPr>
        <p:spPr>
          <a:xfrm>
            <a:off x="9433862" y="26364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rPr>
              <a:t>产品服务</a:t>
            </a:r>
          </a:p>
        </p:txBody>
      </p:sp>
      <p:sp>
        <p:nvSpPr>
          <p:cNvPr id="48" name="图形 27">
            <a:extLst>
              <a:ext uri="{FF2B5EF4-FFF2-40B4-BE49-F238E27FC236}">
                <a16:creationId xmlns:a16="http://schemas.microsoft.com/office/drawing/2014/main" id="{12DD2956-E354-8E2F-2C0B-A9799B2DD759}"/>
              </a:ext>
            </a:extLst>
          </p:cNvPr>
          <p:cNvSpPr/>
          <p:nvPr/>
        </p:nvSpPr>
        <p:spPr>
          <a:xfrm>
            <a:off x="9823949" y="2123984"/>
            <a:ext cx="476392" cy="433084"/>
          </a:xfrm>
          <a:custGeom>
            <a:avLst/>
            <a:gdLst>
              <a:gd name="connsiteX0" fmla="*/ 243178 w 534992"/>
              <a:gd name="connsiteY0" fmla="*/ 218861 h 486356"/>
              <a:gd name="connsiteX1" fmla="*/ 340450 w 534992"/>
              <a:gd name="connsiteY1" fmla="*/ 316132 h 486356"/>
              <a:gd name="connsiteX2" fmla="*/ 340450 w 534992"/>
              <a:gd name="connsiteY2" fmla="*/ 437721 h 486356"/>
              <a:gd name="connsiteX3" fmla="*/ 291814 w 534992"/>
              <a:gd name="connsiteY3" fmla="*/ 486357 h 486356"/>
              <a:gd name="connsiteX4" fmla="*/ 48636 w 534992"/>
              <a:gd name="connsiteY4" fmla="*/ 486357 h 486356"/>
              <a:gd name="connsiteX5" fmla="*/ 0 w 534992"/>
              <a:gd name="connsiteY5" fmla="*/ 437721 h 486356"/>
              <a:gd name="connsiteX6" fmla="*/ 0 w 534992"/>
              <a:gd name="connsiteY6" fmla="*/ 316132 h 486356"/>
              <a:gd name="connsiteX7" fmla="*/ 97271 w 534992"/>
              <a:gd name="connsiteY7" fmla="*/ 218861 h 486356"/>
              <a:gd name="connsiteX8" fmla="*/ 243178 w 534992"/>
              <a:gd name="connsiteY8" fmla="*/ 218861 h 486356"/>
              <a:gd name="connsiteX9" fmla="*/ 376926 w 534992"/>
              <a:gd name="connsiteY9" fmla="*/ 267496 h 486356"/>
              <a:gd name="connsiteX10" fmla="*/ 437721 w 534992"/>
              <a:gd name="connsiteY10" fmla="*/ 267496 h 486356"/>
              <a:gd name="connsiteX11" fmla="*/ 534992 w 534992"/>
              <a:gd name="connsiteY11" fmla="*/ 364768 h 486356"/>
              <a:gd name="connsiteX12" fmla="*/ 534992 w 534992"/>
              <a:gd name="connsiteY12" fmla="*/ 437721 h 486356"/>
              <a:gd name="connsiteX13" fmla="*/ 486357 w 534992"/>
              <a:gd name="connsiteY13" fmla="*/ 486357 h 486356"/>
              <a:gd name="connsiteX14" fmla="*/ 389085 w 534992"/>
              <a:gd name="connsiteY14" fmla="*/ 486357 h 486356"/>
              <a:gd name="connsiteX15" fmla="*/ 389085 w 534992"/>
              <a:gd name="connsiteY15" fmla="*/ 437721 h 486356"/>
              <a:gd name="connsiteX16" fmla="*/ 486357 w 534992"/>
              <a:gd name="connsiteY16" fmla="*/ 437721 h 486356"/>
              <a:gd name="connsiteX17" fmla="*/ 486357 w 534992"/>
              <a:gd name="connsiteY17" fmla="*/ 364768 h 486356"/>
              <a:gd name="connsiteX18" fmla="*/ 440153 w 534992"/>
              <a:gd name="connsiteY18" fmla="*/ 316132 h 486356"/>
              <a:gd name="connsiteX19" fmla="*/ 389085 w 534992"/>
              <a:gd name="connsiteY19" fmla="*/ 316132 h 486356"/>
              <a:gd name="connsiteX20" fmla="*/ 376926 w 534992"/>
              <a:gd name="connsiteY20" fmla="*/ 267496 h 486356"/>
              <a:gd name="connsiteX21" fmla="*/ 243178 w 534992"/>
              <a:gd name="connsiteY21" fmla="*/ 267496 h 486356"/>
              <a:gd name="connsiteX22" fmla="*/ 97271 w 534992"/>
              <a:gd name="connsiteY22" fmla="*/ 267496 h 486356"/>
              <a:gd name="connsiteX23" fmla="*/ 48636 w 534992"/>
              <a:gd name="connsiteY23" fmla="*/ 313700 h 486356"/>
              <a:gd name="connsiteX24" fmla="*/ 48636 w 534992"/>
              <a:gd name="connsiteY24" fmla="*/ 437721 h 486356"/>
              <a:gd name="connsiteX25" fmla="*/ 291814 w 534992"/>
              <a:gd name="connsiteY25" fmla="*/ 437721 h 486356"/>
              <a:gd name="connsiteX26" fmla="*/ 291814 w 534992"/>
              <a:gd name="connsiteY26" fmla="*/ 316132 h 486356"/>
              <a:gd name="connsiteX27" fmla="*/ 245610 w 534992"/>
              <a:gd name="connsiteY27" fmla="*/ 267496 h 486356"/>
              <a:gd name="connsiteX28" fmla="*/ 243178 w 534992"/>
              <a:gd name="connsiteY28" fmla="*/ 267496 h 486356"/>
              <a:gd name="connsiteX29" fmla="*/ 393949 w 534992"/>
              <a:gd name="connsiteY29" fmla="*/ 97271 h 486356"/>
              <a:gd name="connsiteX30" fmla="*/ 466902 w 534992"/>
              <a:gd name="connsiteY30" fmla="*/ 170225 h 486356"/>
              <a:gd name="connsiteX31" fmla="*/ 393949 w 534992"/>
              <a:gd name="connsiteY31" fmla="*/ 243178 h 486356"/>
              <a:gd name="connsiteX32" fmla="*/ 320995 w 534992"/>
              <a:gd name="connsiteY32" fmla="*/ 170225 h 486356"/>
              <a:gd name="connsiteX33" fmla="*/ 393949 w 534992"/>
              <a:gd name="connsiteY33" fmla="*/ 97271 h 486356"/>
              <a:gd name="connsiteX34" fmla="*/ 170225 w 534992"/>
              <a:gd name="connsiteY34" fmla="*/ 0 h 486356"/>
              <a:gd name="connsiteX35" fmla="*/ 267496 w 534992"/>
              <a:gd name="connsiteY35" fmla="*/ 97271 h 486356"/>
              <a:gd name="connsiteX36" fmla="*/ 170225 w 534992"/>
              <a:gd name="connsiteY36" fmla="*/ 194543 h 486356"/>
              <a:gd name="connsiteX37" fmla="*/ 72954 w 534992"/>
              <a:gd name="connsiteY37" fmla="*/ 97271 h 486356"/>
              <a:gd name="connsiteX38" fmla="*/ 170225 w 534992"/>
              <a:gd name="connsiteY38" fmla="*/ 0 h 486356"/>
              <a:gd name="connsiteX39" fmla="*/ 393949 w 534992"/>
              <a:gd name="connsiteY39" fmla="*/ 145907 h 486356"/>
              <a:gd name="connsiteX40" fmla="*/ 369631 w 534992"/>
              <a:gd name="connsiteY40" fmla="*/ 170225 h 486356"/>
              <a:gd name="connsiteX41" fmla="*/ 393949 w 534992"/>
              <a:gd name="connsiteY41" fmla="*/ 194543 h 486356"/>
              <a:gd name="connsiteX42" fmla="*/ 418267 w 534992"/>
              <a:gd name="connsiteY42" fmla="*/ 170225 h 486356"/>
              <a:gd name="connsiteX43" fmla="*/ 393949 w 534992"/>
              <a:gd name="connsiteY43" fmla="*/ 145907 h 486356"/>
              <a:gd name="connsiteX44" fmla="*/ 170225 w 534992"/>
              <a:gd name="connsiteY44" fmla="*/ 48636 h 486356"/>
              <a:gd name="connsiteX45" fmla="*/ 121589 w 534992"/>
              <a:gd name="connsiteY45" fmla="*/ 97271 h 486356"/>
              <a:gd name="connsiteX46" fmla="*/ 170225 w 534992"/>
              <a:gd name="connsiteY46" fmla="*/ 145907 h 486356"/>
              <a:gd name="connsiteX47" fmla="*/ 218861 w 534992"/>
              <a:gd name="connsiteY47" fmla="*/ 97271 h 486356"/>
              <a:gd name="connsiteX48" fmla="*/ 170225 w 534992"/>
              <a:gd name="connsiteY48" fmla="*/ 48636 h 4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34992" h="486356">
                <a:moveTo>
                  <a:pt x="243178" y="218861"/>
                </a:moveTo>
                <a:cubicBezTo>
                  <a:pt x="296678" y="218861"/>
                  <a:pt x="340450" y="262633"/>
                  <a:pt x="340450" y="316132"/>
                </a:cubicBezTo>
                <a:lnTo>
                  <a:pt x="340450" y="437721"/>
                </a:lnTo>
                <a:cubicBezTo>
                  <a:pt x="340450" y="464471"/>
                  <a:pt x="318564" y="486357"/>
                  <a:pt x="291814" y="486357"/>
                </a:cubicBezTo>
                <a:lnTo>
                  <a:pt x="48636" y="486357"/>
                </a:lnTo>
                <a:cubicBezTo>
                  <a:pt x="21886" y="486357"/>
                  <a:pt x="0" y="464471"/>
                  <a:pt x="0" y="437721"/>
                </a:cubicBezTo>
                <a:lnTo>
                  <a:pt x="0" y="316132"/>
                </a:lnTo>
                <a:cubicBezTo>
                  <a:pt x="0" y="262633"/>
                  <a:pt x="43772" y="218861"/>
                  <a:pt x="97271" y="218861"/>
                </a:cubicBezTo>
                <a:lnTo>
                  <a:pt x="243178" y="218861"/>
                </a:lnTo>
                <a:close/>
                <a:moveTo>
                  <a:pt x="376926" y="267496"/>
                </a:moveTo>
                <a:lnTo>
                  <a:pt x="437721" y="267496"/>
                </a:lnTo>
                <a:cubicBezTo>
                  <a:pt x="491220" y="267496"/>
                  <a:pt x="534992" y="311268"/>
                  <a:pt x="534992" y="364768"/>
                </a:cubicBezTo>
                <a:lnTo>
                  <a:pt x="534992" y="437721"/>
                </a:lnTo>
                <a:cubicBezTo>
                  <a:pt x="534992" y="464471"/>
                  <a:pt x="513106" y="486357"/>
                  <a:pt x="486357" y="486357"/>
                </a:cubicBezTo>
                <a:lnTo>
                  <a:pt x="389085" y="486357"/>
                </a:lnTo>
                <a:lnTo>
                  <a:pt x="389085" y="437721"/>
                </a:lnTo>
                <a:lnTo>
                  <a:pt x="486357" y="437721"/>
                </a:lnTo>
                <a:lnTo>
                  <a:pt x="486357" y="364768"/>
                </a:lnTo>
                <a:cubicBezTo>
                  <a:pt x="486357" y="338018"/>
                  <a:pt x="466902" y="318564"/>
                  <a:pt x="440153" y="316132"/>
                </a:cubicBezTo>
                <a:lnTo>
                  <a:pt x="389085" y="316132"/>
                </a:lnTo>
                <a:cubicBezTo>
                  <a:pt x="389085" y="299109"/>
                  <a:pt x="384222" y="282087"/>
                  <a:pt x="376926" y="267496"/>
                </a:cubicBezTo>
                <a:close/>
                <a:moveTo>
                  <a:pt x="243178" y="267496"/>
                </a:moveTo>
                <a:lnTo>
                  <a:pt x="97271" y="267496"/>
                </a:lnTo>
                <a:cubicBezTo>
                  <a:pt x="70522" y="267496"/>
                  <a:pt x="51067" y="286950"/>
                  <a:pt x="48636" y="313700"/>
                </a:cubicBezTo>
                <a:lnTo>
                  <a:pt x="48636" y="437721"/>
                </a:lnTo>
                <a:lnTo>
                  <a:pt x="291814" y="437721"/>
                </a:lnTo>
                <a:lnTo>
                  <a:pt x="291814" y="316132"/>
                </a:lnTo>
                <a:cubicBezTo>
                  <a:pt x="291814" y="289382"/>
                  <a:pt x="272360" y="269928"/>
                  <a:pt x="245610" y="267496"/>
                </a:cubicBezTo>
                <a:lnTo>
                  <a:pt x="243178" y="267496"/>
                </a:lnTo>
                <a:close/>
                <a:moveTo>
                  <a:pt x="393949" y="97271"/>
                </a:moveTo>
                <a:cubicBezTo>
                  <a:pt x="435289" y="97271"/>
                  <a:pt x="466902" y="128885"/>
                  <a:pt x="466902" y="170225"/>
                </a:cubicBezTo>
                <a:cubicBezTo>
                  <a:pt x="466902" y="211565"/>
                  <a:pt x="435289" y="243178"/>
                  <a:pt x="393949" y="243178"/>
                </a:cubicBezTo>
                <a:cubicBezTo>
                  <a:pt x="352609" y="243178"/>
                  <a:pt x="320995" y="211565"/>
                  <a:pt x="320995" y="170225"/>
                </a:cubicBezTo>
                <a:cubicBezTo>
                  <a:pt x="320995" y="128885"/>
                  <a:pt x="355040" y="97271"/>
                  <a:pt x="393949" y="97271"/>
                </a:cubicBezTo>
                <a:close/>
                <a:moveTo>
                  <a:pt x="170225" y="0"/>
                </a:moveTo>
                <a:cubicBezTo>
                  <a:pt x="223724" y="0"/>
                  <a:pt x="267496" y="43772"/>
                  <a:pt x="267496" y="97271"/>
                </a:cubicBezTo>
                <a:cubicBezTo>
                  <a:pt x="267496" y="150771"/>
                  <a:pt x="223724" y="194543"/>
                  <a:pt x="170225" y="194543"/>
                </a:cubicBezTo>
                <a:cubicBezTo>
                  <a:pt x="116726" y="194543"/>
                  <a:pt x="72954" y="150771"/>
                  <a:pt x="72954" y="97271"/>
                </a:cubicBezTo>
                <a:cubicBezTo>
                  <a:pt x="72954" y="43772"/>
                  <a:pt x="116726" y="0"/>
                  <a:pt x="170225" y="0"/>
                </a:cubicBezTo>
                <a:close/>
                <a:moveTo>
                  <a:pt x="393949" y="145907"/>
                </a:moveTo>
                <a:cubicBezTo>
                  <a:pt x="379358" y="145907"/>
                  <a:pt x="369631" y="155634"/>
                  <a:pt x="369631" y="170225"/>
                </a:cubicBezTo>
                <a:cubicBezTo>
                  <a:pt x="369631" y="184816"/>
                  <a:pt x="379358" y="194543"/>
                  <a:pt x="393949" y="194543"/>
                </a:cubicBezTo>
                <a:cubicBezTo>
                  <a:pt x="408540" y="194543"/>
                  <a:pt x="418267" y="184816"/>
                  <a:pt x="418267" y="170225"/>
                </a:cubicBezTo>
                <a:cubicBezTo>
                  <a:pt x="418267" y="155634"/>
                  <a:pt x="408540" y="145907"/>
                  <a:pt x="393949" y="145907"/>
                </a:cubicBezTo>
                <a:close/>
                <a:moveTo>
                  <a:pt x="170225" y="48636"/>
                </a:moveTo>
                <a:cubicBezTo>
                  <a:pt x="143475" y="48636"/>
                  <a:pt x="121589" y="70522"/>
                  <a:pt x="121589" y="97271"/>
                </a:cubicBezTo>
                <a:cubicBezTo>
                  <a:pt x="121589" y="124021"/>
                  <a:pt x="143475" y="145907"/>
                  <a:pt x="170225" y="145907"/>
                </a:cubicBezTo>
                <a:cubicBezTo>
                  <a:pt x="196974" y="145907"/>
                  <a:pt x="218861" y="124021"/>
                  <a:pt x="218861" y="97271"/>
                </a:cubicBezTo>
                <a:cubicBezTo>
                  <a:pt x="218861" y="70522"/>
                  <a:pt x="196974" y="48636"/>
                  <a:pt x="170225" y="48636"/>
                </a:cubicBezTo>
                <a:close/>
              </a:path>
            </a:pathLst>
          </a:custGeom>
          <a:solidFill>
            <a:schemeClr val="accent2"/>
          </a:solidFill>
          <a:ln w="56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8A1232F-6872-3CDD-BA56-49610B1A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43" y="4272746"/>
            <a:ext cx="2216351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若字数太多酌情先删减文案，在这里输入你的正文阐述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9B7EA98-53D1-D1B5-8A99-133DEC50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679" y="4272746"/>
            <a:ext cx="2216351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若字数太多酌情先删减文案，在这里输入你的正文阐述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BF181CB-836B-CF5C-DD3F-5743B981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207" y="4272746"/>
            <a:ext cx="2216351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若字数太多酌情先删减文案，在这里输入你的正文阐述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F99B2CF2-7844-4055-2E20-16705FBAC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0970" y="4272746"/>
            <a:ext cx="2216351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若字数太多酌情先删减文案，在这里输入你的正文阐述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67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84" y="531287"/>
            <a:ext cx="10515600" cy="426498"/>
          </a:xfrm>
        </p:spPr>
        <p:txBody>
          <a:bodyPr/>
          <a:lstStyle/>
          <a:p>
            <a:r>
              <a:rPr lang="zh-CN" altLang="en-US" dirty="0"/>
              <a:t>细节规划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C6C6838-6FB7-5D81-14FC-399FA4AF8291}"/>
              </a:ext>
            </a:extLst>
          </p:cNvPr>
          <p:cNvGrpSpPr/>
          <p:nvPr/>
        </p:nvGrpSpPr>
        <p:grpSpPr>
          <a:xfrm rot="19210053">
            <a:off x="4607835" y="1980896"/>
            <a:ext cx="3049353" cy="3010508"/>
            <a:chOff x="815294" y="1862222"/>
            <a:chExt cx="3490642" cy="3446175"/>
          </a:xfrm>
        </p:grpSpPr>
        <p:grpSp>
          <p:nvGrpSpPr>
            <p:cNvPr id="22" name="íS1îḋê">
              <a:extLst>
                <a:ext uri="{FF2B5EF4-FFF2-40B4-BE49-F238E27FC236}">
                  <a16:creationId xmlns:a16="http://schemas.microsoft.com/office/drawing/2014/main" id="{95C6DF2D-BED4-DCCA-5232-FB596F4DAEBB}"/>
                </a:ext>
              </a:extLst>
            </p:cNvPr>
            <p:cNvGrpSpPr/>
            <p:nvPr/>
          </p:nvGrpSpPr>
          <p:grpSpPr>
            <a:xfrm rot="2413841">
              <a:off x="815294" y="1862222"/>
              <a:ext cx="3490642" cy="3446175"/>
              <a:chOff x="608737" y="1580962"/>
              <a:chExt cx="3490642" cy="3446175"/>
            </a:xfrm>
            <a:solidFill>
              <a:schemeClr val="accent1"/>
            </a:solidFill>
          </p:grpSpPr>
          <p:sp>
            <p:nvSpPr>
              <p:cNvPr id="36" name="08">
                <a:extLst>
                  <a:ext uri="{FF2B5EF4-FFF2-40B4-BE49-F238E27FC236}">
                    <a16:creationId xmlns:a16="http://schemas.microsoft.com/office/drawing/2014/main" id="{6F6E2C40-5A31-704A-9878-5EACCA79C535}"/>
                  </a:ext>
                </a:extLst>
              </p:cNvPr>
              <p:cNvSpPr/>
              <p:nvPr/>
            </p:nvSpPr>
            <p:spPr bwMode="auto">
              <a:xfrm>
                <a:off x="2838746" y="2414714"/>
                <a:ext cx="249014" cy="153410"/>
              </a:xfrm>
              <a:custGeom>
                <a:avLst/>
                <a:gdLst>
                  <a:gd name="T0" fmla="*/ 4 w 47"/>
                  <a:gd name="T1" fmla="*/ 19 h 29"/>
                  <a:gd name="T2" fmla="*/ 47 w 47"/>
                  <a:gd name="T3" fmla="*/ 29 h 29"/>
                  <a:gd name="T4" fmla="*/ 40 w 47"/>
                  <a:gd name="T5" fmla="*/ 7 h 29"/>
                  <a:gd name="T6" fmla="*/ 0 w 47"/>
                  <a:gd name="T7" fmla="*/ 0 h 29"/>
                  <a:gd name="T8" fmla="*/ 4 w 47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9">
                    <a:moveTo>
                      <a:pt x="4" y="19"/>
                    </a:moveTo>
                    <a:cubicBezTo>
                      <a:pt x="19" y="22"/>
                      <a:pt x="34" y="25"/>
                      <a:pt x="47" y="29"/>
                    </a:cubicBezTo>
                    <a:cubicBezTo>
                      <a:pt x="45" y="22"/>
                      <a:pt x="43" y="14"/>
                      <a:pt x="40" y="7"/>
                    </a:cubicBezTo>
                    <a:cubicBezTo>
                      <a:pt x="27" y="4"/>
                      <a:pt x="14" y="2"/>
                      <a:pt x="0" y="0"/>
                    </a:cubicBezTo>
                    <a:cubicBezTo>
                      <a:pt x="1" y="6"/>
                      <a:pt x="3" y="12"/>
                      <a:pt x="4" y="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07">
                <a:extLst>
                  <a:ext uri="{FF2B5EF4-FFF2-40B4-BE49-F238E27FC236}">
                    <a16:creationId xmlns:a16="http://schemas.microsoft.com/office/drawing/2014/main" id="{CAB24E53-D2F4-5665-EB0D-B29318418A5C}"/>
                  </a:ext>
                </a:extLst>
              </p:cNvPr>
              <p:cNvSpPr/>
              <p:nvPr/>
            </p:nvSpPr>
            <p:spPr bwMode="auto">
              <a:xfrm>
                <a:off x="608737" y="2414714"/>
                <a:ext cx="1260633" cy="1667504"/>
              </a:xfrm>
              <a:custGeom>
                <a:avLst/>
                <a:gdLst>
                  <a:gd name="T0" fmla="*/ 141 w 239"/>
                  <a:gd name="T1" fmla="*/ 296 h 316"/>
                  <a:gd name="T2" fmla="*/ 33 w 239"/>
                  <a:gd name="T3" fmla="*/ 172 h 316"/>
                  <a:gd name="T4" fmla="*/ 235 w 239"/>
                  <a:gd name="T5" fmla="*/ 19 h 316"/>
                  <a:gd name="T6" fmla="*/ 239 w 239"/>
                  <a:gd name="T7" fmla="*/ 0 h 316"/>
                  <a:gd name="T8" fmla="*/ 0 w 239"/>
                  <a:gd name="T9" fmla="*/ 172 h 316"/>
                  <a:gd name="T10" fmla="*/ 134 w 239"/>
                  <a:gd name="T11" fmla="*/ 316 h 316"/>
                  <a:gd name="T12" fmla="*/ 141 w 239"/>
                  <a:gd name="T13" fmla="*/ 29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316">
                    <a:moveTo>
                      <a:pt x="141" y="296"/>
                    </a:moveTo>
                    <a:cubicBezTo>
                      <a:pt x="75" y="267"/>
                      <a:pt x="33" y="222"/>
                      <a:pt x="33" y="172"/>
                    </a:cubicBezTo>
                    <a:cubicBezTo>
                      <a:pt x="33" y="101"/>
                      <a:pt x="117" y="41"/>
                      <a:pt x="235" y="19"/>
                    </a:cubicBezTo>
                    <a:cubicBezTo>
                      <a:pt x="236" y="12"/>
                      <a:pt x="238" y="6"/>
                      <a:pt x="239" y="0"/>
                    </a:cubicBezTo>
                    <a:cubicBezTo>
                      <a:pt x="101" y="21"/>
                      <a:pt x="0" y="90"/>
                      <a:pt x="0" y="172"/>
                    </a:cubicBezTo>
                    <a:cubicBezTo>
                      <a:pt x="0" y="231"/>
                      <a:pt x="52" y="284"/>
                      <a:pt x="134" y="316"/>
                    </a:cubicBezTo>
                    <a:cubicBezTo>
                      <a:pt x="136" y="310"/>
                      <a:pt x="138" y="303"/>
                      <a:pt x="141" y="2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06">
                <a:extLst>
                  <a:ext uri="{FF2B5EF4-FFF2-40B4-BE49-F238E27FC236}">
                    <a16:creationId xmlns:a16="http://schemas.microsoft.com/office/drawing/2014/main" id="{20329E69-C6C2-9D38-7925-DB9A54D7F17B}"/>
                  </a:ext>
                </a:extLst>
              </p:cNvPr>
              <p:cNvSpPr/>
              <p:nvPr/>
            </p:nvSpPr>
            <p:spPr bwMode="auto">
              <a:xfrm>
                <a:off x="3203373" y="2494754"/>
                <a:ext cx="896006" cy="1587464"/>
              </a:xfrm>
              <a:custGeom>
                <a:avLst/>
                <a:gdLst>
                  <a:gd name="T0" fmla="*/ 0 w 170"/>
                  <a:gd name="T1" fmla="*/ 0 h 301"/>
                  <a:gd name="T2" fmla="*/ 6 w 170"/>
                  <a:gd name="T3" fmla="*/ 23 h 301"/>
                  <a:gd name="T4" fmla="*/ 137 w 170"/>
                  <a:gd name="T5" fmla="*/ 157 h 301"/>
                  <a:gd name="T6" fmla="*/ 29 w 170"/>
                  <a:gd name="T7" fmla="*/ 281 h 301"/>
                  <a:gd name="T8" fmla="*/ 36 w 170"/>
                  <a:gd name="T9" fmla="*/ 301 h 301"/>
                  <a:gd name="T10" fmla="*/ 170 w 170"/>
                  <a:gd name="T11" fmla="*/ 157 h 301"/>
                  <a:gd name="T12" fmla="*/ 0 w 170"/>
                  <a:gd name="T1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301">
                    <a:moveTo>
                      <a:pt x="0" y="0"/>
                    </a:moveTo>
                    <a:cubicBezTo>
                      <a:pt x="2" y="8"/>
                      <a:pt x="4" y="15"/>
                      <a:pt x="6" y="23"/>
                    </a:cubicBezTo>
                    <a:cubicBezTo>
                      <a:pt x="85" y="52"/>
                      <a:pt x="137" y="101"/>
                      <a:pt x="137" y="157"/>
                    </a:cubicBezTo>
                    <a:cubicBezTo>
                      <a:pt x="137" y="207"/>
                      <a:pt x="95" y="252"/>
                      <a:pt x="29" y="281"/>
                    </a:cubicBezTo>
                    <a:cubicBezTo>
                      <a:pt x="32" y="288"/>
                      <a:pt x="34" y="295"/>
                      <a:pt x="36" y="301"/>
                    </a:cubicBezTo>
                    <a:cubicBezTo>
                      <a:pt x="118" y="269"/>
                      <a:pt x="170" y="216"/>
                      <a:pt x="170" y="157"/>
                    </a:cubicBezTo>
                    <a:cubicBezTo>
                      <a:pt x="170" y="90"/>
                      <a:pt x="102" y="3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05">
                <a:extLst>
                  <a:ext uri="{FF2B5EF4-FFF2-40B4-BE49-F238E27FC236}">
                    <a16:creationId xmlns:a16="http://schemas.microsoft.com/office/drawing/2014/main" id="{3DF79C9B-A33E-E9E1-79F1-0115F98FDE45}"/>
                  </a:ext>
                </a:extLst>
              </p:cNvPr>
              <p:cNvSpPr/>
              <p:nvPr/>
            </p:nvSpPr>
            <p:spPr bwMode="auto">
              <a:xfrm>
                <a:off x="1524753" y="1580962"/>
                <a:ext cx="749265" cy="891559"/>
              </a:xfrm>
              <a:custGeom>
                <a:avLst/>
                <a:gdLst>
                  <a:gd name="T0" fmla="*/ 110 w 142"/>
                  <a:gd name="T1" fmla="*/ 45 h 169"/>
                  <a:gd name="T2" fmla="*/ 142 w 142"/>
                  <a:gd name="T3" fmla="*/ 0 h 169"/>
                  <a:gd name="T4" fmla="*/ 0 w 142"/>
                  <a:gd name="T5" fmla="*/ 169 h 169"/>
                  <a:gd name="T6" fmla="*/ 23 w 142"/>
                  <a:gd name="T7" fmla="*/ 163 h 169"/>
                  <a:gd name="T8" fmla="*/ 110 w 142"/>
                  <a:gd name="T9" fmla="*/ 4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69">
                    <a:moveTo>
                      <a:pt x="110" y="45"/>
                    </a:moveTo>
                    <a:cubicBezTo>
                      <a:pt x="122" y="24"/>
                      <a:pt x="133" y="10"/>
                      <a:pt x="142" y="0"/>
                    </a:cubicBezTo>
                    <a:cubicBezTo>
                      <a:pt x="81" y="9"/>
                      <a:pt x="28" y="75"/>
                      <a:pt x="0" y="169"/>
                    </a:cubicBezTo>
                    <a:cubicBezTo>
                      <a:pt x="8" y="167"/>
                      <a:pt x="15" y="165"/>
                      <a:pt x="23" y="163"/>
                    </a:cubicBezTo>
                    <a:cubicBezTo>
                      <a:pt x="44" y="107"/>
                      <a:pt x="74" y="65"/>
                      <a:pt x="110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04">
                <a:extLst>
                  <a:ext uri="{FF2B5EF4-FFF2-40B4-BE49-F238E27FC236}">
                    <a16:creationId xmlns:a16="http://schemas.microsoft.com/office/drawing/2014/main" id="{C8C91B71-06D9-ECEB-101D-52B413A421DE}"/>
                  </a:ext>
                </a:extLst>
              </p:cNvPr>
              <p:cNvSpPr/>
              <p:nvPr/>
            </p:nvSpPr>
            <p:spPr bwMode="auto">
              <a:xfrm>
                <a:off x="1604793" y="4266755"/>
                <a:ext cx="533601" cy="760382"/>
              </a:xfrm>
              <a:custGeom>
                <a:avLst/>
                <a:gdLst>
                  <a:gd name="T0" fmla="*/ 64 w 101"/>
                  <a:gd name="T1" fmla="*/ 82 h 144"/>
                  <a:gd name="T2" fmla="*/ 13 w 101"/>
                  <a:gd name="T3" fmla="*/ 0 h 144"/>
                  <a:gd name="T4" fmla="*/ 0 w 101"/>
                  <a:gd name="T5" fmla="*/ 23 h 144"/>
                  <a:gd name="T6" fmla="*/ 101 w 101"/>
                  <a:gd name="T7" fmla="*/ 144 h 144"/>
                  <a:gd name="T8" fmla="*/ 92 w 101"/>
                  <a:gd name="T9" fmla="*/ 123 h 144"/>
                  <a:gd name="T10" fmla="*/ 64 w 101"/>
                  <a:gd name="T11" fmla="*/ 8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44">
                    <a:moveTo>
                      <a:pt x="64" y="82"/>
                    </a:moveTo>
                    <a:cubicBezTo>
                      <a:pt x="44" y="62"/>
                      <a:pt x="26" y="34"/>
                      <a:pt x="13" y="0"/>
                    </a:cubicBezTo>
                    <a:cubicBezTo>
                      <a:pt x="6" y="6"/>
                      <a:pt x="2" y="13"/>
                      <a:pt x="0" y="23"/>
                    </a:cubicBezTo>
                    <a:cubicBezTo>
                      <a:pt x="24" y="83"/>
                      <a:pt x="60" y="126"/>
                      <a:pt x="101" y="144"/>
                    </a:cubicBezTo>
                    <a:cubicBezTo>
                      <a:pt x="98" y="137"/>
                      <a:pt x="94" y="130"/>
                      <a:pt x="92" y="123"/>
                    </a:cubicBezTo>
                    <a:cubicBezTo>
                      <a:pt x="79" y="113"/>
                      <a:pt x="69" y="99"/>
                      <a:pt x="64" y="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03">
                <a:extLst>
                  <a:ext uri="{FF2B5EF4-FFF2-40B4-BE49-F238E27FC236}">
                    <a16:creationId xmlns:a16="http://schemas.microsoft.com/office/drawing/2014/main" id="{ACD29121-7B6A-BFCF-E39C-D79275AD8A01}"/>
                  </a:ext>
                </a:extLst>
              </p:cNvPr>
              <p:cNvSpPr/>
              <p:nvPr/>
            </p:nvSpPr>
            <p:spPr bwMode="auto">
              <a:xfrm>
                <a:off x="1404692" y="2590357"/>
                <a:ext cx="195654" cy="1207273"/>
              </a:xfrm>
              <a:custGeom>
                <a:avLst/>
                <a:gdLst>
                  <a:gd name="T0" fmla="*/ 23 w 37"/>
                  <a:gd name="T1" fmla="*/ 208 h 229"/>
                  <a:gd name="T2" fmla="*/ 18 w 37"/>
                  <a:gd name="T3" fmla="*/ 139 h 229"/>
                  <a:gd name="T4" fmla="*/ 37 w 37"/>
                  <a:gd name="T5" fmla="*/ 0 h 229"/>
                  <a:gd name="T6" fmla="*/ 15 w 37"/>
                  <a:gd name="T7" fmla="*/ 7 h 229"/>
                  <a:gd name="T8" fmla="*/ 0 w 37"/>
                  <a:gd name="T9" fmla="*/ 139 h 229"/>
                  <a:gd name="T10" fmla="*/ 7 w 37"/>
                  <a:gd name="T11" fmla="*/ 229 h 229"/>
                  <a:gd name="T12" fmla="*/ 23 w 37"/>
                  <a:gd name="T13" fmla="*/ 20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29">
                    <a:moveTo>
                      <a:pt x="23" y="208"/>
                    </a:moveTo>
                    <a:cubicBezTo>
                      <a:pt x="20" y="186"/>
                      <a:pt x="18" y="163"/>
                      <a:pt x="18" y="139"/>
                    </a:cubicBezTo>
                    <a:cubicBezTo>
                      <a:pt x="18" y="89"/>
                      <a:pt x="25" y="41"/>
                      <a:pt x="37" y="0"/>
                    </a:cubicBezTo>
                    <a:cubicBezTo>
                      <a:pt x="30" y="2"/>
                      <a:pt x="22" y="4"/>
                      <a:pt x="15" y="7"/>
                    </a:cubicBezTo>
                    <a:cubicBezTo>
                      <a:pt x="6" y="48"/>
                      <a:pt x="0" y="92"/>
                      <a:pt x="0" y="139"/>
                    </a:cubicBezTo>
                    <a:cubicBezTo>
                      <a:pt x="0" y="170"/>
                      <a:pt x="3" y="200"/>
                      <a:pt x="7" y="229"/>
                    </a:cubicBezTo>
                    <a:cubicBezTo>
                      <a:pt x="12" y="222"/>
                      <a:pt x="17" y="214"/>
                      <a:pt x="23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02">
                <a:extLst>
                  <a:ext uri="{FF2B5EF4-FFF2-40B4-BE49-F238E27FC236}">
                    <a16:creationId xmlns:a16="http://schemas.microsoft.com/office/drawing/2014/main" id="{51170BE2-EAC2-3C08-AD66-E562615E6D6B}"/>
                  </a:ext>
                </a:extLst>
              </p:cNvPr>
              <p:cNvSpPr/>
              <p:nvPr/>
            </p:nvSpPr>
            <p:spPr bwMode="auto">
              <a:xfrm>
                <a:off x="2569722" y="4266755"/>
                <a:ext cx="533601" cy="760382"/>
              </a:xfrm>
              <a:custGeom>
                <a:avLst/>
                <a:gdLst>
                  <a:gd name="T0" fmla="*/ 88 w 101"/>
                  <a:gd name="T1" fmla="*/ 0 h 144"/>
                  <a:gd name="T2" fmla="*/ 37 w 101"/>
                  <a:gd name="T3" fmla="*/ 82 h 144"/>
                  <a:gd name="T4" fmla="*/ 9 w 101"/>
                  <a:gd name="T5" fmla="*/ 123 h 144"/>
                  <a:gd name="T6" fmla="*/ 0 w 101"/>
                  <a:gd name="T7" fmla="*/ 144 h 144"/>
                  <a:gd name="T8" fmla="*/ 101 w 101"/>
                  <a:gd name="T9" fmla="*/ 23 h 144"/>
                  <a:gd name="T10" fmla="*/ 88 w 101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144">
                    <a:moveTo>
                      <a:pt x="88" y="0"/>
                    </a:moveTo>
                    <a:cubicBezTo>
                      <a:pt x="75" y="34"/>
                      <a:pt x="57" y="62"/>
                      <a:pt x="37" y="82"/>
                    </a:cubicBezTo>
                    <a:cubicBezTo>
                      <a:pt x="32" y="99"/>
                      <a:pt x="22" y="113"/>
                      <a:pt x="9" y="123"/>
                    </a:cubicBezTo>
                    <a:cubicBezTo>
                      <a:pt x="7" y="130"/>
                      <a:pt x="3" y="137"/>
                      <a:pt x="0" y="144"/>
                    </a:cubicBezTo>
                    <a:cubicBezTo>
                      <a:pt x="41" y="126"/>
                      <a:pt x="77" y="83"/>
                      <a:pt x="101" y="23"/>
                    </a:cubicBezTo>
                    <a:cubicBezTo>
                      <a:pt x="99" y="13"/>
                      <a:pt x="95" y="6"/>
                      <a:pt x="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01">
                <a:extLst>
                  <a:ext uri="{FF2B5EF4-FFF2-40B4-BE49-F238E27FC236}">
                    <a16:creationId xmlns:a16="http://schemas.microsoft.com/office/drawing/2014/main" id="{66148AFC-44FE-ECD8-C97B-754745C57E6A}"/>
                  </a:ext>
                </a:extLst>
              </p:cNvPr>
              <p:cNvSpPr/>
              <p:nvPr/>
            </p:nvSpPr>
            <p:spPr bwMode="auto">
              <a:xfrm>
                <a:off x="2434098" y="1580962"/>
                <a:ext cx="869325" cy="2216669"/>
              </a:xfrm>
              <a:custGeom>
                <a:avLst/>
                <a:gdLst>
                  <a:gd name="T0" fmla="*/ 2 w 165"/>
                  <a:gd name="T1" fmla="*/ 2 h 420"/>
                  <a:gd name="T2" fmla="*/ 2 w 165"/>
                  <a:gd name="T3" fmla="*/ 2 h 420"/>
                  <a:gd name="T4" fmla="*/ 3 w 165"/>
                  <a:gd name="T5" fmla="*/ 4 h 420"/>
                  <a:gd name="T6" fmla="*/ 3 w 165"/>
                  <a:gd name="T7" fmla="*/ 4 h 420"/>
                  <a:gd name="T8" fmla="*/ 5 w 165"/>
                  <a:gd name="T9" fmla="*/ 6 h 420"/>
                  <a:gd name="T10" fmla="*/ 5 w 165"/>
                  <a:gd name="T11" fmla="*/ 6 h 420"/>
                  <a:gd name="T12" fmla="*/ 7 w 165"/>
                  <a:gd name="T13" fmla="*/ 8 h 420"/>
                  <a:gd name="T14" fmla="*/ 7 w 165"/>
                  <a:gd name="T15" fmla="*/ 8 h 420"/>
                  <a:gd name="T16" fmla="*/ 32 w 165"/>
                  <a:gd name="T17" fmla="*/ 45 h 420"/>
                  <a:gd name="T18" fmla="*/ 147 w 165"/>
                  <a:gd name="T19" fmla="*/ 330 h 420"/>
                  <a:gd name="T20" fmla="*/ 142 w 165"/>
                  <a:gd name="T21" fmla="*/ 399 h 420"/>
                  <a:gd name="T22" fmla="*/ 142 w 165"/>
                  <a:gd name="T23" fmla="*/ 399 h 420"/>
                  <a:gd name="T24" fmla="*/ 146 w 165"/>
                  <a:gd name="T25" fmla="*/ 404 h 420"/>
                  <a:gd name="T26" fmla="*/ 147 w 165"/>
                  <a:gd name="T27" fmla="*/ 404 h 420"/>
                  <a:gd name="T28" fmla="*/ 150 w 165"/>
                  <a:gd name="T29" fmla="*/ 409 h 420"/>
                  <a:gd name="T30" fmla="*/ 151 w 165"/>
                  <a:gd name="T31" fmla="*/ 409 h 420"/>
                  <a:gd name="T32" fmla="*/ 158 w 165"/>
                  <a:gd name="T33" fmla="*/ 420 h 420"/>
                  <a:gd name="T34" fmla="*/ 165 w 165"/>
                  <a:gd name="T35" fmla="*/ 330 h 420"/>
                  <a:gd name="T36" fmla="*/ 0 w 165"/>
                  <a:gd name="T37" fmla="*/ 0 h 420"/>
                  <a:gd name="T38" fmla="*/ 2 w 165"/>
                  <a:gd name="T39" fmla="*/ 2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5" h="420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4" y="17"/>
                      <a:pt x="23" y="29"/>
                      <a:pt x="32" y="45"/>
                    </a:cubicBezTo>
                    <a:cubicBezTo>
                      <a:pt x="98" y="82"/>
                      <a:pt x="147" y="196"/>
                      <a:pt x="147" y="330"/>
                    </a:cubicBezTo>
                    <a:cubicBezTo>
                      <a:pt x="147" y="354"/>
                      <a:pt x="145" y="377"/>
                      <a:pt x="142" y="399"/>
                    </a:cubicBezTo>
                    <a:cubicBezTo>
                      <a:pt x="142" y="399"/>
                      <a:pt x="142" y="399"/>
                      <a:pt x="142" y="399"/>
                    </a:cubicBezTo>
                    <a:cubicBezTo>
                      <a:pt x="144" y="400"/>
                      <a:pt x="145" y="402"/>
                      <a:pt x="146" y="404"/>
                    </a:cubicBezTo>
                    <a:cubicBezTo>
                      <a:pt x="147" y="404"/>
                      <a:pt x="147" y="404"/>
                      <a:pt x="147" y="404"/>
                    </a:cubicBezTo>
                    <a:cubicBezTo>
                      <a:pt x="148" y="406"/>
                      <a:pt x="149" y="407"/>
                      <a:pt x="150" y="409"/>
                    </a:cubicBezTo>
                    <a:cubicBezTo>
                      <a:pt x="150" y="409"/>
                      <a:pt x="150" y="409"/>
                      <a:pt x="151" y="409"/>
                    </a:cubicBezTo>
                    <a:cubicBezTo>
                      <a:pt x="153" y="413"/>
                      <a:pt x="156" y="416"/>
                      <a:pt x="158" y="420"/>
                    </a:cubicBezTo>
                    <a:cubicBezTo>
                      <a:pt x="162" y="391"/>
                      <a:pt x="165" y="361"/>
                      <a:pt x="165" y="330"/>
                    </a:cubicBezTo>
                    <a:cubicBezTo>
                      <a:pt x="165" y="156"/>
                      <a:pt x="92" y="14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" name="13">
              <a:extLst>
                <a:ext uri="{FF2B5EF4-FFF2-40B4-BE49-F238E27FC236}">
                  <a16:creationId xmlns:a16="http://schemas.microsoft.com/office/drawing/2014/main" id="{C7D87A16-EB34-9FF5-CCF3-F52C2B881C65}"/>
                </a:ext>
              </a:extLst>
            </p:cNvPr>
            <p:cNvSpPr/>
            <p:nvPr/>
          </p:nvSpPr>
          <p:spPr bwMode="auto">
            <a:xfrm rot="2413841">
              <a:off x="1590769" y="4135602"/>
              <a:ext cx="546941" cy="5491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12">
              <a:extLst>
                <a:ext uri="{FF2B5EF4-FFF2-40B4-BE49-F238E27FC236}">
                  <a16:creationId xmlns:a16="http://schemas.microsoft.com/office/drawing/2014/main" id="{4D72E34C-9863-F244-421B-817E0EF8641D}"/>
                </a:ext>
              </a:extLst>
            </p:cNvPr>
            <p:cNvSpPr/>
            <p:nvPr/>
          </p:nvSpPr>
          <p:spPr bwMode="auto">
            <a:xfrm rot="2413841">
              <a:off x="1579441" y="4170532"/>
              <a:ext cx="444668" cy="626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11">
              <a:extLst>
                <a:ext uri="{FF2B5EF4-FFF2-40B4-BE49-F238E27FC236}">
                  <a16:creationId xmlns:a16="http://schemas.microsoft.com/office/drawing/2014/main" id="{F1EB8EBC-5069-82EC-9FA4-F267D4CBC32C}"/>
                </a:ext>
              </a:extLst>
            </p:cNvPr>
            <p:cNvSpPr/>
            <p:nvPr/>
          </p:nvSpPr>
          <p:spPr bwMode="auto">
            <a:xfrm rot="2413841">
              <a:off x="1575764" y="4200559"/>
              <a:ext cx="326831" cy="7114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10">
              <a:extLst>
                <a:ext uri="{FF2B5EF4-FFF2-40B4-BE49-F238E27FC236}">
                  <a16:creationId xmlns:a16="http://schemas.microsoft.com/office/drawing/2014/main" id="{15757A8D-11FD-BFCB-FD1D-25190F76C9D2}"/>
                </a:ext>
              </a:extLst>
            </p:cNvPr>
            <p:cNvSpPr/>
            <p:nvPr/>
          </p:nvSpPr>
          <p:spPr bwMode="auto">
            <a:xfrm rot="2413841">
              <a:off x="1569986" y="4230850"/>
              <a:ext cx="222334" cy="791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9">
              <a:extLst>
                <a:ext uri="{FF2B5EF4-FFF2-40B4-BE49-F238E27FC236}">
                  <a16:creationId xmlns:a16="http://schemas.microsoft.com/office/drawing/2014/main" id="{15A5498A-998B-F857-501C-6769438E54B8}"/>
                </a:ext>
              </a:extLst>
            </p:cNvPr>
            <p:cNvSpPr/>
            <p:nvPr/>
          </p:nvSpPr>
          <p:spPr bwMode="auto">
            <a:xfrm rot="2413841">
              <a:off x="1564610" y="4265516"/>
              <a:ext cx="106720" cy="8715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8">
              <a:extLst>
                <a:ext uri="{FF2B5EF4-FFF2-40B4-BE49-F238E27FC236}">
                  <a16:creationId xmlns:a16="http://schemas.microsoft.com/office/drawing/2014/main" id="{2A0DE3F7-F681-A008-B76E-5BC18BA35039}"/>
                </a:ext>
              </a:extLst>
            </p:cNvPr>
            <p:cNvSpPr/>
            <p:nvPr/>
          </p:nvSpPr>
          <p:spPr bwMode="auto">
            <a:xfrm rot="2413841">
              <a:off x="1483942" y="3369882"/>
              <a:ext cx="1656387" cy="1018289"/>
            </a:xfrm>
            <a:custGeom>
              <a:avLst/>
              <a:gdLst>
                <a:gd name="T0" fmla="*/ 157 w 314"/>
                <a:gd name="T1" fmla="*/ 108 h 193"/>
                <a:gd name="T2" fmla="*/ 310 w 314"/>
                <a:gd name="T3" fmla="*/ 193 h 193"/>
                <a:gd name="T4" fmla="*/ 314 w 314"/>
                <a:gd name="T5" fmla="*/ 157 h 193"/>
                <a:gd name="T6" fmla="*/ 157 w 314"/>
                <a:gd name="T7" fmla="*/ 0 h 193"/>
                <a:gd name="T8" fmla="*/ 0 w 314"/>
                <a:gd name="T9" fmla="*/ 157 h 193"/>
                <a:gd name="T10" fmla="*/ 4 w 314"/>
                <a:gd name="T11" fmla="*/ 193 h 193"/>
                <a:gd name="T12" fmla="*/ 157 w 314"/>
                <a:gd name="T13" fmla="*/ 10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193">
                  <a:moveTo>
                    <a:pt x="157" y="108"/>
                  </a:moveTo>
                  <a:cubicBezTo>
                    <a:pt x="231" y="108"/>
                    <a:pt x="294" y="124"/>
                    <a:pt x="310" y="193"/>
                  </a:cubicBezTo>
                  <a:cubicBezTo>
                    <a:pt x="313" y="182"/>
                    <a:pt x="314" y="170"/>
                    <a:pt x="314" y="157"/>
                  </a:cubicBezTo>
                  <a:cubicBezTo>
                    <a:pt x="314" y="71"/>
                    <a:pt x="244" y="0"/>
                    <a:pt x="157" y="0"/>
                  </a:cubicBezTo>
                  <a:cubicBezTo>
                    <a:pt x="70" y="0"/>
                    <a:pt x="0" y="71"/>
                    <a:pt x="0" y="157"/>
                  </a:cubicBezTo>
                  <a:cubicBezTo>
                    <a:pt x="0" y="170"/>
                    <a:pt x="1" y="182"/>
                    <a:pt x="4" y="193"/>
                  </a:cubicBezTo>
                  <a:cubicBezTo>
                    <a:pt x="20" y="124"/>
                    <a:pt x="83" y="108"/>
                    <a:pt x="15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7">
              <a:extLst>
                <a:ext uri="{FF2B5EF4-FFF2-40B4-BE49-F238E27FC236}">
                  <a16:creationId xmlns:a16="http://schemas.microsoft.com/office/drawing/2014/main" id="{8611DA22-B470-50E7-01B1-D311FC5E4310}"/>
                </a:ext>
              </a:extLst>
            </p:cNvPr>
            <p:cNvSpPr/>
            <p:nvPr/>
          </p:nvSpPr>
          <p:spPr bwMode="auto">
            <a:xfrm rot="2413841">
              <a:off x="2312066" y="2177235"/>
              <a:ext cx="996056" cy="2236679"/>
            </a:xfrm>
            <a:custGeom>
              <a:avLst/>
              <a:gdLst>
                <a:gd name="T0" fmla="*/ 155 w 189"/>
                <a:gd name="T1" fmla="*/ 424 h 424"/>
                <a:gd name="T2" fmla="*/ 177 w 189"/>
                <a:gd name="T3" fmla="*/ 207 h 424"/>
                <a:gd name="T4" fmla="*/ 94 w 189"/>
                <a:gd name="T5" fmla="*/ 0 h 424"/>
                <a:gd name="T6" fmla="*/ 94 w 189"/>
                <a:gd name="T7" fmla="*/ 0 h 424"/>
                <a:gd name="T8" fmla="*/ 94 w 189"/>
                <a:gd name="T9" fmla="*/ 0 h 424"/>
                <a:gd name="T10" fmla="*/ 94 w 189"/>
                <a:gd name="T11" fmla="*/ 0 h 424"/>
                <a:gd name="T12" fmla="*/ 94 w 189"/>
                <a:gd name="T13" fmla="*/ 0 h 424"/>
                <a:gd name="T14" fmla="*/ 11 w 189"/>
                <a:gd name="T15" fmla="*/ 207 h 424"/>
                <a:gd name="T16" fmla="*/ 33 w 189"/>
                <a:gd name="T17" fmla="*/ 424 h 424"/>
                <a:gd name="T18" fmla="*/ 94 w 189"/>
                <a:gd name="T19" fmla="*/ 417 h 424"/>
                <a:gd name="T20" fmla="*/ 155 w 189"/>
                <a:gd name="T2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424">
                  <a:moveTo>
                    <a:pt x="155" y="424"/>
                  </a:moveTo>
                  <a:cubicBezTo>
                    <a:pt x="155" y="424"/>
                    <a:pt x="189" y="341"/>
                    <a:pt x="177" y="207"/>
                  </a:cubicBezTo>
                  <a:cubicBezTo>
                    <a:pt x="164" y="55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24" y="55"/>
                    <a:pt x="11" y="207"/>
                  </a:cubicBezTo>
                  <a:cubicBezTo>
                    <a:pt x="0" y="341"/>
                    <a:pt x="33" y="424"/>
                    <a:pt x="33" y="424"/>
                  </a:cubicBezTo>
                  <a:cubicBezTo>
                    <a:pt x="33" y="424"/>
                    <a:pt x="42" y="417"/>
                    <a:pt x="94" y="417"/>
                  </a:cubicBezTo>
                  <a:cubicBezTo>
                    <a:pt x="146" y="417"/>
                    <a:pt x="155" y="424"/>
                    <a:pt x="155" y="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6">
              <a:extLst>
                <a:ext uri="{FF2B5EF4-FFF2-40B4-BE49-F238E27FC236}">
                  <a16:creationId xmlns:a16="http://schemas.microsoft.com/office/drawing/2014/main" id="{883B9AE7-8443-6B18-E729-63401F947B99}"/>
                </a:ext>
              </a:extLst>
            </p:cNvPr>
            <p:cNvSpPr/>
            <p:nvPr/>
          </p:nvSpPr>
          <p:spPr bwMode="auto">
            <a:xfrm rot="2413841">
              <a:off x="2770323" y="3239487"/>
              <a:ext cx="93380" cy="88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5">
              <a:extLst>
                <a:ext uri="{FF2B5EF4-FFF2-40B4-BE49-F238E27FC236}">
                  <a16:creationId xmlns:a16="http://schemas.microsoft.com/office/drawing/2014/main" id="{99A005FE-8B46-BFD7-EBB6-5A27D361EE89}"/>
                </a:ext>
              </a:extLst>
            </p:cNvPr>
            <p:cNvSpPr/>
            <p:nvPr/>
          </p:nvSpPr>
          <p:spPr bwMode="auto">
            <a:xfrm rot="2413841">
              <a:off x="2648264" y="3383767"/>
              <a:ext cx="93380" cy="88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4">
              <a:extLst>
                <a:ext uri="{FF2B5EF4-FFF2-40B4-BE49-F238E27FC236}">
                  <a16:creationId xmlns:a16="http://schemas.microsoft.com/office/drawing/2014/main" id="{10271366-25AC-A8A1-2B3C-D83A4D260BB5}"/>
                </a:ext>
              </a:extLst>
            </p:cNvPr>
            <p:cNvSpPr/>
            <p:nvPr/>
          </p:nvSpPr>
          <p:spPr bwMode="auto">
            <a:xfrm rot="2413841">
              <a:off x="2524770" y="3529744"/>
              <a:ext cx="93380" cy="88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09704FB3-A45F-2860-04BF-4D3D5078E386}"/>
                </a:ext>
              </a:extLst>
            </p:cNvPr>
            <p:cNvSpPr/>
            <p:nvPr/>
          </p:nvSpPr>
          <p:spPr bwMode="auto">
            <a:xfrm rot="2413841">
              <a:off x="2402712" y="3674024"/>
              <a:ext cx="93380" cy="88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2">
              <a:extLst>
                <a:ext uri="{FF2B5EF4-FFF2-40B4-BE49-F238E27FC236}">
                  <a16:creationId xmlns:a16="http://schemas.microsoft.com/office/drawing/2014/main" id="{E69D9ABE-1067-6676-CAEA-57625BA4BE38}"/>
                </a:ext>
              </a:extLst>
            </p:cNvPr>
            <p:cNvSpPr/>
            <p:nvPr/>
          </p:nvSpPr>
          <p:spPr bwMode="auto">
            <a:xfrm rot="2413841">
              <a:off x="2279935" y="3818041"/>
              <a:ext cx="93380" cy="91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1">
              <a:extLst>
                <a:ext uri="{FF2B5EF4-FFF2-40B4-BE49-F238E27FC236}">
                  <a16:creationId xmlns:a16="http://schemas.microsoft.com/office/drawing/2014/main" id="{E1F3A3D4-F978-FAE1-FF1A-34593AA0174D}"/>
                </a:ext>
              </a:extLst>
            </p:cNvPr>
            <p:cNvSpPr/>
            <p:nvPr/>
          </p:nvSpPr>
          <p:spPr bwMode="auto">
            <a:xfrm rot="2413841">
              <a:off x="2966202" y="2807510"/>
              <a:ext cx="377968" cy="153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" name="12">
            <a:extLst>
              <a:ext uri="{FF2B5EF4-FFF2-40B4-BE49-F238E27FC236}">
                <a16:creationId xmlns:a16="http://schemas.microsoft.com/office/drawing/2014/main" id="{2253197C-92AB-4095-178F-AD8F65482725}"/>
              </a:ext>
            </a:extLst>
          </p:cNvPr>
          <p:cNvSpPr/>
          <p:nvPr/>
        </p:nvSpPr>
        <p:spPr>
          <a:xfrm>
            <a:off x="7320261" y="4760263"/>
            <a:ext cx="731520" cy="731520"/>
          </a:xfrm>
          <a:prstGeom prst="flowChartDocumen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11">
            <a:extLst>
              <a:ext uri="{FF2B5EF4-FFF2-40B4-BE49-F238E27FC236}">
                <a16:creationId xmlns:a16="http://schemas.microsoft.com/office/drawing/2014/main" id="{C0A4DEC1-0A0D-09E4-1F83-A9944FCF57CE}"/>
              </a:ext>
            </a:extLst>
          </p:cNvPr>
          <p:cNvSpPr/>
          <p:nvPr/>
        </p:nvSpPr>
        <p:spPr>
          <a:xfrm>
            <a:off x="4136906" y="4738442"/>
            <a:ext cx="731520" cy="731520"/>
          </a:xfrm>
          <a:prstGeom prst="flowChartDocumen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17DDC167-3817-84FB-ADC0-BC555768E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096" y="4686163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推广受众</a:t>
            </a:r>
            <a:endParaRPr lang="en-US" altLang="zh-CN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50" name="稻9">
            <a:extLst>
              <a:ext uri="{FF2B5EF4-FFF2-40B4-BE49-F238E27FC236}">
                <a16:creationId xmlns:a16="http://schemas.microsoft.com/office/drawing/2014/main" id="{79AE21DC-4ACF-EB4F-6E1F-9C74420D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76" y="5041569"/>
            <a:ext cx="3246845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在这里输入你的正文阐述与关键词标题相关的具体内容，若字数太多酌情先删减文案，再缩小字号，在这里输入你的正文阐述与关键词标题相关的具体内容</a:t>
            </a:r>
          </a:p>
        </p:txBody>
      </p:sp>
      <p:sp>
        <p:nvSpPr>
          <p:cNvPr id="51" name="8">
            <a:extLst>
              <a:ext uri="{FF2B5EF4-FFF2-40B4-BE49-F238E27FC236}">
                <a16:creationId xmlns:a16="http://schemas.microsoft.com/office/drawing/2014/main" id="{A4B7C9FA-6D98-C1EC-5DE7-A6973AA7C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581" y="4707984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推广费用</a:t>
            </a:r>
            <a:endParaRPr lang="en-US" altLang="zh-CN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52" name="7">
            <a:extLst>
              <a:ext uri="{FF2B5EF4-FFF2-40B4-BE49-F238E27FC236}">
                <a16:creationId xmlns:a16="http://schemas.microsoft.com/office/drawing/2014/main" id="{0F2AD945-DC27-62E5-C69A-B7F21FE0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581" y="5063390"/>
            <a:ext cx="3246844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在这里输入你的正文阐述与关键词标题相关的具体内容，若字数太多酌情先删减文案，再缩小字号，在这里输入你的正文阐述与关键词标题相关的具体内容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2F73017E-79B9-324E-BA88-8FDF6492E973}"/>
              </a:ext>
            </a:extLst>
          </p:cNvPr>
          <p:cNvGrpSpPr/>
          <p:nvPr/>
        </p:nvGrpSpPr>
        <p:grpSpPr>
          <a:xfrm>
            <a:off x="7501767" y="4908971"/>
            <a:ext cx="368509" cy="368033"/>
            <a:chOff x="7052" y="6723"/>
            <a:chExt cx="774" cy="773"/>
          </a:xfrm>
          <a:solidFill>
            <a:schemeClr val="bg1"/>
          </a:solidFill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7B56CA2-FBF1-2D42-09F1-7039F2CC063A}"/>
                </a:ext>
              </a:extLst>
            </p:cNvPr>
            <p:cNvSpPr/>
            <p:nvPr/>
          </p:nvSpPr>
          <p:spPr>
            <a:xfrm>
              <a:off x="7209" y="6880"/>
              <a:ext cx="461" cy="461"/>
            </a:xfrm>
            <a:custGeom>
              <a:avLst/>
              <a:gdLst>
                <a:gd name="connsiteX0" fmla="*/ -51 w 292653"/>
                <a:gd name="connsiteY0" fmla="*/ 146264 h 292653"/>
                <a:gd name="connsiteX1" fmla="*/ 146276 w 292653"/>
                <a:gd name="connsiteY1" fmla="*/ 292590 h 292653"/>
                <a:gd name="connsiteX2" fmla="*/ 292603 w 292653"/>
                <a:gd name="connsiteY2" fmla="*/ 146264 h 292653"/>
                <a:gd name="connsiteX3" fmla="*/ 146276 w 292653"/>
                <a:gd name="connsiteY3" fmla="*/ -63 h 292653"/>
                <a:gd name="connsiteX4" fmla="*/ -51 w 292653"/>
                <a:gd name="connsiteY4" fmla="*/ 146264 h 292653"/>
                <a:gd name="connsiteX5" fmla="*/ 248078 w 292653"/>
                <a:gd name="connsiteY5" fmla="*/ 137372 h 292653"/>
                <a:gd name="connsiteX6" fmla="*/ 155036 w 292653"/>
                <a:gd name="connsiteY6" fmla="*/ 248258 h 292653"/>
                <a:gd name="connsiteX7" fmla="*/ 44150 w 292653"/>
                <a:gd name="connsiteY7" fmla="*/ 155210 h 292653"/>
                <a:gd name="connsiteX8" fmla="*/ 137192 w 292653"/>
                <a:gd name="connsiteY8" fmla="*/ 44331 h 292653"/>
                <a:gd name="connsiteX9" fmla="*/ 137247 w 292653"/>
                <a:gd name="connsiteY9" fmla="*/ 44324 h 292653"/>
                <a:gd name="connsiteX10" fmla="*/ 248195 w 292653"/>
                <a:gd name="connsiteY10" fmla="*/ 137138 h 292653"/>
                <a:gd name="connsiteX11" fmla="*/ 248215 w 292653"/>
                <a:gd name="connsiteY11" fmla="*/ 137372 h 2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653" h="292653">
                  <a:moveTo>
                    <a:pt x="-51" y="146264"/>
                  </a:moveTo>
                  <a:cubicBezTo>
                    <a:pt x="-51" y="227077"/>
                    <a:pt x="65462" y="292590"/>
                    <a:pt x="146276" y="292590"/>
                  </a:cubicBezTo>
                  <a:cubicBezTo>
                    <a:pt x="227090" y="292590"/>
                    <a:pt x="292603" y="227077"/>
                    <a:pt x="292603" y="146264"/>
                  </a:cubicBezTo>
                  <a:cubicBezTo>
                    <a:pt x="292603" y="65450"/>
                    <a:pt x="227090" y="-63"/>
                    <a:pt x="146276" y="-63"/>
                  </a:cubicBezTo>
                  <a:cubicBezTo>
                    <a:pt x="65510" y="54"/>
                    <a:pt x="66" y="65498"/>
                    <a:pt x="-51" y="146264"/>
                  </a:cubicBezTo>
                  <a:close/>
                  <a:moveTo>
                    <a:pt x="248078" y="137372"/>
                  </a:moveTo>
                  <a:cubicBezTo>
                    <a:pt x="253006" y="193684"/>
                    <a:pt x="211348" y="243330"/>
                    <a:pt x="155036" y="248258"/>
                  </a:cubicBezTo>
                  <a:cubicBezTo>
                    <a:pt x="98718" y="253180"/>
                    <a:pt x="49078" y="211528"/>
                    <a:pt x="44150" y="155210"/>
                  </a:cubicBezTo>
                  <a:cubicBezTo>
                    <a:pt x="39222" y="98898"/>
                    <a:pt x="80880" y="49252"/>
                    <a:pt x="137192" y="44331"/>
                  </a:cubicBezTo>
                  <a:cubicBezTo>
                    <a:pt x="137212" y="44324"/>
                    <a:pt x="137226" y="44324"/>
                    <a:pt x="137247" y="44324"/>
                  </a:cubicBezTo>
                  <a:cubicBezTo>
                    <a:pt x="193517" y="39320"/>
                    <a:pt x="243191" y="80875"/>
                    <a:pt x="248195" y="137138"/>
                  </a:cubicBezTo>
                  <a:cubicBezTo>
                    <a:pt x="248202" y="137214"/>
                    <a:pt x="248209" y="137296"/>
                    <a:pt x="248215" y="13737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2626423-D84D-3AFE-09F1-7B8EB216B5DD}"/>
                </a:ext>
              </a:extLst>
            </p:cNvPr>
            <p:cNvSpPr/>
            <p:nvPr/>
          </p:nvSpPr>
          <p:spPr>
            <a:xfrm>
              <a:off x="7052" y="6723"/>
              <a:ext cx="774" cy="773"/>
            </a:xfrm>
            <a:custGeom>
              <a:avLst/>
              <a:gdLst>
                <a:gd name="connsiteX0" fmla="*/ 446172 w 491377"/>
                <a:gd name="connsiteY0" fmla="*/ 326442 h 491101"/>
                <a:gd name="connsiteX1" fmla="*/ 470364 w 491377"/>
                <a:gd name="connsiteY1" fmla="*/ 325545 h 491101"/>
                <a:gd name="connsiteX2" fmla="*/ 483253 w 491377"/>
                <a:gd name="connsiteY2" fmla="*/ 315207 h 491101"/>
                <a:gd name="connsiteX3" fmla="*/ 491248 w 491377"/>
                <a:gd name="connsiteY3" fmla="*/ 276954 h 491101"/>
                <a:gd name="connsiteX4" fmla="*/ 483529 w 491377"/>
                <a:gd name="connsiteY4" fmla="*/ 262342 h 491101"/>
                <a:gd name="connsiteX5" fmla="*/ 461749 w 491377"/>
                <a:gd name="connsiteY5" fmla="*/ 251727 h 491101"/>
                <a:gd name="connsiteX6" fmla="*/ 452375 w 491377"/>
                <a:gd name="connsiteY6" fmla="*/ 237047 h 491101"/>
                <a:gd name="connsiteX7" fmla="*/ 451754 w 491377"/>
                <a:gd name="connsiteY7" fmla="*/ 227604 h 491101"/>
                <a:gd name="connsiteX8" fmla="*/ 451754 w 491377"/>
                <a:gd name="connsiteY8" fmla="*/ 225329 h 491101"/>
                <a:gd name="connsiteX9" fmla="*/ 459887 w 491377"/>
                <a:gd name="connsiteY9" fmla="*/ 215335 h 491101"/>
                <a:gd name="connsiteX10" fmla="*/ 480565 w 491377"/>
                <a:gd name="connsiteY10" fmla="*/ 202377 h 491101"/>
                <a:gd name="connsiteX11" fmla="*/ 486630 w 491377"/>
                <a:gd name="connsiteY11" fmla="*/ 187007 h 491101"/>
                <a:gd name="connsiteX12" fmla="*/ 474499 w 491377"/>
                <a:gd name="connsiteY12" fmla="*/ 149857 h 491101"/>
                <a:gd name="connsiteX13" fmla="*/ 460715 w 491377"/>
                <a:gd name="connsiteY13" fmla="*/ 141103 h 491101"/>
                <a:gd name="connsiteX14" fmla="*/ 436453 w 491377"/>
                <a:gd name="connsiteY14" fmla="*/ 142826 h 491101"/>
                <a:gd name="connsiteX15" fmla="*/ 421634 w 491377"/>
                <a:gd name="connsiteY15" fmla="*/ 135934 h 491101"/>
                <a:gd name="connsiteX16" fmla="*/ 416465 w 491377"/>
                <a:gd name="connsiteY16" fmla="*/ 112224 h 491101"/>
                <a:gd name="connsiteX17" fmla="*/ 427769 w 491377"/>
                <a:gd name="connsiteY17" fmla="*/ 90788 h 491101"/>
                <a:gd name="connsiteX18" fmla="*/ 425287 w 491377"/>
                <a:gd name="connsiteY18" fmla="*/ 74453 h 491101"/>
                <a:gd name="connsiteX19" fmla="*/ 396201 w 491377"/>
                <a:gd name="connsiteY19" fmla="*/ 48400 h 491101"/>
                <a:gd name="connsiteX20" fmla="*/ 379659 w 491377"/>
                <a:gd name="connsiteY20" fmla="*/ 47779 h 491101"/>
                <a:gd name="connsiteX21" fmla="*/ 359602 w 491377"/>
                <a:gd name="connsiteY21" fmla="*/ 61564 h 491101"/>
                <a:gd name="connsiteX22" fmla="*/ 343336 w 491377"/>
                <a:gd name="connsiteY22" fmla="*/ 63081 h 491101"/>
                <a:gd name="connsiteX23" fmla="*/ 327001 w 491377"/>
                <a:gd name="connsiteY23" fmla="*/ 45091 h 491101"/>
                <a:gd name="connsiteX24" fmla="*/ 326036 w 491377"/>
                <a:gd name="connsiteY24" fmla="*/ 20899 h 491101"/>
                <a:gd name="connsiteX25" fmla="*/ 315766 w 491377"/>
                <a:gd name="connsiteY25" fmla="*/ 7941 h 491101"/>
                <a:gd name="connsiteX26" fmla="*/ 277513 w 491377"/>
                <a:gd name="connsiteY26" fmla="*/ 15 h 491101"/>
                <a:gd name="connsiteX27" fmla="*/ 262901 w 491377"/>
                <a:gd name="connsiteY27" fmla="*/ 7734 h 491101"/>
                <a:gd name="connsiteX28" fmla="*/ 251804 w 491377"/>
                <a:gd name="connsiteY28" fmla="*/ 29308 h 491101"/>
                <a:gd name="connsiteX29" fmla="*/ 237054 w 491377"/>
                <a:gd name="connsiteY29" fmla="*/ 38681 h 491101"/>
                <a:gd name="connsiteX30" fmla="*/ 227680 w 491377"/>
                <a:gd name="connsiteY30" fmla="*/ 39302 h 491101"/>
                <a:gd name="connsiteX31" fmla="*/ 225337 w 491377"/>
                <a:gd name="connsiteY31" fmla="*/ 39302 h 491101"/>
                <a:gd name="connsiteX32" fmla="*/ 215412 w 491377"/>
                <a:gd name="connsiteY32" fmla="*/ 31169 h 491101"/>
                <a:gd name="connsiteX33" fmla="*/ 202454 w 491377"/>
                <a:gd name="connsiteY33" fmla="*/ 10491 h 491101"/>
                <a:gd name="connsiteX34" fmla="*/ 187084 w 491377"/>
                <a:gd name="connsiteY34" fmla="*/ 4426 h 491101"/>
                <a:gd name="connsiteX35" fmla="*/ 149865 w 491377"/>
                <a:gd name="connsiteY35" fmla="*/ 16557 h 491101"/>
                <a:gd name="connsiteX36" fmla="*/ 141111 w 491377"/>
                <a:gd name="connsiteY36" fmla="*/ 30342 h 491101"/>
                <a:gd name="connsiteX37" fmla="*/ 142834 w 491377"/>
                <a:gd name="connsiteY37" fmla="*/ 54603 h 491101"/>
                <a:gd name="connsiteX38" fmla="*/ 135942 w 491377"/>
                <a:gd name="connsiteY38" fmla="*/ 69491 h 491101"/>
                <a:gd name="connsiteX39" fmla="*/ 112232 w 491377"/>
                <a:gd name="connsiteY39" fmla="*/ 74591 h 491101"/>
                <a:gd name="connsiteX40" fmla="*/ 90865 w 491377"/>
                <a:gd name="connsiteY40" fmla="*/ 63770 h 491101"/>
                <a:gd name="connsiteX41" fmla="*/ 74530 w 491377"/>
                <a:gd name="connsiteY41" fmla="*/ 66182 h 491101"/>
                <a:gd name="connsiteX42" fmla="*/ 48476 w 491377"/>
                <a:gd name="connsiteY42" fmla="*/ 95337 h 491101"/>
                <a:gd name="connsiteX43" fmla="*/ 47856 w 491377"/>
                <a:gd name="connsiteY43" fmla="*/ 111879 h 491101"/>
                <a:gd name="connsiteX44" fmla="*/ 61641 w 491377"/>
                <a:gd name="connsiteY44" fmla="*/ 131936 h 491101"/>
                <a:gd name="connsiteX45" fmla="*/ 63089 w 491377"/>
                <a:gd name="connsiteY45" fmla="*/ 148203 h 491101"/>
                <a:gd name="connsiteX46" fmla="*/ 45099 w 491377"/>
                <a:gd name="connsiteY46" fmla="*/ 164469 h 491101"/>
                <a:gd name="connsiteX47" fmla="*/ 20906 w 491377"/>
                <a:gd name="connsiteY47" fmla="*/ 165434 h 491101"/>
                <a:gd name="connsiteX48" fmla="*/ 7949 w 491377"/>
                <a:gd name="connsiteY48" fmla="*/ 175703 h 491101"/>
                <a:gd name="connsiteX49" fmla="*/ 22 w 491377"/>
                <a:gd name="connsiteY49" fmla="*/ 214025 h 491101"/>
                <a:gd name="connsiteX50" fmla="*/ 7742 w 491377"/>
                <a:gd name="connsiteY50" fmla="*/ 228637 h 491101"/>
                <a:gd name="connsiteX51" fmla="*/ 29591 w 491377"/>
                <a:gd name="connsiteY51" fmla="*/ 239183 h 491101"/>
                <a:gd name="connsiteX52" fmla="*/ 38896 w 491377"/>
                <a:gd name="connsiteY52" fmla="*/ 253864 h 491101"/>
                <a:gd name="connsiteX53" fmla="*/ 39516 w 491377"/>
                <a:gd name="connsiteY53" fmla="*/ 263307 h 491101"/>
                <a:gd name="connsiteX54" fmla="*/ 39516 w 491377"/>
                <a:gd name="connsiteY54" fmla="*/ 265650 h 491101"/>
                <a:gd name="connsiteX55" fmla="*/ 31452 w 491377"/>
                <a:gd name="connsiteY55" fmla="*/ 275575 h 491101"/>
                <a:gd name="connsiteX56" fmla="*/ 10775 w 491377"/>
                <a:gd name="connsiteY56" fmla="*/ 288533 h 491101"/>
                <a:gd name="connsiteX57" fmla="*/ 4709 w 491377"/>
                <a:gd name="connsiteY57" fmla="*/ 303903 h 491101"/>
                <a:gd name="connsiteX58" fmla="*/ 16840 w 491377"/>
                <a:gd name="connsiteY58" fmla="*/ 341054 h 491101"/>
                <a:gd name="connsiteX59" fmla="*/ 30625 w 491377"/>
                <a:gd name="connsiteY59" fmla="*/ 349876 h 491101"/>
                <a:gd name="connsiteX60" fmla="*/ 54818 w 491377"/>
                <a:gd name="connsiteY60" fmla="*/ 348084 h 491101"/>
                <a:gd name="connsiteX61" fmla="*/ 69705 w 491377"/>
                <a:gd name="connsiteY61" fmla="*/ 354976 h 491101"/>
                <a:gd name="connsiteX62" fmla="*/ 74806 w 491377"/>
                <a:gd name="connsiteY62" fmla="*/ 378687 h 491101"/>
                <a:gd name="connsiteX63" fmla="*/ 63571 w 491377"/>
                <a:gd name="connsiteY63" fmla="*/ 400122 h 491101"/>
                <a:gd name="connsiteX64" fmla="*/ 65983 w 491377"/>
                <a:gd name="connsiteY64" fmla="*/ 416457 h 491101"/>
                <a:gd name="connsiteX65" fmla="*/ 95138 w 491377"/>
                <a:gd name="connsiteY65" fmla="*/ 442580 h 491101"/>
                <a:gd name="connsiteX66" fmla="*/ 111680 w 491377"/>
                <a:gd name="connsiteY66" fmla="*/ 443131 h 491101"/>
                <a:gd name="connsiteX67" fmla="*/ 131737 w 491377"/>
                <a:gd name="connsiteY67" fmla="*/ 429346 h 491101"/>
                <a:gd name="connsiteX68" fmla="*/ 148004 w 491377"/>
                <a:gd name="connsiteY68" fmla="*/ 427830 h 491101"/>
                <a:gd name="connsiteX69" fmla="*/ 164270 w 491377"/>
                <a:gd name="connsiteY69" fmla="*/ 445888 h 491101"/>
                <a:gd name="connsiteX70" fmla="*/ 165235 w 491377"/>
                <a:gd name="connsiteY70" fmla="*/ 470081 h 491101"/>
                <a:gd name="connsiteX71" fmla="*/ 175505 w 491377"/>
                <a:gd name="connsiteY71" fmla="*/ 483039 h 491101"/>
                <a:gd name="connsiteX72" fmla="*/ 213827 w 491377"/>
                <a:gd name="connsiteY72" fmla="*/ 490965 h 491101"/>
                <a:gd name="connsiteX73" fmla="*/ 228439 w 491377"/>
                <a:gd name="connsiteY73" fmla="*/ 483245 h 491101"/>
                <a:gd name="connsiteX74" fmla="*/ 238984 w 491377"/>
                <a:gd name="connsiteY74" fmla="*/ 461396 h 491101"/>
                <a:gd name="connsiteX75" fmla="*/ 253734 w 491377"/>
                <a:gd name="connsiteY75" fmla="*/ 452022 h 491101"/>
                <a:gd name="connsiteX76" fmla="*/ 263177 w 491377"/>
                <a:gd name="connsiteY76" fmla="*/ 451471 h 491101"/>
                <a:gd name="connsiteX77" fmla="*/ 265451 w 491377"/>
                <a:gd name="connsiteY77" fmla="*/ 451471 h 491101"/>
                <a:gd name="connsiteX78" fmla="*/ 275376 w 491377"/>
                <a:gd name="connsiteY78" fmla="*/ 459535 h 491101"/>
                <a:gd name="connsiteX79" fmla="*/ 288334 w 491377"/>
                <a:gd name="connsiteY79" fmla="*/ 480212 h 491101"/>
                <a:gd name="connsiteX80" fmla="*/ 303704 w 491377"/>
                <a:gd name="connsiteY80" fmla="*/ 486278 h 491101"/>
                <a:gd name="connsiteX81" fmla="*/ 340924 w 491377"/>
                <a:gd name="connsiteY81" fmla="*/ 474147 h 491101"/>
                <a:gd name="connsiteX82" fmla="*/ 349677 w 491377"/>
                <a:gd name="connsiteY82" fmla="*/ 460362 h 491101"/>
                <a:gd name="connsiteX83" fmla="*/ 347954 w 491377"/>
                <a:gd name="connsiteY83" fmla="*/ 436101 h 491101"/>
                <a:gd name="connsiteX84" fmla="*/ 354846 w 491377"/>
                <a:gd name="connsiteY84" fmla="*/ 421282 h 491101"/>
                <a:gd name="connsiteX85" fmla="*/ 378556 w 491377"/>
                <a:gd name="connsiteY85" fmla="*/ 416113 h 491101"/>
                <a:gd name="connsiteX86" fmla="*/ 399992 w 491377"/>
                <a:gd name="connsiteY86" fmla="*/ 427416 h 491101"/>
                <a:gd name="connsiteX87" fmla="*/ 416327 w 491377"/>
                <a:gd name="connsiteY87" fmla="*/ 424935 h 491101"/>
                <a:gd name="connsiteX88" fmla="*/ 442381 w 491377"/>
                <a:gd name="connsiteY88" fmla="*/ 395780 h 491101"/>
                <a:gd name="connsiteX89" fmla="*/ 443001 w 491377"/>
                <a:gd name="connsiteY89" fmla="*/ 379307 h 491101"/>
                <a:gd name="connsiteX90" fmla="*/ 429216 w 491377"/>
                <a:gd name="connsiteY90" fmla="*/ 359181 h 491101"/>
                <a:gd name="connsiteX91" fmla="*/ 427769 w 491377"/>
                <a:gd name="connsiteY91" fmla="*/ 342984 h 491101"/>
                <a:gd name="connsiteX92" fmla="*/ 446172 w 491377"/>
                <a:gd name="connsiteY92" fmla="*/ 326442 h 491101"/>
                <a:gd name="connsiteX93" fmla="*/ 245601 w 491377"/>
                <a:gd name="connsiteY93" fmla="*/ 412322 h 491101"/>
                <a:gd name="connsiteX94" fmla="*/ 78872 w 491377"/>
                <a:gd name="connsiteY94" fmla="*/ 245593 h 491101"/>
                <a:gd name="connsiteX95" fmla="*/ 245601 w 491377"/>
                <a:gd name="connsiteY95" fmla="*/ 78864 h 491101"/>
                <a:gd name="connsiteX96" fmla="*/ 412330 w 491377"/>
                <a:gd name="connsiteY96" fmla="*/ 245593 h 491101"/>
                <a:gd name="connsiteX97" fmla="*/ 245601 w 491377"/>
                <a:gd name="connsiteY97" fmla="*/ 412322 h 4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91377" h="491101">
                  <a:moveTo>
                    <a:pt x="446172" y="326442"/>
                  </a:moveTo>
                  <a:lnTo>
                    <a:pt x="470364" y="325545"/>
                  </a:lnTo>
                  <a:cubicBezTo>
                    <a:pt x="476347" y="325001"/>
                    <a:pt x="481426" y="320928"/>
                    <a:pt x="483253" y="315207"/>
                  </a:cubicBezTo>
                  <a:lnTo>
                    <a:pt x="491248" y="276954"/>
                  </a:lnTo>
                  <a:cubicBezTo>
                    <a:pt x="491862" y="270971"/>
                    <a:pt x="488815" y="265209"/>
                    <a:pt x="483529" y="262342"/>
                  </a:cubicBezTo>
                  <a:lnTo>
                    <a:pt x="461749" y="251727"/>
                  </a:lnTo>
                  <a:cubicBezTo>
                    <a:pt x="456303" y="248771"/>
                    <a:pt x="452761" y="243229"/>
                    <a:pt x="452375" y="237047"/>
                  </a:cubicBezTo>
                  <a:cubicBezTo>
                    <a:pt x="452375" y="237047"/>
                    <a:pt x="452375" y="234220"/>
                    <a:pt x="451754" y="227604"/>
                  </a:cubicBezTo>
                  <a:lnTo>
                    <a:pt x="451754" y="225329"/>
                  </a:lnTo>
                  <a:cubicBezTo>
                    <a:pt x="451754" y="222848"/>
                    <a:pt x="455063" y="218437"/>
                    <a:pt x="459887" y="215335"/>
                  </a:cubicBezTo>
                  <a:lnTo>
                    <a:pt x="480565" y="202377"/>
                  </a:lnTo>
                  <a:cubicBezTo>
                    <a:pt x="485507" y="198952"/>
                    <a:pt x="487899" y="192886"/>
                    <a:pt x="486630" y="187007"/>
                  </a:cubicBezTo>
                  <a:lnTo>
                    <a:pt x="474499" y="149857"/>
                  </a:lnTo>
                  <a:cubicBezTo>
                    <a:pt x="472073" y="144439"/>
                    <a:pt x="466649" y="141000"/>
                    <a:pt x="460715" y="141103"/>
                  </a:cubicBezTo>
                  <a:lnTo>
                    <a:pt x="436453" y="142826"/>
                  </a:lnTo>
                  <a:cubicBezTo>
                    <a:pt x="430670" y="143157"/>
                    <a:pt x="425108" y="140566"/>
                    <a:pt x="421634" y="135934"/>
                  </a:cubicBezTo>
                  <a:cubicBezTo>
                    <a:pt x="419084" y="131729"/>
                    <a:pt x="413846" y="117186"/>
                    <a:pt x="416465" y="112224"/>
                  </a:cubicBezTo>
                  <a:lnTo>
                    <a:pt x="427769" y="90788"/>
                  </a:lnTo>
                  <a:cubicBezTo>
                    <a:pt x="430319" y="85343"/>
                    <a:pt x="429340" y="78899"/>
                    <a:pt x="425287" y="74453"/>
                  </a:cubicBezTo>
                  <a:lnTo>
                    <a:pt x="396201" y="48400"/>
                  </a:lnTo>
                  <a:cubicBezTo>
                    <a:pt x="391321" y="44864"/>
                    <a:pt x="384787" y="44616"/>
                    <a:pt x="379659" y="47779"/>
                  </a:cubicBezTo>
                  <a:lnTo>
                    <a:pt x="359602" y="61564"/>
                  </a:lnTo>
                  <a:cubicBezTo>
                    <a:pt x="354777" y="64762"/>
                    <a:pt x="348671" y="65328"/>
                    <a:pt x="343336" y="63081"/>
                  </a:cubicBezTo>
                  <a:cubicBezTo>
                    <a:pt x="339063" y="60737"/>
                    <a:pt x="327277" y="50743"/>
                    <a:pt x="327001" y="45091"/>
                  </a:cubicBezTo>
                  <a:lnTo>
                    <a:pt x="326036" y="20899"/>
                  </a:lnTo>
                  <a:cubicBezTo>
                    <a:pt x="325547" y="14902"/>
                    <a:pt x="321494" y="9788"/>
                    <a:pt x="315766" y="7941"/>
                  </a:cubicBezTo>
                  <a:lnTo>
                    <a:pt x="277513" y="15"/>
                  </a:lnTo>
                  <a:cubicBezTo>
                    <a:pt x="271530" y="-599"/>
                    <a:pt x="265768" y="2448"/>
                    <a:pt x="262901" y="7734"/>
                  </a:cubicBezTo>
                  <a:lnTo>
                    <a:pt x="251804" y="29308"/>
                  </a:lnTo>
                  <a:cubicBezTo>
                    <a:pt x="248799" y="34732"/>
                    <a:pt x="243244" y="38261"/>
                    <a:pt x="237054" y="38681"/>
                  </a:cubicBezTo>
                  <a:cubicBezTo>
                    <a:pt x="237054" y="38681"/>
                    <a:pt x="234228" y="38681"/>
                    <a:pt x="227680" y="39302"/>
                  </a:cubicBezTo>
                  <a:lnTo>
                    <a:pt x="225337" y="39302"/>
                  </a:lnTo>
                  <a:cubicBezTo>
                    <a:pt x="222856" y="39302"/>
                    <a:pt x="218445" y="35925"/>
                    <a:pt x="215412" y="31169"/>
                  </a:cubicBezTo>
                  <a:lnTo>
                    <a:pt x="202454" y="10491"/>
                  </a:lnTo>
                  <a:cubicBezTo>
                    <a:pt x="199001" y="5584"/>
                    <a:pt x="192956" y="3199"/>
                    <a:pt x="187084" y="4426"/>
                  </a:cubicBezTo>
                  <a:lnTo>
                    <a:pt x="149865" y="16557"/>
                  </a:lnTo>
                  <a:cubicBezTo>
                    <a:pt x="144475" y="19010"/>
                    <a:pt x="141042" y="24421"/>
                    <a:pt x="141111" y="30342"/>
                  </a:cubicBezTo>
                  <a:lnTo>
                    <a:pt x="142834" y="54603"/>
                  </a:lnTo>
                  <a:cubicBezTo>
                    <a:pt x="143186" y="60407"/>
                    <a:pt x="140594" y="66003"/>
                    <a:pt x="135942" y="69491"/>
                  </a:cubicBezTo>
                  <a:cubicBezTo>
                    <a:pt x="131806" y="72041"/>
                    <a:pt x="117263" y="77279"/>
                    <a:pt x="112232" y="74591"/>
                  </a:cubicBezTo>
                  <a:lnTo>
                    <a:pt x="90865" y="63770"/>
                  </a:lnTo>
                  <a:cubicBezTo>
                    <a:pt x="85427" y="61220"/>
                    <a:pt x="78996" y="62171"/>
                    <a:pt x="74530" y="66182"/>
                  </a:cubicBezTo>
                  <a:lnTo>
                    <a:pt x="48476" y="95337"/>
                  </a:lnTo>
                  <a:cubicBezTo>
                    <a:pt x="44941" y="100217"/>
                    <a:pt x="44693" y="106751"/>
                    <a:pt x="47856" y="111879"/>
                  </a:cubicBezTo>
                  <a:lnTo>
                    <a:pt x="61641" y="131936"/>
                  </a:lnTo>
                  <a:cubicBezTo>
                    <a:pt x="64812" y="136775"/>
                    <a:pt x="65356" y="142882"/>
                    <a:pt x="63089" y="148203"/>
                  </a:cubicBezTo>
                  <a:cubicBezTo>
                    <a:pt x="60745" y="152407"/>
                    <a:pt x="50751" y="164262"/>
                    <a:pt x="45099" y="164469"/>
                  </a:cubicBezTo>
                  <a:lnTo>
                    <a:pt x="20906" y="165434"/>
                  </a:lnTo>
                  <a:cubicBezTo>
                    <a:pt x="14910" y="165923"/>
                    <a:pt x="9796" y="169976"/>
                    <a:pt x="7949" y="175703"/>
                  </a:cubicBezTo>
                  <a:lnTo>
                    <a:pt x="22" y="214025"/>
                  </a:lnTo>
                  <a:cubicBezTo>
                    <a:pt x="-570" y="220001"/>
                    <a:pt x="2469" y="225757"/>
                    <a:pt x="7742" y="228637"/>
                  </a:cubicBezTo>
                  <a:lnTo>
                    <a:pt x="29591" y="239183"/>
                  </a:lnTo>
                  <a:cubicBezTo>
                    <a:pt x="34960" y="242202"/>
                    <a:pt x="38462" y="247716"/>
                    <a:pt x="38896" y="253864"/>
                  </a:cubicBezTo>
                  <a:cubicBezTo>
                    <a:pt x="38896" y="253864"/>
                    <a:pt x="38896" y="256759"/>
                    <a:pt x="39516" y="263307"/>
                  </a:cubicBezTo>
                  <a:lnTo>
                    <a:pt x="39516" y="265650"/>
                  </a:lnTo>
                  <a:cubicBezTo>
                    <a:pt x="39861" y="268132"/>
                    <a:pt x="36208" y="272542"/>
                    <a:pt x="31452" y="275575"/>
                  </a:cubicBezTo>
                  <a:lnTo>
                    <a:pt x="10775" y="288533"/>
                  </a:lnTo>
                  <a:cubicBezTo>
                    <a:pt x="5819" y="291952"/>
                    <a:pt x="3420" y="298024"/>
                    <a:pt x="4709" y="303903"/>
                  </a:cubicBezTo>
                  <a:lnTo>
                    <a:pt x="16840" y="341054"/>
                  </a:lnTo>
                  <a:cubicBezTo>
                    <a:pt x="19259" y="346485"/>
                    <a:pt x="24684" y="349952"/>
                    <a:pt x="30625" y="349876"/>
                  </a:cubicBezTo>
                  <a:lnTo>
                    <a:pt x="54818" y="348084"/>
                  </a:lnTo>
                  <a:cubicBezTo>
                    <a:pt x="60621" y="347760"/>
                    <a:pt x="66204" y="350345"/>
                    <a:pt x="69705" y="354976"/>
                  </a:cubicBezTo>
                  <a:cubicBezTo>
                    <a:pt x="72255" y="359181"/>
                    <a:pt x="77425" y="373724"/>
                    <a:pt x="74806" y="378687"/>
                  </a:cubicBezTo>
                  <a:lnTo>
                    <a:pt x="63571" y="400122"/>
                  </a:lnTo>
                  <a:cubicBezTo>
                    <a:pt x="61021" y="405560"/>
                    <a:pt x="61972" y="411991"/>
                    <a:pt x="65983" y="416457"/>
                  </a:cubicBezTo>
                  <a:lnTo>
                    <a:pt x="95138" y="442580"/>
                  </a:lnTo>
                  <a:cubicBezTo>
                    <a:pt x="100046" y="446061"/>
                    <a:pt x="106552" y="446274"/>
                    <a:pt x="111680" y="443131"/>
                  </a:cubicBezTo>
                  <a:lnTo>
                    <a:pt x="131737" y="429346"/>
                  </a:lnTo>
                  <a:cubicBezTo>
                    <a:pt x="136562" y="426148"/>
                    <a:pt x="142669" y="425583"/>
                    <a:pt x="148004" y="427830"/>
                  </a:cubicBezTo>
                  <a:cubicBezTo>
                    <a:pt x="152277" y="430173"/>
                    <a:pt x="164063" y="440236"/>
                    <a:pt x="164270" y="445888"/>
                  </a:cubicBezTo>
                  <a:lnTo>
                    <a:pt x="165235" y="470081"/>
                  </a:lnTo>
                  <a:cubicBezTo>
                    <a:pt x="165779" y="476056"/>
                    <a:pt x="169811" y="481143"/>
                    <a:pt x="175505" y="483039"/>
                  </a:cubicBezTo>
                  <a:lnTo>
                    <a:pt x="213827" y="490965"/>
                  </a:lnTo>
                  <a:cubicBezTo>
                    <a:pt x="219809" y="491557"/>
                    <a:pt x="225558" y="488518"/>
                    <a:pt x="228439" y="483245"/>
                  </a:cubicBezTo>
                  <a:lnTo>
                    <a:pt x="238984" y="461396"/>
                  </a:lnTo>
                  <a:cubicBezTo>
                    <a:pt x="242030" y="456006"/>
                    <a:pt x="247558" y="452491"/>
                    <a:pt x="253734" y="452022"/>
                  </a:cubicBezTo>
                  <a:cubicBezTo>
                    <a:pt x="253734" y="452022"/>
                    <a:pt x="256560" y="452022"/>
                    <a:pt x="263177" y="451471"/>
                  </a:cubicBezTo>
                  <a:lnTo>
                    <a:pt x="265451" y="451471"/>
                  </a:lnTo>
                  <a:cubicBezTo>
                    <a:pt x="267933" y="451471"/>
                    <a:pt x="272344" y="454779"/>
                    <a:pt x="275376" y="459535"/>
                  </a:cubicBezTo>
                  <a:lnTo>
                    <a:pt x="288334" y="480212"/>
                  </a:lnTo>
                  <a:cubicBezTo>
                    <a:pt x="291753" y="485168"/>
                    <a:pt x="297825" y="487567"/>
                    <a:pt x="303704" y="486278"/>
                  </a:cubicBezTo>
                  <a:lnTo>
                    <a:pt x="340924" y="474147"/>
                  </a:lnTo>
                  <a:cubicBezTo>
                    <a:pt x="346341" y="471721"/>
                    <a:pt x="349781" y="466297"/>
                    <a:pt x="349677" y="460362"/>
                  </a:cubicBezTo>
                  <a:lnTo>
                    <a:pt x="347954" y="436101"/>
                  </a:lnTo>
                  <a:cubicBezTo>
                    <a:pt x="347616" y="430318"/>
                    <a:pt x="350201" y="424749"/>
                    <a:pt x="354846" y="421282"/>
                  </a:cubicBezTo>
                  <a:cubicBezTo>
                    <a:pt x="358982" y="418732"/>
                    <a:pt x="373525" y="413493"/>
                    <a:pt x="378556" y="416113"/>
                  </a:cubicBezTo>
                  <a:lnTo>
                    <a:pt x="399992" y="427416"/>
                  </a:lnTo>
                  <a:cubicBezTo>
                    <a:pt x="405437" y="429966"/>
                    <a:pt x="411881" y="428988"/>
                    <a:pt x="416327" y="424935"/>
                  </a:cubicBezTo>
                  <a:lnTo>
                    <a:pt x="442381" y="395780"/>
                  </a:lnTo>
                  <a:cubicBezTo>
                    <a:pt x="445903" y="390921"/>
                    <a:pt x="446151" y="384414"/>
                    <a:pt x="443001" y="379307"/>
                  </a:cubicBezTo>
                  <a:lnTo>
                    <a:pt x="429216" y="359181"/>
                  </a:lnTo>
                  <a:cubicBezTo>
                    <a:pt x="426080" y="354356"/>
                    <a:pt x="425536" y="348291"/>
                    <a:pt x="427769" y="342984"/>
                  </a:cubicBezTo>
                  <a:cubicBezTo>
                    <a:pt x="430595" y="338503"/>
                    <a:pt x="440589" y="326649"/>
                    <a:pt x="446172" y="326442"/>
                  </a:cubicBezTo>
                  <a:close/>
                  <a:moveTo>
                    <a:pt x="245601" y="412322"/>
                  </a:moveTo>
                  <a:cubicBezTo>
                    <a:pt x="153518" y="412322"/>
                    <a:pt x="78872" y="337676"/>
                    <a:pt x="78872" y="245593"/>
                  </a:cubicBezTo>
                  <a:cubicBezTo>
                    <a:pt x="78872" y="153510"/>
                    <a:pt x="153518" y="78864"/>
                    <a:pt x="245601" y="78864"/>
                  </a:cubicBezTo>
                  <a:cubicBezTo>
                    <a:pt x="337684" y="78864"/>
                    <a:pt x="412330" y="153510"/>
                    <a:pt x="412330" y="245593"/>
                  </a:cubicBezTo>
                  <a:cubicBezTo>
                    <a:pt x="412212" y="337628"/>
                    <a:pt x="337636" y="412204"/>
                    <a:pt x="245601" y="41232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4B8B97F3-B2C9-DEA1-1950-40F03AD4B04C}"/>
              </a:ext>
            </a:extLst>
          </p:cNvPr>
          <p:cNvSpPr/>
          <p:nvPr/>
        </p:nvSpPr>
        <p:spPr>
          <a:xfrm>
            <a:off x="4315746" y="4883278"/>
            <a:ext cx="373840" cy="373840"/>
          </a:xfrm>
          <a:custGeom>
            <a:avLst/>
            <a:gdLst>
              <a:gd name="connsiteX0" fmla="*/ 249318 w 498600"/>
              <a:gd name="connsiteY0" fmla="*/ -63 h 498600"/>
              <a:gd name="connsiteX1" fmla="*/ -51 w 498600"/>
              <a:gd name="connsiteY1" fmla="*/ 249168 h 498600"/>
              <a:gd name="connsiteX2" fmla="*/ 249180 w 498600"/>
              <a:gd name="connsiteY2" fmla="*/ 498538 h 498600"/>
              <a:gd name="connsiteX3" fmla="*/ 498550 w 498600"/>
              <a:gd name="connsiteY3" fmla="*/ 249306 h 498600"/>
              <a:gd name="connsiteX4" fmla="*/ 498550 w 498600"/>
              <a:gd name="connsiteY4" fmla="*/ 249168 h 498600"/>
              <a:gd name="connsiteX5" fmla="*/ 249318 w 498600"/>
              <a:gd name="connsiteY5" fmla="*/ -63 h 498600"/>
              <a:gd name="connsiteX6" fmla="*/ 218509 w 498600"/>
              <a:gd name="connsiteY6" fmla="*/ 29850 h 498600"/>
              <a:gd name="connsiteX7" fmla="*/ 278887 w 498600"/>
              <a:gd name="connsiteY7" fmla="*/ 29850 h 498600"/>
              <a:gd name="connsiteX8" fmla="*/ 278887 w 498600"/>
              <a:gd name="connsiteY8" fmla="*/ 212776 h 498600"/>
              <a:gd name="connsiteX9" fmla="*/ 218509 w 498600"/>
              <a:gd name="connsiteY9" fmla="*/ 212776 h 498600"/>
              <a:gd name="connsiteX10" fmla="*/ 249318 w 498600"/>
              <a:gd name="connsiteY10" fmla="*/ 447878 h 498600"/>
              <a:gd name="connsiteX11" fmla="*/ 50629 w 498600"/>
              <a:gd name="connsiteY11" fmla="*/ 249561 h 498600"/>
              <a:gd name="connsiteX12" fmla="*/ 185494 w 498600"/>
              <a:gd name="connsiteY12" fmla="*/ 61349 h 498600"/>
              <a:gd name="connsiteX13" fmla="*/ 185494 w 498600"/>
              <a:gd name="connsiteY13" fmla="*/ 115385 h 498600"/>
              <a:gd name="connsiteX14" fmla="*/ 115301 w 498600"/>
              <a:gd name="connsiteY14" fmla="*/ 313158 h 498600"/>
              <a:gd name="connsiteX15" fmla="*/ 313074 w 498600"/>
              <a:gd name="connsiteY15" fmla="*/ 383358 h 498600"/>
              <a:gd name="connsiteX16" fmla="*/ 383266 w 498600"/>
              <a:gd name="connsiteY16" fmla="*/ 185578 h 498600"/>
              <a:gd name="connsiteX17" fmla="*/ 313074 w 498600"/>
              <a:gd name="connsiteY17" fmla="*/ 115385 h 498600"/>
              <a:gd name="connsiteX18" fmla="*/ 313074 w 498600"/>
              <a:gd name="connsiteY18" fmla="*/ 61349 h 498600"/>
              <a:gd name="connsiteX19" fmla="*/ 437462 w 498600"/>
              <a:gd name="connsiteY19" fmla="*/ 313013 h 498600"/>
              <a:gd name="connsiteX20" fmla="*/ 249318 w 498600"/>
              <a:gd name="connsiteY20" fmla="*/ 447878 h 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600" h="498600">
                <a:moveTo>
                  <a:pt x="249318" y="-63"/>
                </a:moveTo>
                <a:cubicBezTo>
                  <a:pt x="111634" y="-105"/>
                  <a:pt x="-10" y="111484"/>
                  <a:pt x="-51" y="249168"/>
                </a:cubicBezTo>
                <a:cubicBezTo>
                  <a:pt x="-92" y="386852"/>
                  <a:pt x="111497" y="498496"/>
                  <a:pt x="249180" y="498538"/>
                </a:cubicBezTo>
                <a:cubicBezTo>
                  <a:pt x="386864" y="498572"/>
                  <a:pt x="498508" y="386990"/>
                  <a:pt x="498550" y="249306"/>
                </a:cubicBezTo>
                <a:cubicBezTo>
                  <a:pt x="498550" y="249258"/>
                  <a:pt x="498550" y="249217"/>
                  <a:pt x="498550" y="249168"/>
                </a:cubicBezTo>
                <a:cubicBezTo>
                  <a:pt x="498550" y="111519"/>
                  <a:pt x="386968" y="-63"/>
                  <a:pt x="249318" y="-63"/>
                </a:cubicBezTo>
                <a:close/>
                <a:moveTo>
                  <a:pt x="218509" y="29850"/>
                </a:moveTo>
                <a:lnTo>
                  <a:pt x="278887" y="29850"/>
                </a:lnTo>
                <a:lnTo>
                  <a:pt x="278887" y="212776"/>
                </a:lnTo>
                <a:lnTo>
                  <a:pt x="218509" y="212776"/>
                </a:lnTo>
                <a:close/>
                <a:moveTo>
                  <a:pt x="249318" y="447878"/>
                </a:moveTo>
                <a:cubicBezTo>
                  <a:pt x="139687" y="447981"/>
                  <a:pt x="50733" y="359193"/>
                  <a:pt x="50629" y="249561"/>
                </a:cubicBezTo>
                <a:cubicBezTo>
                  <a:pt x="50547" y="164391"/>
                  <a:pt x="104811" y="88657"/>
                  <a:pt x="185494" y="61349"/>
                </a:cubicBezTo>
                <a:lnTo>
                  <a:pt x="185494" y="115385"/>
                </a:lnTo>
                <a:cubicBezTo>
                  <a:pt x="111497" y="150613"/>
                  <a:pt x="80067" y="239160"/>
                  <a:pt x="115301" y="313158"/>
                </a:cubicBezTo>
                <a:cubicBezTo>
                  <a:pt x="150529" y="387156"/>
                  <a:pt x="239076" y="418585"/>
                  <a:pt x="313074" y="383358"/>
                </a:cubicBezTo>
                <a:cubicBezTo>
                  <a:pt x="387071" y="348123"/>
                  <a:pt x="418501" y="259576"/>
                  <a:pt x="383266" y="185578"/>
                </a:cubicBezTo>
                <a:cubicBezTo>
                  <a:pt x="368620" y="154817"/>
                  <a:pt x="343835" y="130032"/>
                  <a:pt x="313074" y="115385"/>
                </a:cubicBezTo>
                <a:lnTo>
                  <a:pt x="313074" y="61349"/>
                </a:lnTo>
                <a:cubicBezTo>
                  <a:pt x="416915" y="96493"/>
                  <a:pt x="472606" y="209164"/>
                  <a:pt x="437462" y="313013"/>
                </a:cubicBezTo>
                <a:cubicBezTo>
                  <a:pt x="410168" y="393669"/>
                  <a:pt x="334468" y="447926"/>
                  <a:pt x="249318" y="447878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6">
            <a:extLst>
              <a:ext uri="{FF2B5EF4-FFF2-40B4-BE49-F238E27FC236}">
                <a16:creationId xmlns:a16="http://schemas.microsoft.com/office/drawing/2014/main" id="{D89079E3-D1D4-9BBC-DBEF-0ED8E5857272}"/>
              </a:ext>
            </a:extLst>
          </p:cNvPr>
          <p:cNvSpPr/>
          <p:nvPr/>
        </p:nvSpPr>
        <p:spPr>
          <a:xfrm>
            <a:off x="4141605" y="1579578"/>
            <a:ext cx="731520" cy="731520"/>
          </a:xfrm>
          <a:prstGeom prst="flowChartDocumen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5">
            <a:extLst>
              <a:ext uri="{FF2B5EF4-FFF2-40B4-BE49-F238E27FC236}">
                <a16:creationId xmlns:a16="http://schemas.microsoft.com/office/drawing/2014/main" id="{6A65DE54-23FF-D608-EE4F-5413B2DF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795" y="1513703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推广范围</a:t>
            </a:r>
            <a:endParaRPr lang="en-US" altLang="zh-CN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6" name="4">
            <a:extLst>
              <a:ext uri="{FF2B5EF4-FFF2-40B4-BE49-F238E27FC236}">
                <a16:creationId xmlns:a16="http://schemas.microsoft.com/office/drawing/2014/main" id="{744F2BBC-A3FF-E8AA-0DF4-4EC33ABC6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869109"/>
            <a:ext cx="3246845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在这里输入你的正文阐述与关键词标题相关的具体内容，若字数太多酌情先删减文案，再缩小字号，在这里输入你的正文阐述与关键词标题相关的具体内容</a:t>
            </a: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9AC12AA6-7BA0-49CA-E3CA-F5354ABF98C0}"/>
              </a:ext>
            </a:extLst>
          </p:cNvPr>
          <p:cNvSpPr/>
          <p:nvPr/>
        </p:nvSpPr>
        <p:spPr>
          <a:xfrm>
            <a:off x="4374113" y="1747627"/>
            <a:ext cx="266505" cy="333019"/>
          </a:xfrm>
          <a:custGeom>
            <a:avLst/>
            <a:gdLst>
              <a:gd name="connsiteX0" fmla="*/ 316382 w 355445"/>
              <a:gd name="connsiteY0" fmla="*/ 178804 h 444157"/>
              <a:gd name="connsiteX1" fmla="*/ 305837 w 355445"/>
              <a:gd name="connsiteY1" fmla="*/ 178804 h 444157"/>
              <a:gd name="connsiteX2" fmla="*/ 305837 w 355445"/>
              <a:gd name="connsiteY2" fmla="*/ 131108 h 444157"/>
              <a:gd name="connsiteX3" fmla="*/ 180642 w 355445"/>
              <a:gd name="connsiteY3" fmla="*/ -28 h 444157"/>
              <a:gd name="connsiteX4" fmla="*/ 49506 w 355445"/>
              <a:gd name="connsiteY4" fmla="*/ 125166 h 444157"/>
              <a:gd name="connsiteX5" fmla="*/ 49506 w 355445"/>
              <a:gd name="connsiteY5" fmla="*/ 131108 h 444157"/>
              <a:gd name="connsiteX6" fmla="*/ 49506 w 355445"/>
              <a:gd name="connsiteY6" fmla="*/ 178804 h 444157"/>
              <a:gd name="connsiteX7" fmla="*/ 38961 w 355445"/>
              <a:gd name="connsiteY7" fmla="*/ 178804 h 444157"/>
              <a:gd name="connsiteX8" fmla="*/ -51 w 355445"/>
              <a:gd name="connsiteY8" fmla="*/ 218091 h 444157"/>
              <a:gd name="connsiteX9" fmla="*/ -51 w 355445"/>
              <a:gd name="connsiteY9" fmla="*/ 218159 h 444157"/>
              <a:gd name="connsiteX10" fmla="*/ -51 w 355445"/>
              <a:gd name="connsiteY10" fmla="*/ 404807 h 444157"/>
              <a:gd name="connsiteX11" fmla="*/ 38961 w 355445"/>
              <a:gd name="connsiteY11" fmla="*/ 444094 h 444157"/>
              <a:gd name="connsiteX12" fmla="*/ 38961 w 355445"/>
              <a:gd name="connsiteY12" fmla="*/ 444094 h 444157"/>
              <a:gd name="connsiteX13" fmla="*/ 316382 w 355445"/>
              <a:gd name="connsiteY13" fmla="*/ 444094 h 444157"/>
              <a:gd name="connsiteX14" fmla="*/ 355394 w 355445"/>
              <a:gd name="connsiteY14" fmla="*/ 404807 h 444157"/>
              <a:gd name="connsiteX15" fmla="*/ 355394 w 355445"/>
              <a:gd name="connsiteY15" fmla="*/ 404807 h 444157"/>
              <a:gd name="connsiteX16" fmla="*/ 355394 w 355445"/>
              <a:gd name="connsiteY16" fmla="*/ 218159 h 444157"/>
              <a:gd name="connsiteX17" fmla="*/ 316451 w 355445"/>
              <a:gd name="connsiteY17" fmla="*/ 178804 h 444157"/>
              <a:gd name="connsiteX18" fmla="*/ 316382 w 355445"/>
              <a:gd name="connsiteY18" fmla="*/ 178804 h 444157"/>
              <a:gd name="connsiteX19" fmla="*/ 194041 w 355445"/>
              <a:gd name="connsiteY19" fmla="*/ 314034 h 444157"/>
              <a:gd name="connsiteX20" fmla="*/ 194041 w 355445"/>
              <a:gd name="connsiteY20" fmla="*/ 338433 h 444157"/>
              <a:gd name="connsiteX21" fmla="*/ 187148 w 355445"/>
              <a:gd name="connsiteY21" fmla="*/ 344981 h 444157"/>
              <a:gd name="connsiteX22" fmla="*/ 167505 w 355445"/>
              <a:gd name="connsiteY22" fmla="*/ 344981 h 444157"/>
              <a:gd name="connsiteX23" fmla="*/ 160957 w 355445"/>
              <a:gd name="connsiteY23" fmla="*/ 338433 h 444157"/>
              <a:gd name="connsiteX24" fmla="*/ 160957 w 355445"/>
              <a:gd name="connsiteY24" fmla="*/ 314034 h 444157"/>
              <a:gd name="connsiteX25" fmla="*/ 150577 w 355445"/>
              <a:gd name="connsiteY25" fmla="*/ 270914 h 444157"/>
              <a:gd name="connsiteX26" fmla="*/ 193696 w 355445"/>
              <a:gd name="connsiteY26" fmla="*/ 260534 h 444157"/>
              <a:gd name="connsiteX27" fmla="*/ 204076 w 355445"/>
              <a:gd name="connsiteY27" fmla="*/ 303654 h 444157"/>
              <a:gd name="connsiteX28" fmla="*/ 193696 w 355445"/>
              <a:gd name="connsiteY28" fmla="*/ 314034 h 444157"/>
              <a:gd name="connsiteX29" fmla="*/ 249663 w 355445"/>
              <a:gd name="connsiteY29" fmla="*/ 178804 h 444157"/>
              <a:gd name="connsiteX30" fmla="*/ 105680 w 355445"/>
              <a:gd name="connsiteY30" fmla="*/ 178804 h 444157"/>
              <a:gd name="connsiteX31" fmla="*/ 105680 w 355445"/>
              <a:gd name="connsiteY31" fmla="*/ 131108 h 444157"/>
              <a:gd name="connsiteX32" fmla="*/ 175445 w 355445"/>
              <a:gd name="connsiteY32" fmla="*/ 56890 h 444157"/>
              <a:gd name="connsiteX33" fmla="*/ 249663 w 355445"/>
              <a:gd name="connsiteY33" fmla="*/ 126655 h 444157"/>
              <a:gd name="connsiteX34" fmla="*/ 249663 w 355445"/>
              <a:gd name="connsiteY34" fmla="*/ 131108 h 44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5445" h="444157">
                <a:moveTo>
                  <a:pt x="316382" y="178804"/>
                </a:moveTo>
                <a:lnTo>
                  <a:pt x="305837" y="178804"/>
                </a:lnTo>
                <a:lnTo>
                  <a:pt x="305837" y="131108"/>
                </a:lnTo>
                <a:cubicBezTo>
                  <a:pt x="307477" y="60322"/>
                  <a:pt x="251428" y="1612"/>
                  <a:pt x="180642" y="-28"/>
                </a:cubicBezTo>
                <a:cubicBezTo>
                  <a:pt x="109863" y="-1669"/>
                  <a:pt x="51146" y="54381"/>
                  <a:pt x="49506" y="125166"/>
                </a:cubicBezTo>
                <a:cubicBezTo>
                  <a:pt x="49458" y="127145"/>
                  <a:pt x="49458" y="129129"/>
                  <a:pt x="49506" y="131108"/>
                </a:cubicBezTo>
                <a:lnTo>
                  <a:pt x="49506" y="178804"/>
                </a:lnTo>
                <a:lnTo>
                  <a:pt x="38961" y="178804"/>
                </a:lnTo>
                <a:cubicBezTo>
                  <a:pt x="17339" y="178879"/>
                  <a:pt x="-127" y="196469"/>
                  <a:pt x="-51" y="218091"/>
                </a:cubicBezTo>
                <a:cubicBezTo>
                  <a:pt x="-51" y="218111"/>
                  <a:pt x="-51" y="218139"/>
                  <a:pt x="-51" y="218159"/>
                </a:cubicBezTo>
                <a:lnTo>
                  <a:pt x="-51" y="404807"/>
                </a:lnTo>
                <a:cubicBezTo>
                  <a:pt x="-127" y="426429"/>
                  <a:pt x="17339" y="444019"/>
                  <a:pt x="38961" y="444094"/>
                </a:cubicBezTo>
                <a:cubicBezTo>
                  <a:pt x="38961" y="444094"/>
                  <a:pt x="38961" y="444094"/>
                  <a:pt x="38961" y="444094"/>
                </a:cubicBezTo>
                <a:lnTo>
                  <a:pt x="316382" y="444094"/>
                </a:lnTo>
                <a:cubicBezTo>
                  <a:pt x="338004" y="444019"/>
                  <a:pt x="355469" y="426429"/>
                  <a:pt x="355394" y="404807"/>
                </a:cubicBezTo>
                <a:cubicBezTo>
                  <a:pt x="355394" y="404807"/>
                  <a:pt x="355394" y="404807"/>
                  <a:pt x="355394" y="404807"/>
                </a:cubicBezTo>
                <a:lnTo>
                  <a:pt x="355394" y="218159"/>
                </a:lnTo>
                <a:cubicBezTo>
                  <a:pt x="355511" y="196538"/>
                  <a:pt x="338073" y="178920"/>
                  <a:pt x="316451" y="178804"/>
                </a:cubicBezTo>
                <a:cubicBezTo>
                  <a:pt x="316430" y="178804"/>
                  <a:pt x="316403" y="178804"/>
                  <a:pt x="316382" y="178804"/>
                </a:cubicBezTo>
                <a:close/>
                <a:moveTo>
                  <a:pt x="194041" y="314034"/>
                </a:moveTo>
                <a:lnTo>
                  <a:pt x="194041" y="338433"/>
                </a:lnTo>
                <a:cubicBezTo>
                  <a:pt x="193855" y="342107"/>
                  <a:pt x="190822" y="344987"/>
                  <a:pt x="187148" y="344981"/>
                </a:cubicBezTo>
                <a:lnTo>
                  <a:pt x="167505" y="344981"/>
                </a:lnTo>
                <a:cubicBezTo>
                  <a:pt x="163962" y="344808"/>
                  <a:pt x="161129" y="341976"/>
                  <a:pt x="160957" y="338433"/>
                </a:cubicBezTo>
                <a:lnTo>
                  <a:pt x="160957" y="314034"/>
                </a:lnTo>
                <a:cubicBezTo>
                  <a:pt x="146187" y="304991"/>
                  <a:pt x="141534" y="285685"/>
                  <a:pt x="150577" y="270914"/>
                </a:cubicBezTo>
                <a:cubicBezTo>
                  <a:pt x="159620" y="256144"/>
                  <a:pt x="178926" y="251491"/>
                  <a:pt x="193696" y="260534"/>
                </a:cubicBezTo>
                <a:cubicBezTo>
                  <a:pt x="208467" y="269577"/>
                  <a:pt x="213119" y="288883"/>
                  <a:pt x="204076" y="303654"/>
                </a:cubicBezTo>
                <a:cubicBezTo>
                  <a:pt x="201485" y="307885"/>
                  <a:pt x="197928" y="311442"/>
                  <a:pt x="193696" y="314034"/>
                </a:cubicBezTo>
                <a:close/>
                <a:moveTo>
                  <a:pt x="249663" y="178804"/>
                </a:moveTo>
                <a:lnTo>
                  <a:pt x="105680" y="178804"/>
                </a:lnTo>
                <a:lnTo>
                  <a:pt x="105680" y="131108"/>
                </a:lnTo>
                <a:cubicBezTo>
                  <a:pt x="104446" y="91345"/>
                  <a:pt x="135682" y="58116"/>
                  <a:pt x="175445" y="56890"/>
                </a:cubicBezTo>
                <a:cubicBezTo>
                  <a:pt x="215201" y="55656"/>
                  <a:pt x="248429" y="86892"/>
                  <a:pt x="249663" y="126655"/>
                </a:cubicBezTo>
                <a:cubicBezTo>
                  <a:pt x="249711" y="128137"/>
                  <a:pt x="249711" y="129626"/>
                  <a:pt x="249663" y="131108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3">
            <a:extLst>
              <a:ext uri="{FF2B5EF4-FFF2-40B4-BE49-F238E27FC236}">
                <a16:creationId xmlns:a16="http://schemas.microsoft.com/office/drawing/2014/main" id="{E8F6E749-D93C-22F5-EE33-964D3A5DB35B}"/>
              </a:ext>
            </a:extLst>
          </p:cNvPr>
          <p:cNvSpPr/>
          <p:nvPr/>
        </p:nvSpPr>
        <p:spPr>
          <a:xfrm>
            <a:off x="7320261" y="1579578"/>
            <a:ext cx="731520" cy="731520"/>
          </a:xfrm>
          <a:prstGeom prst="flowChartDocumen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2">
            <a:extLst>
              <a:ext uri="{FF2B5EF4-FFF2-40B4-BE49-F238E27FC236}">
                <a16:creationId xmlns:a16="http://schemas.microsoft.com/office/drawing/2014/main" id="{908D9739-A3F1-D456-09B5-841C7066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581" y="1513703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推广时间</a:t>
            </a:r>
            <a:endParaRPr lang="en-US" altLang="zh-CN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8" name="1">
            <a:extLst>
              <a:ext uri="{FF2B5EF4-FFF2-40B4-BE49-F238E27FC236}">
                <a16:creationId xmlns:a16="http://schemas.microsoft.com/office/drawing/2014/main" id="{26EC401E-86BD-AA38-F7F3-04FAB4694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581" y="1869109"/>
            <a:ext cx="3246844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在这里输入你的正文阐述与关键词标题相关的具体内容，若字数太多酌情先删减文案，再缩小字号，在这里输入你的正文阐述与关键词标题相关的具体内容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D1D9DA2-B378-7E9C-94CF-F09956223822}"/>
              </a:ext>
            </a:extLst>
          </p:cNvPr>
          <p:cNvGrpSpPr/>
          <p:nvPr/>
        </p:nvGrpSpPr>
        <p:grpSpPr>
          <a:xfrm>
            <a:off x="7531288" y="1747627"/>
            <a:ext cx="309466" cy="316116"/>
            <a:chOff x="2826" y="1749"/>
            <a:chExt cx="698" cy="713"/>
          </a:xfrm>
          <a:solidFill>
            <a:schemeClr val="bg1"/>
          </a:solidFill>
        </p:grpSpPr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422E3819-D2C4-FC6C-22E3-A031D35852F2}"/>
                </a:ext>
              </a:extLst>
            </p:cNvPr>
            <p:cNvSpPr/>
            <p:nvPr/>
          </p:nvSpPr>
          <p:spPr>
            <a:xfrm>
              <a:off x="2826" y="2268"/>
              <a:ext cx="698" cy="194"/>
            </a:xfrm>
            <a:custGeom>
              <a:avLst/>
              <a:gdLst>
                <a:gd name="connsiteX0" fmla="*/ 436449 w 443392"/>
                <a:gd name="connsiteY0" fmla="*/ 6 h 123099"/>
                <a:gd name="connsiteX1" fmla="*/ 394129 w 443392"/>
                <a:gd name="connsiteY1" fmla="*/ 6 h 123099"/>
                <a:gd name="connsiteX2" fmla="*/ 387237 w 443392"/>
                <a:gd name="connsiteY2" fmla="*/ 6898 h 123099"/>
                <a:gd name="connsiteX3" fmla="*/ 387237 w 443392"/>
                <a:gd name="connsiteY3" fmla="*/ 66931 h 123099"/>
                <a:gd name="connsiteX4" fmla="*/ 55916 w 443392"/>
                <a:gd name="connsiteY4" fmla="*/ 66931 h 123099"/>
                <a:gd name="connsiteX5" fmla="*/ 55916 w 443392"/>
                <a:gd name="connsiteY5" fmla="*/ 6829 h 123099"/>
                <a:gd name="connsiteX6" fmla="*/ 49023 w 443392"/>
                <a:gd name="connsiteY6" fmla="*/ -63 h 123099"/>
                <a:gd name="connsiteX7" fmla="*/ 6841 w 443392"/>
                <a:gd name="connsiteY7" fmla="*/ -63 h 123099"/>
                <a:gd name="connsiteX8" fmla="*/ -51 w 443392"/>
                <a:gd name="connsiteY8" fmla="*/ 6829 h 123099"/>
                <a:gd name="connsiteX9" fmla="*/ -51 w 443392"/>
                <a:gd name="connsiteY9" fmla="*/ 116144 h 123099"/>
                <a:gd name="connsiteX10" fmla="*/ 6841 w 443392"/>
                <a:gd name="connsiteY10" fmla="*/ 123036 h 123099"/>
                <a:gd name="connsiteX11" fmla="*/ 436449 w 443392"/>
                <a:gd name="connsiteY11" fmla="*/ 123036 h 123099"/>
                <a:gd name="connsiteX12" fmla="*/ 443341 w 443392"/>
                <a:gd name="connsiteY12" fmla="*/ 116144 h 123099"/>
                <a:gd name="connsiteX13" fmla="*/ 443341 w 443392"/>
                <a:gd name="connsiteY13" fmla="*/ 6898 h 123099"/>
                <a:gd name="connsiteX14" fmla="*/ 436449 w 443392"/>
                <a:gd name="connsiteY14" fmla="*/ 6 h 12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392" h="123099">
                  <a:moveTo>
                    <a:pt x="436449" y="6"/>
                  </a:moveTo>
                  <a:lnTo>
                    <a:pt x="394129" y="6"/>
                  </a:lnTo>
                  <a:cubicBezTo>
                    <a:pt x="390324" y="6"/>
                    <a:pt x="387237" y="3093"/>
                    <a:pt x="387237" y="6898"/>
                  </a:cubicBezTo>
                  <a:lnTo>
                    <a:pt x="387237" y="66931"/>
                  </a:lnTo>
                  <a:lnTo>
                    <a:pt x="55916" y="66931"/>
                  </a:lnTo>
                  <a:lnTo>
                    <a:pt x="55916" y="6829"/>
                  </a:lnTo>
                  <a:cubicBezTo>
                    <a:pt x="55916" y="3024"/>
                    <a:pt x="52830" y="-63"/>
                    <a:pt x="49023" y="-63"/>
                  </a:cubicBezTo>
                  <a:lnTo>
                    <a:pt x="6841" y="-63"/>
                  </a:lnTo>
                  <a:cubicBezTo>
                    <a:pt x="3035" y="-63"/>
                    <a:pt x="-51" y="3024"/>
                    <a:pt x="-51" y="6829"/>
                  </a:cubicBezTo>
                  <a:lnTo>
                    <a:pt x="-51" y="116144"/>
                  </a:lnTo>
                  <a:cubicBezTo>
                    <a:pt x="-51" y="119948"/>
                    <a:pt x="3035" y="123036"/>
                    <a:pt x="6841" y="123036"/>
                  </a:cubicBezTo>
                  <a:lnTo>
                    <a:pt x="436449" y="123036"/>
                  </a:lnTo>
                  <a:cubicBezTo>
                    <a:pt x="440253" y="123036"/>
                    <a:pt x="443341" y="119948"/>
                    <a:pt x="443341" y="116144"/>
                  </a:cubicBezTo>
                  <a:lnTo>
                    <a:pt x="443341" y="6898"/>
                  </a:lnTo>
                  <a:cubicBezTo>
                    <a:pt x="443341" y="3093"/>
                    <a:pt x="440253" y="6"/>
                    <a:pt x="436449" y="6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FA924FC6-3867-4DDD-BF06-3854C430DE22}"/>
                </a:ext>
              </a:extLst>
            </p:cNvPr>
            <p:cNvSpPr/>
            <p:nvPr/>
          </p:nvSpPr>
          <p:spPr>
            <a:xfrm>
              <a:off x="3058" y="1749"/>
              <a:ext cx="234" cy="82"/>
            </a:xfrm>
            <a:custGeom>
              <a:avLst/>
              <a:gdLst>
                <a:gd name="connsiteX0" fmla="*/ 140675 w 148670"/>
                <a:gd name="connsiteY0" fmla="*/ 0 h 52038"/>
                <a:gd name="connsiteX1" fmla="*/ 148670 w 148670"/>
                <a:gd name="connsiteY1" fmla="*/ 0 h 52038"/>
                <a:gd name="connsiteX2" fmla="*/ 148670 w 148670"/>
                <a:gd name="connsiteY2" fmla="*/ 52038 h 52038"/>
                <a:gd name="connsiteX3" fmla="*/ 140675 w 148670"/>
                <a:gd name="connsiteY3" fmla="*/ 52038 h 52038"/>
                <a:gd name="connsiteX4" fmla="*/ 7995 w 148670"/>
                <a:gd name="connsiteY4" fmla="*/ 52038 h 52038"/>
                <a:gd name="connsiteX5" fmla="*/ 0 w 148670"/>
                <a:gd name="connsiteY5" fmla="*/ 52038 h 52038"/>
                <a:gd name="connsiteX6" fmla="*/ 0 w 148670"/>
                <a:gd name="connsiteY6" fmla="*/ 0 h 52038"/>
                <a:gd name="connsiteX7" fmla="*/ 7995 w 148670"/>
                <a:gd name="connsiteY7" fmla="*/ 0 h 5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70" h="52038">
                  <a:moveTo>
                    <a:pt x="140675" y="0"/>
                  </a:moveTo>
                  <a:cubicBezTo>
                    <a:pt x="145091" y="0"/>
                    <a:pt x="148670" y="0"/>
                    <a:pt x="148670" y="0"/>
                  </a:cubicBezTo>
                  <a:lnTo>
                    <a:pt x="148670" y="52038"/>
                  </a:lnTo>
                  <a:cubicBezTo>
                    <a:pt x="148670" y="52038"/>
                    <a:pt x="145091" y="52038"/>
                    <a:pt x="140675" y="52038"/>
                  </a:cubicBezTo>
                  <a:lnTo>
                    <a:pt x="7995" y="52038"/>
                  </a:lnTo>
                  <a:cubicBezTo>
                    <a:pt x="3580" y="52038"/>
                    <a:pt x="0" y="52038"/>
                    <a:pt x="0" y="52038"/>
                  </a:cubicBezTo>
                  <a:lnTo>
                    <a:pt x="0" y="0"/>
                  </a:lnTo>
                  <a:cubicBezTo>
                    <a:pt x="0" y="0"/>
                    <a:pt x="3580" y="0"/>
                    <a:pt x="7995" y="0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F7CB70A6-3419-5802-2439-71B93ADFE633}"/>
                </a:ext>
              </a:extLst>
            </p:cNvPr>
            <p:cNvSpPr/>
            <p:nvPr/>
          </p:nvSpPr>
          <p:spPr>
            <a:xfrm>
              <a:off x="2908" y="1852"/>
              <a:ext cx="534" cy="446"/>
            </a:xfrm>
            <a:custGeom>
              <a:avLst/>
              <a:gdLst>
                <a:gd name="connsiteX0" fmla="*/ 78924 w 339189"/>
                <a:gd name="connsiteY0" fmla="*/ 187412 h 282902"/>
                <a:gd name="connsiteX1" fmla="*/ 155775 w 339189"/>
                <a:gd name="connsiteY1" fmla="*/ 277427 h 282902"/>
                <a:gd name="connsiteX2" fmla="*/ 183344 w 339189"/>
                <a:gd name="connsiteY2" fmla="*/ 277427 h 282902"/>
                <a:gd name="connsiteX3" fmla="*/ 260195 w 339189"/>
                <a:gd name="connsiteY3" fmla="*/ 187412 h 282902"/>
                <a:gd name="connsiteX4" fmla="*/ 336977 w 339189"/>
                <a:gd name="connsiteY4" fmla="*/ 97327 h 282902"/>
                <a:gd name="connsiteX5" fmla="*/ 323193 w 339189"/>
                <a:gd name="connsiteY5" fmla="*/ 81199 h 282902"/>
                <a:gd name="connsiteX6" fmla="*/ 242620 w 339189"/>
                <a:gd name="connsiteY6" fmla="*/ 81199 h 282902"/>
                <a:gd name="connsiteX7" fmla="*/ 242620 w 339189"/>
                <a:gd name="connsiteY7" fmla="*/ 6829 h 282902"/>
                <a:gd name="connsiteX8" fmla="*/ 235727 w 339189"/>
                <a:gd name="connsiteY8" fmla="*/ -63 h 282902"/>
                <a:gd name="connsiteX9" fmla="*/ 100980 w 339189"/>
                <a:gd name="connsiteY9" fmla="*/ -63 h 282902"/>
                <a:gd name="connsiteX10" fmla="*/ 94087 w 339189"/>
                <a:gd name="connsiteY10" fmla="*/ 6829 h 282902"/>
                <a:gd name="connsiteX11" fmla="*/ 94087 w 339189"/>
                <a:gd name="connsiteY11" fmla="*/ 81199 h 282902"/>
                <a:gd name="connsiteX12" fmla="*/ 15858 w 339189"/>
                <a:gd name="connsiteY12" fmla="*/ 81199 h 282902"/>
                <a:gd name="connsiteX13" fmla="*/ 2073 w 339189"/>
                <a:gd name="connsiteY13" fmla="*/ 97327 h 28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189" h="282902">
                  <a:moveTo>
                    <a:pt x="78924" y="187412"/>
                  </a:moveTo>
                  <a:lnTo>
                    <a:pt x="155775" y="277427"/>
                  </a:lnTo>
                  <a:cubicBezTo>
                    <a:pt x="163549" y="284644"/>
                    <a:pt x="175570" y="284644"/>
                    <a:pt x="183344" y="277427"/>
                  </a:cubicBezTo>
                  <a:lnTo>
                    <a:pt x="260195" y="187412"/>
                  </a:lnTo>
                  <a:lnTo>
                    <a:pt x="336977" y="97327"/>
                  </a:lnTo>
                  <a:cubicBezTo>
                    <a:pt x="343112" y="90435"/>
                    <a:pt x="335461" y="81199"/>
                    <a:pt x="323193" y="81199"/>
                  </a:cubicBezTo>
                  <a:lnTo>
                    <a:pt x="242620" y="81199"/>
                  </a:lnTo>
                  <a:lnTo>
                    <a:pt x="242620" y="6829"/>
                  </a:lnTo>
                  <a:cubicBezTo>
                    <a:pt x="242620" y="3024"/>
                    <a:pt x="239534" y="-63"/>
                    <a:pt x="235727" y="-63"/>
                  </a:cubicBezTo>
                  <a:lnTo>
                    <a:pt x="100980" y="-63"/>
                  </a:lnTo>
                  <a:cubicBezTo>
                    <a:pt x="97173" y="-63"/>
                    <a:pt x="94087" y="3024"/>
                    <a:pt x="94087" y="6829"/>
                  </a:cubicBezTo>
                  <a:lnTo>
                    <a:pt x="94087" y="81199"/>
                  </a:lnTo>
                  <a:lnTo>
                    <a:pt x="15858" y="81199"/>
                  </a:lnTo>
                  <a:cubicBezTo>
                    <a:pt x="3658" y="81199"/>
                    <a:pt x="-3993" y="90159"/>
                    <a:pt x="2073" y="97327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57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最终目标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61515A8-3111-1E9F-C86E-F700615065EA}"/>
              </a:ext>
            </a:extLst>
          </p:cNvPr>
          <p:cNvCxnSpPr/>
          <p:nvPr/>
        </p:nvCxnSpPr>
        <p:spPr>
          <a:xfrm>
            <a:off x="670719" y="3553653"/>
            <a:ext cx="10850563" cy="0"/>
          </a:xfrm>
          <a:prstGeom prst="line">
            <a:avLst/>
          </a:prstGeom>
          <a:ln w="31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CF710EE-F1CD-8631-6C6E-A6826CC7DA4A}"/>
              </a:ext>
            </a:extLst>
          </p:cNvPr>
          <p:cNvGrpSpPr/>
          <p:nvPr/>
        </p:nvGrpSpPr>
        <p:grpSpPr>
          <a:xfrm>
            <a:off x="6257667" y="1525540"/>
            <a:ext cx="1994806" cy="1782861"/>
            <a:chOff x="6257666" y="1974203"/>
            <a:chExt cx="1994806" cy="1782861"/>
          </a:xfrm>
        </p:grpSpPr>
        <p:sp>
          <p:nvSpPr>
            <p:cNvPr id="72" name="12">
              <a:extLst>
                <a:ext uri="{FF2B5EF4-FFF2-40B4-BE49-F238E27FC236}">
                  <a16:creationId xmlns:a16="http://schemas.microsoft.com/office/drawing/2014/main" id="{2A7FEE38-60D3-048E-4B7F-0DAFDE5FE23E}"/>
                </a:ext>
              </a:extLst>
            </p:cNvPr>
            <p:cNvSpPr/>
            <p:nvPr/>
          </p:nvSpPr>
          <p:spPr>
            <a:xfrm>
              <a:off x="6257666" y="2045516"/>
              <a:ext cx="1711326" cy="171154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txBody>
            <a:bodyPr wrap="none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altLang="zh-CN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3" name="11">
              <a:extLst>
                <a:ext uri="{FF2B5EF4-FFF2-40B4-BE49-F238E27FC236}">
                  <a16:creationId xmlns:a16="http://schemas.microsoft.com/office/drawing/2014/main" id="{CF527B72-1FD5-B88B-AA26-2DCDB995823D}"/>
                </a:ext>
              </a:extLst>
            </p:cNvPr>
            <p:cNvSpPr/>
            <p:nvPr/>
          </p:nvSpPr>
          <p:spPr bwMode="auto">
            <a:xfrm>
              <a:off x="7436810" y="1974203"/>
              <a:ext cx="532180" cy="537467"/>
            </a:xfrm>
            <a:custGeom>
              <a:avLst/>
              <a:gdLst>
                <a:gd name="T0" fmla="*/ 2147483646 w 275"/>
                <a:gd name="T1" fmla="*/ 2147483646 h 275"/>
                <a:gd name="T2" fmla="*/ 2147483646 w 275"/>
                <a:gd name="T3" fmla="*/ 2147483646 h 275"/>
                <a:gd name="T4" fmla="*/ 2147483646 w 275"/>
                <a:gd name="T5" fmla="*/ 2147483646 h 275"/>
                <a:gd name="T6" fmla="*/ 2147483646 w 275"/>
                <a:gd name="T7" fmla="*/ 2147483646 h 275"/>
                <a:gd name="T8" fmla="*/ 0 w 275"/>
                <a:gd name="T9" fmla="*/ 2147483646 h 275"/>
                <a:gd name="T10" fmla="*/ 2147483646 w 275"/>
                <a:gd name="T11" fmla="*/ 2147483646 h 275"/>
                <a:gd name="T12" fmla="*/ 2147483646 w 275"/>
                <a:gd name="T13" fmla="*/ 2147483646 h 275"/>
                <a:gd name="T14" fmla="*/ 2147483646 w 275"/>
                <a:gd name="T15" fmla="*/ 2147483646 h 275"/>
                <a:gd name="T16" fmla="*/ 2147483646 w 275"/>
                <a:gd name="T17" fmla="*/ 2147483646 h 275"/>
                <a:gd name="T18" fmla="*/ 2147483646 w 275"/>
                <a:gd name="T19" fmla="*/ 2147483646 h 275"/>
                <a:gd name="T20" fmla="*/ 2147483646 w 275"/>
                <a:gd name="T21" fmla="*/ 2147483646 h 275"/>
                <a:gd name="T22" fmla="*/ 2147483646 w 275"/>
                <a:gd name="T23" fmla="*/ 2147483646 h 275"/>
                <a:gd name="T24" fmla="*/ 2147483646 w 275"/>
                <a:gd name="T25" fmla="*/ 2147483646 h 275"/>
                <a:gd name="T26" fmla="*/ 2147483646 w 275"/>
                <a:gd name="T27" fmla="*/ 2147483646 h 275"/>
                <a:gd name="T28" fmla="*/ 2147483646 w 275"/>
                <a:gd name="T29" fmla="*/ 2147483646 h 275"/>
                <a:gd name="T30" fmla="*/ 2147483646 w 275"/>
                <a:gd name="T31" fmla="*/ 2147483646 h 275"/>
                <a:gd name="T32" fmla="*/ 2147483646 w 275"/>
                <a:gd name="T33" fmla="*/ 2147483646 h 275"/>
                <a:gd name="T34" fmla="*/ 2147483646 w 275"/>
                <a:gd name="T35" fmla="*/ 2147483646 h 275"/>
                <a:gd name="T36" fmla="*/ 2147483646 w 275"/>
                <a:gd name="T37" fmla="*/ 2147483646 h 275"/>
                <a:gd name="T38" fmla="*/ 2147483646 w 275"/>
                <a:gd name="T39" fmla="*/ 0 h 275"/>
                <a:gd name="T40" fmla="*/ 2147483646 w 275"/>
                <a:gd name="T41" fmla="*/ 0 h 275"/>
                <a:gd name="T42" fmla="*/ 2147483646 w 275"/>
                <a:gd name="T43" fmla="*/ 2147483646 h 275"/>
                <a:gd name="T44" fmla="*/ 2147483646 w 275"/>
                <a:gd name="T45" fmla="*/ 2147483646 h 275"/>
                <a:gd name="T46" fmla="*/ 2147483646 w 275"/>
                <a:gd name="T47" fmla="*/ 2147483646 h 275"/>
                <a:gd name="T48" fmla="*/ 2147483646 w 275"/>
                <a:gd name="T49" fmla="*/ 2147483646 h 275"/>
                <a:gd name="T50" fmla="*/ 2147483646 w 275"/>
                <a:gd name="T51" fmla="*/ 2147483646 h 275"/>
                <a:gd name="T52" fmla="*/ 2147483646 w 275"/>
                <a:gd name="T53" fmla="*/ 2147483646 h 275"/>
                <a:gd name="T54" fmla="*/ 2147483646 w 275"/>
                <a:gd name="T55" fmla="*/ 2147483646 h 275"/>
                <a:gd name="T56" fmla="*/ 2147483646 w 275"/>
                <a:gd name="T57" fmla="*/ 2147483646 h 275"/>
                <a:gd name="T58" fmla="*/ 2147483646 w 275"/>
                <a:gd name="T59" fmla="*/ 2147483646 h 275"/>
                <a:gd name="T60" fmla="*/ 2147483646 w 275"/>
                <a:gd name="T61" fmla="*/ 2147483646 h 275"/>
                <a:gd name="T62" fmla="*/ 2147483646 w 275"/>
                <a:gd name="T63" fmla="*/ 2147483646 h 275"/>
                <a:gd name="T64" fmla="*/ 2147483646 w 275"/>
                <a:gd name="T65" fmla="*/ 2147483646 h 275"/>
                <a:gd name="T66" fmla="*/ 2147483646 w 275"/>
                <a:gd name="T67" fmla="*/ 2147483646 h 275"/>
                <a:gd name="T68" fmla="*/ 2147483646 w 275"/>
                <a:gd name="T69" fmla="*/ 2147483646 h 275"/>
                <a:gd name="T70" fmla="*/ 2147483646 w 275"/>
                <a:gd name="T71" fmla="*/ 2147483646 h 275"/>
                <a:gd name="T72" fmla="*/ 2147483646 w 275"/>
                <a:gd name="T73" fmla="*/ 2147483646 h 275"/>
                <a:gd name="T74" fmla="*/ 2147483646 w 275"/>
                <a:gd name="T75" fmla="*/ 2147483646 h 275"/>
                <a:gd name="T76" fmla="*/ 2147483646 w 275"/>
                <a:gd name="T77" fmla="*/ 2147483646 h 2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5"/>
                <a:gd name="T118" fmla="*/ 0 h 275"/>
                <a:gd name="T119" fmla="*/ 275 w 275"/>
                <a:gd name="T120" fmla="*/ 275 h 2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  <a:round/>
            </a:ln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altLang="zh-CN" sz="2000" b="1" dirty="0">
                  <a:solidFill>
                    <a:srgbClr val="F7F7F7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74" name="10">
              <a:extLst>
                <a:ext uri="{FF2B5EF4-FFF2-40B4-BE49-F238E27FC236}">
                  <a16:creationId xmlns:a16="http://schemas.microsoft.com/office/drawing/2014/main" id="{AA4822A9-E144-D86D-D4EE-78F2B9923398}"/>
                </a:ext>
              </a:extLst>
            </p:cNvPr>
            <p:cNvSpPr/>
            <p:nvPr/>
          </p:nvSpPr>
          <p:spPr bwMode="auto">
            <a:xfrm flipH="1">
              <a:off x="7702899" y="2335994"/>
              <a:ext cx="549573" cy="1365410"/>
            </a:xfrm>
            <a:custGeom>
              <a:avLst/>
              <a:gdLst>
                <a:gd name="T0" fmla="*/ 2147483646 w 283"/>
                <a:gd name="T1" fmla="*/ 2147483646 h 702"/>
                <a:gd name="T2" fmla="*/ 2147483646 w 283"/>
                <a:gd name="T3" fmla="*/ 2147483646 h 702"/>
                <a:gd name="T4" fmla="*/ 2147483646 w 283"/>
                <a:gd name="T5" fmla="*/ 2147483646 h 702"/>
                <a:gd name="T6" fmla="*/ 2147483646 w 283"/>
                <a:gd name="T7" fmla="*/ 2147483646 h 702"/>
                <a:gd name="T8" fmla="*/ 2147483646 w 283"/>
                <a:gd name="T9" fmla="*/ 2147483646 h 702"/>
                <a:gd name="T10" fmla="*/ 2147483646 w 283"/>
                <a:gd name="T11" fmla="*/ 2147483646 h 702"/>
                <a:gd name="T12" fmla="*/ 2147483646 w 283"/>
                <a:gd name="T13" fmla="*/ 2147483646 h 702"/>
                <a:gd name="T14" fmla="*/ 2147483646 w 283"/>
                <a:gd name="T15" fmla="*/ 2147483646 h 702"/>
                <a:gd name="T16" fmla="*/ 2147483646 w 283"/>
                <a:gd name="T17" fmla="*/ 2147483646 h 702"/>
                <a:gd name="T18" fmla="*/ 2147483646 w 283"/>
                <a:gd name="T19" fmla="*/ 2147483646 h 702"/>
                <a:gd name="T20" fmla="*/ 2147483646 w 283"/>
                <a:gd name="T21" fmla="*/ 2147483646 h 702"/>
                <a:gd name="T22" fmla="*/ 2147483646 w 283"/>
                <a:gd name="T23" fmla="*/ 2147483646 h 702"/>
                <a:gd name="T24" fmla="*/ 2147483646 w 283"/>
                <a:gd name="T25" fmla="*/ 2147483646 h 702"/>
                <a:gd name="T26" fmla="*/ 2147483646 w 283"/>
                <a:gd name="T27" fmla="*/ 2147483646 h 702"/>
                <a:gd name="T28" fmla="*/ 2147483646 w 283"/>
                <a:gd name="T29" fmla="*/ 2147483646 h 702"/>
                <a:gd name="T30" fmla="*/ 2147483646 w 283"/>
                <a:gd name="T31" fmla="*/ 2147483646 h 702"/>
                <a:gd name="T32" fmla="*/ 2147483646 w 283"/>
                <a:gd name="T33" fmla="*/ 2147483646 h 702"/>
                <a:gd name="T34" fmla="*/ 2147483646 w 283"/>
                <a:gd name="T35" fmla="*/ 0 h 702"/>
                <a:gd name="T36" fmla="*/ 2147483646 w 283"/>
                <a:gd name="T37" fmla="*/ 2147483646 h 702"/>
                <a:gd name="T38" fmla="*/ 2147483646 w 283"/>
                <a:gd name="T39" fmla="*/ 2147483646 h 702"/>
                <a:gd name="T40" fmla="*/ 2147483646 w 283"/>
                <a:gd name="T41" fmla="*/ 2147483646 h 702"/>
                <a:gd name="T42" fmla="*/ 2147483646 w 283"/>
                <a:gd name="T43" fmla="*/ 2147483646 h 702"/>
                <a:gd name="T44" fmla="*/ 2147483646 w 283"/>
                <a:gd name="T45" fmla="*/ 2147483646 h 702"/>
                <a:gd name="T46" fmla="*/ 0 w 283"/>
                <a:gd name="T47" fmla="*/ 2147483646 h 702"/>
                <a:gd name="T48" fmla="*/ 0 w 283"/>
                <a:gd name="T49" fmla="*/ 2147483646 h 702"/>
                <a:gd name="T50" fmla="*/ 2147483646 w 283"/>
                <a:gd name="T51" fmla="*/ 2147483646 h 702"/>
                <a:gd name="T52" fmla="*/ 2147483646 w 283"/>
                <a:gd name="T53" fmla="*/ 2147483646 h 702"/>
                <a:gd name="T54" fmla="*/ 2147483646 w 283"/>
                <a:gd name="T55" fmla="*/ 2147483646 h 702"/>
                <a:gd name="T56" fmla="*/ 2147483646 w 283"/>
                <a:gd name="T57" fmla="*/ 2147483646 h 702"/>
                <a:gd name="T58" fmla="*/ 2147483646 w 283"/>
                <a:gd name="T59" fmla="*/ 2147483646 h 702"/>
                <a:gd name="T60" fmla="*/ 2147483646 w 283"/>
                <a:gd name="T61" fmla="*/ 2147483646 h 702"/>
                <a:gd name="T62" fmla="*/ 2147483646 w 283"/>
                <a:gd name="T63" fmla="*/ 2147483646 h 702"/>
                <a:gd name="T64" fmla="*/ 2147483646 w 283"/>
                <a:gd name="T65" fmla="*/ 2147483646 h 702"/>
                <a:gd name="T66" fmla="*/ 2147483646 w 283"/>
                <a:gd name="T67" fmla="*/ 2147483646 h 702"/>
                <a:gd name="T68" fmla="*/ 2147483646 w 283"/>
                <a:gd name="T69" fmla="*/ 2147483646 h 702"/>
                <a:gd name="T70" fmla="*/ 2147483646 w 283"/>
                <a:gd name="T71" fmla="*/ 2147483646 h 702"/>
                <a:gd name="T72" fmla="*/ 2147483646 w 283"/>
                <a:gd name="T73" fmla="*/ 2147483646 h 702"/>
                <a:gd name="T74" fmla="*/ 2147483646 w 283"/>
                <a:gd name="T75" fmla="*/ 2147483646 h 7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A102D70B-16C5-84D6-21D1-C2A4355A329D}"/>
              </a:ext>
            </a:extLst>
          </p:cNvPr>
          <p:cNvGrpSpPr/>
          <p:nvPr/>
        </p:nvGrpSpPr>
        <p:grpSpPr>
          <a:xfrm>
            <a:off x="3941117" y="1525540"/>
            <a:ext cx="1994806" cy="1782861"/>
            <a:chOff x="3941116" y="1974203"/>
            <a:chExt cx="1994806" cy="1782861"/>
          </a:xfrm>
        </p:grpSpPr>
        <p:sp>
          <p:nvSpPr>
            <p:cNvPr id="69" name="9">
              <a:extLst>
                <a:ext uri="{FF2B5EF4-FFF2-40B4-BE49-F238E27FC236}">
                  <a16:creationId xmlns:a16="http://schemas.microsoft.com/office/drawing/2014/main" id="{01C1175F-8024-CD41-D382-BABEF50D1AE1}"/>
                </a:ext>
              </a:extLst>
            </p:cNvPr>
            <p:cNvSpPr/>
            <p:nvPr/>
          </p:nvSpPr>
          <p:spPr>
            <a:xfrm>
              <a:off x="4222858" y="2045516"/>
              <a:ext cx="1713064" cy="171154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txBody>
            <a:bodyPr wrap="none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0" name="8">
              <a:extLst>
                <a:ext uri="{FF2B5EF4-FFF2-40B4-BE49-F238E27FC236}">
                  <a16:creationId xmlns:a16="http://schemas.microsoft.com/office/drawing/2014/main" id="{A3F5D92A-B675-1065-BE03-16DEF28CFF3A}"/>
                </a:ext>
              </a:extLst>
            </p:cNvPr>
            <p:cNvSpPr/>
            <p:nvPr/>
          </p:nvSpPr>
          <p:spPr bwMode="auto">
            <a:xfrm flipH="1">
              <a:off x="4222858" y="1974203"/>
              <a:ext cx="533919" cy="537467"/>
            </a:xfrm>
            <a:custGeom>
              <a:avLst/>
              <a:gdLst>
                <a:gd name="T0" fmla="*/ 2147483646 w 275"/>
                <a:gd name="T1" fmla="*/ 2147483646 h 275"/>
                <a:gd name="T2" fmla="*/ 2147483646 w 275"/>
                <a:gd name="T3" fmla="*/ 2147483646 h 275"/>
                <a:gd name="T4" fmla="*/ 2147483646 w 275"/>
                <a:gd name="T5" fmla="*/ 2147483646 h 275"/>
                <a:gd name="T6" fmla="*/ 2147483646 w 275"/>
                <a:gd name="T7" fmla="*/ 2147483646 h 275"/>
                <a:gd name="T8" fmla="*/ 0 w 275"/>
                <a:gd name="T9" fmla="*/ 2147483646 h 275"/>
                <a:gd name="T10" fmla="*/ 2147483646 w 275"/>
                <a:gd name="T11" fmla="*/ 2147483646 h 275"/>
                <a:gd name="T12" fmla="*/ 2147483646 w 275"/>
                <a:gd name="T13" fmla="*/ 2147483646 h 275"/>
                <a:gd name="T14" fmla="*/ 2147483646 w 275"/>
                <a:gd name="T15" fmla="*/ 2147483646 h 275"/>
                <a:gd name="T16" fmla="*/ 2147483646 w 275"/>
                <a:gd name="T17" fmla="*/ 2147483646 h 275"/>
                <a:gd name="T18" fmla="*/ 2147483646 w 275"/>
                <a:gd name="T19" fmla="*/ 2147483646 h 275"/>
                <a:gd name="T20" fmla="*/ 2147483646 w 275"/>
                <a:gd name="T21" fmla="*/ 2147483646 h 275"/>
                <a:gd name="T22" fmla="*/ 2147483646 w 275"/>
                <a:gd name="T23" fmla="*/ 2147483646 h 275"/>
                <a:gd name="T24" fmla="*/ 2147483646 w 275"/>
                <a:gd name="T25" fmla="*/ 2147483646 h 275"/>
                <a:gd name="T26" fmla="*/ 2147483646 w 275"/>
                <a:gd name="T27" fmla="*/ 2147483646 h 275"/>
                <a:gd name="T28" fmla="*/ 2147483646 w 275"/>
                <a:gd name="T29" fmla="*/ 2147483646 h 275"/>
                <a:gd name="T30" fmla="*/ 2147483646 w 275"/>
                <a:gd name="T31" fmla="*/ 2147483646 h 275"/>
                <a:gd name="T32" fmla="*/ 2147483646 w 275"/>
                <a:gd name="T33" fmla="*/ 2147483646 h 275"/>
                <a:gd name="T34" fmla="*/ 2147483646 w 275"/>
                <a:gd name="T35" fmla="*/ 2147483646 h 275"/>
                <a:gd name="T36" fmla="*/ 2147483646 w 275"/>
                <a:gd name="T37" fmla="*/ 2147483646 h 275"/>
                <a:gd name="T38" fmla="*/ 2147483646 w 275"/>
                <a:gd name="T39" fmla="*/ 0 h 275"/>
                <a:gd name="T40" fmla="*/ 2147483646 w 275"/>
                <a:gd name="T41" fmla="*/ 0 h 275"/>
                <a:gd name="T42" fmla="*/ 2147483646 w 275"/>
                <a:gd name="T43" fmla="*/ 2147483646 h 275"/>
                <a:gd name="T44" fmla="*/ 2147483646 w 275"/>
                <a:gd name="T45" fmla="*/ 2147483646 h 275"/>
                <a:gd name="T46" fmla="*/ 2147483646 w 275"/>
                <a:gd name="T47" fmla="*/ 2147483646 h 275"/>
                <a:gd name="T48" fmla="*/ 2147483646 w 275"/>
                <a:gd name="T49" fmla="*/ 2147483646 h 275"/>
                <a:gd name="T50" fmla="*/ 2147483646 w 275"/>
                <a:gd name="T51" fmla="*/ 2147483646 h 275"/>
                <a:gd name="T52" fmla="*/ 2147483646 w 275"/>
                <a:gd name="T53" fmla="*/ 2147483646 h 275"/>
                <a:gd name="T54" fmla="*/ 2147483646 w 275"/>
                <a:gd name="T55" fmla="*/ 2147483646 h 275"/>
                <a:gd name="T56" fmla="*/ 2147483646 w 275"/>
                <a:gd name="T57" fmla="*/ 2147483646 h 275"/>
                <a:gd name="T58" fmla="*/ 2147483646 w 275"/>
                <a:gd name="T59" fmla="*/ 2147483646 h 275"/>
                <a:gd name="T60" fmla="*/ 2147483646 w 275"/>
                <a:gd name="T61" fmla="*/ 2147483646 h 275"/>
                <a:gd name="T62" fmla="*/ 2147483646 w 275"/>
                <a:gd name="T63" fmla="*/ 2147483646 h 275"/>
                <a:gd name="T64" fmla="*/ 2147483646 w 275"/>
                <a:gd name="T65" fmla="*/ 2147483646 h 275"/>
                <a:gd name="T66" fmla="*/ 2147483646 w 275"/>
                <a:gd name="T67" fmla="*/ 2147483646 h 275"/>
                <a:gd name="T68" fmla="*/ 2147483646 w 275"/>
                <a:gd name="T69" fmla="*/ 2147483646 h 275"/>
                <a:gd name="T70" fmla="*/ 2147483646 w 275"/>
                <a:gd name="T71" fmla="*/ 2147483646 h 275"/>
                <a:gd name="T72" fmla="*/ 2147483646 w 275"/>
                <a:gd name="T73" fmla="*/ 2147483646 h 275"/>
                <a:gd name="T74" fmla="*/ 2147483646 w 275"/>
                <a:gd name="T75" fmla="*/ 2147483646 h 275"/>
                <a:gd name="T76" fmla="*/ 2147483646 w 275"/>
                <a:gd name="T77" fmla="*/ 2147483646 h 2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5"/>
                <a:gd name="T118" fmla="*/ 0 h 275"/>
                <a:gd name="T119" fmla="*/ 275 w 275"/>
                <a:gd name="T120" fmla="*/ 275 h 2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</a:ln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fr-FR" altLang="zh-CN" sz="2000" b="1" dirty="0">
                  <a:solidFill>
                    <a:srgbClr val="F7F7F7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71" name="7">
              <a:extLst>
                <a:ext uri="{FF2B5EF4-FFF2-40B4-BE49-F238E27FC236}">
                  <a16:creationId xmlns:a16="http://schemas.microsoft.com/office/drawing/2014/main" id="{E5C43569-15A9-38D5-736C-29E461C25C8D}"/>
                </a:ext>
              </a:extLst>
            </p:cNvPr>
            <p:cNvSpPr/>
            <p:nvPr/>
          </p:nvSpPr>
          <p:spPr bwMode="auto">
            <a:xfrm>
              <a:off x="3941116" y="2335994"/>
              <a:ext cx="549573" cy="1365410"/>
            </a:xfrm>
            <a:custGeom>
              <a:avLst/>
              <a:gdLst>
                <a:gd name="T0" fmla="*/ 2147483646 w 283"/>
                <a:gd name="T1" fmla="*/ 2147483646 h 702"/>
                <a:gd name="T2" fmla="*/ 2147483646 w 283"/>
                <a:gd name="T3" fmla="*/ 2147483646 h 702"/>
                <a:gd name="T4" fmla="*/ 2147483646 w 283"/>
                <a:gd name="T5" fmla="*/ 2147483646 h 702"/>
                <a:gd name="T6" fmla="*/ 2147483646 w 283"/>
                <a:gd name="T7" fmla="*/ 2147483646 h 702"/>
                <a:gd name="T8" fmla="*/ 2147483646 w 283"/>
                <a:gd name="T9" fmla="*/ 2147483646 h 702"/>
                <a:gd name="T10" fmla="*/ 2147483646 w 283"/>
                <a:gd name="T11" fmla="*/ 2147483646 h 702"/>
                <a:gd name="T12" fmla="*/ 2147483646 w 283"/>
                <a:gd name="T13" fmla="*/ 2147483646 h 702"/>
                <a:gd name="T14" fmla="*/ 2147483646 w 283"/>
                <a:gd name="T15" fmla="*/ 2147483646 h 702"/>
                <a:gd name="T16" fmla="*/ 2147483646 w 283"/>
                <a:gd name="T17" fmla="*/ 2147483646 h 702"/>
                <a:gd name="T18" fmla="*/ 2147483646 w 283"/>
                <a:gd name="T19" fmla="*/ 2147483646 h 702"/>
                <a:gd name="T20" fmla="*/ 2147483646 w 283"/>
                <a:gd name="T21" fmla="*/ 2147483646 h 702"/>
                <a:gd name="T22" fmla="*/ 2147483646 w 283"/>
                <a:gd name="T23" fmla="*/ 2147483646 h 702"/>
                <a:gd name="T24" fmla="*/ 2147483646 w 283"/>
                <a:gd name="T25" fmla="*/ 2147483646 h 702"/>
                <a:gd name="T26" fmla="*/ 2147483646 w 283"/>
                <a:gd name="T27" fmla="*/ 2147483646 h 702"/>
                <a:gd name="T28" fmla="*/ 2147483646 w 283"/>
                <a:gd name="T29" fmla="*/ 2147483646 h 702"/>
                <a:gd name="T30" fmla="*/ 2147483646 w 283"/>
                <a:gd name="T31" fmla="*/ 2147483646 h 702"/>
                <a:gd name="T32" fmla="*/ 2147483646 w 283"/>
                <a:gd name="T33" fmla="*/ 2147483646 h 702"/>
                <a:gd name="T34" fmla="*/ 2147483646 w 283"/>
                <a:gd name="T35" fmla="*/ 0 h 702"/>
                <a:gd name="T36" fmla="*/ 2147483646 w 283"/>
                <a:gd name="T37" fmla="*/ 2147483646 h 702"/>
                <a:gd name="T38" fmla="*/ 2147483646 w 283"/>
                <a:gd name="T39" fmla="*/ 2147483646 h 702"/>
                <a:gd name="T40" fmla="*/ 2147483646 w 283"/>
                <a:gd name="T41" fmla="*/ 2147483646 h 702"/>
                <a:gd name="T42" fmla="*/ 2147483646 w 283"/>
                <a:gd name="T43" fmla="*/ 2147483646 h 702"/>
                <a:gd name="T44" fmla="*/ 2147483646 w 283"/>
                <a:gd name="T45" fmla="*/ 2147483646 h 702"/>
                <a:gd name="T46" fmla="*/ 0 w 283"/>
                <a:gd name="T47" fmla="*/ 2147483646 h 702"/>
                <a:gd name="T48" fmla="*/ 0 w 283"/>
                <a:gd name="T49" fmla="*/ 2147483646 h 702"/>
                <a:gd name="T50" fmla="*/ 2147483646 w 283"/>
                <a:gd name="T51" fmla="*/ 2147483646 h 702"/>
                <a:gd name="T52" fmla="*/ 2147483646 w 283"/>
                <a:gd name="T53" fmla="*/ 2147483646 h 702"/>
                <a:gd name="T54" fmla="*/ 2147483646 w 283"/>
                <a:gd name="T55" fmla="*/ 2147483646 h 702"/>
                <a:gd name="T56" fmla="*/ 2147483646 w 283"/>
                <a:gd name="T57" fmla="*/ 2147483646 h 702"/>
                <a:gd name="T58" fmla="*/ 2147483646 w 283"/>
                <a:gd name="T59" fmla="*/ 2147483646 h 702"/>
                <a:gd name="T60" fmla="*/ 2147483646 w 283"/>
                <a:gd name="T61" fmla="*/ 2147483646 h 702"/>
                <a:gd name="T62" fmla="*/ 2147483646 w 283"/>
                <a:gd name="T63" fmla="*/ 2147483646 h 702"/>
                <a:gd name="T64" fmla="*/ 2147483646 w 283"/>
                <a:gd name="T65" fmla="*/ 2147483646 h 702"/>
                <a:gd name="T66" fmla="*/ 2147483646 w 283"/>
                <a:gd name="T67" fmla="*/ 2147483646 h 702"/>
                <a:gd name="T68" fmla="*/ 2147483646 w 283"/>
                <a:gd name="T69" fmla="*/ 2147483646 h 702"/>
                <a:gd name="T70" fmla="*/ 2147483646 w 283"/>
                <a:gd name="T71" fmla="*/ 2147483646 h 702"/>
                <a:gd name="T72" fmla="*/ 2147483646 w 283"/>
                <a:gd name="T73" fmla="*/ 2147483646 h 702"/>
                <a:gd name="T74" fmla="*/ 2147483646 w 283"/>
                <a:gd name="T75" fmla="*/ 2147483646 h 7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DC5EE4F-A230-17C6-EB1B-213591FC6D0A}"/>
              </a:ext>
            </a:extLst>
          </p:cNvPr>
          <p:cNvGrpSpPr/>
          <p:nvPr/>
        </p:nvGrpSpPr>
        <p:grpSpPr>
          <a:xfrm>
            <a:off x="6257667" y="3734217"/>
            <a:ext cx="1994806" cy="1782861"/>
            <a:chOff x="6257666" y="4182880"/>
            <a:chExt cx="1994806" cy="1782861"/>
          </a:xfrm>
        </p:grpSpPr>
        <p:sp>
          <p:nvSpPr>
            <p:cNvPr id="66" name="6">
              <a:extLst>
                <a:ext uri="{FF2B5EF4-FFF2-40B4-BE49-F238E27FC236}">
                  <a16:creationId xmlns:a16="http://schemas.microsoft.com/office/drawing/2014/main" id="{CACCD593-B5DE-1B82-D9E9-24645463BE70}"/>
                </a:ext>
              </a:extLst>
            </p:cNvPr>
            <p:cNvSpPr/>
            <p:nvPr/>
          </p:nvSpPr>
          <p:spPr>
            <a:xfrm>
              <a:off x="6257666" y="4254193"/>
              <a:ext cx="1711326" cy="171154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txBody>
            <a:bodyPr wrap="none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altLang="zh-CN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7" name="5">
              <a:extLst>
                <a:ext uri="{FF2B5EF4-FFF2-40B4-BE49-F238E27FC236}">
                  <a16:creationId xmlns:a16="http://schemas.microsoft.com/office/drawing/2014/main" id="{2EF53DCB-C58F-CFE9-0007-6E1D3A3B1AC9}"/>
                </a:ext>
              </a:extLst>
            </p:cNvPr>
            <p:cNvSpPr/>
            <p:nvPr/>
          </p:nvSpPr>
          <p:spPr bwMode="auto">
            <a:xfrm>
              <a:off x="7436810" y="4182880"/>
              <a:ext cx="532180" cy="537467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</a:ln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b="1" dirty="0">
                  <a:solidFill>
                    <a:srgbClr val="F7F7F7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68" name="4">
              <a:extLst>
                <a:ext uri="{FF2B5EF4-FFF2-40B4-BE49-F238E27FC236}">
                  <a16:creationId xmlns:a16="http://schemas.microsoft.com/office/drawing/2014/main" id="{56464624-7637-1AD5-DBAD-5FC933F79C61}"/>
                </a:ext>
              </a:extLst>
            </p:cNvPr>
            <p:cNvSpPr/>
            <p:nvPr/>
          </p:nvSpPr>
          <p:spPr bwMode="auto">
            <a:xfrm flipH="1">
              <a:off x="7702899" y="4544671"/>
              <a:ext cx="549573" cy="136541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9C14C35-A8C6-9453-F9E6-1CB8ABDFC7BA}"/>
              </a:ext>
            </a:extLst>
          </p:cNvPr>
          <p:cNvGrpSpPr/>
          <p:nvPr/>
        </p:nvGrpSpPr>
        <p:grpSpPr>
          <a:xfrm>
            <a:off x="3941117" y="3734217"/>
            <a:ext cx="1994806" cy="1782861"/>
            <a:chOff x="3941116" y="4182880"/>
            <a:chExt cx="1994806" cy="1782861"/>
          </a:xfrm>
        </p:grpSpPr>
        <p:sp>
          <p:nvSpPr>
            <p:cNvPr id="63" name="3">
              <a:extLst>
                <a:ext uri="{FF2B5EF4-FFF2-40B4-BE49-F238E27FC236}">
                  <a16:creationId xmlns:a16="http://schemas.microsoft.com/office/drawing/2014/main" id="{D00CBFFC-56DB-E83F-9B56-F64CD79A7C42}"/>
                </a:ext>
              </a:extLst>
            </p:cNvPr>
            <p:cNvSpPr/>
            <p:nvPr/>
          </p:nvSpPr>
          <p:spPr>
            <a:xfrm>
              <a:off x="4222858" y="4254193"/>
              <a:ext cx="1713064" cy="1711548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txBody>
            <a:bodyPr wrap="none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 altLang="zh-CN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4" name="2">
              <a:extLst>
                <a:ext uri="{FF2B5EF4-FFF2-40B4-BE49-F238E27FC236}">
                  <a16:creationId xmlns:a16="http://schemas.microsoft.com/office/drawing/2014/main" id="{5E08E756-1F6D-3E4A-728A-2650181C5624}"/>
                </a:ext>
              </a:extLst>
            </p:cNvPr>
            <p:cNvSpPr/>
            <p:nvPr/>
          </p:nvSpPr>
          <p:spPr bwMode="auto">
            <a:xfrm flipH="1">
              <a:off x="4222858" y="4182880"/>
              <a:ext cx="533919" cy="537467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  <a:round/>
            </a:ln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000" b="1" dirty="0">
                  <a:solidFill>
                    <a:srgbClr val="F7F7F7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65" name="1">
              <a:extLst>
                <a:ext uri="{FF2B5EF4-FFF2-40B4-BE49-F238E27FC236}">
                  <a16:creationId xmlns:a16="http://schemas.microsoft.com/office/drawing/2014/main" id="{2C03B55C-24B3-A426-EAB4-FCF880D27476}"/>
                </a:ext>
              </a:extLst>
            </p:cNvPr>
            <p:cNvSpPr/>
            <p:nvPr/>
          </p:nvSpPr>
          <p:spPr bwMode="auto">
            <a:xfrm>
              <a:off x="3941116" y="4544671"/>
              <a:ext cx="549573" cy="136541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>
                <a:cs typeface="+mn-ea"/>
                <a:sym typeface="+mn-lt"/>
              </a:endParaRP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3600FF4-F1D6-C2EA-5A7C-AAB448FC0FDB}"/>
              </a:ext>
            </a:extLst>
          </p:cNvPr>
          <p:cNvCxnSpPr/>
          <p:nvPr/>
        </p:nvCxnSpPr>
        <p:spPr>
          <a:xfrm>
            <a:off x="6097664" y="1419437"/>
            <a:ext cx="0" cy="4285827"/>
          </a:xfrm>
          <a:prstGeom prst="line">
            <a:avLst/>
          </a:prstGeom>
          <a:ln w="31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3">
            <a:extLst>
              <a:ext uri="{FF2B5EF4-FFF2-40B4-BE49-F238E27FC236}">
                <a16:creationId xmlns:a16="http://schemas.microsoft.com/office/drawing/2014/main" id="{087EE943-9FD1-9162-2A69-073C7D685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594" y="1636674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全年增员人数</a:t>
            </a:r>
          </a:p>
        </p:txBody>
      </p:sp>
      <p:sp>
        <p:nvSpPr>
          <p:cNvPr id="76" name="2">
            <a:extLst>
              <a:ext uri="{FF2B5EF4-FFF2-40B4-BE49-F238E27FC236}">
                <a16:creationId xmlns:a16="http://schemas.microsoft.com/office/drawing/2014/main" id="{E1AC01D5-77D9-C8ED-133E-8D4351383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32" y="1992080"/>
            <a:ext cx="2770087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77" name="1">
            <a:extLst>
              <a:ext uri="{FF2B5EF4-FFF2-40B4-BE49-F238E27FC236}">
                <a16:creationId xmlns:a16="http://schemas.microsoft.com/office/drawing/2014/main" id="{DE36B43E-7E1B-6461-A994-51ACDE342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098" y="4347302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最终业绩达成率</a:t>
            </a:r>
          </a:p>
        </p:txBody>
      </p:sp>
      <p:sp>
        <p:nvSpPr>
          <p:cNvPr id="78" name="8">
            <a:extLst>
              <a:ext uri="{FF2B5EF4-FFF2-40B4-BE49-F238E27FC236}">
                <a16:creationId xmlns:a16="http://schemas.microsoft.com/office/drawing/2014/main" id="{A9F9C5FA-1A17-F633-7554-1034AACA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36" y="4702708"/>
            <a:ext cx="2770087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79" name="7">
            <a:extLst>
              <a:ext uri="{FF2B5EF4-FFF2-40B4-BE49-F238E27FC236}">
                <a16:creationId xmlns:a16="http://schemas.microsoft.com/office/drawing/2014/main" id="{B70B4FB0-1C7D-EAD2-DB25-4832D1EE9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62" y="160189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每个成员平均业绩</a:t>
            </a:r>
            <a:endParaRPr lang="en-US" altLang="zh-CN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0" name="6">
            <a:extLst>
              <a:ext uri="{FF2B5EF4-FFF2-40B4-BE49-F238E27FC236}">
                <a16:creationId xmlns:a16="http://schemas.microsoft.com/office/drawing/2014/main" id="{441F7BD3-8CE2-D6DD-8F9F-3249BE14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62" y="1957297"/>
            <a:ext cx="2683558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81" name="5">
            <a:extLst>
              <a:ext uri="{FF2B5EF4-FFF2-40B4-BE49-F238E27FC236}">
                <a16:creationId xmlns:a16="http://schemas.microsoft.com/office/drawing/2014/main" id="{9508D257-8D8A-90F1-B84E-39571450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62" y="4347302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和去年相比正增长</a:t>
            </a:r>
          </a:p>
        </p:txBody>
      </p:sp>
      <p:sp>
        <p:nvSpPr>
          <p:cNvPr id="82" name="4">
            <a:extLst>
              <a:ext uri="{FF2B5EF4-FFF2-40B4-BE49-F238E27FC236}">
                <a16:creationId xmlns:a16="http://schemas.microsoft.com/office/drawing/2014/main" id="{BB09928E-9A8C-B29A-DA2C-C681ADE7A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62" y="4702708"/>
            <a:ext cx="2770086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83" name="文本框 59">
            <a:extLst>
              <a:ext uri="{FF2B5EF4-FFF2-40B4-BE49-F238E27FC236}">
                <a16:creationId xmlns:a16="http://schemas.microsoft.com/office/drawing/2014/main" id="{7BD27A32-7BCF-C26F-6789-32937C107789}"/>
              </a:ext>
            </a:extLst>
          </p:cNvPr>
          <p:cNvSpPr txBox="1"/>
          <p:nvPr/>
        </p:nvSpPr>
        <p:spPr>
          <a:xfrm>
            <a:off x="4342215" y="2113662"/>
            <a:ext cx="1518364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1"/>
                </a:solidFill>
                <a:latin typeface="+mj-ea"/>
                <a:ea typeface="+mj-ea"/>
              </a:rPr>
              <a:t>100</a:t>
            </a: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+</a:t>
            </a:r>
            <a:endParaRPr lang="zh-CN" altLang="en-US" sz="4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4" name="文本框 64">
            <a:extLst>
              <a:ext uri="{FF2B5EF4-FFF2-40B4-BE49-F238E27FC236}">
                <a16:creationId xmlns:a16="http://schemas.microsoft.com/office/drawing/2014/main" id="{9B24C201-D06E-549F-0D2C-DF157B830143}"/>
              </a:ext>
            </a:extLst>
          </p:cNvPr>
          <p:cNvSpPr txBox="1"/>
          <p:nvPr/>
        </p:nvSpPr>
        <p:spPr>
          <a:xfrm>
            <a:off x="6651579" y="2101960"/>
            <a:ext cx="950901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+mj-ea"/>
                <a:ea typeface="+mj-ea"/>
              </a:rPr>
              <a:t>99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5" name="文本框 69">
            <a:extLst>
              <a:ext uri="{FF2B5EF4-FFF2-40B4-BE49-F238E27FC236}">
                <a16:creationId xmlns:a16="http://schemas.microsoft.com/office/drawing/2014/main" id="{D504AF56-B0F4-6B2C-46EA-3DA7EAE1D3E0}"/>
              </a:ext>
            </a:extLst>
          </p:cNvPr>
          <p:cNvSpPr txBox="1"/>
          <p:nvPr/>
        </p:nvSpPr>
        <p:spPr>
          <a:xfrm>
            <a:off x="4483987" y="4343562"/>
            <a:ext cx="1287532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+mj-ea"/>
                <a:ea typeface="+mj-ea"/>
              </a:rPr>
              <a:t>89</a:t>
            </a:r>
            <a:r>
              <a:rPr lang="en-US" altLang="zh-CN" sz="2400" dirty="0">
                <a:solidFill>
                  <a:schemeClr val="accent2"/>
                </a:solidFill>
                <a:latin typeface="+mj-ea"/>
                <a:ea typeface="+mj-ea"/>
              </a:rPr>
              <a:t>%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6" name="文本框 74">
            <a:extLst>
              <a:ext uri="{FF2B5EF4-FFF2-40B4-BE49-F238E27FC236}">
                <a16:creationId xmlns:a16="http://schemas.microsoft.com/office/drawing/2014/main" id="{E0B15A7D-66FA-CD6A-FADE-F490EF69795E}"/>
              </a:ext>
            </a:extLst>
          </p:cNvPr>
          <p:cNvSpPr txBox="1"/>
          <p:nvPr/>
        </p:nvSpPr>
        <p:spPr>
          <a:xfrm>
            <a:off x="6378189" y="4351792"/>
            <a:ext cx="1410963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accent1"/>
                </a:solidFill>
                <a:latin typeface="+mj-ea"/>
                <a:ea typeface="+mj-ea"/>
              </a:rPr>
              <a:t>1.68</a:t>
            </a:r>
            <a:endParaRPr lang="zh-CN" altLang="en-US" sz="4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9251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文本框 209">
            <a:extLst>
              <a:ext uri="{FF2B5EF4-FFF2-40B4-BE49-F238E27FC236}">
                <a16:creationId xmlns:a16="http://schemas.microsoft.com/office/drawing/2014/main" id="{E5D458E5-81A2-9735-43D1-E3D48D25C050}"/>
              </a:ext>
            </a:extLst>
          </p:cNvPr>
          <p:cNvSpPr txBox="1"/>
          <p:nvPr/>
        </p:nvSpPr>
        <p:spPr>
          <a:xfrm>
            <a:off x="761207" y="2036759"/>
            <a:ext cx="7954167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6000" dirty="0">
                <a:solidFill>
                  <a:schemeClr val="accent2"/>
                </a:solidFill>
                <a:latin typeface="+mj-ea"/>
                <a:ea typeface="+mj-ea"/>
              </a:rPr>
              <a:t>感谢观看</a:t>
            </a:r>
            <a:endParaRPr lang="en-US" altLang="zh-CN" sz="6000" dirty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en-US" altLang="zh-CN" sz="4000" dirty="0">
                <a:solidFill>
                  <a:schemeClr val="accent2"/>
                </a:solidFill>
                <a:latin typeface="+mj-ea"/>
                <a:ea typeface="+mj-ea"/>
              </a:rPr>
              <a:t>Thanks For Watching</a:t>
            </a:r>
            <a:endParaRPr lang="zh-CN" altLang="en-US" sz="4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496F49D9-3CE9-CC4D-6878-199BD6D7D8EC}"/>
              </a:ext>
            </a:extLst>
          </p:cNvPr>
          <p:cNvSpPr/>
          <p:nvPr/>
        </p:nvSpPr>
        <p:spPr>
          <a:xfrm>
            <a:off x="884238" y="3804560"/>
            <a:ext cx="3563937" cy="4016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F1BAB3BB-363D-38D1-8035-531DE69EF7E5}"/>
              </a:ext>
            </a:extLst>
          </p:cNvPr>
          <p:cNvSpPr txBox="1"/>
          <p:nvPr/>
        </p:nvSpPr>
        <p:spPr>
          <a:xfrm>
            <a:off x="1037395" y="3839778"/>
            <a:ext cx="32576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chemeClr val="accent2"/>
                </a:solidFill>
                <a:effectLst/>
                <a:latin typeface="+mn-ea"/>
              </a:rPr>
              <a:t>20XX</a:t>
            </a:r>
            <a:r>
              <a:rPr lang="zh-CN" altLang="en-US" dirty="0">
                <a:solidFill>
                  <a:schemeClr val="accent2"/>
                </a:solidFill>
                <a:effectLst/>
                <a:latin typeface="+mn-ea"/>
              </a:rPr>
              <a:t>年珊瑚粉弥散风</a:t>
            </a:r>
            <a:r>
              <a:rPr lang="en-US" altLang="zh-CN" dirty="0">
                <a:solidFill>
                  <a:schemeClr val="accent2"/>
                </a:solidFill>
                <a:effectLst/>
                <a:latin typeface="+mn-ea"/>
              </a:rPr>
              <a:t>PPT</a:t>
            </a:r>
            <a:r>
              <a:rPr lang="zh-CN" altLang="en-US" dirty="0">
                <a:solidFill>
                  <a:schemeClr val="accent2"/>
                </a:solidFill>
                <a:effectLst/>
                <a:latin typeface="+mn-ea"/>
              </a:rPr>
              <a:t>模板</a:t>
            </a:r>
          </a:p>
        </p:txBody>
      </p: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3D846088-449E-4E1F-EFFB-FAC4DA274019}"/>
              </a:ext>
            </a:extLst>
          </p:cNvPr>
          <p:cNvGrpSpPr/>
          <p:nvPr/>
        </p:nvGrpSpPr>
        <p:grpSpPr>
          <a:xfrm>
            <a:off x="884238" y="5368019"/>
            <a:ext cx="587022" cy="587022"/>
            <a:chOff x="884238" y="5324475"/>
            <a:chExt cx="587022" cy="587022"/>
          </a:xfrm>
        </p:grpSpPr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9DDD6DF6-DB1C-8193-3A6E-2CD3CFF866ED}"/>
                </a:ext>
              </a:extLst>
            </p:cNvPr>
            <p:cNvSpPr/>
            <p:nvPr/>
          </p:nvSpPr>
          <p:spPr>
            <a:xfrm>
              <a:off x="884238" y="5324475"/>
              <a:ext cx="587022" cy="5870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图标1">
              <a:extLst>
                <a:ext uri="{FF2B5EF4-FFF2-40B4-BE49-F238E27FC236}">
                  <a16:creationId xmlns:a16="http://schemas.microsoft.com/office/drawing/2014/main" id="{F4E6DCAA-5ED8-B72D-5ECD-F0680C7397E4}"/>
                </a:ext>
              </a:extLst>
            </p:cNvPr>
            <p:cNvSpPr/>
            <p:nvPr/>
          </p:nvSpPr>
          <p:spPr>
            <a:xfrm>
              <a:off x="1009860" y="5433320"/>
              <a:ext cx="335779" cy="369332"/>
            </a:xfrm>
            <a:custGeom>
              <a:avLst/>
              <a:gdLst>
                <a:gd name="T0" fmla="*/ 2393 w 2393"/>
                <a:gd name="T1" fmla="*/ 1949 h 2636"/>
                <a:gd name="T2" fmla="*/ 2393 w 2393"/>
                <a:gd name="T3" fmla="*/ 2536 h 2636"/>
                <a:gd name="T4" fmla="*/ 2293 w 2393"/>
                <a:gd name="T5" fmla="*/ 2636 h 2636"/>
                <a:gd name="T6" fmla="*/ 100 w 2393"/>
                <a:gd name="T7" fmla="*/ 2636 h 2636"/>
                <a:gd name="T8" fmla="*/ 0 w 2393"/>
                <a:gd name="T9" fmla="*/ 2536 h 2636"/>
                <a:gd name="T10" fmla="*/ 0 w 2393"/>
                <a:gd name="T11" fmla="*/ 1949 h 2636"/>
                <a:gd name="T12" fmla="*/ 357 w 2393"/>
                <a:gd name="T13" fmla="*/ 1481 h 2636"/>
                <a:gd name="T14" fmla="*/ 836 w 2393"/>
                <a:gd name="T15" fmla="*/ 1351 h 2636"/>
                <a:gd name="T16" fmla="*/ 949 w 2393"/>
                <a:gd name="T17" fmla="*/ 1398 h 2636"/>
                <a:gd name="T18" fmla="*/ 1197 w 2393"/>
                <a:gd name="T19" fmla="*/ 1826 h 2636"/>
                <a:gd name="T20" fmla="*/ 1444 w 2393"/>
                <a:gd name="T21" fmla="*/ 1398 h 2636"/>
                <a:gd name="T22" fmla="*/ 1557 w 2393"/>
                <a:gd name="T23" fmla="*/ 1351 h 2636"/>
                <a:gd name="T24" fmla="*/ 2036 w 2393"/>
                <a:gd name="T25" fmla="*/ 1481 h 2636"/>
                <a:gd name="T26" fmla="*/ 2393 w 2393"/>
                <a:gd name="T27" fmla="*/ 1949 h 2636"/>
                <a:gd name="T28" fmla="*/ 1197 w 2393"/>
                <a:gd name="T29" fmla="*/ 0 h 2636"/>
                <a:gd name="T30" fmla="*/ 686 w 2393"/>
                <a:gd name="T31" fmla="*/ 609 h 2636"/>
                <a:gd name="T32" fmla="*/ 1197 w 2393"/>
                <a:gd name="T33" fmla="*/ 1217 h 2636"/>
                <a:gd name="T34" fmla="*/ 1707 w 2393"/>
                <a:gd name="T35" fmla="*/ 609 h 2636"/>
                <a:gd name="T36" fmla="*/ 1197 w 2393"/>
                <a:gd name="T37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3" h="2636">
                  <a:moveTo>
                    <a:pt x="2393" y="1949"/>
                  </a:moveTo>
                  <a:lnTo>
                    <a:pt x="2393" y="2536"/>
                  </a:lnTo>
                  <a:cubicBezTo>
                    <a:pt x="2393" y="2591"/>
                    <a:pt x="2349" y="2636"/>
                    <a:pt x="2293" y="2636"/>
                  </a:cubicBezTo>
                  <a:lnTo>
                    <a:pt x="100" y="2636"/>
                  </a:lnTo>
                  <a:cubicBezTo>
                    <a:pt x="45" y="2636"/>
                    <a:pt x="0" y="2591"/>
                    <a:pt x="0" y="2536"/>
                  </a:cubicBezTo>
                  <a:lnTo>
                    <a:pt x="0" y="1949"/>
                  </a:lnTo>
                  <a:cubicBezTo>
                    <a:pt x="0" y="1731"/>
                    <a:pt x="147" y="1538"/>
                    <a:pt x="357" y="1481"/>
                  </a:cubicBezTo>
                  <a:lnTo>
                    <a:pt x="836" y="1351"/>
                  </a:lnTo>
                  <a:cubicBezTo>
                    <a:pt x="880" y="1339"/>
                    <a:pt x="927" y="1358"/>
                    <a:pt x="949" y="1398"/>
                  </a:cubicBezTo>
                  <a:lnTo>
                    <a:pt x="1197" y="1826"/>
                  </a:lnTo>
                  <a:lnTo>
                    <a:pt x="1444" y="1398"/>
                  </a:lnTo>
                  <a:cubicBezTo>
                    <a:pt x="1467" y="1358"/>
                    <a:pt x="1513" y="1339"/>
                    <a:pt x="1557" y="1351"/>
                  </a:cubicBezTo>
                  <a:lnTo>
                    <a:pt x="2036" y="1481"/>
                  </a:lnTo>
                  <a:cubicBezTo>
                    <a:pt x="2247" y="1538"/>
                    <a:pt x="2393" y="1731"/>
                    <a:pt x="2393" y="1949"/>
                  </a:cubicBezTo>
                  <a:close/>
                  <a:moveTo>
                    <a:pt x="1197" y="0"/>
                  </a:moveTo>
                  <a:cubicBezTo>
                    <a:pt x="915" y="0"/>
                    <a:pt x="686" y="273"/>
                    <a:pt x="686" y="609"/>
                  </a:cubicBezTo>
                  <a:cubicBezTo>
                    <a:pt x="686" y="944"/>
                    <a:pt x="915" y="1217"/>
                    <a:pt x="1197" y="1217"/>
                  </a:cubicBezTo>
                  <a:cubicBezTo>
                    <a:pt x="1478" y="1217"/>
                    <a:pt x="1707" y="944"/>
                    <a:pt x="1707" y="609"/>
                  </a:cubicBezTo>
                  <a:cubicBezTo>
                    <a:pt x="1707" y="273"/>
                    <a:pt x="1478" y="0"/>
                    <a:pt x="119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endParaRPr>
            </a:p>
          </p:txBody>
        </p:sp>
      </p:grpSp>
      <p:sp>
        <p:nvSpPr>
          <p:cNvPr id="216" name="文本框 12">
            <a:extLst>
              <a:ext uri="{FF2B5EF4-FFF2-40B4-BE49-F238E27FC236}">
                <a16:creationId xmlns:a16="http://schemas.microsoft.com/office/drawing/2014/main" id="{A602F525-8203-FE3B-5576-B12229C2D170}"/>
              </a:ext>
            </a:extLst>
          </p:cNvPr>
          <p:cNvSpPr txBox="1"/>
          <p:nvPr/>
        </p:nvSpPr>
        <p:spPr>
          <a:xfrm>
            <a:off x="1465242" y="5505439"/>
            <a:ext cx="205119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/>
                <a:cs typeface="OPPOSans R" panose="00020600040101010101" pitchFamily="18" charset="-122"/>
              </a:rPr>
              <a:t>汇报人：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POSans R"/>
                <a:cs typeface="OPPOSans R" panose="00020600040101010101" pitchFamily="18" charset="-122"/>
              </a:rPr>
              <a:t>OfficePLUS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POSans R"/>
              <a:cs typeface="OPPOSans R" panose="00020600040101010101" pitchFamily="18" charset="-122"/>
            </a:endParaRPr>
          </a:p>
        </p:txBody>
      </p:sp>
      <p:sp>
        <p:nvSpPr>
          <p:cNvPr id="218" name="文本框 13">
            <a:extLst>
              <a:ext uri="{FF2B5EF4-FFF2-40B4-BE49-F238E27FC236}">
                <a16:creationId xmlns:a16="http://schemas.microsoft.com/office/drawing/2014/main" id="{D5D23C33-6247-BBE6-5AAF-E4525B424821}"/>
              </a:ext>
            </a:extLst>
          </p:cNvPr>
          <p:cNvSpPr txBox="1"/>
          <p:nvPr/>
        </p:nvSpPr>
        <p:spPr>
          <a:xfrm>
            <a:off x="4548800" y="5511303"/>
            <a:ext cx="2094781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汇报时间：</a:t>
            </a:r>
            <a:r>
              <a:rPr lang="en-US" altLang="zh-CN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月</a:t>
            </a:r>
            <a:r>
              <a:rPr lang="en-US" altLang="zh-CN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accent2"/>
                </a:solidFill>
                <a:cs typeface="OPPOSans R" panose="00020600040101010101" pitchFamily="18" charset="-122"/>
              </a:rPr>
              <a:t>日</a:t>
            </a:r>
          </a:p>
        </p:txBody>
      </p:sp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E37D4E74-F5C5-75C1-D2B4-4432BBDE5365}"/>
              </a:ext>
            </a:extLst>
          </p:cNvPr>
          <p:cNvGrpSpPr/>
          <p:nvPr/>
        </p:nvGrpSpPr>
        <p:grpSpPr>
          <a:xfrm>
            <a:off x="3942923" y="5368019"/>
            <a:ext cx="587022" cy="587022"/>
            <a:chOff x="3942923" y="5324475"/>
            <a:chExt cx="587022" cy="587022"/>
          </a:xfrm>
        </p:grpSpPr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917A0C80-3C18-F748-3D14-11EF66AEA93E}"/>
                </a:ext>
              </a:extLst>
            </p:cNvPr>
            <p:cNvSpPr/>
            <p:nvPr/>
          </p:nvSpPr>
          <p:spPr>
            <a:xfrm>
              <a:off x="3942923" y="5324475"/>
              <a:ext cx="587022" cy="5870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i图标2">
              <a:extLst>
                <a:ext uri="{FF2B5EF4-FFF2-40B4-BE49-F238E27FC236}">
                  <a16:creationId xmlns:a16="http://schemas.microsoft.com/office/drawing/2014/main" id="{9F91BCE8-5D47-5A56-9B18-A55F144AD147}"/>
                </a:ext>
              </a:extLst>
            </p:cNvPr>
            <p:cNvSpPr/>
            <p:nvPr/>
          </p:nvSpPr>
          <p:spPr>
            <a:xfrm>
              <a:off x="4061313" y="5442899"/>
              <a:ext cx="369293" cy="369224"/>
            </a:xfrm>
            <a:custGeom>
              <a:avLst/>
              <a:gdLst>
                <a:gd name="T0" fmla="*/ 5601 w 11203"/>
                <a:gd name="T1" fmla="*/ 0 h 11202"/>
                <a:gd name="T2" fmla="*/ 0 w 11203"/>
                <a:gd name="T3" fmla="*/ 5601 h 11202"/>
                <a:gd name="T4" fmla="*/ 5603 w 11203"/>
                <a:gd name="T5" fmla="*/ 11202 h 11202"/>
                <a:gd name="T6" fmla="*/ 11203 w 11203"/>
                <a:gd name="T7" fmla="*/ 5601 h 11202"/>
                <a:gd name="T8" fmla="*/ 5601 w 11203"/>
                <a:gd name="T9" fmla="*/ 0 h 11202"/>
                <a:gd name="T10" fmla="*/ 8403 w 11203"/>
                <a:gd name="T11" fmla="*/ 6218 h 11202"/>
                <a:gd name="T12" fmla="*/ 5429 w 11203"/>
                <a:gd name="T13" fmla="*/ 6218 h 11202"/>
                <a:gd name="T14" fmla="*/ 5250 w 11203"/>
                <a:gd name="T15" fmla="*/ 6182 h 11202"/>
                <a:gd name="T16" fmla="*/ 4970 w 11203"/>
                <a:gd name="T17" fmla="*/ 5760 h 11202"/>
                <a:gd name="T18" fmla="*/ 4970 w 11203"/>
                <a:gd name="T19" fmla="*/ 2786 h 11202"/>
                <a:gd name="T20" fmla="*/ 5429 w 11203"/>
                <a:gd name="T21" fmla="*/ 2327 h 11202"/>
                <a:gd name="T22" fmla="*/ 5889 w 11203"/>
                <a:gd name="T23" fmla="*/ 2786 h 11202"/>
                <a:gd name="T24" fmla="*/ 5889 w 11203"/>
                <a:gd name="T25" fmla="*/ 5301 h 11202"/>
                <a:gd name="T26" fmla="*/ 8404 w 11203"/>
                <a:gd name="T27" fmla="*/ 5301 h 11202"/>
                <a:gd name="T28" fmla="*/ 8863 w 11203"/>
                <a:gd name="T29" fmla="*/ 5760 h 11202"/>
                <a:gd name="T30" fmla="*/ 8403 w 11203"/>
                <a:gd name="T31" fmla="*/ 6218 h 1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03" h="11202">
                  <a:moveTo>
                    <a:pt x="5601" y="0"/>
                  </a:moveTo>
                  <a:cubicBezTo>
                    <a:pt x="2507" y="0"/>
                    <a:pt x="0" y="2507"/>
                    <a:pt x="0" y="5601"/>
                  </a:cubicBezTo>
                  <a:cubicBezTo>
                    <a:pt x="0" y="8695"/>
                    <a:pt x="2509" y="11202"/>
                    <a:pt x="5603" y="11202"/>
                  </a:cubicBezTo>
                  <a:cubicBezTo>
                    <a:pt x="8695" y="11202"/>
                    <a:pt x="11203" y="8695"/>
                    <a:pt x="11203" y="5601"/>
                  </a:cubicBezTo>
                  <a:cubicBezTo>
                    <a:pt x="11203" y="2507"/>
                    <a:pt x="8695" y="0"/>
                    <a:pt x="5601" y="0"/>
                  </a:cubicBezTo>
                  <a:close/>
                  <a:moveTo>
                    <a:pt x="8403" y="6218"/>
                  </a:moveTo>
                  <a:lnTo>
                    <a:pt x="5429" y="6218"/>
                  </a:lnTo>
                  <a:cubicBezTo>
                    <a:pt x="5366" y="6218"/>
                    <a:pt x="5305" y="6206"/>
                    <a:pt x="5250" y="6182"/>
                  </a:cubicBezTo>
                  <a:cubicBezTo>
                    <a:pt x="5085" y="6112"/>
                    <a:pt x="4970" y="5950"/>
                    <a:pt x="4970" y="5760"/>
                  </a:cubicBezTo>
                  <a:lnTo>
                    <a:pt x="4970" y="2786"/>
                  </a:lnTo>
                  <a:cubicBezTo>
                    <a:pt x="4970" y="2532"/>
                    <a:pt x="5175" y="2327"/>
                    <a:pt x="5429" y="2327"/>
                  </a:cubicBezTo>
                  <a:cubicBezTo>
                    <a:pt x="5683" y="2327"/>
                    <a:pt x="5889" y="2532"/>
                    <a:pt x="5889" y="2786"/>
                  </a:cubicBezTo>
                  <a:lnTo>
                    <a:pt x="5889" y="5301"/>
                  </a:lnTo>
                  <a:lnTo>
                    <a:pt x="8404" y="5301"/>
                  </a:lnTo>
                  <a:cubicBezTo>
                    <a:pt x="8657" y="5301"/>
                    <a:pt x="8863" y="5506"/>
                    <a:pt x="8863" y="5760"/>
                  </a:cubicBezTo>
                  <a:cubicBezTo>
                    <a:pt x="8863" y="6013"/>
                    <a:pt x="8656" y="6218"/>
                    <a:pt x="8403" y="6218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/>
                <a:ea typeface="OPPOSans R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33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9DFEA2-AEEB-EEC6-5534-9AABFC25CC44}"/>
              </a:ext>
            </a:extLst>
          </p:cNvPr>
          <p:cNvSpPr txBox="1"/>
          <p:nvPr/>
        </p:nvSpPr>
        <p:spPr>
          <a:xfrm>
            <a:off x="7388365" y="904097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736326-AA58-7883-5395-92CA9632636F}"/>
              </a:ext>
            </a:extLst>
          </p:cNvPr>
          <p:cNvSpPr txBox="1"/>
          <p:nvPr/>
        </p:nvSpPr>
        <p:spPr>
          <a:xfrm>
            <a:off x="7022307" y="1632229"/>
            <a:ext cx="214788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dirty="0">
                <a:solidFill>
                  <a:schemeClr val="accent2"/>
                </a:solidFill>
              </a:rPr>
              <a:t>CONTENTS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6555B2-4E23-C7E5-4195-3DCA13B0EB39}"/>
              </a:ext>
            </a:extLst>
          </p:cNvPr>
          <p:cNvSpPr txBox="1"/>
          <p:nvPr/>
        </p:nvSpPr>
        <p:spPr>
          <a:xfrm>
            <a:off x="5253459" y="2270904"/>
            <a:ext cx="1343003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zh-CN" altLang="en-US" sz="6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B909632-9D5D-B864-6048-DF2E793F1312}"/>
              </a:ext>
            </a:extLst>
          </p:cNvPr>
          <p:cNvSpPr txBox="1"/>
          <p:nvPr/>
        </p:nvSpPr>
        <p:spPr>
          <a:xfrm>
            <a:off x="6164319" y="2695734"/>
            <a:ext cx="13430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kern="100" dirty="0">
                <a:solidFill>
                  <a:schemeClr val="accent2"/>
                </a:solidFill>
                <a:ea typeface="OPPOSans H"/>
                <a:cs typeface="Times New Roman" panose="02020603050405020304" pitchFamily="18" charset="0"/>
              </a:rPr>
              <a:t>Achievement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9B5040-1E12-C763-F79E-7F036182F694}"/>
              </a:ext>
            </a:extLst>
          </p:cNvPr>
          <p:cNvSpPr/>
          <p:nvPr/>
        </p:nvSpPr>
        <p:spPr>
          <a:xfrm>
            <a:off x="4878776" y="3005397"/>
            <a:ext cx="3003228" cy="6380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127000" dist="63500" dir="2700000" algn="tl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548ADF-4A62-BCA4-F91D-4C84B0B3DCCB}"/>
              </a:ext>
            </a:extLst>
          </p:cNvPr>
          <p:cNvSpPr txBox="1"/>
          <p:nvPr/>
        </p:nvSpPr>
        <p:spPr>
          <a:xfrm>
            <a:off x="5440810" y="3081887"/>
            <a:ext cx="187916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2"/>
                </a:solidFill>
                <a:effectLst/>
                <a:latin typeface="+mj-ea"/>
                <a:ea typeface="+mj-ea"/>
              </a:rPr>
              <a:t>工作业绩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3612A9A-16EF-D7C4-8341-85E9A92086AF}"/>
              </a:ext>
            </a:extLst>
          </p:cNvPr>
          <p:cNvSpPr txBox="1"/>
          <p:nvPr/>
        </p:nvSpPr>
        <p:spPr>
          <a:xfrm>
            <a:off x="8666131" y="2270904"/>
            <a:ext cx="1343003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zh-CN" altLang="en-US" sz="6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3ECB29F-BA4E-92B9-6AC6-DF7958E15920}"/>
              </a:ext>
            </a:extLst>
          </p:cNvPr>
          <p:cNvSpPr txBox="1"/>
          <p:nvPr/>
        </p:nvSpPr>
        <p:spPr>
          <a:xfrm>
            <a:off x="9624616" y="2695734"/>
            <a:ext cx="13430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kern="100" dirty="0">
                <a:solidFill>
                  <a:schemeClr val="accent2"/>
                </a:solidFill>
                <a:ea typeface="OPPOSans H"/>
                <a:cs typeface="Times New Roman" panose="02020603050405020304" pitchFamily="18" charset="0"/>
              </a:rPr>
              <a:t>Experience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C833284-65EC-B8BE-79B6-475448B94045}"/>
              </a:ext>
            </a:extLst>
          </p:cNvPr>
          <p:cNvSpPr/>
          <p:nvPr/>
        </p:nvSpPr>
        <p:spPr>
          <a:xfrm>
            <a:off x="8310498" y="3005397"/>
            <a:ext cx="3003228" cy="6380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127000" dist="63500" dir="2700000" algn="tl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897E4B6-FD27-E98C-C02F-15BC98002ADC}"/>
              </a:ext>
            </a:extLst>
          </p:cNvPr>
          <p:cNvSpPr txBox="1"/>
          <p:nvPr/>
        </p:nvSpPr>
        <p:spPr>
          <a:xfrm>
            <a:off x="8872532" y="3081887"/>
            <a:ext cx="187916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2"/>
                </a:solidFill>
                <a:effectLst/>
                <a:latin typeface="+mj-ea"/>
                <a:ea typeface="+mj-ea"/>
              </a:rPr>
              <a:t>亮点经验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D949CB6-95C9-7DB5-D4E8-4854197EA8B8}"/>
              </a:ext>
            </a:extLst>
          </p:cNvPr>
          <p:cNvSpPr txBox="1"/>
          <p:nvPr/>
        </p:nvSpPr>
        <p:spPr>
          <a:xfrm>
            <a:off x="5253459" y="4151907"/>
            <a:ext cx="1343003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zh-CN" altLang="en-US" sz="6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A8339A6-0A9E-C610-B4AB-C6D0EEDF2ED3}"/>
              </a:ext>
            </a:extLst>
          </p:cNvPr>
          <p:cNvSpPr txBox="1"/>
          <p:nvPr/>
        </p:nvSpPr>
        <p:spPr>
          <a:xfrm>
            <a:off x="6307194" y="4576737"/>
            <a:ext cx="13430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kern="100" dirty="0">
                <a:solidFill>
                  <a:schemeClr val="accent2"/>
                </a:solidFill>
                <a:ea typeface="OPPOSans H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D52131-DC05-0EAF-6802-2B4790FE7AFD}"/>
              </a:ext>
            </a:extLst>
          </p:cNvPr>
          <p:cNvSpPr/>
          <p:nvPr/>
        </p:nvSpPr>
        <p:spPr>
          <a:xfrm>
            <a:off x="4878776" y="4886400"/>
            <a:ext cx="3003228" cy="6380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127000" dist="63500" dir="2700000" algn="tl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A24003-6E5D-8904-0B2E-D4D7081D350B}"/>
              </a:ext>
            </a:extLst>
          </p:cNvPr>
          <p:cNvSpPr txBox="1"/>
          <p:nvPr/>
        </p:nvSpPr>
        <p:spPr>
          <a:xfrm>
            <a:off x="5440810" y="4962890"/>
            <a:ext cx="187916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2"/>
                </a:solidFill>
                <a:effectLst/>
                <a:latin typeface="+mj-ea"/>
                <a:ea typeface="+mj-ea"/>
              </a:rPr>
              <a:t>问题分析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0A7CB7D-36C8-5A41-9613-1BBF4D0E279C}"/>
              </a:ext>
            </a:extLst>
          </p:cNvPr>
          <p:cNvSpPr txBox="1"/>
          <p:nvPr/>
        </p:nvSpPr>
        <p:spPr>
          <a:xfrm>
            <a:off x="8666131" y="4151907"/>
            <a:ext cx="1343003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dirty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zh-CN" altLang="en-US" sz="6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5BA747C-61D1-CCB4-AA4D-609400B77AB1}"/>
              </a:ext>
            </a:extLst>
          </p:cNvPr>
          <p:cNvSpPr txBox="1"/>
          <p:nvPr/>
        </p:nvSpPr>
        <p:spPr>
          <a:xfrm>
            <a:off x="9719866" y="4576737"/>
            <a:ext cx="134300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kern="100" dirty="0">
                <a:solidFill>
                  <a:schemeClr val="accent2"/>
                </a:solidFill>
                <a:ea typeface="OPPOSans H"/>
                <a:cs typeface="Times New Roman" panose="02020603050405020304" pitchFamily="18" charset="0"/>
              </a:rPr>
              <a:t>Future Plan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8F3FC3A-1677-834C-F02E-770BE7B71A6B}"/>
              </a:ext>
            </a:extLst>
          </p:cNvPr>
          <p:cNvSpPr/>
          <p:nvPr/>
        </p:nvSpPr>
        <p:spPr>
          <a:xfrm>
            <a:off x="8310498" y="4886400"/>
            <a:ext cx="3003228" cy="6380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127000" dist="63500" dir="2700000" algn="tl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3E5B0E4-387C-4BE2-44C6-506ED4382071}"/>
              </a:ext>
            </a:extLst>
          </p:cNvPr>
          <p:cNvSpPr txBox="1"/>
          <p:nvPr/>
        </p:nvSpPr>
        <p:spPr>
          <a:xfrm>
            <a:off x="8872532" y="4962890"/>
            <a:ext cx="187916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2"/>
                </a:solidFill>
                <a:effectLst/>
                <a:latin typeface="+mj-ea"/>
                <a:ea typeface="+mj-ea"/>
              </a:rPr>
              <a:t>未来规划</a:t>
            </a:r>
          </a:p>
        </p:txBody>
      </p:sp>
    </p:spTree>
    <p:extLst>
      <p:ext uri="{BB962C8B-B14F-4D97-AF65-F5344CB8AC3E}">
        <p14:creationId xmlns:p14="http://schemas.microsoft.com/office/powerpoint/2010/main" val="376457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图标素材</a:t>
            </a:r>
          </a:p>
        </p:txBody>
      </p:sp>
      <p:sp>
        <p:nvSpPr>
          <p:cNvPr id="35" name="图标1">
            <a:extLst>
              <a:ext uri="{FF2B5EF4-FFF2-40B4-BE49-F238E27FC236}">
                <a16:creationId xmlns:a16="http://schemas.microsoft.com/office/drawing/2014/main" id="{05751AEF-43D7-6CDB-213B-5E94DA1D9E46}"/>
              </a:ext>
            </a:extLst>
          </p:cNvPr>
          <p:cNvSpPr/>
          <p:nvPr/>
        </p:nvSpPr>
        <p:spPr>
          <a:xfrm>
            <a:off x="2533860" y="1552564"/>
            <a:ext cx="335779" cy="369332"/>
          </a:xfrm>
          <a:custGeom>
            <a:avLst/>
            <a:gdLst>
              <a:gd name="T0" fmla="*/ 2393 w 2393"/>
              <a:gd name="T1" fmla="*/ 1949 h 2636"/>
              <a:gd name="T2" fmla="*/ 2393 w 2393"/>
              <a:gd name="T3" fmla="*/ 2536 h 2636"/>
              <a:gd name="T4" fmla="*/ 2293 w 2393"/>
              <a:gd name="T5" fmla="*/ 2636 h 2636"/>
              <a:gd name="T6" fmla="*/ 100 w 2393"/>
              <a:gd name="T7" fmla="*/ 2636 h 2636"/>
              <a:gd name="T8" fmla="*/ 0 w 2393"/>
              <a:gd name="T9" fmla="*/ 2536 h 2636"/>
              <a:gd name="T10" fmla="*/ 0 w 2393"/>
              <a:gd name="T11" fmla="*/ 1949 h 2636"/>
              <a:gd name="T12" fmla="*/ 357 w 2393"/>
              <a:gd name="T13" fmla="*/ 1481 h 2636"/>
              <a:gd name="T14" fmla="*/ 836 w 2393"/>
              <a:gd name="T15" fmla="*/ 1351 h 2636"/>
              <a:gd name="T16" fmla="*/ 949 w 2393"/>
              <a:gd name="T17" fmla="*/ 1398 h 2636"/>
              <a:gd name="T18" fmla="*/ 1197 w 2393"/>
              <a:gd name="T19" fmla="*/ 1826 h 2636"/>
              <a:gd name="T20" fmla="*/ 1444 w 2393"/>
              <a:gd name="T21" fmla="*/ 1398 h 2636"/>
              <a:gd name="T22" fmla="*/ 1557 w 2393"/>
              <a:gd name="T23" fmla="*/ 1351 h 2636"/>
              <a:gd name="T24" fmla="*/ 2036 w 2393"/>
              <a:gd name="T25" fmla="*/ 1481 h 2636"/>
              <a:gd name="T26" fmla="*/ 2393 w 2393"/>
              <a:gd name="T27" fmla="*/ 1949 h 2636"/>
              <a:gd name="T28" fmla="*/ 1197 w 2393"/>
              <a:gd name="T29" fmla="*/ 0 h 2636"/>
              <a:gd name="T30" fmla="*/ 686 w 2393"/>
              <a:gd name="T31" fmla="*/ 609 h 2636"/>
              <a:gd name="T32" fmla="*/ 1197 w 2393"/>
              <a:gd name="T33" fmla="*/ 1217 h 2636"/>
              <a:gd name="T34" fmla="*/ 1707 w 2393"/>
              <a:gd name="T35" fmla="*/ 609 h 2636"/>
              <a:gd name="T36" fmla="*/ 1197 w 2393"/>
              <a:gd name="T37" fmla="*/ 0 h 2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93" h="2636">
                <a:moveTo>
                  <a:pt x="2393" y="1949"/>
                </a:moveTo>
                <a:lnTo>
                  <a:pt x="2393" y="2536"/>
                </a:lnTo>
                <a:cubicBezTo>
                  <a:pt x="2393" y="2591"/>
                  <a:pt x="2349" y="2636"/>
                  <a:pt x="2293" y="2636"/>
                </a:cubicBezTo>
                <a:lnTo>
                  <a:pt x="100" y="2636"/>
                </a:lnTo>
                <a:cubicBezTo>
                  <a:pt x="45" y="2636"/>
                  <a:pt x="0" y="2591"/>
                  <a:pt x="0" y="2536"/>
                </a:cubicBezTo>
                <a:lnTo>
                  <a:pt x="0" y="1949"/>
                </a:lnTo>
                <a:cubicBezTo>
                  <a:pt x="0" y="1731"/>
                  <a:pt x="147" y="1538"/>
                  <a:pt x="357" y="1481"/>
                </a:cubicBezTo>
                <a:lnTo>
                  <a:pt x="836" y="1351"/>
                </a:lnTo>
                <a:cubicBezTo>
                  <a:pt x="880" y="1339"/>
                  <a:pt x="927" y="1358"/>
                  <a:pt x="949" y="1398"/>
                </a:cubicBezTo>
                <a:lnTo>
                  <a:pt x="1197" y="1826"/>
                </a:lnTo>
                <a:lnTo>
                  <a:pt x="1444" y="1398"/>
                </a:lnTo>
                <a:cubicBezTo>
                  <a:pt x="1467" y="1358"/>
                  <a:pt x="1513" y="1339"/>
                  <a:pt x="1557" y="1351"/>
                </a:cubicBezTo>
                <a:lnTo>
                  <a:pt x="2036" y="1481"/>
                </a:lnTo>
                <a:cubicBezTo>
                  <a:pt x="2247" y="1538"/>
                  <a:pt x="2393" y="1731"/>
                  <a:pt x="2393" y="1949"/>
                </a:cubicBezTo>
                <a:close/>
                <a:moveTo>
                  <a:pt x="1197" y="0"/>
                </a:moveTo>
                <a:cubicBezTo>
                  <a:pt x="915" y="0"/>
                  <a:pt x="686" y="273"/>
                  <a:pt x="686" y="609"/>
                </a:cubicBezTo>
                <a:cubicBezTo>
                  <a:pt x="686" y="944"/>
                  <a:pt x="915" y="1217"/>
                  <a:pt x="1197" y="1217"/>
                </a:cubicBezTo>
                <a:cubicBezTo>
                  <a:pt x="1478" y="1217"/>
                  <a:pt x="1707" y="944"/>
                  <a:pt x="1707" y="609"/>
                </a:cubicBezTo>
                <a:cubicBezTo>
                  <a:pt x="1707" y="273"/>
                  <a:pt x="1478" y="0"/>
                  <a:pt x="1197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38" name="图标2">
            <a:extLst>
              <a:ext uri="{FF2B5EF4-FFF2-40B4-BE49-F238E27FC236}">
                <a16:creationId xmlns:a16="http://schemas.microsoft.com/office/drawing/2014/main" id="{D60F3C8B-7EEE-01F7-0569-B467266A7E59}"/>
              </a:ext>
            </a:extLst>
          </p:cNvPr>
          <p:cNvSpPr/>
          <p:nvPr/>
        </p:nvSpPr>
        <p:spPr>
          <a:xfrm>
            <a:off x="3860077" y="1552564"/>
            <a:ext cx="369293" cy="369224"/>
          </a:xfrm>
          <a:custGeom>
            <a:avLst/>
            <a:gdLst>
              <a:gd name="T0" fmla="*/ 5601 w 11203"/>
              <a:gd name="T1" fmla="*/ 0 h 11202"/>
              <a:gd name="T2" fmla="*/ 0 w 11203"/>
              <a:gd name="T3" fmla="*/ 5601 h 11202"/>
              <a:gd name="T4" fmla="*/ 5603 w 11203"/>
              <a:gd name="T5" fmla="*/ 11202 h 11202"/>
              <a:gd name="T6" fmla="*/ 11203 w 11203"/>
              <a:gd name="T7" fmla="*/ 5601 h 11202"/>
              <a:gd name="T8" fmla="*/ 5601 w 11203"/>
              <a:gd name="T9" fmla="*/ 0 h 11202"/>
              <a:gd name="T10" fmla="*/ 8403 w 11203"/>
              <a:gd name="T11" fmla="*/ 6218 h 11202"/>
              <a:gd name="T12" fmla="*/ 5429 w 11203"/>
              <a:gd name="T13" fmla="*/ 6218 h 11202"/>
              <a:gd name="T14" fmla="*/ 5250 w 11203"/>
              <a:gd name="T15" fmla="*/ 6182 h 11202"/>
              <a:gd name="T16" fmla="*/ 4970 w 11203"/>
              <a:gd name="T17" fmla="*/ 5760 h 11202"/>
              <a:gd name="T18" fmla="*/ 4970 w 11203"/>
              <a:gd name="T19" fmla="*/ 2786 h 11202"/>
              <a:gd name="T20" fmla="*/ 5429 w 11203"/>
              <a:gd name="T21" fmla="*/ 2327 h 11202"/>
              <a:gd name="T22" fmla="*/ 5889 w 11203"/>
              <a:gd name="T23" fmla="*/ 2786 h 11202"/>
              <a:gd name="T24" fmla="*/ 5889 w 11203"/>
              <a:gd name="T25" fmla="*/ 5301 h 11202"/>
              <a:gd name="T26" fmla="*/ 8404 w 11203"/>
              <a:gd name="T27" fmla="*/ 5301 h 11202"/>
              <a:gd name="T28" fmla="*/ 8863 w 11203"/>
              <a:gd name="T29" fmla="*/ 5760 h 11202"/>
              <a:gd name="T30" fmla="*/ 8403 w 11203"/>
              <a:gd name="T31" fmla="*/ 6218 h 1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03" h="11202">
                <a:moveTo>
                  <a:pt x="5601" y="0"/>
                </a:moveTo>
                <a:cubicBezTo>
                  <a:pt x="2507" y="0"/>
                  <a:pt x="0" y="2507"/>
                  <a:pt x="0" y="5601"/>
                </a:cubicBezTo>
                <a:cubicBezTo>
                  <a:pt x="0" y="8695"/>
                  <a:pt x="2509" y="11202"/>
                  <a:pt x="5603" y="11202"/>
                </a:cubicBezTo>
                <a:cubicBezTo>
                  <a:pt x="8695" y="11202"/>
                  <a:pt x="11203" y="8695"/>
                  <a:pt x="11203" y="5601"/>
                </a:cubicBezTo>
                <a:cubicBezTo>
                  <a:pt x="11203" y="2507"/>
                  <a:pt x="8695" y="0"/>
                  <a:pt x="5601" y="0"/>
                </a:cubicBezTo>
                <a:close/>
                <a:moveTo>
                  <a:pt x="8403" y="6218"/>
                </a:moveTo>
                <a:lnTo>
                  <a:pt x="5429" y="6218"/>
                </a:lnTo>
                <a:cubicBezTo>
                  <a:pt x="5366" y="6218"/>
                  <a:pt x="5305" y="6206"/>
                  <a:pt x="5250" y="6182"/>
                </a:cubicBezTo>
                <a:cubicBezTo>
                  <a:pt x="5085" y="6112"/>
                  <a:pt x="4970" y="5950"/>
                  <a:pt x="4970" y="5760"/>
                </a:cubicBezTo>
                <a:lnTo>
                  <a:pt x="4970" y="2786"/>
                </a:lnTo>
                <a:cubicBezTo>
                  <a:pt x="4970" y="2532"/>
                  <a:pt x="5175" y="2327"/>
                  <a:pt x="5429" y="2327"/>
                </a:cubicBezTo>
                <a:cubicBezTo>
                  <a:pt x="5683" y="2327"/>
                  <a:pt x="5889" y="2532"/>
                  <a:pt x="5889" y="2786"/>
                </a:cubicBezTo>
                <a:lnTo>
                  <a:pt x="5889" y="5301"/>
                </a:lnTo>
                <a:lnTo>
                  <a:pt x="8404" y="5301"/>
                </a:lnTo>
                <a:cubicBezTo>
                  <a:pt x="8657" y="5301"/>
                  <a:pt x="8863" y="5506"/>
                  <a:pt x="8863" y="5760"/>
                </a:cubicBezTo>
                <a:cubicBezTo>
                  <a:pt x="8863" y="6013"/>
                  <a:pt x="8656" y="6218"/>
                  <a:pt x="8403" y="6218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60465C6-1D8E-3093-7AD3-9C8B8EBC01CA}"/>
              </a:ext>
            </a:extLst>
          </p:cNvPr>
          <p:cNvGrpSpPr/>
          <p:nvPr/>
        </p:nvGrpSpPr>
        <p:grpSpPr>
          <a:xfrm>
            <a:off x="9330567" y="1552564"/>
            <a:ext cx="442083" cy="441512"/>
            <a:chOff x="7052" y="6723"/>
            <a:chExt cx="774" cy="773"/>
          </a:xfrm>
          <a:solidFill>
            <a:schemeClr val="accent2"/>
          </a:solidFill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DE1AEE75-1F52-C7B0-E283-7FCCA18FC1F2}"/>
                </a:ext>
              </a:extLst>
            </p:cNvPr>
            <p:cNvSpPr/>
            <p:nvPr/>
          </p:nvSpPr>
          <p:spPr>
            <a:xfrm>
              <a:off x="7209" y="6880"/>
              <a:ext cx="461" cy="461"/>
            </a:xfrm>
            <a:custGeom>
              <a:avLst/>
              <a:gdLst>
                <a:gd name="connsiteX0" fmla="*/ -51 w 292653"/>
                <a:gd name="connsiteY0" fmla="*/ 146264 h 292653"/>
                <a:gd name="connsiteX1" fmla="*/ 146276 w 292653"/>
                <a:gd name="connsiteY1" fmla="*/ 292590 h 292653"/>
                <a:gd name="connsiteX2" fmla="*/ 292603 w 292653"/>
                <a:gd name="connsiteY2" fmla="*/ 146264 h 292653"/>
                <a:gd name="connsiteX3" fmla="*/ 146276 w 292653"/>
                <a:gd name="connsiteY3" fmla="*/ -63 h 292653"/>
                <a:gd name="connsiteX4" fmla="*/ -51 w 292653"/>
                <a:gd name="connsiteY4" fmla="*/ 146264 h 292653"/>
                <a:gd name="connsiteX5" fmla="*/ 248078 w 292653"/>
                <a:gd name="connsiteY5" fmla="*/ 137372 h 292653"/>
                <a:gd name="connsiteX6" fmla="*/ 155036 w 292653"/>
                <a:gd name="connsiteY6" fmla="*/ 248258 h 292653"/>
                <a:gd name="connsiteX7" fmla="*/ 44150 w 292653"/>
                <a:gd name="connsiteY7" fmla="*/ 155210 h 292653"/>
                <a:gd name="connsiteX8" fmla="*/ 137192 w 292653"/>
                <a:gd name="connsiteY8" fmla="*/ 44331 h 292653"/>
                <a:gd name="connsiteX9" fmla="*/ 137247 w 292653"/>
                <a:gd name="connsiteY9" fmla="*/ 44324 h 292653"/>
                <a:gd name="connsiteX10" fmla="*/ 248195 w 292653"/>
                <a:gd name="connsiteY10" fmla="*/ 137138 h 292653"/>
                <a:gd name="connsiteX11" fmla="*/ 248215 w 292653"/>
                <a:gd name="connsiteY11" fmla="*/ 137372 h 2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653" h="292653">
                  <a:moveTo>
                    <a:pt x="-51" y="146264"/>
                  </a:moveTo>
                  <a:cubicBezTo>
                    <a:pt x="-51" y="227077"/>
                    <a:pt x="65462" y="292590"/>
                    <a:pt x="146276" y="292590"/>
                  </a:cubicBezTo>
                  <a:cubicBezTo>
                    <a:pt x="227090" y="292590"/>
                    <a:pt x="292603" y="227077"/>
                    <a:pt x="292603" y="146264"/>
                  </a:cubicBezTo>
                  <a:cubicBezTo>
                    <a:pt x="292603" y="65450"/>
                    <a:pt x="227090" y="-63"/>
                    <a:pt x="146276" y="-63"/>
                  </a:cubicBezTo>
                  <a:cubicBezTo>
                    <a:pt x="65510" y="54"/>
                    <a:pt x="66" y="65498"/>
                    <a:pt x="-51" y="146264"/>
                  </a:cubicBezTo>
                  <a:close/>
                  <a:moveTo>
                    <a:pt x="248078" y="137372"/>
                  </a:moveTo>
                  <a:cubicBezTo>
                    <a:pt x="253006" y="193684"/>
                    <a:pt x="211348" y="243330"/>
                    <a:pt x="155036" y="248258"/>
                  </a:cubicBezTo>
                  <a:cubicBezTo>
                    <a:pt x="98718" y="253180"/>
                    <a:pt x="49078" y="211528"/>
                    <a:pt x="44150" y="155210"/>
                  </a:cubicBezTo>
                  <a:cubicBezTo>
                    <a:pt x="39222" y="98898"/>
                    <a:pt x="80880" y="49252"/>
                    <a:pt x="137192" y="44331"/>
                  </a:cubicBezTo>
                  <a:cubicBezTo>
                    <a:pt x="137212" y="44324"/>
                    <a:pt x="137226" y="44324"/>
                    <a:pt x="137247" y="44324"/>
                  </a:cubicBezTo>
                  <a:cubicBezTo>
                    <a:pt x="193517" y="39320"/>
                    <a:pt x="243191" y="80875"/>
                    <a:pt x="248195" y="137138"/>
                  </a:cubicBezTo>
                  <a:cubicBezTo>
                    <a:pt x="248202" y="137214"/>
                    <a:pt x="248209" y="137296"/>
                    <a:pt x="248215" y="13737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F77C4A7-D96B-005C-307B-E760085FF7EF}"/>
                </a:ext>
              </a:extLst>
            </p:cNvPr>
            <p:cNvSpPr/>
            <p:nvPr/>
          </p:nvSpPr>
          <p:spPr>
            <a:xfrm>
              <a:off x="7052" y="6723"/>
              <a:ext cx="774" cy="773"/>
            </a:xfrm>
            <a:custGeom>
              <a:avLst/>
              <a:gdLst>
                <a:gd name="connsiteX0" fmla="*/ 446172 w 491377"/>
                <a:gd name="connsiteY0" fmla="*/ 326442 h 491101"/>
                <a:gd name="connsiteX1" fmla="*/ 470364 w 491377"/>
                <a:gd name="connsiteY1" fmla="*/ 325545 h 491101"/>
                <a:gd name="connsiteX2" fmla="*/ 483253 w 491377"/>
                <a:gd name="connsiteY2" fmla="*/ 315207 h 491101"/>
                <a:gd name="connsiteX3" fmla="*/ 491248 w 491377"/>
                <a:gd name="connsiteY3" fmla="*/ 276954 h 491101"/>
                <a:gd name="connsiteX4" fmla="*/ 483529 w 491377"/>
                <a:gd name="connsiteY4" fmla="*/ 262342 h 491101"/>
                <a:gd name="connsiteX5" fmla="*/ 461749 w 491377"/>
                <a:gd name="connsiteY5" fmla="*/ 251727 h 491101"/>
                <a:gd name="connsiteX6" fmla="*/ 452375 w 491377"/>
                <a:gd name="connsiteY6" fmla="*/ 237047 h 491101"/>
                <a:gd name="connsiteX7" fmla="*/ 451754 w 491377"/>
                <a:gd name="connsiteY7" fmla="*/ 227604 h 491101"/>
                <a:gd name="connsiteX8" fmla="*/ 451754 w 491377"/>
                <a:gd name="connsiteY8" fmla="*/ 225329 h 491101"/>
                <a:gd name="connsiteX9" fmla="*/ 459887 w 491377"/>
                <a:gd name="connsiteY9" fmla="*/ 215335 h 491101"/>
                <a:gd name="connsiteX10" fmla="*/ 480565 w 491377"/>
                <a:gd name="connsiteY10" fmla="*/ 202377 h 491101"/>
                <a:gd name="connsiteX11" fmla="*/ 486630 w 491377"/>
                <a:gd name="connsiteY11" fmla="*/ 187007 h 491101"/>
                <a:gd name="connsiteX12" fmla="*/ 474499 w 491377"/>
                <a:gd name="connsiteY12" fmla="*/ 149857 h 491101"/>
                <a:gd name="connsiteX13" fmla="*/ 460715 w 491377"/>
                <a:gd name="connsiteY13" fmla="*/ 141103 h 491101"/>
                <a:gd name="connsiteX14" fmla="*/ 436453 w 491377"/>
                <a:gd name="connsiteY14" fmla="*/ 142826 h 491101"/>
                <a:gd name="connsiteX15" fmla="*/ 421634 w 491377"/>
                <a:gd name="connsiteY15" fmla="*/ 135934 h 491101"/>
                <a:gd name="connsiteX16" fmla="*/ 416465 w 491377"/>
                <a:gd name="connsiteY16" fmla="*/ 112224 h 491101"/>
                <a:gd name="connsiteX17" fmla="*/ 427769 w 491377"/>
                <a:gd name="connsiteY17" fmla="*/ 90788 h 491101"/>
                <a:gd name="connsiteX18" fmla="*/ 425287 w 491377"/>
                <a:gd name="connsiteY18" fmla="*/ 74453 h 491101"/>
                <a:gd name="connsiteX19" fmla="*/ 396201 w 491377"/>
                <a:gd name="connsiteY19" fmla="*/ 48400 h 491101"/>
                <a:gd name="connsiteX20" fmla="*/ 379659 w 491377"/>
                <a:gd name="connsiteY20" fmla="*/ 47779 h 491101"/>
                <a:gd name="connsiteX21" fmla="*/ 359602 w 491377"/>
                <a:gd name="connsiteY21" fmla="*/ 61564 h 491101"/>
                <a:gd name="connsiteX22" fmla="*/ 343336 w 491377"/>
                <a:gd name="connsiteY22" fmla="*/ 63081 h 491101"/>
                <a:gd name="connsiteX23" fmla="*/ 327001 w 491377"/>
                <a:gd name="connsiteY23" fmla="*/ 45091 h 491101"/>
                <a:gd name="connsiteX24" fmla="*/ 326036 w 491377"/>
                <a:gd name="connsiteY24" fmla="*/ 20899 h 491101"/>
                <a:gd name="connsiteX25" fmla="*/ 315766 w 491377"/>
                <a:gd name="connsiteY25" fmla="*/ 7941 h 491101"/>
                <a:gd name="connsiteX26" fmla="*/ 277513 w 491377"/>
                <a:gd name="connsiteY26" fmla="*/ 15 h 491101"/>
                <a:gd name="connsiteX27" fmla="*/ 262901 w 491377"/>
                <a:gd name="connsiteY27" fmla="*/ 7734 h 491101"/>
                <a:gd name="connsiteX28" fmla="*/ 251804 w 491377"/>
                <a:gd name="connsiteY28" fmla="*/ 29308 h 491101"/>
                <a:gd name="connsiteX29" fmla="*/ 237054 w 491377"/>
                <a:gd name="connsiteY29" fmla="*/ 38681 h 491101"/>
                <a:gd name="connsiteX30" fmla="*/ 227680 w 491377"/>
                <a:gd name="connsiteY30" fmla="*/ 39302 h 491101"/>
                <a:gd name="connsiteX31" fmla="*/ 225337 w 491377"/>
                <a:gd name="connsiteY31" fmla="*/ 39302 h 491101"/>
                <a:gd name="connsiteX32" fmla="*/ 215412 w 491377"/>
                <a:gd name="connsiteY32" fmla="*/ 31169 h 491101"/>
                <a:gd name="connsiteX33" fmla="*/ 202454 w 491377"/>
                <a:gd name="connsiteY33" fmla="*/ 10491 h 491101"/>
                <a:gd name="connsiteX34" fmla="*/ 187084 w 491377"/>
                <a:gd name="connsiteY34" fmla="*/ 4426 h 491101"/>
                <a:gd name="connsiteX35" fmla="*/ 149865 w 491377"/>
                <a:gd name="connsiteY35" fmla="*/ 16557 h 491101"/>
                <a:gd name="connsiteX36" fmla="*/ 141111 w 491377"/>
                <a:gd name="connsiteY36" fmla="*/ 30342 h 491101"/>
                <a:gd name="connsiteX37" fmla="*/ 142834 w 491377"/>
                <a:gd name="connsiteY37" fmla="*/ 54603 h 491101"/>
                <a:gd name="connsiteX38" fmla="*/ 135942 w 491377"/>
                <a:gd name="connsiteY38" fmla="*/ 69491 h 491101"/>
                <a:gd name="connsiteX39" fmla="*/ 112232 w 491377"/>
                <a:gd name="connsiteY39" fmla="*/ 74591 h 491101"/>
                <a:gd name="connsiteX40" fmla="*/ 90865 w 491377"/>
                <a:gd name="connsiteY40" fmla="*/ 63770 h 491101"/>
                <a:gd name="connsiteX41" fmla="*/ 74530 w 491377"/>
                <a:gd name="connsiteY41" fmla="*/ 66182 h 491101"/>
                <a:gd name="connsiteX42" fmla="*/ 48476 w 491377"/>
                <a:gd name="connsiteY42" fmla="*/ 95337 h 491101"/>
                <a:gd name="connsiteX43" fmla="*/ 47856 w 491377"/>
                <a:gd name="connsiteY43" fmla="*/ 111879 h 491101"/>
                <a:gd name="connsiteX44" fmla="*/ 61641 w 491377"/>
                <a:gd name="connsiteY44" fmla="*/ 131936 h 491101"/>
                <a:gd name="connsiteX45" fmla="*/ 63089 w 491377"/>
                <a:gd name="connsiteY45" fmla="*/ 148203 h 491101"/>
                <a:gd name="connsiteX46" fmla="*/ 45099 w 491377"/>
                <a:gd name="connsiteY46" fmla="*/ 164469 h 491101"/>
                <a:gd name="connsiteX47" fmla="*/ 20906 w 491377"/>
                <a:gd name="connsiteY47" fmla="*/ 165434 h 491101"/>
                <a:gd name="connsiteX48" fmla="*/ 7949 w 491377"/>
                <a:gd name="connsiteY48" fmla="*/ 175703 h 491101"/>
                <a:gd name="connsiteX49" fmla="*/ 22 w 491377"/>
                <a:gd name="connsiteY49" fmla="*/ 214025 h 491101"/>
                <a:gd name="connsiteX50" fmla="*/ 7742 w 491377"/>
                <a:gd name="connsiteY50" fmla="*/ 228637 h 491101"/>
                <a:gd name="connsiteX51" fmla="*/ 29591 w 491377"/>
                <a:gd name="connsiteY51" fmla="*/ 239183 h 491101"/>
                <a:gd name="connsiteX52" fmla="*/ 38896 w 491377"/>
                <a:gd name="connsiteY52" fmla="*/ 253864 h 491101"/>
                <a:gd name="connsiteX53" fmla="*/ 39516 w 491377"/>
                <a:gd name="connsiteY53" fmla="*/ 263307 h 491101"/>
                <a:gd name="connsiteX54" fmla="*/ 39516 w 491377"/>
                <a:gd name="connsiteY54" fmla="*/ 265650 h 491101"/>
                <a:gd name="connsiteX55" fmla="*/ 31452 w 491377"/>
                <a:gd name="connsiteY55" fmla="*/ 275575 h 491101"/>
                <a:gd name="connsiteX56" fmla="*/ 10775 w 491377"/>
                <a:gd name="connsiteY56" fmla="*/ 288533 h 491101"/>
                <a:gd name="connsiteX57" fmla="*/ 4709 w 491377"/>
                <a:gd name="connsiteY57" fmla="*/ 303903 h 491101"/>
                <a:gd name="connsiteX58" fmla="*/ 16840 w 491377"/>
                <a:gd name="connsiteY58" fmla="*/ 341054 h 491101"/>
                <a:gd name="connsiteX59" fmla="*/ 30625 w 491377"/>
                <a:gd name="connsiteY59" fmla="*/ 349876 h 491101"/>
                <a:gd name="connsiteX60" fmla="*/ 54818 w 491377"/>
                <a:gd name="connsiteY60" fmla="*/ 348084 h 491101"/>
                <a:gd name="connsiteX61" fmla="*/ 69705 w 491377"/>
                <a:gd name="connsiteY61" fmla="*/ 354976 h 491101"/>
                <a:gd name="connsiteX62" fmla="*/ 74806 w 491377"/>
                <a:gd name="connsiteY62" fmla="*/ 378687 h 491101"/>
                <a:gd name="connsiteX63" fmla="*/ 63571 w 491377"/>
                <a:gd name="connsiteY63" fmla="*/ 400122 h 491101"/>
                <a:gd name="connsiteX64" fmla="*/ 65983 w 491377"/>
                <a:gd name="connsiteY64" fmla="*/ 416457 h 491101"/>
                <a:gd name="connsiteX65" fmla="*/ 95138 w 491377"/>
                <a:gd name="connsiteY65" fmla="*/ 442580 h 491101"/>
                <a:gd name="connsiteX66" fmla="*/ 111680 w 491377"/>
                <a:gd name="connsiteY66" fmla="*/ 443131 h 491101"/>
                <a:gd name="connsiteX67" fmla="*/ 131737 w 491377"/>
                <a:gd name="connsiteY67" fmla="*/ 429346 h 491101"/>
                <a:gd name="connsiteX68" fmla="*/ 148004 w 491377"/>
                <a:gd name="connsiteY68" fmla="*/ 427830 h 491101"/>
                <a:gd name="connsiteX69" fmla="*/ 164270 w 491377"/>
                <a:gd name="connsiteY69" fmla="*/ 445888 h 491101"/>
                <a:gd name="connsiteX70" fmla="*/ 165235 w 491377"/>
                <a:gd name="connsiteY70" fmla="*/ 470081 h 491101"/>
                <a:gd name="connsiteX71" fmla="*/ 175505 w 491377"/>
                <a:gd name="connsiteY71" fmla="*/ 483039 h 491101"/>
                <a:gd name="connsiteX72" fmla="*/ 213827 w 491377"/>
                <a:gd name="connsiteY72" fmla="*/ 490965 h 491101"/>
                <a:gd name="connsiteX73" fmla="*/ 228439 w 491377"/>
                <a:gd name="connsiteY73" fmla="*/ 483245 h 491101"/>
                <a:gd name="connsiteX74" fmla="*/ 238984 w 491377"/>
                <a:gd name="connsiteY74" fmla="*/ 461396 h 491101"/>
                <a:gd name="connsiteX75" fmla="*/ 253734 w 491377"/>
                <a:gd name="connsiteY75" fmla="*/ 452022 h 491101"/>
                <a:gd name="connsiteX76" fmla="*/ 263177 w 491377"/>
                <a:gd name="connsiteY76" fmla="*/ 451471 h 491101"/>
                <a:gd name="connsiteX77" fmla="*/ 265451 w 491377"/>
                <a:gd name="connsiteY77" fmla="*/ 451471 h 491101"/>
                <a:gd name="connsiteX78" fmla="*/ 275376 w 491377"/>
                <a:gd name="connsiteY78" fmla="*/ 459535 h 491101"/>
                <a:gd name="connsiteX79" fmla="*/ 288334 w 491377"/>
                <a:gd name="connsiteY79" fmla="*/ 480212 h 491101"/>
                <a:gd name="connsiteX80" fmla="*/ 303704 w 491377"/>
                <a:gd name="connsiteY80" fmla="*/ 486278 h 491101"/>
                <a:gd name="connsiteX81" fmla="*/ 340924 w 491377"/>
                <a:gd name="connsiteY81" fmla="*/ 474147 h 491101"/>
                <a:gd name="connsiteX82" fmla="*/ 349677 w 491377"/>
                <a:gd name="connsiteY82" fmla="*/ 460362 h 491101"/>
                <a:gd name="connsiteX83" fmla="*/ 347954 w 491377"/>
                <a:gd name="connsiteY83" fmla="*/ 436101 h 491101"/>
                <a:gd name="connsiteX84" fmla="*/ 354846 w 491377"/>
                <a:gd name="connsiteY84" fmla="*/ 421282 h 491101"/>
                <a:gd name="connsiteX85" fmla="*/ 378556 w 491377"/>
                <a:gd name="connsiteY85" fmla="*/ 416113 h 491101"/>
                <a:gd name="connsiteX86" fmla="*/ 399992 w 491377"/>
                <a:gd name="connsiteY86" fmla="*/ 427416 h 491101"/>
                <a:gd name="connsiteX87" fmla="*/ 416327 w 491377"/>
                <a:gd name="connsiteY87" fmla="*/ 424935 h 491101"/>
                <a:gd name="connsiteX88" fmla="*/ 442381 w 491377"/>
                <a:gd name="connsiteY88" fmla="*/ 395780 h 491101"/>
                <a:gd name="connsiteX89" fmla="*/ 443001 w 491377"/>
                <a:gd name="connsiteY89" fmla="*/ 379307 h 491101"/>
                <a:gd name="connsiteX90" fmla="*/ 429216 w 491377"/>
                <a:gd name="connsiteY90" fmla="*/ 359181 h 491101"/>
                <a:gd name="connsiteX91" fmla="*/ 427769 w 491377"/>
                <a:gd name="connsiteY91" fmla="*/ 342984 h 491101"/>
                <a:gd name="connsiteX92" fmla="*/ 446172 w 491377"/>
                <a:gd name="connsiteY92" fmla="*/ 326442 h 491101"/>
                <a:gd name="connsiteX93" fmla="*/ 245601 w 491377"/>
                <a:gd name="connsiteY93" fmla="*/ 412322 h 491101"/>
                <a:gd name="connsiteX94" fmla="*/ 78872 w 491377"/>
                <a:gd name="connsiteY94" fmla="*/ 245593 h 491101"/>
                <a:gd name="connsiteX95" fmla="*/ 245601 w 491377"/>
                <a:gd name="connsiteY95" fmla="*/ 78864 h 491101"/>
                <a:gd name="connsiteX96" fmla="*/ 412330 w 491377"/>
                <a:gd name="connsiteY96" fmla="*/ 245593 h 491101"/>
                <a:gd name="connsiteX97" fmla="*/ 245601 w 491377"/>
                <a:gd name="connsiteY97" fmla="*/ 412322 h 4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91377" h="491101">
                  <a:moveTo>
                    <a:pt x="446172" y="326442"/>
                  </a:moveTo>
                  <a:lnTo>
                    <a:pt x="470364" y="325545"/>
                  </a:lnTo>
                  <a:cubicBezTo>
                    <a:pt x="476347" y="325001"/>
                    <a:pt x="481426" y="320928"/>
                    <a:pt x="483253" y="315207"/>
                  </a:cubicBezTo>
                  <a:lnTo>
                    <a:pt x="491248" y="276954"/>
                  </a:lnTo>
                  <a:cubicBezTo>
                    <a:pt x="491862" y="270971"/>
                    <a:pt x="488815" y="265209"/>
                    <a:pt x="483529" y="262342"/>
                  </a:cubicBezTo>
                  <a:lnTo>
                    <a:pt x="461749" y="251727"/>
                  </a:lnTo>
                  <a:cubicBezTo>
                    <a:pt x="456303" y="248771"/>
                    <a:pt x="452761" y="243229"/>
                    <a:pt x="452375" y="237047"/>
                  </a:cubicBezTo>
                  <a:cubicBezTo>
                    <a:pt x="452375" y="237047"/>
                    <a:pt x="452375" y="234220"/>
                    <a:pt x="451754" y="227604"/>
                  </a:cubicBezTo>
                  <a:lnTo>
                    <a:pt x="451754" y="225329"/>
                  </a:lnTo>
                  <a:cubicBezTo>
                    <a:pt x="451754" y="222848"/>
                    <a:pt x="455063" y="218437"/>
                    <a:pt x="459887" y="215335"/>
                  </a:cubicBezTo>
                  <a:lnTo>
                    <a:pt x="480565" y="202377"/>
                  </a:lnTo>
                  <a:cubicBezTo>
                    <a:pt x="485507" y="198952"/>
                    <a:pt x="487899" y="192886"/>
                    <a:pt x="486630" y="187007"/>
                  </a:cubicBezTo>
                  <a:lnTo>
                    <a:pt x="474499" y="149857"/>
                  </a:lnTo>
                  <a:cubicBezTo>
                    <a:pt x="472073" y="144439"/>
                    <a:pt x="466649" y="141000"/>
                    <a:pt x="460715" y="141103"/>
                  </a:cubicBezTo>
                  <a:lnTo>
                    <a:pt x="436453" y="142826"/>
                  </a:lnTo>
                  <a:cubicBezTo>
                    <a:pt x="430670" y="143157"/>
                    <a:pt x="425108" y="140566"/>
                    <a:pt x="421634" y="135934"/>
                  </a:cubicBezTo>
                  <a:cubicBezTo>
                    <a:pt x="419084" y="131729"/>
                    <a:pt x="413846" y="117186"/>
                    <a:pt x="416465" y="112224"/>
                  </a:cubicBezTo>
                  <a:lnTo>
                    <a:pt x="427769" y="90788"/>
                  </a:lnTo>
                  <a:cubicBezTo>
                    <a:pt x="430319" y="85343"/>
                    <a:pt x="429340" y="78899"/>
                    <a:pt x="425287" y="74453"/>
                  </a:cubicBezTo>
                  <a:lnTo>
                    <a:pt x="396201" y="48400"/>
                  </a:lnTo>
                  <a:cubicBezTo>
                    <a:pt x="391321" y="44864"/>
                    <a:pt x="384787" y="44616"/>
                    <a:pt x="379659" y="47779"/>
                  </a:cubicBezTo>
                  <a:lnTo>
                    <a:pt x="359602" y="61564"/>
                  </a:lnTo>
                  <a:cubicBezTo>
                    <a:pt x="354777" y="64762"/>
                    <a:pt x="348671" y="65328"/>
                    <a:pt x="343336" y="63081"/>
                  </a:cubicBezTo>
                  <a:cubicBezTo>
                    <a:pt x="339063" y="60737"/>
                    <a:pt x="327277" y="50743"/>
                    <a:pt x="327001" y="45091"/>
                  </a:cubicBezTo>
                  <a:lnTo>
                    <a:pt x="326036" y="20899"/>
                  </a:lnTo>
                  <a:cubicBezTo>
                    <a:pt x="325547" y="14902"/>
                    <a:pt x="321494" y="9788"/>
                    <a:pt x="315766" y="7941"/>
                  </a:cubicBezTo>
                  <a:lnTo>
                    <a:pt x="277513" y="15"/>
                  </a:lnTo>
                  <a:cubicBezTo>
                    <a:pt x="271530" y="-599"/>
                    <a:pt x="265768" y="2448"/>
                    <a:pt x="262901" y="7734"/>
                  </a:cubicBezTo>
                  <a:lnTo>
                    <a:pt x="251804" y="29308"/>
                  </a:lnTo>
                  <a:cubicBezTo>
                    <a:pt x="248799" y="34732"/>
                    <a:pt x="243244" y="38261"/>
                    <a:pt x="237054" y="38681"/>
                  </a:cubicBezTo>
                  <a:cubicBezTo>
                    <a:pt x="237054" y="38681"/>
                    <a:pt x="234228" y="38681"/>
                    <a:pt x="227680" y="39302"/>
                  </a:cubicBezTo>
                  <a:lnTo>
                    <a:pt x="225337" y="39302"/>
                  </a:lnTo>
                  <a:cubicBezTo>
                    <a:pt x="222856" y="39302"/>
                    <a:pt x="218445" y="35925"/>
                    <a:pt x="215412" y="31169"/>
                  </a:cubicBezTo>
                  <a:lnTo>
                    <a:pt x="202454" y="10491"/>
                  </a:lnTo>
                  <a:cubicBezTo>
                    <a:pt x="199001" y="5584"/>
                    <a:pt x="192956" y="3199"/>
                    <a:pt x="187084" y="4426"/>
                  </a:cubicBezTo>
                  <a:lnTo>
                    <a:pt x="149865" y="16557"/>
                  </a:lnTo>
                  <a:cubicBezTo>
                    <a:pt x="144475" y="19010"/>
                    <a:pt x="141042" y="24421"/>
                    <a:pt x="141111" y="30342"/>
                  </a:cubicBezTo>
                  <a:lnTo>
                    <a:pt x="142834" y="54603"/>
                  </a:lnTo>
                  <a:cubicBezTo>
                    <a:pt x="143186" y="60407"/>
                    <a:pt x="140594" y="66003"/>
                    <a:pt x="135942" y="69491"/>
                  </a:cubicBezTo>
                  <a:cubicBezTo>
                    <a:pt x="131806" y="72041"/>
                    <a:pt x="117263" y="77279"/>
                    <a:pt x="112232" y="74591"/>
                  </a:cubicBezTo>
                  <a:lnTo>
                    <a:pt x="90865" y="63770"/>
                  </a:lnTo>
                  <a:cubicBezTo>
                    <a:pt x="85427" y="61220"/>
                    <a:pt x="78996" y="62171"/>
                    <a:pt x="74530" y="66182"/>
                  </a:cubicBezTo>
                  <a:lnTo>
                    <a:pt x="48476" y="95337"/>
                  </a:lnTo>
                  <a:cubicBezTo>
                    <a:pt x="44941" y="100217"/>
                    <a:pt x="44693" y="106751"/>
                    <a:pt x="47856" y="111879"/>
                  </a:cubicBezTo>
                  <a:lnTo>
                    <a:pt x="61641" y="131936"/>
                  </a:lnTo>
                  <a:cubicBezTo>
                    <a:pt x="64812" y="136775"/>
                    <a:pt x="65356" y="142882"/>
                    <a:pt x="63089" y="148203"/>
                  </a:cubicBezTo>
                  <a:cubicBezTo>
                    <a:pt x="60745" y="152407"/>
                    <a:pt x="50751" y="164262"/>
                    <a:pt x="45099" y="164469"/>
                  </a:cubicBezTo>
                  <a:lnTo>
                    <a:pt x="20906" y="165434"/>
                  </a:lnTo>
                  <a:cubicBezTo>
                    <a:pt x="14910" y="165923"/>
                    <a:pt x="9796" y="169976"/>
                    <a:pt x="7949" y="175703"/>
                  </a:cubicBezTo>
                  <a:lnTo>
                    <a:pt x="22" y="214025"/>
                  </a:lnTo>
                  <a:cubicBezTo>
                    <a:pt x="-570" y="220001"/>
                    <a:pt x="2469" y="225757"/>
                    <a:pt x="7742" y="228637"/>
                  </a:cubicBezTo>
                  <a:lnTo>
                    <a:pt x="29591" y="239183"/>
                  </a:lnTo>
                  <a:cubicBezTo>
                    <a:pt x="34960" y="242202"/>
                    <a:pt x="38462" y="247716"/>
                    <a:pt x="38896" y="253864"/>
                  </a:cubicBezTo>
                  <a:cubicBezTo>
                    <a:pt x="38896" y="253864"/>
                    <a:pt x="38896" y="256759"/>
                    <a:pt x="39516" y="263307"/>
                  </a:cubicBezTo>
                  <a:lnTo>
                    <a:pt x="39516" y="265650"/>
                  </a:lnTo>
                  <a:cubicBezTo>
                    <a:pt x="39861" y="268132"/>
                    <a:pt x="36208" y="272542"/>
                    <a:pt x="31452" y="275575"/>
                  </a:cubicBezTo>
                  <a:lnTo>
                    <a:pt x="10775" y="288533"/>
                  </a:lnTo>
                  <a:cubicBezTo>
                    <a:pt x="5819" y="291952"/>
                    <a:pt x="3420" y="298024"/>
                    <a:pt x="4709" y="303903"/>
                  </a:cubicBezTo>
                  <a:lnTo>
                    <a:pt x="16840" y="341054"/>
                  </a:lnTo>
                  <a:cubicBezTo>
                    <a:pt x="19259" y="346485"/>
                    <a:pt x="24684" y="349952"/>
                    <a:pt x="30625" y="349876"/>
                  </a:cubicBezTo>
                  <a:lnTo>
                    <a:pt x="54818" y="348084"/>
                  </a:lnTo>
                  <a:cubicBezTo>
                    <a:pt x="60621" y="347760"/>
                    <a:pt x="66204" y="350345"/>
                    <a:pt x="69705" y="354976"/>
                  </a:cubicBezTo>
                  <a:cubicBezTo>
                    <a:pt x="72255" y="359181"/>
                    <a:pt x="77425" y="373724"/>
                    <a:pt x="74806" y="378687"/>
                  </a:cubicBezTo>
                  <a:lnTo>
                    <a:pt x="63571" y="400122"/>
                  </a:lnTo>
                  <a:cubicBezTo>
                    <a:pt x="61021" y="405560"/>
                    <a:pt x="61972" y="411991"/>
                    <a:pt x="65983" y="416457"/>
                  </a:cubicBezTo>
                  <a:lnTo>
                    <a:pt x="95138" y="442580"/>
                  </a:lnTo>
                  <a:cubicBezTo>
                    <a:pt x="100046" y="446061"/>
                    <a:pt x="106552" y="446274"/>
                    <a:pt x="111680" y="443131"/>
                  </a:cubicBezTo>
                  <a:lnTo>
                    <a:pt x="131737" y="429346"/>
                  </a:lnTo>
                  <a:cubicBezTo>
                    <a:pt x="136562" y="426148"/>
                    <a:pt x="142669" y="425583"/>
                    <a:pt x="148004" y="427830"/>
                  </a:cubicBezTo>
                  <a:cubicBezTo>
                    <a:pt x="152277" y="430173"/>
                    <a:pt x="164063" y="440236"/>
                    <a:pt x="164270" y="445888"/>
                  </a:cubicBezTo>
                  <a:lnTo>
                    <a:pt x="165235" y="470081"/>
                  </a:lnTo>
                  <a:cubicBezTo>
                    <a:pt x="165779" y="476056"/>
                    <a:pt x="169811" y="481143"/>
                    <a:pt x="175505" y="483039"/>
                  </a:cubicBezTo>
                  <a:lnTo>
                    <a:pt x="213827" y="490965"/>
                  </a:lnTo>
                  <a:cubicBezTo>
                    <a:pt x="219809" y="491557"/>
                    <a:pt x="225558" y="488518"/>
                    <a:pt x="228439" y="483245"/>
                  </a:cubicBezTo>
                  <a:lnTo>
                    <a:pt x="238984" y="461396"/>
                  </a:lnTo>
                  <a:cubicBezTo>
                    <a:pt x="242030" y="456006"/>
                    <a:pt x="247558" y="452491"/>
                    <a:pt x="253734" y="452022"/>
                  </a:cubicBezTo>
                  <a:cubicBezTo>
                    <a:pt x="253734" y="452022"/>
                    <a:pt x="256560" y="452022"/>
                    <a:pt x="263177" y="451471"/>
                  </a:cubicBezTo>
                  <a:lnTo>
                    <a:pt x="265451" y="451471"/>
                  </a:lnTo>
                  <a:cubicBezTo>
                    <a:pt x="267933" y="451471"/>
                    <a:pt x="272344" y="454779"/>
                    <a:pt x="275376" y="459535"/>
                  </a:cubicBezTo>
                  <a:lnTo>
                    <a:pt x="288334" y="480212"/>
                  </a:lnTo>
                  <a:cubicBezTo>
                    <a:pt x="291753" y="485168"/>
                    <a:pt x="297825" y="487567"/>
                    <a:pt x="303704" y="486278"/>
                  </a:cubicBezTo>
                  <a:lnTo>
                    <a:pt x="340924" y="474147"/>
                  </a:lnTo>
                  <a:cubicBezTo>
                    <a:pt x="346341" y="471721"/>
                    <a:pt x="349781" y="466297"/>
                    <a:pt x="349677" y="460362"/>
                  </a:cubicBezTo>
                  <a:lnTo>
                    <a:pt x="347954" y="436101"/>
                  </a:lnTo>
                  <a:cubicBezTo>
                    <a:pt x="347616" y="430318"/>
                    <a:pt x="350201" y="424749"/>
                    <a:pt x="354846" y="421282"/>
                  </a:cubicBezTo>
                  <a:cubicBezTo>
                    <a:pt x="358982" y="418732"/>
                    <a:pt x="373525" y="413493"/>
                    <a:pt x="378556" y="416113"/>
                  </a:cubicBezTo>
                  <a:lnTo>
                    <a:pt x="399992" y="427416"/>
                  </a:lnTo>
                  <a:cubicBezTo>
                    <a:pt x="405437" y="429966"/>
                    <a:pt x="411881" y="428988"/>
                    <a:pt x="416327" y="424935"/>
                  </a:cubicBezTo>
                  <a:lnTo>
                    <a:pt x="442381" y="395780"/>
                  </a:lnTo>
                  <a:cubicBezTo>
                    <a:pt x="445903" y="390921"/>
                    <a:pt x="446151" y="384414"/>
                    <a:pt x="443001" y="379307"/>
                  </a:cubicBezTo>
                  <a:lnTo>
                    <a:pt x="429216" y="359181"/>
                  </a:lnTo>
                  <a:cubicBezTo>
                    <a:pt x="426080" y="354356"/>
                    <a:pt x="425536" y="348291"/>
                    <a:pt x="427769" y="342984"/>
                  </a:cubicBezTo>
                  <a:cubicBezTo>
                    <a:pt x="430595" y="338503"/>
                    <a:pt x="440589" y="326649"/>
                    <a:pt x="446172" y="326442"/>
                  </a:cubicBezTo>
                  <a:close/>
                  <a:moveTo>
                    <a:pt x="245601" y="412322"/>
                  </a:moveTo>
                  <a:cubicBezTo>
                    <a:pt x="153518" y="412322"/>
                    <a:pt x="78872" y="337676"/>
                    <a:pt x="78872" y="245593"/>
                  </a:cubicBezTo>
                  <a:cubicBezTo>
                    <a:pt x="78872" y="153510"/>
                    <a:pt x="153518" y="78864"/>
                    <a:pt x="245601" y="78864"/>
                  </a:cubicBezTo>
                  <a:cubicBezTo>
                    <a:pt x="337684" y="78864"/>
                    <a:pt x="412330" y="153510"/>
                    <a:pt x="412330" y="245593"/>
                  </a:cubicBezTo>
                  <a:cubicBezTo>
                    <a:pt x="412212" y="337628"/>
                    <a:pt x="337636" y="412204"/>
                    <a:pt x="245601" y="41232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255075F-295B-D85A-2742-4C085EBAAD1B}"/>
              </a:ext>
            </a:extLst>
          </p:cNvPr>
          <p:cNvSpPr/>
          <p:nvPr/>
        </p:nvSpPr>
        <p:spPr>
          <a:xfrm>
            <a:off x="7891650" y="1552564"/>
            <a:ext cx="448478" cy="448478"/>
          </a:xfrm>
          <a:custGeom>
            <a:avLst/>
            <a:gdLst>
              <a:gd name="connsiteX0" fmla="*/ 249318 w 498600"/>
              <a:gd name="connsiteY0" fmla="*/ -63 h 498600"/>
              <a:gd name="connsiteX1" fmla="*/ -51 w 498600"/>
              <a:gd name="connsiteY1" fmla="*/ 249168 h 498600"/>
              <a:gd name="connsiteX2" fmla="*/ 249180 w 498600"/>
              <a:gd name="connsiteY2" fmla="*/ 498538 h 498600"/>
              <a:gd name="connsiteX3" fmla="*/ 498550 w 498600"/>
              <a:gd name="connsiteY3" fmla="*/ 249306 h 498600"/>
              <a:gd name="connsiteX4" fmla="*/ 498550 w 498600"/>
              <a:gd name="connsiteY4" fmla="*/ 249168 h 498600"/>
              <a:gd name="connsiteX5" fmla="*/ 249318 w 498600"/>
              <a:gd name="connsiteY5" fmla="*/ -63 h 498600"/>
              <a:gd name="connsiteX6" fmla="*/ 218509 w 498600"/>
              <a:gd name="connsiteY6" fmla="*/ 29850 h 498600"/>
              <a:gd name="connsiteX7" fmla="*/ 278887 w 498600"/>
              <a:gd name="connsiteY7" fmla="*/ 29850 h 498600"/>
              <a:gd name="connsiteX8" fmla="*/ 278887 w 498600"/>
              <a:gd name="connsiteY8" fmla="*/ 212776 h 498600"/>
              <a:gd name="connsiteX9" fmla="*/ 218509 w 498600"/>
              <a:gd name="connsiteY9" fmla="*/ 212776 h 498600"/>
              <a:gd name="connsiteX10" fmla="*/ 249318 w 498600"/>
              <a:gd name="connsiteY10" fmla="*/ 447878 h 498600"/>
              <a:gd name="connsiteX11" fmla="*/ 50629 w 498600"/>
              <a:gd name="connsiteY11" fmla="*/ 249561 h 498600"/>
              <a:gd name="connsiteX12" fmla="*/ 185494 w 498600"/>
              <a:gd name="connsiteY12" fmla="*/ 61349 h 498600"/>
              <a:gd name="connsiteX13" fmla="*/ 185494 w 498600"/>
              <a:gd name="connsiteY13" fmla="*/ 115385 h 498600"/>
              <a:gd name="connsiteX14" fmla="*/ 115301 w 498600"/>
              <a:gd name="connsiteY14" fmla="*/ 313158 h 498600"/>
              <a:gd name="connsiteX15" fmla="*/ 313074 w 498600"/>
              <a:gd name="connsiteY15" fmla="*/ 383358 h 498600"/>
              <a:gd name="connsiteX16" fmla="*/ 383266 w 498600"/>
              <a:gd name="connsiteY16" fmla="*/ 185578 h 498600"/>
              <a:gd name="connsiteX17" fmla="*/ 313074 w 498600"/>
              <a:gd name="connsiteY17" fmla="*/ 115385 h 498600"/>
              <a:gd name="connsiteX18" fmla="*/ 313074 w 498600"/>
              <a:gd name="connsiteY18" fmla="*/ 61349 h 498600"/>
              <a:gd name="connsiteX19" fmla="*/ 437462 w 498600"/>
              <a:gd name="connsiteY19" fmla="*/ 313013 h 498600"/>
              <a:gd name="connsiteX20" fmla="*/ 249318 w 498600"/>
              <a:gd name="connsiteY20" fmla="*/ 447878 h 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8600" h="498600">
                <a:moveTo>
                  <a:pt x="249318" y="-63"/>
                </a:moveTo>
                <a:cubicBezTo>
                  <a:pt x="111634" y="-105"/>
                  <a:pt x="-10" y="111484"/>
                  <a:pt x="-51" y="249168"/>
                </a:cubicBezTo>
                <a:cubicBezTo>
                  <a:pt x="-92" y="386852"/>
                  <a:pt x="111497" y="498496"/>
                  <a:pt x="249180" y="498538"/>
                </a:cubicBezTo>
                <a:cubicBezTo>
                  <a:pt x="386864" y="498572"/>
                  <a:pt x="498508" y="386990"/>
                  <a:pt x="498550" y="249306"/>
                </a:cubicBezTo>
                <a:cubicBezTo>
                  <a:pt x="498550" y="249258"/>
                  <a:pt x="498550" y="249217"/>
                  <a:pt x="498550" y="249168"/>
                </a:cubicBezTo>
                <a:cubicBezTo>
                  <a:pt x="498550" y="111519"/>
                  <a:pt x="386968" y="-63"/>
                  <a:pt x="249318" y="-63"/>
                </a:cubicBezTo>
                <a:close/>
                <a:moveTo>
                  <a:pt x="218509" y="29850"/>
                </a:moveTo>
                <a:lnTo>
                  <a:pt x="278887" y="29850"/>
                </a:lnTo>
                <a:lnTo>
                  <a:pt x="278887" y="212776"/>
                </a:lnTo>
                <a:lnTo>
                  <a:pt x="218509" y="212776"/>
                </a:lnTo>
                <a:close/>
                <a:moveTo>
                  <a:pt x="249318" y="447878"/>
                </a:moveTo>
                <a:cubicBezTo>
                  <a:pt x="139687" y="447981"/>
                  <a:pt x="50733" y="359193"/>
                  <a:pt x="50629" y="249561"/>
                </a:cubicBezTo>
                <a:cubicBezTo>
                  <a:pt x="50547" y="164391"/>
                  <a:pt x="104811" y="88657"/>
                  <a:pt x="185494" y="61349"/>
                </a:cubicBezTo>
                <a:lnTo>
                  <a:pt x="185494" y="115385"/>
                </a:lnTo>
                <a:cubicBezTo>
                  <a:pt x="111497" y="150613"/>
                  <a:pt x="80067" y="239160"/>
                  <a:pt x="115301" y="313158"/>
                </a:cubicBezTo>
                <a:cubicBezTo>
                  <a:pt x="150529" y="387156"/>
                  <a:pt x="239076" y="418585"/>
                  <a:pt x="313074" y="383358"/>
                </a:cubicBezTo>
                <a:cubicBezTo>
                  <a:pt x="387071" y="348123"/>
                  <a:pt x="418501" y="259576"/>
                  <a:pt x="383266" y="185578"/>
                </a:cubicBezTo>
                <a:cubicBezTo>
                  <a:pt x="368620" y="154817"/>
                  <a:pt x="343835" y="130032"/>
                  <a:pt x="313074" y="115385"/>
                </a:cubicBezTo>
                <a:lnTo>
                  <a:pt x="313074" y="61349"/>
                </a:lnTo>
                <a:cubicBezTo>
                  <a:pt x="416915" y="96493"/>
                  <a:pt x="472606" y="209164"/>
                  <a:pt x="437462" y="313013"/>
                </a:cubicBezTo>
                <a:cubicBezTo>
                  <a:pt x="410168" y="393669"/>
                  <a:pt x="334468" y="447926"/>
                  <a:pt x="249318" y="447878"/>
                </a:cubicBezTo>
                <a:close/>
              </a:path>
            </a:pathLst>
          </a:custGeom>
          <a:solidFill>
            <a:schemeClr val="accent2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59CF1E02-7953-3FB0-0DED-D573B5051BC3}"/>
              </a:ext>
            </a:extLst>
          </p:cNvPr>
          <p:cNvSpPr/>
          <p:nvPr/>
        </p:nvSpPr>
        <p:spPr>
          <a:xfrm>
            <a:off x="5219808" y="1552564"/>
            <a:ext cx="319714" cy="399508"/>
          </a:xfrm>
          <a:custGeom>
            <a:avLst/>
            <a:gdLst>
              <a:gd name="connsiteX0" fmla="*/ 316382 w 355445"/>
              <a:gd name="connsiteY0" fmla="*/ 178804 h 444157"/>
              <a:gd name="connsiteX1" fmla="*/ 305837 w 355445"/>
              <a:gd name="connsiteY1" fmla="*/ 178804 h 444157"/>
              <a:gd name="connsiteX2" fmla="*/ 305837 w 355445"/>
              <a:gd name="connsiteY2" fmla="*/ 131108 h 444157"/>
              <a:gd name="connsiteX3" fmla="*/ 180642 w 355445"/>
              <a:gd name="connsiteY3" fmla="*/ -28 h 444157"/>
              <a:gd name="connsiteX4" fmla="*/ 49506 w 355445"/>
              <a:gd name="connsiteY4" fmla="*/ 125166 h 444157"/>
              <a:gd name="connsiteX5" fmla="*/ 49506 w 355445"/>
              <a:gd name="connsiteY5" fmla="*/ 131108 h 444157"/>
              <a:gd name="connsiteX6" fmla="*/ 49506 w 355445"/>
              <a:gd name="connsiteY6" fmla="*/ 178804 h 444157"/>
              <a:gd name="connsiteX7" fmla="*/ 38961 w 355445"/>
              <a:gd name="connsiteY7" fmla="*/ 178804 h 444157"/>
              <a:gd name="connsiteX8" fmla="*/ -51 w 355445"/>
              <a:gd name="connsiteY8" fmla="*/ 218091 h 444157"/>
              <a:gd name="connsiteX9" fmla="*/ -51 w 355445"/>
              <a:gd name="connsiteY9" fmla="*/ 218159 h 444157"/>
              <a:gd name="connsiteX10" fmla="*/ -51 w 355445"/>
              <a:gd name="connsiteY10" fmla="*/ 404807 h 444157"/>
              <a:gd name="connsiteX11" fmla="*/ 38961 w 355445"/>
              <a:gd name="connsiteY11" fmla="*/ 444094 h 444157"/>
              <a:gd name="connsiteX12" fmla="*/ 38961 w 355445"/>
              <a:gd name="connsiteY12" fmla="*/ 444094 h 444157"/>
              <a:gd name="connsiteX13" fmla="*/ 316382 w 355445"/>
              <a:gd name="connsiteY13" fmla="*/ 444094 h 444157"/>
              <a:gd name="connsiteX14" fmla="*/ 355394 w 355445"/>
              <a:gd name="connsiteY14" fmla="*/ 404807 h 444157"/>
              <a:gd name="connsiteX15" fmla="*/ 355394 w 355445"/>
              <a:gd name="connsiteY15" fmla="*/ 404807 h 444157"/>
              <a:gd name="connsiteX16" fmla="*/ 355394 w 355445"/>
              <a:gd name="connsiteY16" fmla="*/ 218159 h 444157"/>
              <a:gd name="connsiteX17" fmla="*/ 316451 w 355445"/>
              <a:gd name="connsiteY17" fmla="*/ 178804 h 444157"/>
              <a:gd name="connsiteX18" fmla="*/ 316382 w 355445"/>
              <a:gd name="connsiteY18" fmla="*/ 178804 h 444157"/>
              <a:gd name="connsiteX19" fmla="*/ 194041 w 355445"/>
              <a:gd name="connsiteY19" fmla="*/ 314034 h 444157"/>
              <a:gd name="connsiteX20" fmla="*/ 194041 w 355445"/>
              <a:gd name="connsiteY20" fmla="*/ 338433 h 444157"/>
              <a:gd name="connsiteX21" fmla="*/ 187148 w 355445"/>
              <a:gd name="connsiteY21" fmla="*/ 344981 h 444157"/>
              <a:gd name="connsiteX22" fmla="*/ 167505 w 355445"/>
              <a:gd name="connsiteY22" fmla="*/ 344981 h 444157"/>
              <a:gd name="connsiteX23" fmla="*/ 160957 w 355445"/>
              <a:gd name="connsiteY23" fmla="*/ 338433 h 444157"/>
              <a:gd name="connsiteX24" fmla="*/ 160957 w 355445"/>
              <a:gd name="connsiteY24" fmla="*/ 314034 h 444157"/>
              <a:gd name="connsiteX25" fmla="*/ 150577 w 355445"/>
              <a:gd name="connsiteY25" fmla="*/ 270914 h 444157"/>
              <a:gd name="connsiteX26" fmla="*/ 193696 w 355445"/>
              <a:gd name="connsiteY26" fmla="*/ 260534 h 444157"/>
              <a:gd name="connsiteX27" fmla="*/ 204076 w 355445"/>
              <a:gd name="connsiteY27" fmla="*/ 303654 h 444157"/>
              <a:gd name="connsiteX28" fmla="*/ 193696 w 355445"/>
              <a:gd name="connsiteY28" fmla="*/ 314034 h 444157"/>
              <a:gd name="connsiteX29" fmla="*/ 249663 w 355445"/>
              <a:gd name="connsiteY29" fmla="*/ 178804 h 444157"/>
              <a:gd name="connsiteX30" fmla="*/ 105680 w 355445"/>
              <a:gd name="connsiteY30" fmla="*/ 178804 h 444157"/>
              <a:gd name="connsiteX31" fmla="*/ 105680 w 355445"/>
              <a:gd name="connsiteY31" fmla="*/ 131108 h 444157"/>
              <a:gd name="connsiteX32" fmla="*/ 175445 w 355445"/>
              <a:gd name="connsiteY32" fmla="*/ 56890 h 444157"/>
              <a:gd name="connsiteX33" fmla="*/ 249663 w 355445"/>
              <a:gd name="connsiteY33" fmla="*/ 126655 h 444157"/>
              <a:gd name="connsiteX34" fmla="*/ 249663 w 355445"/>
              <a:gd name="connsiteY34" fmla="*/ 131108 h 44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5445" h="444157">
                <a:moveTo>
                  <a:pt x="316382" y="178804"/>
                </a:moveTo>
                <a:lnTo>
                  <a:pt x="305837" y="178804"/>
                </a:lnTo>
                <a:lnTo>
                  <a:pt x="305837" y="131108"/>
                </a:lnTo>
                <a:cubicBezTo>
                  <a:pt x="307477" y="60322"/>
                  <a:pt x="251428" y="1612"/>
                  <a:pt x="180642" y="-28"/>
                </a:cubicBezTo>
                <a:cubicBezTo>
                  <a:pt x="109863" y="-1669"/>
                  <a:pt x="51146" y="54381"/>
                  <a:pt x="49506" y="125166"/>
                </a:cubicBezTo>
                <a:cubicBezTo>
                  <a:pt x="49458" y="127145"/>
                  <a:pt x="49458" y="129129"/>
                  <a:pt x="49506" y="131108"/>
                </a:cubicBezTo>
                <a:lnTo>
                  <a:pt x="49506" y="178804"/>
                </a:lnTo>
                <a:lnTo>
                  <a:pt x="38961" y="178804"/>
                </a:lnTo>
                <a:cubicBezTo>
                  <a:pt x="17339" y="178879"/>
                  <a:pt x="-127" y="196469"/>
                  <a:pt x="-51" y="218091"/>
                </a:cubicBezTo>
                <a:cubicBezTo>
                  <a:pt x="-51" y="218111"/>
                  <a:pt x="-51" y="218139"/>
                  <a:pt x="-51" y="218159"/>
                </a:cubicBezTo>
                <a:lnTo>
                  <a:pt x="-51" y="404807"/>
                </a:lnTo>
                <a:cubicBezTo>
                  <a:pt x="-127" y="426429"/>
                  <a:pt x="17339" y="444019"/>
                  <a:pt x="38961" y="444094"/>
                </a:cubicBezTo>
                <a:cubicBezTo>
                  <a:pt x="38961" y="444094"/>
                  <a:pt x="38961" y="444094"/>
                  <a:pt x="38961" y="444094"/>
                </a:cubicBezTo>
                <a:lnTo>
                  <a:pt x="316382" y="444094"/>
                </a:lnTo>
                <a:cubicBezTo>
                  <a:pt x="338004" y="444019"/>
                  <a:pt x="355469" y="426429"/>
                  <a:pt x="355394" y="404807"/>
                </a:cubicBezTo>
                <a:cubicBezTo>
                  <a:pt x="355394" y="404807"/>
                  <a:pt x="355394" y="404807"/>
                  <a:pt x="355394" y="404807"/>
                </a:cubicBezTo>
                <a:lnTo>
                  <a:pt x="355394" y="218159"/>
                </a:lnTo>
                <a:cubicBezTo>
                  <a:pt x="355511" y="196538"/>
                  <a:pt x="338073" y="178920"/>
                  <a:pt x="316451" y="178804"/>
                </a:cubicBezTo>
                <a:cubicBezTo>
                  <a:pt x="316430" y="178804"/>
                  <a:pt x="316403" y="178804"/>
                  <a:pt x="316382" y="178804"/>
                </a:cubicBezTo>
                <a:close/>
                <a:moveTo>
                  <a:pt x="194041" y="314034"/>
                </a:moveTo>
                <a:lnTo>
                  <a:pt x="194041" y="338433"/>
                </a:lnTo>
                <a:cubicBezTo>
                  <a:pt x="193855" y="342107"/>
                  <a:pt x="190822" y="344987"/>
                  <a:pt x="187148" y="344981"/>
                </a:cubicBezTo>
                <a:lnTo>
                  <a:pt x="167505" y="344981"/>
                </a:lnTo>
                <a:cubicBezTo>
                  <a:pt x="163962" y="344808"/>
                  <a:pt x="161129" y="341976"/>
                  <a:pt x="160957" y="338433"/>
                </a:cubicBezTo>
                <a:lnTo>
                  <a:pt x="160957" y="314034"/>
                </a:lnTo>
                <a:cubicBezTo>
                  <a:pt x="146187" y="304991"/>
                  <a:pt x="141534" y="285685"/>
                  <a:pt x="150577" y="270914"/>
                </a:cubicBezTo>
                <a:cubicBezTo>
                  <a:pt x="159620" y="256144"/>
                  <a:pt x="178926" y="251491"/>
                  <a:pt x="193696" y="260534"/>
                </a:cubicBezTo>
                <a:cubicBezTo>
                  <a:pt x="208467" y="269577"/>
                  <a:pt x="213119" y="288883"/>
                  <a:pt x="204076" y="303654"/>
                </a:cubicBezTo>
                <a:cubicBezTo>
                  <a:pt x="201485" y="307885"/>
                  <a:pt x="197928" y="311442"/>
                  <a:pt x="193696" y="314034"/>
                </a:cubicBezTo>
                <a:close/>
                <a:moveTo>
                  <a:pt x="249663" y="178804"/>
                </a:moveTo>
                <a:lnTo>
                  <a:pt x="105680" y="178804"/>
                </a:lnTo>
                <a:lnTo>
                  <a:pt x="105680" y="131108"/>
                </a:lnTo>
                <a:cubicBezTo>
                  <a:pt x="104446" y="91345"/>
                  <a:pt x="135682" y="58116"/>
                  <a:pt x="175445" y="56890"/>
                </a:cubicBezTo>
                <a:cubicBezTo>
                  <a:pt x="215201" y="55656"/>
                  <a:pt x="248429" y="86892"/>
                  <a:pt x="249663" y="126655"/>
                </a:cubicBezTo>
                <a:cubicBezTo>
                  <a:pt x="249711" y="128137"/>
                  <a:pt x="249711" y="129626"/>
                  <a:pt x="249663" y="131108"/>
                </a:cubicBezTo>
                <a:close/>
              </a:path>
            </a:pathLst>
          </a:custGeom>
          <a:solidFill>
            <a:schemeClr val="accent2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44E7933-39F6-9031-3EE9-951D4510B1D4}"/>
              </a:ext>
            </a:extLst>
          </p:cNvPr>
          <p:cNvGrpSpPr/>
          <p:nvPr/>
        </p:nvGrpSpPr>
        <p:grpSpPr>
          <a:xfrm>
            <a:off x="6529960" y="1552564"/>
            <a:ext cx="371252" cy="379230"/>
            <a:chOff x="2826" y="1749"/>
            <a:chExt cx="698" cy="713"/>
          </a:xfrm>
          <a:solidFill>
            <a:schemeClr val="accent2"/>
          </a:solidFill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BD8EC01-5E2A-4275-3B5C-DED6954C472A}"/>
                </a:ext>
              </a:extLst>
            </p:cNvPr>
            <p:cNvSpPr/>
            <p:nvPr/>
          </p:nvSpPr>
          <p:spPr>
            <a:xfrm>
              <a:off x="2826" y="2268"/>
              <a:ext cx="698" cy="194"/>
            </a:xfrm>
            <a:custGeom>
              <a:avLst/>
              <a:gdLst>
                <a:gd name="connsiteX0" fmla="*/ 436449 w 443392"/>
                <a:gd name="connsiteY0" fmla="*/ 6 h 123099"/>
                <a:gd name="connsiteX1" fmla="*/ 394129 w 443392"/>
                <a:gd name="connsiteY1" fmla="*/ 6 h 123099"/>
                <a:gd name="connsiteX2" fmla="*/ 387237 w 443392"/>
                <a:gd name="connsiteY2" fmla="*/ 6898 h 123099"/>
                <a:gd name="connsiteX3" fmla="*/ 387237 w 443392"/>
                <a:gd name="connsiteY3" fmla="*/ 66931 h 123099"/>
                <a:gd name="connsiteX4" fmla="*/ 55916 w 443392"/>
                <a:gd name="connsiteY4" fmla="*/ 66931 h 123099"/>
                <a:gd name="connsiteX5" fmla="*/ 55916 w 443392"/>
                <a:gd name="connsiteY5" fmla="*/ 6829 h 123099"/>
                <a:gd name="connsiteX6" fmla="*/ 49023 w 443392"/>
                <a:gd name="connsiteY6" fmla="*/ -63 h 123099"/>
                <a:gd name="connsiteX7" fmla="*/ 6841 w 443392"/>
                <a:gd name="connsiteY7" fmla="*/ -63 h 123099"/>
                <a:gd name="connsiteX8" fmla="*/ -51 w 443392"/>
                <a:gd name="connsiteY8" fmla="*/ 6829 h 123099"/>
                <a:gd name="connsiteX9" fmla="*/ -51 w 443392"/>
                <a:gd name="connsiteY9" fmla="*/ 116144 h 123099"/>
                <a:gd name="connsiteX10" fmla="*/ 6841 w 443392"/>
                <a:gd name="connsiteY10" fmla="*/ 123036 h 123099"/>
                <a:gd name="connsiteX11" fmla="*/ 436449 w 443392"/>
                <a:gd name="connsiteY11" fmla="*/ 123036 h 123099"/>
                <a:gd name="connsiteX12" fmla="*/ 443341 w 443392"/>
                <a:gd name="connsiteY12" fmla="*/ 116144 h 123099"/>
                <a:gd name="connsiteX13" fmla="*/ 443341 w 443392"/>
                <a:gd name="connsiteY13" fmla="*/ 6898 h 123099"/>
                <a:gd name="connsiteX14" fmla="*/ 436449 w 443392"/>
                <a:gd name="connsiteY14" fmla="*/ 6 h 12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392" h="123099">
                  <a:moveTo>
                    <a:pt x="436449" y="6"/>
                  </a:moveTo>
                  <a:lnTo>
                    <a:pt x="394129" y="6"/>
                  </a:lnTo>
                  <a:cubicBezTo>
                    <a:pt x="390324" y="6"/>
                    <a:pt x="387237" y="3093"/>
                    <a:pt x="387237" y="6898"/>
                  </a:cubicBezTo>
                  <a:lnTo>
                    <a:pt x="387237" y="66931"/>
                  </a:lnTo>
                  <a:lnTo>
                    <a:pt x="55916" y="66931"/>
                  </a:lnTo>
                  <a:lnTo>
                    <a:pt x="55916" y="6829"/>
                  </a:lnTo>
                  <a:cubicBezTo>
                    <a:pt x="55916" y="3024"/>
                    <a:pt x="52830" y="-63"/>
                    <a:pt x="49023" y="-63"/>
                  </a:cubicBezTo>
                  <a:lnTo>
                    <a:pt x="6841" y="-63"/>
                  </a:lnTo>
                  <a:cubicBezTo>
                    <a:pt x="3035" y="-63"/>
                    <a:pt x="-51" y="3024"/>
                    <a:pt x="-51" y="6829"/>
                  </a:cubicBezTo>
                  <a:lnTo>
                    <a:pt x="-51" y="116144"/>
                  </a:lnTo>
                  <a:cubicBezTo>
                    <a:pt x="-51" y="119948"/>
                    <a:pt x="3035" y="123036"/>
                    <a:pt x="6841" y="123036"/>
                  </a:cubicBezTo>
                  <a:lnTo>
                    <a:pt x="436449" y="123036"/>
                  </a:lnTo>
                  <a:cubicBezTo>
                    <a:pt x="440253" y="123036"/>
                    <a:pt x="443341" y="119948"/>
                    <a:pt x="443341" y="116144"/>
                  </a:cubicBezTo>
                  <a:lnTo>
                    <a:pt x="443341" y="6898"/>
                  </a:lnTo>
                  <a:cubicBezTo>
                    <a:pt x="443341" y="3093"/>
                    <a:pt x="440253" y="6"/>
                    <a:pt x="436449" y="6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7106ECE6-4FD4-4E80-65BA-D34529B597F4}"/>
                </a:ext>
              </a:extLst>
            </p:cNvPr>
            <p:cNvSpPr/>
            <p:nvPr/>
          </p:nvSpPr>
          <p:spPr>
            <a:xfrm>
              <a:off x="3058" y="1749"/>
              <a:ext cx="234" cy="82"/>
            </a:xfrm>
            <a:custGeom>
              <a:avLst/>
              <a:gdLst>
                <a:gd name="connsiteX0" fmla="*/ 140675 w 148670"/>
                <a:gd name="connsiteY0" fmla="*/ 0 h 52038"/>
                <a:gd name="connsiteX1" fmla="*/ 148670 w 148670"/>
                <a:gd name="connsiteY1" fmla="*/ 0 h 52038"/>
                <a:gd name="connsiteX2" fmla="*/ 148670 w 148670"/>
                <a:gd name="connsiteY2" fmla="*/ 52038 h 52038"/>
                <a:gd name="connsiteX3" fmla="*/ 140675 w 148670"/>
                <a:gd name="connsiteY3" fmla="*/ 52038 h 52038"/>
                <a:gd name="connsiteX4" fmla="*/ 7995 w 148670"/>
                <a:gd name="connsiteY4" fmla="*/ 52038 h 52038"/>
                <a:gd name="connsiteX5" fmla="*/ 0 w 148670"/>
                <a:gd name="connsiteY5" fmla="*/ 52038 h 52038"/>
                <a:gd name="connsiteX6" fmla="*/ 0 w 148670"/>
                <a:gd name="connsiteY6" fmla="*/ 0 h 52038"/>
                <a:gd name="connsiteX7" fmla="*/ 7995 w 148670"/>
                <a:gd name="connsiteY7" fmla="*/ 0 h 5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70" h="52038">
                  <a:moveTo>
                    <a:pt x="140675" y="0"/>
                  </a:moveTo>
                  <a:cubicBezTo>
                    <a:pt x="145091" y="0"/>
                    <a:pt x="148670" y="0"/>
                    <a:pt x="148670" y="0"/>
                  </a:cubicBezTo>
                  <a:lnTo>
                    <a:pt x="148670" y="52038"/>
                  </a:lnTo>
                  <a:cubicBezTo>
                    <a:pt x="148670" y="52038"/>
                    <a:pt x="145091" y="52038"/>
                    <a:pt x="140675" y="52038"/>
                  </a:cubicBezTo>
                  <a:lnTo>
                    <a:pt x="7995" y="52038"/>
                  </a:lnTo>
                  <a:cubicBezTo>
                    <a:pt x="3580" y="52038"/>
                    <a:pt x="0" y="52038"/>
                    <a:pt x="0" y="52038"/>
                  </a:cubicBezTo>
                  <a:lnTo>
                    <a:pt x="0" y="0"/>
                  </a:lnTo>
                  <a:cubicBezTo>
                    <a:pt x="0" y="0"/>
                    <a:pt x="3580" y="0"/>
                    <a:pt x="7995" y="0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93CAE572-B491-F0C5-9A6D-AC15CF2A297C}"/>
                </a:ext>
              </a:extLst>
            </p:cNvPr>
            <p:cNvSpPr/>
            <p:nvPr/>
          </p:nvSpPr>
          <p:spPr>
            <a:xfrm>
              <a:off x="2908" y="1852"/>
              <a:ext cx="534" cy="446"/>
            </a:xfrm>
            <a:custGeom>
              <a:avLst/>
              <a:gdLst>
                <a:gd name="connsiteX0" fmla="*/ 78924 w 339189"/>
                <a:gd name="connsiteY0" fmla="*/ 187412 h 282902"/>
                <a:gd name="connsiteX1" fmla="*/ 155775 w 339189"/>
                <a:gd name="connsiteY1" fmla="*/ 277427 h 282902"/>
                <a:gd name="connsiteX2" fmla="*/ 183344 w 339189"/>
                <a:gd name="connsiteY2" fmla="*/ 277427 h 282902"/>
                <a:gd name="connsiteX3" fmla="*/ 260195 w 339189"/>
                <a:gd name="connsiteY3" fmla="*/ 187412 h 282902"/>
                <a:gd name="connsiteX4" fmla="*/ 336977 w 339189"/>
                <a:gd name="connsiteY4" fmla="*/ 97327 h 282902"/>
                <a:gd name="connsiteX5" fmla="*/ 323193 w 339189"/>
                <a:gd name="connsiteY5" fmla="*/ 81199 h 282902"/>
                <a:gd name="connsiteX6" fmla="*/ 242620 w 339189"/>
                <a:gd name="connsiteY6" fmla="*/ 81199 h 282902"/>
                <a:gd name="connsiteX7" fmla="*/ 242620 w 339189"/>
                <a:gd name="connsiteY7" fmla="*/ 6829 h 282902"/>
                <a:gd name="connsiteX8" fmla="*/ 235727 w 339189"/>
                <a:gd name="connsiteY8" fmla="*/ -63 h 282902"/>
                <a:gd name="connsiteX9" fmla="*/ 100980 w 339189"/>
                <a:gd name="connsiteY9" fmla="*/ -63 h 282902"/>
                <a:gd name="connsiteX10" fmla="*/ 94087 w 339189"/>
                <a:gd name="connsiteY10" fmla="*/ 6829 h 282902"/>
                <a:gd name="connsiteX11" fmla="*/ 94087 w 339189"/>
                <a:gd name="connsiteY11" fmla="*/ 81199 h 282902"/>
                <a:gd name="connsiteX12" fmla="*/ 15858 w 339189"/>
                <a:gd name="connsiteY12" fmla="*/ 81199 h 282902"/>
                <a:gd name="connsiteX13" fmla="*/ 2073 w 339189"/>
                <a:gd name="connsiteY13" fmla="*/ 97327 h 28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189" h="282902">
                  <a:moveTo>
                    <a:pt x="78924" y="187412"/>
                  </a:moveTo>
                  <a:lnTo>
                    <a:pt x="155775" y="277427"/>
                  </a:lnTo>
                  <a:cubicBezTo>
                    <a:pt x="163549" y="284644"/>
                    <a:pt x="175570" y="284644"/>
                    <a:pt x="183344" y="277427"/>
                  </a:cubicBezTo>
                  <a:lnTo>
                    <a:pt x="260195" y="187412"/>
                  </a:lnTo>
                  <a:lnTo>
                    <a:pt x="336977" y="97327"/>
                  </a:lnTo>
                  <a:cubicBezTo>
                    <a:pt x="343112" y="90435"/>
                    <a:pt x="335461" y="81199"/>
                    <a:pt x="323193" y="81199"/>
                  </a:cubicBezTo>
                  <a:lnTo>
                    <a:pt x="242620" y="81199"/>
                  </a:lnTo>
                  <a:lnTo>
                    <a:pt x="242620" y="6829"/>
                  </a:lnTo>
                  <a:cubicBezTo>
                    <a:pt x="242620" y="3024"/>
                    <a:pt x="239534" y="-63"/>
                    <a:pt x="235727" y="-63"/>
                  </a:cubicBezTo>
                  <a:lnTo>
                    <a:pt x="100980" y="-63"/>
                  </a:lnTo>
                  <a:cubicBezTo>
                    <a:pt x="97173" y="-63"/>
                    <a:pt x="94087" y="3024"/>
                    <a:pt x="94087" y="6829"/>
                  </a:cubicBezTo>
                  <a:lnTo>
                    <a:pt x="94087" y="81199"/>
                  </a:lnTo>
                  <a:lnTo>
                    <a:pt x="15858" y="81199"/>
                  </a:lnTo>
                  <a:cubicBezTo>
                    <a:pt x="3658" y="81199"/>
                    <a:pt x="-3993" y="90159"/>
                    <a:pt x="2073" y="97327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518A3873-F629-AEF1-E45C-00C612986C57}"/>
              </a:ext>
            </a:extLst>
          </p:cNvPr>
          <p:cNvSpPr/>
          <p:nvPr/>
        </p:nvSpPr>
        <p:spPr>
          <a:xfrm>
            <a:off x="7889682" y="2789037"/>
            <a:ext cx="358425" cy="314146"/>
          </a:xfrm>
          <a:custGeom>
            <a:avLst/>
            <a:gdLst>
              <a:gd name="connsiteX0" fmla="*/ 403341 w 487758"/>
              <a:gd name="connsiteY0" fmla="*/ 427231 h 427501"/>
              <a:gd name="connsiteX1" fmla="*/ 419125 w 487758"/>
              <a:gd name="connsiteY1" fmla="*/ 411448 h 427501"/>
              <a:gd name="connsiteX2" fmla="*/ 419125 w 487758"/>
              <a:gd name="connsiteY2" fmla="*/ 242582 h 427501"/>
              <a:gd name="connsiteX3" fmla="*/ 460480 w 487758"/>
              <a:gd name="connsiteY3" fmla="*/ 242582 h 427501"/>
              <a:gd name="connsiteX4" fmla="*/ 487705 w 487758"/>
              <a:gd name="connsiteY4" fmla="*/ 214675 h 427501"/>
              <a:gd name="connsiteX5" fmla="*/ 477642 w 487758"/>
              <a:gd name="connsiteY5" fmla="*/ 193715 h 427501"/>
              <a:gd name="connsiteX6" fmla="*/ 423949 w 487758"/>
              <a:gd name="connsiteY6" fmla="*/ 147191 h 427501"/>
              <a:gd name="connsiteX7" fmla="*/ 423949 w 487758"/>
              <a:gd name="connsiteY7" fmla="*/ 69719 h 427501"/>
              <a:gd name="connsiteX8" fmla="*/ 407614 w 487758"/>
              <a:gd name="connsiteY8" fmla="*/ 53315 h 427501"/>
              <a:gd name="connsiteX9" fmla="*/ 373634 w 487758"/>
              <a:gd name="connsiteY9" fmla="*/ 53315 h 427501"/>
              <a:gd name="connsiteX10" fmla="*/ 357230 w 487758"/>
              <a:gd name="connsiteY10" fmla="*/ 69719 h 427501"/>
              <a:gd name="connsiteX11" fmla="*/ 357230 w 487758"/>
              <a:gd name="connsiteY11" fmla="*/ 89294 h 427501"/>
              <a:gd name="connsiteX12" fmla="*/ 261838 w 487758"/>
              <a:gd name="connsiteY12" fmla="*/ 6584 h 427501"/>
              <a:gd name="connsiteX13" fmla="*/ 225929 w 487758"/>
              <a:gd name="connsiteY13" fmla="*/ 6584 h 427501"/>
              <a:gd name="connsiteX14" fmla="*/ 9298 w 487758"/>
              <a:gd name="connsiteY14" fmla="*/ 194542 h 427501"/>
              <a:gd name="connsiteX15" fmla="*/ 6886 w 487758"/>
              <a:gd name="connsiteY15" fmla="*/ 233457 h 427501"/>
              <a:gd name="connsiteX16" fmla="*/ 27288 w 487758"/>
              <a:gd name="connsiteY16" fmla="*/ 242789 h 427501"/>
              <a:gd name="connsiteX17" fmla="*/ 68642 w 487758"/>
              <a:gd name="connsiteY17" fmla="*/ 242789 h 427501"/>
              <a:gd name="connsiteX18" fmla="*/ 68642 w 487758"/>
              <a:gd name="connsiteY18" fmla="*/ 411654 h 427501"/>
              <a:gd name="connsiteX19" fmla="*/ 84289 w 487758"/>
              <a:gd name="connsiteY19" fmla="*/ 427438 h 427501"/>
              <a:gd name="connsiteX20" fmla="*/ 84426 w 487758"/>
              <a:gd name="connsiteY20" fmla="*/ 427438 h 427501"/>
              <a:gd name="connsiteX21" fmla="*/ 177751 w 487758"/>
              <a:gd name="connsiteY21" fmla="*/ 427438 h 427501"/>
              <a:gd name="connsiteX22" fmla="*/ 177751 w 487758"/>
              <a:gd name="connsiteY22" fmla="*/ 304477 h 427501"/>
              <a:gd name="connsiteX23" fmla="*/ 209111 w 487758"/>
              <a:gd name="connsiteY23" fmla="*/ 273047 h 427501"/>
              <a:gd name="connsiteX24" fmla="*/ 278036 w 487758"/>
              <a:gd name="connsiteY24" fmla="*/ 273047 h 427501"/>
              <a:gd name="connsiteX25" fmla="*/ 309466 w 487758"/>
              <a:gd name="connsiteY25" fmla="*/ 304477 h 427501"/>
              <a:gd name="connsiteX26" fmla="*/ 309466 w 487758"/>
              <a:gd name="connsiteY26" fmla="*/ 427231 h 4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758" h="427501">
                <a:moveTo>
                  <a:pt x="403341" y="427231"/>
                </a:moveTo>
                <a:cubicBezTo>
                  <a:pt x="412025" y="427231"/>
                  <a:pt x="419125" y="420166"/>
                  <a:pt x="419125" y="411448"/>
                </a:cubicBezTo>
                <a:lnTo>
                  <a:pt x="419125" y="242582"/>
                </a:lnTo>
                <a:lnTo>
                  <a:pt x="460480" y="242582"/>
                </a:lnTo>
                <a:cubicBezTo>
                  <a:pt x="475712" y="242396"/>
                  <a:pt x="487912" y="229900"/>
                  <a:pt x="487705" y="214675"/>
                </a:cubicBezTo>
                <a:cubicBezTo>
                  <a:pt x="487636" y="206542"/>
                  <a:pt x="483913" y="198877"/>
                  <a:pt x="477642" y="193715"/>
                </a:cubicBezTo>
                <a:lnTo>
                  <a:pt x="423949" y="147191"/>
                </a:lnTo>
                <a:lnTo>
                  <a:pt x="423949" y="69719"/>
                </a:lnTo>
                <a:cubicBezTo>
                  <a:pt x="423949" y="60683"/>
                  <a:pt x="416643" y="53350"/>
                  <a:pt x="407614" y="53315"/>
                </a:cubicBezTo>
                <a:lnTo>
                  <a:pt x="373634" y="53315"/>
                </a:lnTo>
                <a:cubicBezTo>
                  <a:pt x="364605" y="53350"/>
                  <a:pt x="357299" y="60676"/>
                  <a:pt x="357230" y="69719"/>
                </a:cubicBezTo>
                <a:lnTo>
                  <a:pt x="357230" y="89294"/>
                </a:lnTo>
                <a:lnTo>
                  <a:pt x="261838" y="6584"/>
                </a:lnTo>
                <a:cubicBezTo>
                  <a:pt x="251500" y="-2279"/>
                  <a:pt x="236268" y="-2279"/>
                  <a:pt x="225929" y="6584"/>
                </a:cubicBezTo>
                <a:lnTo>
                  <a:pt x="9298" y="194542"/>
                </a:lnTo>
                <a:cubicBezTo>
                  <a:pt x="-2142" y="204612"/>
                  <a:pt x="-3245" y="222036"/>
                  <a:pt x="6886" y="233457"/>
                </a:cubicBezTo>
                <a:cubicBezTo>
                  <a:pt x="12056" y="239329"/>
                  <a:pt x="19431" y="242720"/>
                  <a:pt x="27288" y="242789"/>
                </a:cubicBezTo>
                <a:lnTo>
                  <a:pt x="68642" y="242789"/>
                </a:lnTo>
                <a:lnTo>
                  <a:pt x="68642" y="411654"/>
                </a:lnTo>
                <a:cubicBezTo>
                  <a:pt x="68573" y="420332"/>
                  <a:pt x="75604" y="427397"/>
                  <a:pt x="84289" y="427438"/>
                </a:cubicBezTo>
                <a:cubicBezTo>
                  <a:pt x="84358" y="427438"/>
                  <a:pt x="84358" y="427438"/>
                  <a:pt x="84426" y="427438"/>
                </a:cubicBezTo>
                <a:lnTo>
                  <a:pt x="177751" y="427438"/>
                </a:lnTo>
                <a:lnTo>
                  <a:pt x="177751" y="304477"/>
                </a:lnTo>
                <a:cubicBezTo>
                  <a:pt x="177751" y="287142"/>
                  <a:pt x="191811" y="273088"/>
                  <a:pt x="209111" y="273047"/>
                </a:cubicBezTo>
                <a:lnTo>
                  <a:pt x="278036" y="273047"/>
                </a:lnTo>
                <a:cubicBezTo>
                  <a:pt x="295405" y="273047"/>
                  <a:pt x="309466" y="287121"/>
                  <a:pt x="309466" y="304477"/>
                </a:cubicBezTo>
                <a:lnTo>
                  <a:pt x="309466" y="427231"/>
                </a:lnTo>
                <a:close/>
              </a:path>
            </a:pathLst>
          </a:custGeom>
          <a:solidFill>
            <a:schemeClr val="accent2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F8B987F7-1D37-3332-B57A-91A8272453E0}"/>
              </a:ext>
            </a:extLst>
          </p:cNvPr>
          <p:cNvSpPr/>
          <p:nvPr/>
        </p:nvSpPr>
        <p:spPr>
          <a:xfrm>
            <a:off x="9405385" y="2789037"/>
            <a:ext cx="278163" cy="410963"/>
          </a:xfrm>
          <a:custGeom>
            <a:avLst/>
            <a:gdLst>
              <a:gd name="connsiteX0" fmla="*/ 346295 w 378535"/>
              <a:gd name="connsiteY0" fmla="*/ 300655 h 559254"/>
              <a:gd name="connsiteX1" fmla="*/ 349466 w 378535"/>
              <a:gd name="connsiteY1" fmla="*/ 295623 h 559254"/>
              <a:gd name="connsiteX2" fmla="*/ 349948 w 378535"/>
              <a:gd name="connsiteY2" fmla="*/ 294865 h 559254"/>
              <a:gd name="connsiteX3" fmla="*/ 356220 w 378535"/>
              <a:gd name="connsiteY3" fmla="*/ 283493 h 559254"/>
              <a:gd name="connsiteX4" fmla="*/ 378483 w 378535"/>
              <a:gd name="connsiteY4" fmla="*/ 190375 h 559254"/>
              <a:gd name="connsiteX5" fmla="*/ 378483 w 378535"/>
              <a:gd name="connsiteY5" fmla="*/ 180037 h 559254"/>
              <a:gd name="connsiteX6" fmla="*/ 378483 w 378535"/>
              <a:gd name="connsiteY6" fmla="*/ 175557 h 559254"/>
              <a:gd name="connsiteX7" fmla="*/ 378483 w 378535"/>
              <a:gd name="connsiteY7" fmla="*/ 172662 h 559254"/>
              <a:gd name="connsiteX8" fmla="*/ 378483 w 378535"/>
              <a:gd name="connsiteY8" fmla="*/ 169905 h 559254"/>
              <a:gd name="connsiteX9" fmla="*/ 378069 w 378535"/>
              <a:gd name="connsiteY9" fmla="*/ 166252 h 559254"/>
              <a:gd name="connsiteX10" fmla="*/ 378069 w 378535"/>
              <a:gd name="connsiteY10" fmla="*/ 163633 h 559254"/>
              <a:gd name="connsiteX11" fmla="*/ 377656 w 378535"/>
              <a:gd name="connsiteY11" fmla="*/ 159842 h 559254"/>
              <a:gd name="connsiteX12" fmla="*/ 377174 w 378535"/>
              <a:gd name="connsiteY12" fmla="*/ 156947 h 559254"/>
              <a:gd name="connsiteX13" fmla="*/ 376829 w 378535"/>
              <a:gd name="connsiteY13" fmla="*/ 154397 h 559254"/>
              <a:gd name="connsiteX14" fmla="*/ 376140 w 378535"/>
              <a:gd name="connsiteY14" fmla="*/ 150192 h 559254"/>
              <a:gd name="connsiteX15" fmla="*/ 375451 w 378535"/>
              <a:gd name="connsiteY15" fmla="*/ 146815 h 559254"/>
              <a:gd name="connsiteX16" fmla="*/ 374830 w 378535"/>
              <a:gd name="connsiteY16" fmla="*/ 143782 h 559254"/>
              <a:gd name="connsiteX17" fmla="*/ 374210 w 378535"/>
              <a:gd name="connsiteY17" fmla="*/ 140681 h 559254"/>
              <a:gd name="connsiteX18" fmla="*/ 373107 w 378535"/>
              <a:gd name="connsiteY18" fmla="*/ 136201 h 559254"/>
              <a:gd name="connsiteX19" fmla="*/ 372418 w 378535"/>
              <a:gd name="connsiteY19" fmla="*/ 133719 h 559254"/>
              <a:gd name="connsiteX20" fmla="*/ 371797 w 378535"/>
              <a:gd name="connsiteY20" fmla="*/ 131376 h 559254"/>
              <a:gd name="connsiteX21" fmla="*/ 370418 w 378535"/>
              <a:gd name="connsiteY21" fmla="*/ 126620 h 559254"/>
              <a:gd name="connsiteX22" fmla="*/ 369798 w 378535"/>
              <a:gd name="connsiteY22" fmla="*/ 124621 h 559254"/>
              <a:gd name="connsiteX23" fmla="*/ 369109 w 378535"/>
              <a:gd name="connsiteY23" fmla="*/ 122347 h 559254"/>
              <a:gd name="connsiteX24" fmla="*/ 367386 w 378535"/>
              <a:gd name="connsiteY24" fmla="*/ 117729 h 559254"/>
              <a:gd name="connsiteX25" fmla="*/ 366697 w 378535"/>
              <a:gd name="connsiteY25" fmla="*/ 115661 h 559254"/>
              <a:gd name="connsiteX26" fmla="*/ 365939 w 378535"/>
              <a:gd name="connsiteY26" fmla="*/ 113593 h 559254"/>
              <a:gd name="connsiteX27" fmla="*/ 363802 w 378535"/>
              <a:gd name="connsiteY27" fmla="*/ 108493 h 559254"/>
              <a:gd name="connsiteX28" fmla="*/ 362975 w 378535"/>
              <a:gd name="connsiteY28" fmla="*/ 106632 h 559254"/>
              <a:gd name="connsiteX29" fmla="*/ 362355 w 378535"/>
              <a:gd name="connsiteY29" fmla="*/ 105047 h 559254"/>
              <a:gd name="connsiteX30" fmla="*/ 359184 w 378535"/>
              <a:gd name="connsiteY30" fmla="*/ 98154 h 559254"/>
              <a:gd name="connsiteX31" fmla="*/ 358426 w 378535"/>
              <a:gd name="connsiteY31" fmla="*/ 96569 h 559254"/>
              <a:gd name="connsiteX32" fmla="*/ 354635 w 378535"/>
              <a:gd name="connsiteY32" fmla="*/ 89677 h 559254"/>
              <a:gd name="connsiteX33" fmla="*/ 354083 w 378535"/>
              <a:gd name="connsiteY33" fmla="*/ 88643 h 559254"/>
              <a:gd name="connsiteX34" fmla="*/ 349810 w 378535"/>
              <a:gd name="connsiteY34" fmla="*/ 81750 h 559254"/>
              <a:gd name="connsiteX35" fmla="*/ 349397 w 378535"/>
              <a:gd name="connsiteY35" fmla="*/ 81061 h 559254"/>
              <a:gd name="connsiteX36" fmla="*/ 344779 w 378535"/>
              <a:gd name="connsiteY36" fmla="*/ 74168 h 559254"/>
              <a:gd name="connsiteX37" fmla="*/ 344366 w 378535"/>
              <a:gd name="connsiteY37" fmla="*/ 73548 h 559254"/>
              <a:gd name="connsiteX38" fmla="*/ 339333 w 378535"/>
              <a:gd name="connsiteY38" fmla="*/ 66656 h 559254"/>
              <a:gd name="connsiteX39" fmla="*/ 338920 w 378535"/>
              <a:gd name="connsiteY39" fmla="*/ 66104 h 559254"/>
              <a:gd name="connsiteX40" fmla="*/ 333131 w 378535"/>
              <a:gd name="connsiteY40" fmla="*/ 59212 h 559254"/>
              <a:gd name="connsiteX41" fmla="*/ 327065 w 378535"/>
              <a:gd name="connsiteY41" fmla="*/ 52802 h 559254"/>
              <a:gd name="connsiteX42" fmla="*/ 327065 w 378535"/>
              <a:gd name="connsiteY42" fmla="*/ 52802 h 559254"/>
              <a:gd name="connsiteX43" fmla="*/ 189836 w 378535"/>
              <a:gd name="connsiteY43" fmla="*/ -63 h 559254"/>
              <a:gd name="connsiteX44" fmla="*/ -51 w 378535"/>
              <a:gd name="connsiteY44" fmla="*/ 189755 h 559254"/>
              <a:gd name="connsiteX45" fmla="*/ 25520 w 378535"/>
              <a:gd name="connsiteY45" fmla="*/ 288455 h 559254"/>
              <a:gd name="connsiteX46" fmla="*/ 28346 w 378535"/>
              <a:gd name="connsiteY46" fmla="*/ 293693 h 559254"/>
              <a:gd name="connsiteX47" fmla="*/ 28690 w 378535"/>
              <a:gd name="connsiteY47" fmla="*/ 294245 h 559254"/>
              <a:gd name="connsiteX48" fmla="*/ 33446 w 378535"/>
              <a:gd name="connsiteY48" fmla="*/ 301620 h 559254"/>
              <a:gd name="connsiteX49" fmla="*/ 34825 w 378535"/>
              <a:gd name="connsiteY49" fmla="*/ 303619 h 559254"/>
              <a:gd name="connsiteX50" fmla="*/ 156270 w 378535"/>
              <a:gd name="connsiteY50" fmla="*/ 507704 h 559254"/>
              <a:gd name="connsiteX51" fmla="*/ 156270 w 378535"/>
              <a:gd name="connsiteY51" fmla="*/ 507704 h 559254"/>
              <a:gd name="connsiteX52" fmla="*/ 184460 w 378535"/>
              <a:gd name="connsiteY52" fmla="*/ 555056 h 559254"/>
              <a:gd name="connsiteX53" fmla="*/ 191697 w 378535"/>
              <a:gd name="connsiteY53" fmla="*/ 559191 h 559254"/>
              <a:gd name="connsiteX54" fmla="*/ 191697 w 378535"/>
              <a:gd name="connsiteY54" fmla="*/ 559191 h 559254"/>
              <a:gd name="connsiteX55" fmla="*/ 198590 w 378535"/>
              <a:gd name="connsiteY55" fmla="*/ 554987 h 559254"/>
              <a:gd name="connsiteX56" fmla="*/ 226160 w 378535"/>
              <a:gd name="connsiteY56" fmla="*/ 507704 h 559254"/>
              <a:gd name="connsiteX57" fmla="*/ 226160 w 378535"/>
              <a:gd name="connsiteY57" fmla="*/ 507704 h 559254"/>
              <a:gd name="connsiteX58" fmla="*/ 344572 w 378535"/>
              <a:gd name="connsiteY58" fmla="*/ 303894 h 559254"/>
              <a:gd name="connsiteX59" fmla="*/ 346295 w 378535"/>
              <a:gd name="connsiteY59" fmla="*/ 300655 h 559254"/>
              <a:gd name="connsiteX60" fmla="*/ 295015 w 378535"/>
              <a:gd name="connsiteY60" fmla="*/ 193132 h 559254"/>
              <a:gd name="connsiteX61" fmla="*/ 294533 w 378535"/>
              <a:gd name="connsiteY61" fmla="*/ 196096 h 559254"/>
              <a:gd name="connsiteX62" fmla="*/ 294188 w 378535"/>
              <a:gd name="connsiteY62" fmla="*/ 198646 h 559254"/>
              <a:gd name="connsiteX63" fmla="*/ 293361 w 378535"/>
              <a:gd name="connsiteY63" fmla="*/ 203747 h 559254"/>
              <a:gd name="connsiteX64" fmla="*/ 292396 w 378535"/>
              <a:gd name="connsiteY64" fmla="*/ 207676 h 559254"/>
              <a:gd name="connsiteX65" fmla="*/ 291707 w 378535"/>
              <a:gd name="connsiteY65" fmla="*/ 210364 h 559254"/>
              <a:gd name="connsiteX66" fmla="*/ 290742 w 378535"/>
              <a:gd name="connsiteY66" fmla="*/ 214017 h 559254"/>
              <a:gd name="connsiteX67" fmla="*/ 289019 w 378535"/>
              <a:gd name="connsiteY67" fmla="*/ 218703 h 559254"/>
              <a:gd name="connsiteX68" fmla="*/ 288123 w 378535"/>
              <a:gd name="connsiteY68" fmla="*/ 221254 h 559254"/>
              <a:gd name="connsiteX69" fmla="*/ 287158 w 378535"/>
              <a:gd name="connsiteY69" fmla="*/ 223804 h 559254"/>
              <a:gd name="connsiteX70" fmla="*/ 284470 w 378535"/>
              <a:gd name="connsiteY70" fmla="*/ 229525 h 559254"/>
              <a:gd name="connsiteX71" fmla="*/ 283643 w 378535"/>
              <a:gd name="connsiteY71" fmla="*/ 231248 h 559254"/>
              <a:gd name="connsiteX72" fmla="*/ 282678 w 378535"/>
              <a:gd name="connsiteY72" fmla="*/ 233178 h 559254"/>
              <a:gd name="connsiteX73" fmla="*/ 278473 w 378535"/>
              <a:gd name="connsiteY73" fmla="*/ 240070 h 559254"/>
              <a:gd name="connsiteX74" fmla="*/ 277371 w 378535"/>
              <a:gd name="connsiteY74" fmla="*/ 241931 h 559254"/>
              <a:gd name="connsiteX75" fmla="*/ 272063 w 378535"/>
              <a:gd name="connsiteY75" fmla="*/ 248824 h 559254"/>
              <a:gd name="connsiteX76" fmla="*/ 271305 w 378535"/>
              <a:gd name="connsiteY76" fmla="*/ 249857 h 559254"/>
              <a:gd name="connsiteX77" fmla="*/ 264413 w 378535"/>
              <a:gd name="connsiteY77" fmla="*/ 257163 h 559254"/>
              <a:gd name="connsiteX78" fmla="*/ 188596 w 378535"/>
              <a:gd name="connsiteY78" fmla="*/ 289213 h 559254"/>
              <a:gd name="connsiteX79" fmla="*/ 187493 w 378535"/>
              <a:gd name="connsiteY79" fmla="*/ 289213 h 559254"/>
              <a:gd name="connsiteX80" fmla="*/ 82865 w 378535"/>
              <a:gd name="connsiteY80" fmla="*/ 179143 h 559254"/>
              <a:gd name="connsiteX81" fmla="*/ 187493 w 378535"/>
              <a:gd name="connsiteY81" fmla="*/ 74513 h 559254"/>
              <a:gd name="connsiteX82" fmla="*/ 188596 w 378535"/>
              <a:gd name="connsiteY82" fmla="*/ 74513 h 559254"/>
              <a:gd name="connsiteX83" fmla="*/ 263723 w 378535"/>
              <a:gd name="connsiteY83" fmla="*/ 106287 h 559254"/>
              <a:gd name="connsiteX84" fmla="*/ 264206 w 378535"/>
              <a:gd name="connsiteY84" fmla="*/ 106770 h 559254"/>
              <a:gd name="connsiteX85" fmla="*/ 270547 w 378535"/>
              <a:gd name="connsiteY85" fmla="*/ 113662 h 559254"/>
              <a:gd name="connsiteX86" fmla="*/ 271236 w 378535"/>
              <a:gd name="connsiteY86" fmla="*/ 114627 h 559254"/>
              <a:gd name="connsiteX87" fmla="*/ 276681 w 378535"/>
              <a:gd name="connsiteY87" fmla="*/ 121933 h 559254"/>
              <a:gd name="connsiteX88" fmla="*/ 277508 w 378535"/>
              <a:gd name="connsiteY88" fmla="*/ 123312 h 559254"/>
              <a:gd name="connsiteX89" fmla="*/ 281988 w 378535"/>
              <a:gd name="connsiteY89" fmla="*/ 130687 h 559254"/>
              <a:gd name="connsiteX90" fmla="*/ 282954 w 378535"/>
              <a:gd name="connsiteY90" fmla="*/ 132685 h 559254"/>
              <a:gd name="connsiteX91" fmla="*/ 283367 w 378535"/>
              <a:gd name="connsiteY91" fmla="*/ 133513 h 559254"/>
              <a:gd name="connsiteX92" fmla="*/ 286469 w 378535"/>
              <a:gd name="connsiteY92" fmla="*/ 140405 h 559254"/>
              <a:gd name="connsiteX93" fmla="*/ 287502 w 378535"/>
              <a:gd name="connsiteY93" fmla="*/ 143093 h 559254"/>
              <a:gd name="connsiteX94" fmla="*/ 288329 w 378535"/>
              <a:gd name="connsiteY94" fmla="*/ 145505 h 559254"/>
              <a:gd name="connsiteX95" fmla="*/ 290053 w 378535"/>
              <a:gd name="connsiteY95" fmla="*/ 150192 h 559254"/>
              <a:gd name="connsiteX96" fmla="*/ 291018 w 378535"/>
              <a:gd name="connsiteY96" fmla="*/ 153845 h 559254"/>
              <a:gd name="connsiteX97" fmla="*/ 291707 w 378535"/>
              <a:gd name="connsiteY97" fmla="*/ 156533 h 559254"/>
              <a:gd name="connsiteX98" fmla="*/ 292672 w 378535"/>
              <a:gd name="connsiteY98" fmla="*/ 160462 h 559254"/>
              <a:gd name="connsiteX99" fmla="*/ 293499 w 378535"/>
              <a:gd name="connsiteY99" fmla="*/ 165563 h 559254"/>
              <a:gd name="connsiteX100" fmla="*/ 293843 w 378535"/>
              <a:gd name="connsiteY100" fmla="*/ 168113 h 559254"/>
              <a:gd name="connsiteX101" fmla="*/ 294326 w 378535"/>
              <a:gd name="connsiteY101" fmla="*/ 171077 h 559254"/>
              <a:gd name="connsiteX102" fmla="*/ 294808 w 378535"/>
              <a:gd name="connsiteY102" fmla="*/ 181967 h 559254"/>
              <a:gd name="connsiteX103" fmla="*/ 295015 w 378535"/>
              <a:gd name="connsiteY103" fmla="*/ 192788 h 55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78535" h="559254">
                <a:moveTo>
                  <a:pt x="346295" y="300655"/>
                </a:moveTo>
                <a:cubicBezTo>
                  <a:pt x="347191" y="299207"/>
                  <a:pt x="348156" y="297622"/>
                  <a:pt x="349466" y="295623"/>
                </a:cubicBezTo>
                <a:cubicBezTo>
                  <a:pt x="349672" y="295396"/>
                  <a:pt x="349810" y="295141"/>
                  <a:pt x="349948" y="294865"/>
                </a:cubicBezTo>
                <a:cubicBezTo>
                  <a:pt x="352360" y="290385"/>
                  <a:pt x="356082" y="283768"/>
                  <a:pt x="356220" y="283493"/>
                </a:cubicBezTo>
                <a:cubicBezTo>
                  <a:pt x="371039" y="254689"/>
                  <a:pt x="378621" y="222752"/>
                  <a:pt x="378483" y="190375"/>
                </a:cubicBezTo>
                <a:cubicBezTo>
                  <a:pt x="378483" y="186860"/>
                  <a:pt x="378483" y="183483"/>
                  <a:pt x="378483" y="180037"/>
                </a:cubicBezTo>
                <a:cubicBezTo>
                  <a:pt x="378483" y="178520"/>
                  <a:pt x="378483" y="177073"/>
                  <a:pt x="378483" y="175557"/>
                </a:cubicBezTo>
                <a:lnTo>
                  <a:pt x="378483" y="172662"/>
                </a:lnTo>
                <a:cubicBezTo>
                  <a:pt x="378483" y="171697"/>
                  <a:pt x="378483" y="170732"/>
                  <a:pt x="378483" y="169905"/>
                </a:cubicBezTo>
                <a:lnTo>
                  <a:pt x="378069" y="166252"/>
                </a:lnTo>
                <a:lnTo>
                  <a:pt x="378069" y="163633"/>
                </a:lnTo>
                <a:lnTo>
                  <a:pt x="377656" y="159842"/>
                </a:lnTo>
                <a:cubicBezTo>
                  <a:pt x="377656" y="158877"/>
                  <a:pt x="377656" y="157912"/>
                  <a:pt x="377174" y="156947"/>
                </a:cubicBezTo>
                <a:lnTo>
                  <a:pt x="376829" y="154397"/>
                </a:lnTo>
                <a:cubicBezTo>
                  <a:pt x="376829" y="152949"/>
                  <a:pt x="376346" y="151571"/>
                  <a:pt x="376140" y="150192"/>
                </a:cubicBezTo>
                <a:cubicBezTo>
                  <a:pt x="375933" y="148814"/>
                  <a:pt x="375657" y="147918"/>
                  <a:pt x="375451" y="146815"/>
                </a:cubicBezTo>
                <a:lnTo>
                  <a:pt x="374830" y="143782"/>
                </a:lnTo>
                <a:cubicBezTo>
                  <a:pt x="374830" y="142748"/>
                  <a:pt x="374417" y="141646"/>
                  <a:pt x="374210" y="140681"/>
                </a:cubicBezTo>
                <a:cubicBezTo>
                  <a:pt x="374003" y="139716"/>
                  <a:pt x="373452" y="137717"/>
                  <a:pt x="373107" y="136201"/>
                </a:cubicBezTo>
                <a:lnTo>
                  <a:pt x="372418" y="133719"/>
                </a:lnTo>
                <a:cubicBezTo>
                  <a:pt x="372418" y="132961"/>
                  <a:pt x="372418" y="132203"/>
                  <a:pt x="371797" y="131376"/>
                </a:cubicBezTo>
                <a:cubicBezTo>
                  <a:pt x="371177" y="130549"/>
                  <a:pt x="370901" y="128205"/>
                  <a:pt x="370418" y="126620"/>
                </a:cubicBezTo>
                <a:lnTo>
                  <a:pt x="369798" y="124621"/>
                </a:lnTo>
                <a:cubicBezTo>
                  <a:pt x="369798" y="123863"/>
                  <a:pt x="369316" y="123036"/>
                  <a:pt x="369109" y="122347"/>
                </a:cubicBezTo>
                <a:cubicBezTo>
                  <a:pt x="368902" y="121658"/>
                  <a:pt x="368006" y="119245"/>
                  <a:pt x="367386" y="117729"/>
                </a:cubicBezTo>
                <a:lnTo>
                  <a:pt x="366697" y="115661"/>
                </a:lnTo>
                <a:lnTo>
                  <a:pt x="365939" y="113593"/>
                </a:lnTo>
                <a:cubicBezTo>
                  <a:pt x="365249" y="111870"/>
                  <a:pt x="364560" y="110147"/>
                  <a:pt x="363802" y="108493"/>
                </a:cubicBezTo>
                <a:lnTo>
                  <a:pt x="362975" y="106632"/>
                </a:lnTo>
                <a:lnTo>
                  <a:pt x="362355" y="105047"/>
                </a:lnTo>
                <a:cubicBezTo>
                  <a:pt x="361321" y="102772"/>
                  <a:pt x="360287" y="100567"/>
                  <a:pt x="359184" y="98154"/>
                </a:cubicBezTo>
                <a:lnTo>
                  <a:pt x="358426" y="96569"/>
                </a:lnTo>
                <a:cubicBezTo>
                  <a:pt x="357254" y="94363"/>
                  <a:pt x="356082" y="92227"/>
                  <a:pt x="354635" y="89677"/>
                </a:cubicBezTo>
                <a:lnTo>
                  <a:pt x="354083" y="88643"/>
                </a:lnTo>
                <a:cubicBezTo>
                  <a:pt x="352774" y="86368"/>
                  <a:pt x="351395" y="84163"/>
                  <a:pt x="349810" y="81750"/>
                </a:cubicBezTo>
                <a:lnTo>
                  <a:pt x="349397" y="81061"/>
                </a:lnTo>
                <a:cubicBezTo>
                  <a:pt x="347949" y="78855"/>
                  <a:pt x="346433" y="76650"/>
                  <a:pt x="344779" y="74168"/>
                </a:cubicBezTo>
                <a:lnTo>
                  <a:pt x="344366" y="73548"/>
                </a:lnTo>
                <a:cubicBezTo>
                  <a:pt x="342711" y="71274"/>
                  <a:pt x="340988" y="69068"/>
                  <a:pt x="339333" y="66656"/>
                </a:cubicBezTo>
                <a:lnTo>
                  <a:pt x="338920" y="66104"/>
                </a:lnTo>
                <a:cubicBezTo>
                  <a:pt x="337059" y="63830"/>
                  <a:pt x="335198" y="61624"/>
                  <a:pt x="333131" y="59212"/>
                </a:cubicBezTo>
                <a:cubicBezTo>
                  <a:pt x="331063" y="56800"/>
                  <a:pt x="329133" y="54870"/>
                  <a:pt x="327065" y="52802"/>
                </a:cubicBezTo>
                <a:lnTo>
                  <a:pt x="327065" y="52802"/>
                </a:lnTo>
                <a:cubicBezTo>
                  <a:pt x="292603" y="18340"/>
                  <a:pt x="245045" y="-63"/>
                  <a:pt x="189836" y="-63"/>
                </a:cubicBezTo>
                <a:cubicBezTo>
                  <a:pt x="78040" y="-63"/>
                  <a:pt x="-51" y="77959"/>
                  <a:pt x="-51" y="189755"/>
                </a:cubicBezTo>
                <a:cubicBezTo>
                  <a:pt x="-30" y="224291"/>
                  <a:pt x="8764" y="258252"/>
                  <a:pt x="25520" y="288455"/>
                </a:cubicBezTo>
                <a:lnTo>
                  <a:pt x="28346" y="293693"/>
                </a:lnTo>
                <a:cubicBezTo>
                  <a:pt x="28442" y="293886"/>
                  <a:pt x="28560" y="294073"/>
                  <a:pt x="28690" y="294245"/>
                </a:cubicBezTo>
                <a:lnTo>
                  <a:pt x="33446" y="301620"/>
                </a:lnTo>
                <a:lnTo>
                  <a:pt x="34825" y="303619"/>
                </a:lnTo>
                <a:lnTo>
                  <a:pt x="156270" y="507704"/>
                </a:lnTo>
                <a:lnTo>
                  <a:pt x="156270" y="507704"/>
                </a:lnTo>
                <a:lnTo>
                  <a:pt x="184460" y="555056"/>
                </a:lnTo>
                <a:cubicBezTo>
                  <a:pt x="185977" y="557606"/>
                  <a:pt x="188733" y="559177"/>
                  <a:pt x="191697" y="559191"/>
                </a:cubicBezTo>
                <a:lnTo>
                  <a:pt x="191697" y="559191"/>
                </a:lnTo>
                <a:cubicBezTo>
                  <a:pt x="194523" y="559033"/>
                  <a:pt x="197142" y="557454"/>
                  <a:pt x="198590" y="554987"/>
                </a:cubicBezTo>
                <a:lnTo>
                  <a:pt x="226160" y="507704"/>
                </a:lnTo>
                <a:lnTo>
                  <a:pt x="226160" y="507704"/>
                </a:lnTo>
                <a:lnTo>
                  <a:pt x="344572" y="303894"/>
                </a:lnTo>
                <a:cubicBezTo>
                  <a:pt x="344503" y="303205"/>
                  <a:pt x="345399" y="301827"/>
                  <a:pt x="346295" y="300655"/>
                </a:cubicBezTo>
                <a:close/>
                <a:moveTo>
                  <a:pt x="295015" y="193132"/>
                </a:moveTo>
                <a:cubicBezTo>
                  <a:pt x="295015" y="194166"/>
                  <a:pt x="295015" y="195131"/>
                  <a:pt x="294533" y="196096"/>
                </a:cubicBezTo>
                <a:lnTo>
                  <a:pt x="294188" y="198646"/>
                </a:lnTo>
                <a:cubicBezTo>
                  <a:pt x="294188" y="200369"/>
                  <a:pt x="293706" y="202093"/>
                  <a:pt x="293361" y="203747"/>
                </a:cubicBezTo>
                <a:cubicBezTo>
                  <a:pt x="293016" y="205401"/>
                  <a:pt x="292741" y="206366"/>
                  <a:pt x="292396" y="207676"/>
                </a:cubicBezTo>
                <a:lnTo>
                  <a:pt x="291707" y="210364"/>
                </a:lnTo>
                <a:cubicBezTo>
                  <a:pt x="291707" y="211604"/>
                  <a:pt x="291087" y="212845"/>
                  <a:pt x="290742" y="214017"/>
                </a:cubicBezTo>
                <a:cubicBezTo>
                  <a:pt x="290397" y="215188"/>
                  <a:pt x="289639" y="217187"/>
                  <a:pt x="289019" y="218703"/>
                </a:cubicBezTo>
                <a:lnTo>
                  <a:pt x="288123" y="221254"/>
                </a:lnTo>
                <a:cubicBezTo>
                  <a:pt x="288123" y="222081"/>
                  <a:pt x="287502" y="222977"/>
                  <a:pt x="287158" y="223804"/>
                </a:cubicBezTo>
                <a:cubicBezTo>
                  <a:pt x="286331" y="225803"/>
                  <a:pt x="285366" y="227664"/>
                  <a:pt x="284470" y="229525"/>
                </a:cubicBezTo>
                <a:lnTo>
                  <a:pt x="283643" y="231248"/>
                </a:lnTo>
                <a:lnTo>
                  <a:pt x="282678" y="233178"/>
                </a:lnTo>
                <a:cubicBezTo>
                  <a:pt x="281368" y="235521"/>
                  <a:pt x="279921" y="237864"/>
                  <a:pt x="278473" y="240070"/>
                </a:cubicBezTo>
                <a:lnTo>
                  <a:pt x="277371" y="241931"/>
                </a:lnTo>
                <a:cubicBezTo>
                  <a:pt x="275717" y="244343"/>
                  <a:pt x="273924" y="246756"/>
                  <a:pt x="272063" y="248824"/>
                </a:cubicBezTo>
                <a:lnTo>
                  <a:pt x="271305" y="249857"/>
                </a:lnTo>
                <a:cubicBezTo>
                  <a:pt x="269306" y="252270"/>
                  <a:pt x="267101" y="254751"/>
                  <a:pt x="264413" y="257163"/>
                </a:cubicBezTo>
                <a:cubicBezTo>
                  <a:pt x="244424" y="277524"/>
                  <a:pt x="217131" y="289062"/>
                  <a:pt x="188596" y="289213"/>
                </a:cubicBezTo>
                <a:lnTo>
                  <a:pt x="187493" y="289213"/>
                </a:lnTo>
                <a:cubicBezTo>
                  <a:pt x="128204" y="287711"/>
                  <a:pt x="81363" y="238430"/>
                  <a:pt x="82865" y="179143"/>
                </a:cubicBezTo>
                <a:cubicBezTo>
                  <a:pt x="84313" y="121968"/>
                  <a:pt x="130320" y="75962"/>
                  <a:pt x="187493" y="74513"/>
                </a:cubicBezTo>
                <a:lnTo>
                  <a:pt x="188596" y="74513"/>
                </a:lnTo>
                <a:cubicBezTo>
                  <a:pt x="216855" y="74713"/>
                  <a:pt x="243873" y="86144"/>
                  <a:pt x="263723" y="106287"/>
                </a:cubicBezTo>
                <a:lnTo>
                  <a:pt x="264206" y="106770"/>
                </a:lnTo>
                <a:cubicBezTo>
                  <a:pt x="266411" y="108961"/>
                  <a:pt x="268548" y="111261"/>
                  <a:pt x="270547" y="113662"/>
                </a:cubicBezTo>
                <a:lnTo>
                  <a:pt x="271236" y="114627"/>
                </a:lnTo>
                <a:cubicBezTo>
                  <a:pt x="273166" y="117040"/>
                  <a:pt x="275027" y="119452"/>
                  <a:pt x="276681" y="121933"/>
                </a:cubicBezTo>
                <a:lnTo>
                  <a:pt x="277508" y="123312"/>
                </a:lnTo>
                <a:cubicBezTo>
                  <a:pt x="279300" y="126000"/>
                  <a:pt x="280679" y="128343"/>
                  <a:pt x="281988" y="130687"/>
                </a:cubicBezTo>
                <a:lnTo>
                  <a:pt x="282954" y="132685"/>
                </a:lnTo>
                <a:lnTo>
                  <a:pt x="283367" y="133513"/>
                </a:lnTo>
                <a:cubicBezTo>
                  <a:pt x="284608" y="135994"/>
                  <a:pt x="285573" y="137993"/>
                  <a:pt x="286469" y="140405"/>
                </a:cubicBezTo>
                <a:cubicBezTo>
                  <a:pt x="286813" y="141232"/>
                  <a:pt x="287158" y="142128"/>
                  <a:pt x="287502" y="143093"/>
                </a:cubicBezTo>
                <a:lnTo>
                  <a:pt x="288329" y="145505"/>
                </a:lnTo>
                <a:cubicBezTo>
                  <a:pt x="288950" y="147022"/>
                  <a:pt x="289570" y="148607"/>
                  <a:pt x="290053" y="150192"/>
                </a:cubicBezTo>
                <a:cubicBezTo>
                  <a:pt x="290535" y="151778"/>
                  <a:pt x="290742" y="152605"/>
                  <a:pt x="291018" y="153845"/>
                </a:cubicBezTo>
                <a:lnTo>
                  <a:pt x="291707" y="156533"/>
                </a:lnTo>
                <a:cubicBezTo>
                  <a:pt x="291707" y="157843"/>
                  <a:pt x="292396" y="159153"/>
                  <a:pt x="292672" y="160462"/>
                </a:cubicBezTo>
                <a:cubicBezTo>
                  <a:pt x="292948" y="161772"/>
                  <a:pt x="293223" y="163839"/>
                  <a:pt x="293499" y="165563"/>
                </a:cubicBezTo>
                <a:lnTo>
                  <a:pt x="293843" y="168113"/>
                </a:lnTo>
                <a:cubicBezTo>
                  <a:pt x="293843" y="169078"/>
                  <a:pt x="293843" y="170043"/>
                  <a:pt x="294326" y="171077"/>
                </a:cubicBezTo>
                <a:cubicBezTo>
                  <a:pt x="294671" y="174661"/>
                  <a:pt x="294808" y="178383"/>
                  <a:pt x="294808" y="181967"/>
                </a:cubicBezTo>
                <a:cubicBezTo>
                  <a:pt x="294808" y="185551"/>
                  <a:pt x="295360" y="189204"/>
                  <a:pt x="295015" y="192788"/>
                </a:cubicBezTo>
                <a:close/>
              </a:path>
            </a:pathLst>
          </a:custGeom>
          <a:solidFill>
            <a:schemeClr val="accent2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6039DD2-843E-BCFA-A175-3B9B393D6FF3}"/>
              </a:ext>
            </a:extLst>
          </p:cNvPr>
          <p:cNvGrpSpPr/>
          <p:nvPr/>
        </p:nvGrpSpPr>
        <p:grpSpPr>
          <a:xfrm>
            <a:off x="2529633" y="2789037"/>
            <a:ext cx="329143" cy="342227"/>
            <a:chOff x="2773" y="6661"/>
            <a:chExt cx="805" cy="837"/>
          </a:xfrm>
          <a:solidFill>
            <a:schemeClr val="accent2"/>
          </a:solidFill>
        </p:grpSpPr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659CB11E-6E8D-6FC7-0050-A83508A827AC}"/>
                </a:ext>
              </a:extLst>
            </p:cNvPr>
            <p:cNvSpPr/>
            <p:nvPr/>
          </p:nvSpPr>
          <p:spPr>
            <a:xfrm>
              <a:off x="2773" y="6759"/>
              <a:ext cx="805" cy="739"/>
            </a:xfrm>
            <a:custGeom>
              <a:avLst/>
              <a:gdLst>
                <a:gd name="connsiteX0" fmla="*/ 48196 w 511007"/>
                <a:gd name="connsiteY0" fmla="*/ -63 h 469169"/>
                <a:gd name="connsiteX1" fmla="*/ -51 w 511007"/>
                <a:gd name="connsiteY1" fmla="*/ 48184 h 469169"/>
                <a:gd name="connsiteX2" fmla="*/ -51 w 511007"/>
                <a:gd name="connsiteY2" fmla="*/ 420859 h 469169"/>
                <a:gd name="connsiteX3" fmla="*/ 48196 w 511007"/>
                <a:gd name="connsiteY3" fmla="*/ 469107 h 469169"/>
                <a:gd name="connsiteX4" fmla="*/ 462709 w 511007"/>
                <a:gd name="connsiteY4" fmla="*/ 469107 h 469169"/>
                <a:gd name="connsiteX5" fmla="*/ 510956 w 511007"/>
                <a:gd name="connsiteY5" fmla="*/ 420859 h 469169"/>
                <a:gd name="connsiteX6" fmla="*/ 510956 w 511007"/>
                <a:gd name="connsiteY6" fmla="*/ 48184 h 469169"/>
                <a:gd name="connsiteX7" fmla="*/ 462709 w 511007"/>
                <a:gd name="connsiteY7" fmla="*/ -63 h 469169"/>
                <a:gd name="connsiteX8" fmla="*/ 445891 w 511007"/>
                <a:gd name="connsiteY8" fmla="*/ -63 h 469169"/>
                <a:gd name="connsiteX9" fmla="*/ 445891 w 511007"/>
                <a:gd name="connsiteY9" fmla="*/ 30470 h 469169"/>
                <a:gd name="connsiteX10" fmla="*/ 407314 w 511007"/>
                <a:gd name="connsiteY10" fmla="*/ 65849 h 469169"/>
                <a:gd name="connsiteX11" fmla="*/ 371935 w 511007"/>
                <a:gd name="connsiteY11" fmla="*/ 30470 h 469169"/>
                <a:gd name="connsiteX12" fmla="*/ 371935 w 511007"/>
                <a:gd name="connsiteY12" fmla="*/ -63 h 469169"/>
                <a:gd name="connsiteX13" fmla="*/ 138763 w 511007"/>
                <a:gd name="connsiteY13" fmla="*/ -63 h 469169"/>
                <a:gd name="connsiteX14" fmla="*/ 138763 w 511007"/>
                <a:gd name="connsiteY14" fmla="*/ 30470 h 469169"/>
                <a:gd name="connsiteX15" fmla="*/ 101820 w 511007"/>
                <a:gd name="connsiteY15" fmla="*/ 67414 h 469169"/>
                <a:gd name="connsiteX16" fmla="*/ 64876 w 511007"/>
                <a:gd name="connsiteY16" fmla="*/ 30470 h 469169"/>
                <a:gd name="connsiteX17" fmla="*/ 64876 w 511007"/>
                <a:gd name="connsiteY17" fmla="*/ -63 h 469169"/>
                <a:gd name="connsiteX18" fmla="*/ 78730 w 511007"/>
                <a:gd name="connsiteY18" fmla="*/ 134891 h 469169"/>
                <a:gd name="connsiteX19" fmla="*/ 432175 w 511007"/>
                <a:gd name="connsiteY19" fmla="*/ 134891 h 469169"/>
                <a:gd name="connsiteX20" fmla="*/ 451474 w 511007"/>
                <a:gd name="connsiteY20" fmla="*/ 152329 h 469169"/>
                <a:gd name="connsiteX21" fmla="*/ 451474 w 511007"/>
                <a:gd name="connsiteY21" fmla="*/ 393565 h 469169"/>
                <a:gd name="connsiteX22" fmla="*/ 432175 w 511007"/>
                <a:gd name="connsiteY22" fmla="*/ 411003 h 469169"/>
                <a:gd name="connsiteX23" fmla="*/ 78523 w 511007"/>
                <a:gd name="connsiteY23" fmla="*/ 411003 h 469169"/>
                <a:gd name="connsiteX24" fmla="*/ 59293 w 511007"/>
                <a:gd name="connsiteY24" fmla="*/ 393565 h 469169"/>
                <a:gd name="connsiteX25" fmla="*/ 59293 w 511007"/>
                <a:gd name="connsiteY25" fmla="*/ 152329 h 469169"/>
                <a:gd name="connsiteX26" fmla="*/ 78486 w 511007"/>
                <a:gd name="connsiteY26" fmla="*/ 134753 h 469169"/>
                <a:gd name="connsiteX27" fmla="*/ 78523 w 511007"/>
                <a:gd name="connsiteY27" fmla="*/ 134753 h 4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1007" h="469169">
                  <a:moveTo>
                    <a:pt x="48196" y="-63"/>
                  </a:moveTo>
                  <a:cubicBezTo>
                    <a:pt x="21550" y="-63"/>
                    <a:pt x="-51" y="21537"/>
                    <a:pt x="-51" y="48184"/>
                  </a:cubicBezTo>
                  <a:lnTo>
                    <a:pt x="-51" y="420859"/>
                  </a:lnTo>
                  <a:cubicBezTo>
                    <a:pt x="-51" y="447505"/>
                    <a:pt x="21550" y="469107"/>
                    <a:pt x="48196" y="469107"/>
                  </a:cubicBezTo>
                  <a:lnTo>
                    <a:pt x="462709" y="469107"/>
                  </a:lnTo>
                  <a:cubicBezTo>
                    <a:pt x="489355" y="469107"/>
                    <a:pt x="510956" y="447505"/>
                    <a:pt x="510956" y="420859"/>
                  </a:cubicBezTo>
                  <a:lnTo>
                    <a:pt x="510956" y="48184"/>
                  </a:lnTo>
                  <a:cubicBezTo>
                    <a:pt x="510956" y="21537"/>
                    <a:pt x="489355" y="-63"/>
                    <a:pt x="462709" y="-63"/>
                  </a:cubicBezTo>
                  <a:lnTo>
                    <a:pt x="445891" y="-63"/>
                  </a:lnTo>
                  <a:lnTo>
                    <a:pt x="445891" y="30470"/>
                  </a:lnTo>
                  <a:cubicBezTo>
                    <a:pt x="445009" y="50893"/>
                    <a:pt x="427737" y="66731"/>
                    <a:pt x="407314" y="65849"/>
                  </a:cubicBezTo>
                  <a:cubicBezTo>
                    <a:pt x="388133" y="65022"/>
                    <a:pt x="372762" y="49659"/>
                    <a:pt x="371935" y="30470"/>
                  </a:cubicBezTo>
                  <a:lnTo>
                    <a:pt x="371935" y="-63"/>
                  </a:lnTo>
                  <a:lnTo>
                    <a:pt x="138763" y="-63"/>
                  </a:lnTo>
                  <a:lnTo>
                    <a:pt x="138763" y="30470"/>
                  </a:lnTo>
                  <a:cubicBezTo>
                    <a:pt x="138763" y="50872"/>
                    <a:pt x="122223" y="67414"/>
                    <a:pt x="101820" y="67414"/>
                  </a:cubicBezTo>
                  <a:cubicBezTo>
                    <a:pt x="81417" y="67414"/>
                    <a:pt x="64876" y="50872"/>
                    <a:pt x="64876" y="30470"/>
                  </a:cubicBezTo>
                  <a:lnTo>
                    <a:pt x="64876" y="-63"/>
                  </a:lnTo>
                  <a:close/>
                  <a:moveTo>
                    <a:pt x="78730" y="134891"/>
                  </a:moveTo>
                  <a:lnTo>
                    <a:pt x="432175" y="134891"/>
                  </a:lnTo>
                  <a:cubicBezTo>
                    <a:pt x="442307" y="134423"/>
                    <a:pt x="450916" y="142204"/>
                    <a:pt x="451474" y="152329"/>
                  </a:cubicBezTo>
                  <a:lnTo>
                    <a:pt x="451474" y="393565"/>
                  </a:lnTo>
                  <a:cubicBezTo>
                    <a:pt x="450957" y="403704"/>
                    <a:pt x="442321" y="411513"/>
                    <a:pt x="432175" y="411003"/>
                  </a:cubicBezTo>
                  <a:lnTo>
                    <a:pt x="78523" y="411003"/>
                  </a:lnTo>
                  <a:cubicBezTo>
                    <a:pt x="68407" y="411472"/>
                    <a:pt x="59814" y="403677"/>
                    <a:pt x="59293" y="393565"/>
                  </a:cubicBezTo>
                  <a:lnTo>
                    <a:pt x="59293" y="152329"/>
                  </a:lnTo>
                  <a:cubicBezTo>
                    <a:pt x="59739" y="142177"/>
                    <a:pt x="68332" y="134305"/>
                    <a:pt x="78486" y="134753"/>
                  </a:cubicBezTo>
                  <a:cubicBezTo>
                    <a:pt x="78498" y="134753"/>
                    <a:pt x="78511" y="134753"/>
                    <a:pt x="78523" y="13475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06961E2-E307-6C7E-D121-101CAA908EC6}"/>
                </a:ext>
              </a:extLst>
            </p:cNvPr>
            <p:cNvSpPr/>
            <p:nvPr/>
          </p:nvSpPr>
          <p:spPr>
            <a:xfrm>
              <a:off x="2905" y="6661"/>
              <a:ext cx="56" cy="176"/>
            </a:xfrm>
            <a:custGeom>
              <a:avLst/>
              <a:gdLst>
                <a:gd name="connsiteX0" fmla="*/ -16 w 35428"/>
                <a:gd name="connsiteY0" fmla="*/ 18754 h 111521"/>
                <a:gd name="connsiteX1" fmla="*/ -16 w 35428"/>
                <a:gd name="connsiteY1" fmla="*/ 92641 h 111521"/>
                <a:gd name="connsiteX2" fmla="*/ 16559 w 35428"/>
                <a:gd name="connsiteY2" fmla="*/ 111423 h 111521"/>
                <a:gd name="connsiteX3" fmla="*/ 35342 w 35428"/>
                <a:gd name="connsiteY3" fmla="*/ 94847 h 111521"/>
                <a:gd name="connsiteX4" fmla="*/ 35342 w 35428"/>
                <a:gd name="connsiteY4" fmla="*/ 92641 h 111521"/>
                <a:gd name="connsiteX5" fmla="*/ 35342 w 35428"/>
                <a:gd name="connsiteY5" fmla="*/ 18754 h 111521"/>
                <a:gd name="connsiteX6" fmla="*/ 18767 w 35428"/>
                <a:gd name="connsiteY6" fmla="*/ -28 h 111521"/>
                <a:gd name="connsiteX7" fmla="*/ -16 w 35428"/>
                <a:gd name="connsiteY7" fmla="*/ 16548 h 111521"/>
                <a:gd name="connsiteX8" fmla="*/ -16 w 35428"/>
                <a:gd name="connsiteY8" fmla="*/ 18754 h 1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28" h="111521">
                  <a:moveTo>
                    <a:pt x="-16" y="18754"/>
                  </a:moveTo>
                  <a:lnTo>
                    <a:pt x="-16" y="92641"/>
                  </a:lnTo>
                  <a:cubicBezTo>
                    <a:pt x="-626" y="102408"/>
                    <a:pt x="6795" y="110817"/>
                    <a:pt x="16559" y="111423"/>
                  </a:cubicBezTo>
                  <a:cubicBezTo>
                    <a:pt x="26323" y="112037"/>
                    <a:pt x="34732" y="104613"/>
                    <a:pt x="35342" y="94847"/>
                  </a:cubicBezTo>
                  <a:cubicBezTo>
                    <a:pt x="35389" y="94116"/>
                    <a:pt x="35389" y="93379"/>
                    <a:pt x="35342" y="92641"/>
                  </a:cubicBezTo>
                  <a:lnTo>
                    <a:pt x="35342" y="18754"/>
                  </a:lnTo>
                  <a:cubicBezTo>
                    <a:pt x="35952" y="8987"/>
                    <a:pt x="28531" y="578"/>
                    <a:pt x="18767" y="-28"/>
                  </a:cubicBezTo>
                  <a:cubicBezTo>
                    <a:pt x="9004" y="-642"/>
                    <a:pt x="594" y="6782"/>
                    <a:pt x="-16" y="16548"/>
                  </a:cubicBezTo>
                  <a:cubicBezTo>
                    <a:pt x="-62" y="17279"/>
                    <a:pt x="-62" y="18016"/>
                    <a:pt x="-16" y="1875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0C936360-82BE-1A22-569B-C75E72E27FC4}"/>
                </a:ext>
              </a:extLst>
            </p:cNvPr>
            <p:cNvSpPr/>
            <p:nvPr/>
          </p:nvSpPr>
          <p:spPr>
            <a:xfrm>
              <a:off x="3389" y="6661"/>
              <a:ext cx="56" cy="176"/>
            </a:xfrm>
            <a:custGeom>
              <a:avLst/>
              <a:gdLst>
                <a:gd name="connsiteX0" fmla="*/ -15 w 35430"/>
                <a:gd name="connsiteY0" fmla="*/ 18754 h 111521"/>
                <a:gd name="connsiteX1" fmla="*/ -15 w 35430"/>
                <a:gd name="connsiteY1" fmla="*/ 92641 h 111521"/>
                <a:gd name="connsiteX2" fmla="*/ 16562 w 35430"/>
                <a:gd name="connsiteY2" fmla="*/ 111423 h 111521"/>
                <a:gd name="connsiteX3" fmla="*/ 35344 w 35430"/>
                <a:gd name="connsiteY3" fmla="*/ 94847 h 111521"/>
                <a:gd name="connsiteX4" fmla="*/ 35344 w 35430"/>
                <a:gd name="connsiteY4" fmla="*/ 92641 h 111521"/>
                <a:gd name="connsiteX5" fmla="*/ 35344 w 35430"/>
                <a:gd name="connsiteY5" fmla="*/ 18754 h 111521"/>
                <a:gd name="connsiteX6" fmla="*/ 18767 w 35430"/>
                <a:gd name="connsiteY6" fmla="*/ -28 h 111521"/>
                <a:gd name="connsiteX7" fmla="*/ -15 w 35430"/>
                <a:gd name="connsiteY7" fmla="*/ 16548 h 111521"/>
                <a:gd name="connsiteX8" fmla="*/ -15 w 35430"/>
                <a:gd name="connsiteY8" fmla="*/ 18754 h 1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0" h="111521">
                  <a:moveTo>
                    <a:pt x="-15" y="18754"/>
                  </a:moveTo>
                  <a:lnTo>
                    <a:pt x="-15" y="92641"/>
                  </a:lnTo>
                  <a:cubicBezTo>
                    <a:pt x="-621" y="102408"/>
                    <a:pt x="6795" y="110817"/>
                    <a:pt x="16562" y="111423"/>
                  </a:cubicBezTo>
                  <a:cubicBezTo>
                    <a:pt x="26321" y="112037"/>
                    <a:pt x="34737" y="104613"/>
                    <a:pt x="35344" y="94847"/>
                  </a:cubicBezTo>
                  <a:cubicBezTo>
                    <a:pt x="35392" y="94116"/>
                    <a:pt x="35392" y="93379"/>
                    <a:pt x="35344" y="92641"/>
                  </a:cubicBezTo>
                  <a:lnTo>
                    <a:pt x="35344" y="18754"/>
                  </a:lnTo>
                  <a:cubicBezTo>
                    <a:pt x="35950" y="8987"/>
                    <a:pt x="28534" y="578"/>
                    <a:pt x="18767" y="-28"/>
                  </a:cubicBezTo>
                  <a:cubicBezTo>
                    <a:pt x="9007" y="-642"/>
                    <a:pt x="592" y="6782"/>
                    <a:pt x="-15" y="16548"/>
                  </a:cubicBezTo>
                  <a:cubicBezTo>
                    <a:pt x="-63" y="17279"/>
                    <a:pt x="-63" y="18016"/>
                    <a:pt x="-15" y="1875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DA1A5935-A139-79AF-0192-A16D3CF736F6}"/>
                </a:ext>
              </a:extLst>
            </p:cNvPr>
            <p:cNvSpPr/>
            <p:nvPr/>
          </p:nvSpPr>
          <p:spPr>
            <a:xfrm>
              <a:off x="2920" y="7018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C67032C4-B83C-50F1-62D0-7D356FD82932}"/>
                </a:ext>
              </a:extLst>
            </p:cNvPr>
            <p:cNvSpPr/>
            <p:nvPr/>
          </p:nvSpPr>
          <p:spPr>
            <a:xfrm>
              <a:off x="3105" y="7018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B83B879B-7E9F-06F7-A995-369DEE130432}"/>
                </a:ext>
              </a:extLst>
            </p:cNvPr>
            <p:cNvSpPr/>
            <p:nvPr/>
          </p:nvSpPr>
          <p:spPr>
            <a:xfrm>
              <a:off x="2920" y="7204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60E1AB41-A175-A429-1696-348E80970344}"/>
                </a:ext>
              </a:extLst>
            </p:cNvPr>
            <p:cNvSpPr/>
            <p:nvPr/>
          </p:nvSpPr>
          <p:spPr>
            <a:xfrm>
              <a:off x="3105" y="7204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764232C2-0CA6-6DC4-D04E-6092D0E9CC18}"/>
                </a:ext>
              </a:extLst>
            </p:cNvPr>
            <p:cNvSpPr/>
            <p:nvPr/>
          </p:nvSpPr>
          <p:spPr>
            <a:xfrm>
              <a:off x="3297" y="7018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A9AEB1F3-994D-FD67-9FD2-6C483B1534E0}"/>
                </a:ext>
              </a:extLst>
            </p:cNvPr>
            <p:cNvSpPr/>
            <p:nvPr/>
          </p:nvSpPr>
          <p:spPr>
            <a:xfrm>
              <a:off x="3297" y="7204"/>
              <a:ext cx="147" cy="151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B30D6067-7E2E-CF4C-B895-3AF6A7D9613A}"/>
              </a:ext>
            </a:extLst>
          </p:cNvPr>
          <p:cNvGrpSpPr/>
          <p:nvPr/>
        </p:nvGrpSpPr>
        <p:grpSpPr>
          <a:xfrm>
            <a:off x="5210531" y="2789037"/>
            <a:ext cx="272414" cy="349591"/>
            <a:chOff x="9955" y="6659"/>
            <a:chExt cx="653" cy="838"/>
          </a:xfrm>
          <a:solidFill>
            <a:schemeClr val="accent2"/>
          </a:solidFill>
        </p:grpSpPr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44B99BDD-4E6B-0CCA-9E4A-EBA4DB128C1B}"/>
                </a:ext>
              </a:extLst>
            </p:cNvPr>
            <p:cNvSpPr/>
            <p:nvPr/>
          </p:nvSpPr>
          <p:spPr>
            <a:xfrm>
              <a:off x="9957" y="6800"/>
              <a:ext cx="650" cy="697"/>
            </a:xfrm>
            <a:custGeom>
              <a:avLst/>
              <a:gdLst>
                <a:gd name="connsiteX0" fmla="*/ -51 w 412789"/>
                <a:gd name="connsiteY0" fmla="*/ 31573 h 442633"/>
                <a:gd name="connsiteX1" fmla="*/ -51 w 412789"/>
                <a:gd name="connsiteY1" fmla="*/ 31573 h 442633"/>
                <a:gd name="connsiteX2" fmla="*/ 22556 w 412789"/>
                <a:gd name="connsiteY2" fmla="*/ 50527 h 442633"/>
                <a:gd name="connsiteX3" fmla="*/ 22556 w 412789"/>
                <a:gd name="connsiteY3" fmla="*/ 410589 h 442633"/>
                <a:gd name="connsiteX4" fmla="*/ 54537 w 412789"/>
                <a:gd name="connsiteY4" fmla="*/ 442570 h 442633"/>
                <a:gd name="connsiteX5" fmla="*/ 358150 w 412789"/>
                <a:gd name="connsiteY5" fmla="*/ 442570 h 442633"/>
                <a:gd name="connsiteX6" fmla="*/ 390062 w 412789"/>
                <a:gd name="connsiteY6" fmla="*/ 410658 h 442633"/>
                <a:gd name="connsiteX7" fmla="*/ 390062 w 412789"/>
                <a:gd name="connsiteY7" fmla="*/ 410589 h 442633"/>
                <a:gd name="connsiteX8" fmla="*/ 390062 w 412789"/>
                <a:gd name="connsiteY8" fmla="*/ 50527 h 442633"/>
                <a:gd name="connsiteX9" fmla="*/ 412738 w 412789"/>
                <a:gd name="connsiteY9" fmla="*/ 31573 h 442633"/>
                <a:gd name="connsiteX10" fmla="*/ 412738 w 412789"/>
                <a:gd name="connsiteY10" fmla="*/ 31573 h 442633"/>
                <a:gd name="connsiteX11" fmla="*/ 412738 w 412789"/>
                <a:gd name="connsiteY11" fmla="*/ -63 h 442633"/>
                <a:gd name="connsiteX12" fmla="*/ -51 w 412789"/>
                <a:gd name="connsiteY12" fmla="*/ -63 h 442633"/>
                <a:gd name="connsiteX13" fmla="*/ 278542 w 412789"/>
                <a:gd name="connsiteY13" fmla="*/ 81474 h 442633"/>
                <a:gd name="connsiteX14" fmla="*/ 317140 w 412789"/>
                <a:gd name="connsiteY14" fmla="*/ 81474 h 442633"/>
                <a:gd name="connsiteX15" fmla="*/ 317140 w 412789"/>
                <a:gd name="connsiteY15" fmla="*/ 391153 h 442633"/>
                <a:gd name="connsiteX16" fmla="*/ 278542 w 412789"/>
                <a:gd name="connsiteY16" fmla="*/ 391153 h 442633"/>
                <a:gd name="connsiteX17" fmla="*/ 187217 w 412789"/>
                <a:gd name="connsiteY17" fmla="*/ 81474 h 442633"/>
                <a:gd name="connsiteX18" fmla="*/ 225746 w 412789"/>
                <a:gd name="connsiteY18" fmla="*/ 81474 h 442633"/>
                <a:gd name="connsiteX19" fmla="*/ 225746 w 412789"/>
                <a:gd name="connsiteY19" fmla="*/ 391153 h 442633"/>
                <a:gd name="connsiteX20" fmla="*/ 187148 w 412789"/>
                <a:gd name="connsiteY20" fmla="*/ 391153 h 442633"/>
                <a:gd name="connsiteX21" fmla="*/ 95823 w 412789"/>
                <a:gd name="connsiteY21" fmla="*/ 81474 h 442633"/>
                <a:gd name="connsiteX22" fmla="*/ 134352 w 412789"/>
                <a:gd name="connsiteY22" fmla="*/ 81474 h 442633"/>
                <a:gd name="connsiteX23" fmla="*/ 134352 w 412789"/>
                <a:gd name="connsiteY23" fmla="*/ 391153 h 442633"/>
                <a:gd name="connsiteX24" fmla="*/ 95823 w 412789"/>
                <a:gd name="connsiteY24" fmla="*/ 391153 h 4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2789" h="442633">
                  <a:moveTo>
                    <a:pt x="-51" y="31573"/>
                  </a:moveTo>
                  <a:lnTo>
                    <a:pt x="-51" y="31573"/>
                  </a:lnTo>
                  <a:lnTo>
                    <a:pt x="22556" y="50527"/>
                  </a:lnTo>
                  <a:lnTo>
                    <a:pt x="22556" y="410589"/>
                  </a:lnTo>
                  <a:cubicBezTo>
                    <a:pt x="22556" y="428255"/>
                    <a:pt x="36872" y="442570"/>
                    <a:pt x="54537" y="442570"/>
                  </a:cubicBezTo>
                  <a:lnTo>
                    <a:pt x="358150" y="442570"/>
                  </a:lnTo>
                  <a:cubicBezTo>
                    <a:pt x="375774" y="442570"/>
                    <a:pt x="390062" y="428282"/>
                    <a:pt x="390062" y="410658"/>
                  </a:cubicBezTo>
                  <a:cubicBezTo>
                    <a:pt x="390062" y="410638"/>
                    <a:pt x="390062" y="410610"/>
                    <a:pt x="390062" y="410589"/>
                  </a:cubicBezTo>
                  <a:lnTo>
                    <a:pt x="390062" y="50527"/>
                  </a:lnTo>
                  <a:lnTo>
                    <a:pt x="412738" y="31573"/>
                  </a:lnTo>
                  <a:lnTo>
                    <a:pt x="412738" y="31573"/>
                  </a:lnTo>
                  <a:lnTo>
                    <a:pt x="412738" y="-63"/>
                  </a:lnTo>
                  <a:lnTo>
                    <a:pt x="-51" y="-63"/>
                  </a:lnTo>
                  <a:close/>
                  <a:moveTo>
                    <a:pt x="278542" y="81474"/>
                  </a:moveTo>
                  <a:lnTo>
                    <a:pt x="317140" y="81474"/>
                  </a:lnTo>
                  <a:lnTo>
                    <a:pt x="317140" y="391153"/>
                  </a:lnTo>
                  <a:lnTo>
                    <a:pt x="278542" y="391153"/>
                  </a:lnTo>
                  <a:close/>
                  <a:moveTo>
                    <a:pt x="187217" y="81474"/>
                  </a:moveTo>
                  <a:lnTo>
                    <a:pt x="225746" y="81474"/>
                  </a:lnTo>
                  <a:lnTo>
                    <a:pt x="225746" y="391153"/>
                  </a:lnTo>
                  <a:lnTo>
                    <a:pt x="187148" y="391153"/>
                  </a:lnTo>
                  <a:close/>
                  <a:moveTo>
                    <a:pt x="95823" y="81474"/>
                  </a:moveTo>
                  <a:lnTo>
                    <a:pt x="134352" y="81474"/>
                  </a:lnTo>
                  <a:lnTo>
                    <a:pt x="134352" y="391153"/>
                  </a:lnTo>
                  <a:lnTo>
                    <a:pt x="95823" y="391153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1E7BB15F-7EFA-BA30-3267-740375EC0017}"/>
                </a:ext>
              </a:extLst>
            </p:cNvPr>
            <p:cNvSpPr/>
            <p:nvPr/>
          </p:nvSpPr>
          <p:spPr>
            <a:xfrm>
              <a:off x="9955" y="6659"/>
              <a:ext cx="653" cy="122"/>
            </a:xfrm>
            <a:custGeom>
              <a:avLst/>
              <a:gdLst>
                <a:gd name="connsiteX0" fmla="*/ 407087 w 414931"/>
                <a:gd name="connsiteY0" fmla="*/ 44393 h 77264"/>
                <a:gd name="connsiteX1" fmla="*/ 272615 w 414931"/>
                <a:gd name="connsiteY1" fmla="*/ 44393 h 77264"/>
                <a:gd name="connsiteX2" fmla="*/ 272615 w 414931"/>
                <a:gd name="connsiteY2" fmla="*/ 12895 h 77264"/>
                <a:gd name="connsiteX3" fmla="*/ 259657 w 414931"/>
                <a:gd name="connsiteY3" fmla="*/ -63 h 77264"/>
                <a:gd name="connsiteX4" fmla="*/ 155236 w 414931"/>
                <a:gd name="connsiteY4" fmla="*/ -63 h 77264"/>
                <a:gd name="connsiteX5" fmla="*/ 142210 w 414931"/>
                <a:gd name="connsiteY5" fmla="*/ 12895 h 77264"/>
                <a:gd name="connsiteX6" fmla="*/ 142210 w 414931"/>
                <a:gd name="connsiteY6" fmla="*/ 44393 h 77264"/>
                <a:gd name="connsiteX7" fmla="*/ 7738 w 414931"/>
                <a:gd name="connsiteY7" fmla="*/ 44393 h 77264"/>
                <a:gd name="connsiteX8" fmla="*/ -51 w 414931"/>
                <a:gd name="connsiteY8" fmla="*/ 52182 h 77264"/>
                <a:gd name="connsiteX9" fmla="*/ -51 w 414931"/>
                <a:gd name="connsiteY9" fmla="*/ 77201 h 77264"/>
                <a:gd name="connsiteX10" fmla="*/ 414875 w 414931"/>
                <a:gd name="connsiteY10" fmla="*/ 77201 h 77264"/>
                <a:gd name="connsiteX11" fmla="*/ 414875 w 414931"/>
                <a:gd name="connsiteY11" fmla="*/ 52389 h 77264"/>
                <a:gd name="connsiteX12" fmla="*/ 407438 w 414931"/>
                <a:gd name="connsiteY12" fmla="*/ 44400 h 77264"/>
                <a:gd name="connsiteX13" fmla="*/ 407087 w 414931"/>
                <a:gd name="connsiteY13" fmla="*/ 44393 h 77264"/>
                <a:gd name="connsiteX14" fmla="*/ 248905 w 414931"/>
                <a:gd name="connsiteY14" fmla="*/ 36467 h 77264"/>
                <a:gd name="connsiteX15" fmla="*/ 166195 w 414931"/>
                <a:gd name="connsiteY15" fmla="*/ 36467 h 77264"/>
                <a:gd name="connsiteX16" fmla="*/ 166195 w 414931"/>
                <a:gd name="connsiteY16" fmla="*/ 27782 h 77264"/>
                <a:gd name="connsiteX17" fmla="*/ 170331 w 414931"/>
                <a:gd name="connsiteY17" fmla="*/ 23647 h 77264"/>
                <a:gd name="connsiteX18" fmla="*/ 245045 w 414931"/>
                <a:gd name="connsiteY18" fmla="*/ 23647 h 77264"/>
                <a:gd name="connsiteX19" fmla="*/ 249180 w 414931"/>
                <a:gd name="connsiteY19" fmla="*/ 27782 h 7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931" h="77264">
                  <a:moveTo>
                    <a:pt x="407087" y="44393"/>
                  </a:moveTo>
                  <a:lnTo>
                    <a:pt x="272615" y="44393"/>
                  </a:lnTo>
                  <a:lnTo>
                    <a:pt x="272615" y="12895"/>
                  </a:lnTo>
                  <a:cubicBezTo>
                    <a:pt x="272615" y="5740"/>
                    <a:pt x="266812" y="-63"/>
                    <a:pt x="259657" y="-63"/>
                  </a:cubicBezTo>
                  <a:lnTo>
                    <a:pt x="155236" y="-63"/>
                  </a:lnTo>
                  <a:cubicBezTo>
                    <a:pt x="148068" y="-63"/>
                    <a:pt x="142244" y="5727"/>
                    <a:pt x="142210" y="12895"/>
                  </a:cubicBezTo>
                  <a:lnTo>
                    <a:pt x="142210" y="44393"/>
                  </a:lnTo>
                  <a:lnTo>
                    <a:pt x="7738" y="44393"/>
                  </a:lnTo>
                  <a:cubicBezTo>
                    <a:pt x="3436" y="44393"/>
                    <a:pt x="-51" y="47881"/>
                    <a:pt x="-51" y="52182"/>
                  </a:cubicBezTo>
                  <a:lnTo>
                    <a:pt x="-51" y="77201"/>
                  </a:lnTo>
                  <a:lnTo>
                    <a:pt x="414875" y="77201"/>
                  </a:lnTo>
                  <a:lnTo>
                    <a:pt x="414875" y="52389"/>
                  </a:lnTo>
                  <a:cubicBezTo>
                    <a:pt x="415027" y="48129"/>
                    <a:pt x="411698" y="44552"/>
                    <a:pt x="407438" y="44400"/>
                  </a:cubicBezTo>
                  <a:cubicBezTo>
                    <a:pt x="407321" y="44393"/>
                    <a:pt x="407204" y="44393"/>
                    <a:pt x="407087" y="44393"/>
                  </a:cubicBezTo>
                  <a:close/>
                  <a:moveTo>
                    <a:pt x="248905" y="36467"/>
                  </a:moveTo>
                  <a:lnTo>
                    <a:pt x="166195" y="36467"/>
                  </a:lnTo>
                  <a:lnTo>
                    <a:pt x="166195" y="27782"/>
                  </a:lnTo>
                  <a:cubicBezTo>
                    <a:pt x="166195" y="25501"/>
                    <a:pt x="168049" y="23647"/>
                    <a:pt x="170331" y="23647"/>
                  </a:cubicBezTo>
                  <a:lnTo>
                    <a:pt x="245045" y="23647"/>
                  </a:lnTo>
                  <a:cubicBezTo>
                    <a:pt x="247326" y="23647"/>
                    <a:pt x="249180" y="25501"/>
                    <a:pt x="249180" y="2778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5C719D44-8148-9C85-AB65-9C6E53B6235D}"/>
              </a:ext>
            </a:extLst>
          </p:cNvPr>
          <p:cNvGrpSpPr/>
          <p:nvPr/>
        </p:nvGrpSpPr>
        <p:grpSpPr>
          <a:xfrm>
            <a:off x="3904969" y="2789037"/>
            <a:ext cx="279508" cy="408763"/>
            <a:chOff x="8561" y="6621"/>
            <a:chExt cx="599" cy="876"/>
          </a:xfrm>
          <a:solidFill>
            <a:schemeClr val="accent2"/>
          </a:solidFill>
        </p:grpSpPr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118D291C-6077-6FC7-8BC4-DF3753B7B889}"/>
                </a:ext>
              </a:extLst>
            </p:cNvPr>
            <p:cNvSpPr/>
            <p:nvPr/>
          </p:nvSpPr>
          <p:spPr>
            <a:xfrm>
              <a:off x="8759" y="7273"/>
              <a:ext cx="209" cy="68"/>
            </a:xfrm>
            <a:custGeom>
              <a:avLst/>
              <a:gdLst>
                <a:gd name="connsiteX0" fmla="*/ 689 w 132542"/>
                <a:gd name="connsiteY0" fmla="*/ 43216 h 43215"/>
                <a:gd name="connsiteX1" fmla="*/ 131922 w 132542"/>
                <a:gd name="connsiteY1" fmla="*/ 17921 h 43215"/>
                <a:gd name="connsiteX2" fmla="*/ 132542 w 132542"/>
                <a:gd name="connsiteY2" fmla="*/ 0 h 43215"/>
                <a:gd name="connsiteX3" fmla="*/ 0 w 132542"/>
                <a:gd name="connsiteY3" fmla="*/ 25502 h 43215"/>
                <a:gd name="connsiteX4" fmla="*/ 689 w 132542"/>
                <a:gd name="connsiteY4" fmla="*/ 43216 h 4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42" h="43215">
                  <a:moveTo>
                    <a:pt x="689" y="43216"/>
                  </a:moveTo>
                  <a:lnTo>
                    <a:pt x="131922" y="17921"/>
                  </a:lnTo>
                  <a:lnTo>
                    <a:pt x="132542" y="0"/>
                  </a:lnTo>
                  <a:lnTo>
                    <a:pt x="0" y="25502"/>
                  </a:lnTo>
                  <a:lnTo>
                    <a:pt x="689" y="43216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AA04EE3-EE3B-7A2E-E2AA-30BB932B3244}"/>
                </a:ext>
              </a:extLst>
            </p:cNvPr>
            <p:cNvSpPr/>
            <p:nvPr/>
          </p:nvSpPr>
          <p:spPr>
            <a:xfrm>
              <a:off x="8761" y="7321"/>
              <a:ext cx="205" cy="67"/>
            </a:xfrm>
            <a:custGeom>
              <a:avLst/>
              <a:gdLst>
                <a:gd name="connsiteX0" fmla="*/ 689 w 130405"/>
                <a:gd name="connsiteY0" fmla="*/ 42802 h 42801"/>
                <a:gd name="connsiteX1" fmla="*/ 129785 w 130405"/>
                <a:gd name="connsiteY1" fmla="*/ 17989 h 42801"/>
                <a:gd name="connsiteX2" fmla="*/ 130405 w 130405"/>
                <a:gd name="connsiteY2" fmla="*/ 0 h 42801"/>
                <a:gd name="connsiteX3" fmla="*/ 0 w 130405"/>
                <a:gd name="connsiteY3" fmla="*/ 25157 h 42801"/>
                <a:gd name="connsiteX4" fmla="*/ 689 w 130405"/>
                <a:gd name="connsiteY4" fmla="*/ 42802 h 4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05" h="42801">
                  <a:moveTo>
                    <a:pt x="689" y="42802"/>
                  </a:moveTo>
                  <a:lnTo>
                    <a:pt x="129785" y="17989"/>
                  </a:lnTo>
                  <a:lnTo>
                    <a:pt x="130405" y="0"/>
                  </a:lnTo>
                  <a:lnTo>
                    <a:pt x="0" y="25157"/>
                  </a:lnTo>
                  <a:lnTo>
                    <a:pt x="689" y="42802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73EC2D89-C09B-246F-EC02-9426BF10AF6B}"/>
                </a:ext>
              </a:extLst>
            </p:cNvPr>
            <p:cNvSpPr/>
            <p:nvPr/>
          </p:nvSpPr>
          <p:spPr>
            <a:xfrm>
              <a:off x="8763" y="7368"/>
              <a:ext cx="202" cy="41"/>
            </a:xfrm>
            <a:custGeom>
              <a:avLst/>
              <a:gdLst>
                <a:gd name="connsiteX0" fmla="*/ -51 w 128200"/>
                <a:gd name="connsiteY0" fmla="*/ 25439 h 26122"/>
                <a:gd name="connsiteX1" fmla="*/ 707 w 128200"/>
                <a:gd name="connsiteY1" fmla="*/ 26059 h 26122"/>
                <a:gd name="connsiteX2" fmla="*/ 126633 w 128200"/>
                <a:gd name="connsiteY2" fmla="*/ 26059 h 26122"/>
                <a:gd name="connsiteX3" fmla="*/ 127322 w 128200"/>
                <a:gd name="connsiteY3" fmla="*/ 25508 h 26122"/>
                <a:gd name="connsiteX4" fmla="*/ 128149 w 128200"/>
                <a:gd name="connsiteY4" fmla="*/ -63 h 26122"/>
                <a:gd name="connsiteX5" fmla="*/ -51 w 128200"/>
                <a:gd name="connsiteY5" fmla="*/ 24681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00" h="26122">
                  <a:moveTo>
                    <a:pt x="-51" y="25439"/>
                  </a:moveTo>
                  <a:cubicBezTo>
                    <a:pt x="80" y="25763"/>
                    <a:pt x="370" y="25990"/>
                    <a:pt x="707" y="26059"/>
                  </a:cubicBezTo>
                  <a:lnTo>
                    <a:pt x="126633" y="26059"/>
                  </a:lnTo>
                  <a:cubicBezTo>
                    <a:pt x="126950" y="26025"/>
                    <a:pt x="127219" y="25811"/>
                    <a:pt x="127322" y="25508"/>
                  </a:cubicBezTo>
                  <a:lnTo>
                    <a:pt x="128149" y="-63"/>
                  </a:lnTo>
                  <a:lnTo>
                    <a:pt x="-51" y="24681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1E963ADD-9209-5C9C-04E4-A0D80CBE0A29}"/>
                </a:ext>
              </a:extLst>
            </p:cNvPr>
            <p:cNvSpPr/>
            <p:nvPr/>
          </p:nvSpPr>
          <p:spPr>
            <a:xfrm>
              <a:off x="8757" y="7250"/>
              <a:ext cx="212" cy="44"/>
            </a:xfrm>
            <a:custGeom>
              <a:avLst/>
              <a:gdLst>
                <a:gd name="connsiteX0" fmla="*/ 90222 w 134541"/>
                <a:gd name="connsiteY0" fmla="*/ 4136 h 27914"/>
                <a:gd name="connsiteX1" fmla="*/ 90360 w 134541"/>
                <a:gd name="connsiteY1" fmla="*/ 0 h 27914"/>
                <a:gd name="connsiteX2" fmla="*/ 41217 w 134541"/>
                <a:gd name="connsiteY2" fmla="*/ 0 h 27914"/>
                <a:gd name="connsiteX3" fmla="*/ 27639 w 134541"/>
                <a:gd name="connsiteY3" fmla="*/ 0 h 27914"/>
                <a:gd name="connsiteX4" fmla="*/ 0 w 134541"/>
                <a:gd name="connsiteY4" fmla="*/ 0 h 27914"/>
                <a:gd name="connsiteX5" fmla="*/ 1034 w 134541"/>
                <a:gd name="connsiteY5" fmla="*/ 27914 h 27914"/>
                <a:gd name="connsiteX6" fmla="*/ 134472 w 134541"/>
                <a:gd name="connsiteY6" fmla="*/ 2206 h 27914"/>
                <a:gd name="connsiteX7" fmla="*/ 134541 w 134541"/>
                <a:gd name="connsiteY7" fmla="*/ 0 h 27914"/>
                <a:gd name="connsiteX8" fmla="*/ 103938 w 134541"/>
                <a:gd name="connsiteY8" fmla="*/ 0 h 27914"/>
                <a:gd name="connsiteX9" fmla="*/ 103800 w 134541"/>
                <a:gd name="connsiteY9" fmla="*/ 4136 h 27914"/>
                <a:gd name="connsiteX10" fmla="*/ 90222 w 134541"/>
                <a:gd name="connsiteY10" fmla="*/ 4136 h 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41" h="27914">
                  <a:moveTo>
                    <a:pt x="90222" y="4136"/>
                  </a:moveTo>
                  <a:lnTo>
                    <a:pt x="90360" y="0"/>
                  </a:lnTo>
                  <a:lnTo>
                    <a:pt x="41217" y="0"/>
                  </a:lnTo>
                  <a:lnTo>
                    <a:pt x="27639" y="0"/>
                  </a:lnTo>
                  <a:lnTo>
                    <a:pt x="0" y="0"/>
                  </a:lnTo>
                  <a:lnTo>
                    <a:pt x="1034" y="27914"/>
                  </a:lnTo>
                  <a:lnTo>
                    <a:pt x="134472" y="2206"/>
                  </a:lnTo>
                  <a:lnTo>
                    <a:pt x="134541" y="0"/>
                  </a:lnTo>
                  <a:lnTo>
                    <a:pt x="103938" y="0"/>
                  </a:lnTo>
                  <a:lnTo>
                    <a:pt x="103800" y="4136"/>
                  </a:lnTo>
                  <a:lnTo>
                    <a:pt x="90222" y="4136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D171BA3A-12F4-57E6-7AEC-C26629591360}"/>
                </a:ext>
              </a:extLst>
            </p:cNvPr>
            <p:cNvSpPr/>
            <p:nvPr/>
          </p:nvSpPr>
          <p:spPr>
            <a:xfrm>
              <a:off x="8561" y="6621"/>
              <a:ext cx="599" cy="876"/>
            </a:xfrm>
            <a:custGeom>
              <a:avLst/>
              <a:gdLst>
                <a:gd name="connsiteX0" fmla="*/ 190029 w 380172"/>
                <a:gd name="connsiteY0" fmla="*/ -63 h 556221"/>
                <a:gd name="connsiteX1" fmla="*/ -51 w 380172"/>
                <a:gd name="connsiteY1" fmla="*/ 190045 h 556221"/>
                <a:gd name="connsiteX2" fmla="*/ 91330 w 380172"/>
                <a:gd name="connsiteY2" fmla="*/ 352486 h 556221"/>
                <a:gd name="connsiteX3" fmla="*/ 96981 w 380172"/>
                <a:gd name="connsiteY3" fmla="*/ 492955 h 556221"/>
                <a:gd name="connsiteX4" fmla="*/ 125654 w 380172"/>
                <a:gd name="connsiteY4" fmla="*/ 525142 h 556221"/>
                <a:gd name="connsiteX5" fmla="*/ 190029 w 380172"/>
                <a:gd name="connsiteY5" fmla="*/ 556158 h 556221"/>
                <a:gd name="connsiteX6" fmla="*/ 254267 w 380172"/>
                <a:gd name="connsiteY6" fmla="*/ 525487 h 556221"/>
                <a:gd name="connsiteX7" fmla="*/ 286386 w 380172"/>
                <a:gd name="connsiteY7" fmla="*/ 492886 h 556221"/>
                <a:gd name="connsiteX8" fmla="*/ 291280 w 380172"/>
                <a:gd name="connsiteY8" fmla="*/ 350901 h 556221"/>
                <a:gd name="connsiteX9" fmla="*/ 350872 w 380172"/>
                <a:gd name="connsiteY9" fmla="*/ 88753 h 556221"/>
                <a:gd name="connsiteX10" fmla="*/ 190029 w 380172"/>
                <a:gd name="connsiteY10" fmla="*/ -63 h 556221"/>
                <a:gd name="connsiteX11" fmla="*/ 255439 w 380172"/>
                <a:gd name="connsiteY11" fmla="*/ 499916 h 556221"/>
                <a:gd name="connsiteX12" fmla="*/ 254750 w 380172"/>
                <a:gd name="connsiteY12" fmla="*/ 500467 h 556221"/>
                <a:gd name="connsiteX13" fmla="*/ 129031 w 380172"/>
                <a:gd name="connsiteY13" fmla="*/ 500467 h 556221"/>
                <a:gd name="connsiteX14" fmla="*/ 128273 w 380172"/>
                <a:gd name="connsiteY14" fmla="*/ 499847 h 556221"/>
                <a:gd name="connsiteX15" fmla="*/ 128273 w 380172"/>
                <a:gd name="connsiteY15" fmla="*/ 499089 h 556221"/>
                <a:gd name="connsiteX16" fmla="*/ 256473 w 380172"/>
                <a:gd name="connsiteY16" fmla="*/ 474345 h 556221"/>
                <a:gd name="connsiteX17" fmla="*/ 256680 w 380172"/>
                <a:gd name="connsiteY17" fmla="*/ 462008 h 556221"/>
                <a:gd name="connsiteX18" fmla="*/ 127584 w 380172"/>
                <a:gd name="connsiteY18" fmla="*/ 486889 h 556221"/>
                <a:gd name="connsiteX19" fmla="*/ 126895 w 380172"/>
                <a:gd name="connsiteY19" fmla="*/ 469176 h 556221"/>
                <a:gd name="connsiteX20" fmla="*/ 257300 w 380172"/>
                <a:gd name="connsiteY20" fmla="*/ 444018 h 556221"/>
                <a:gd name="connsiteX21" fmla="*/ 257713 w 380172"/>
                <a:gd name="connsiteY21" fmla="*/ 431681 h 556221"/>
                <a:gd name="connsiteX22" fmla="*/ 126757 w 380172"/>
                <a:gd name="connsiteY22" fmla="*/ 456976 h 556221"/>
                <a:gd name="connsiteX23" fmla="*/ 126068 w 380172"/>
                <a:gd name="connsiteY23" fmla="*/ 439194 h 556221"/>
                <a:gd name="connsiteX24" fmla="*/ 258609 w 380172"/>
                <a:gd name="connsiteY24" fmla="*/ 413691 h 556221"/>
                <a:gd name="connsiteX25" fmla="*/ 288661 w 380172"/>
                <a:gd name="connsiteY25" fmla="*/ 210019 h 556221"/>
                <a:gd name="connsiteX26" fmla="*/ 231384 w 380172"/>
                <a:gd name="connsiteY26" fmla="*/ 312579 h 556221"/>
                <a:gd name="connsiteX27" fmla="*/ 228145 w 380172"/>
                <a:gd name="connsiteY27" fmla="*/ 399079 h 556221"/>
                <a:gd name="connsiteX28" fmla="*/ 258747 w 380172"/>
                <a:gd name="connsiteY28" fmla="*/ 399079 h 556221"/>
                <a:gd name="connsiteX29" fmla="*/ 258747 w 380172"/>
                <a:gd name="connsiteY29" fmla="*/ 401285 h 556221"/>
                <a:gd name="connsiteX30" fmla="*/ 125309 w 380172"/>
                <a:gd name="connsiteY30" fmla="*/ 426994 h 556221"/>
                <a:gd name="connsiteX31" fmla="*/ 124275 w 380172"/>
                <a:gd name="connsiteY31" fmla="*/ 399424 h 556221"/>
                <a:gd name="connsiteX32" fmla="*/ 151845 w 380172"/>
                <a:gd name="connsiteY32" fmla="*/ 399424 h 556221"/>
                <a:gd name="connsiteX33" fmla="*/ 148606 w 380172"/>
                <a:gd name="connsiteY33" fmla="*/ 312924 h 556221"/>
                <a:gd name="connsiteX34" fmla="*/ 91330 w 380172"/>
                <a:gd name="connsiteY34" fmla="*/ 210364 h 556221"/>
                <a:gd name="connsiteX35" fmla="*/ 92501 w 380172"/>
                <a:gd name="connsiteY35" fmla="*/ 202368 h 556221"/>
                <a:gd name="connsiteX36" fmla="*/ 93811 w 380172"/>
                <a:gd name="connsiteY36" fmla="*/ 201197 h 556221"/>
                <a:gd name="connsiteX37" fmla="*/ 93811 w 380172"/>
                <a:gd name="connsiteY37" fmla="*/ 201197 h 556221"/>
                <a:gd name="connsiteX38" fmla="*/ 97257 w 380172"/>
                <a:gd name="connsiteY38" fmla="*/ 200094 h 556221"/>
                <a:gd name="connsiteX39" fmla="*/ 280665 w 380172"/>
                <a:gd name="connsiteY39" fmla="*/ 200094 h 556221"/>
                <a:gd name="connsiteX40" fmla="*/ 282527 w 380172"/>
                <a:gd name="connsiteY40" fmla="*/ 200508 h 556221"/>
                <a:gd name="connsiteX41" fmla="*/ 285835 w 380172"/>
                <a:gd name="connsiteY41" fmla="*/ 201266 h 556221"/>
                <a:gd name="connsiteX42" fmla="*/ 288661 w 380172"/>
                <a:gd name="connsiteY42" fmla="*/ 210019 h 55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0172" h="556221">
                  <a:moveTo>
                    <a:pt x="190029" y="-63"/>
                  </a:moveTo>
                  <a:cubicBezTo>
                    <a:pt x="85043" y="-56"/>
                    <a:pt x="-58" y="85059"/>
                    <a:pt x="-51" y="190045"/>
                  </a:cubicBezTo>
                  <a:cubicBezTo>
                    <a:pt x="-51" y="256433"/>
                    <a:pt x="34591" y="318010"/>
                    <a:pt x="91330" y="352486"/>
                  </a:cubicBezTo>
                  <a:lnTo>
                    <a:pt x="96981" y="492955"/>
                  </a:lnTo>
                  <a:cubicBezTo>
                    <a:pt x="97822" y="509076"/>
                    <a:pt x="109739" y="522454"/>
                    <a:pt x="125654" y="525142"/>
                  </a:cubicBezTo>
                  <a:cubicBezTo>
                    <a:pt x="131581" y="542787"/>
                    <a:pt x="158117" y="556158"/>
                    <a:pt x="190029" y="556158"/>
                  </a:cubicBezTo>
                  <a:cubicBezTo>
                    <a:pt x="221942" y="556158"/>
                    <a:pt x="248133" y="542994"/>
                    <a:pt x="254267" y="525487"/>
                  </a:cubicBezTo>
                  <a:cubicBezTo>
                    <a:pt x="271767" y="524508"/>
                    <a:pt x="285669" y="510400"/>
                    <a:pt x="286386" y="492886"/>
                  </a:cubicBezTo>
                  <a:lnTo>
                    <a:pt x="291280" y="350901"/>
                  </a:lnTo>
                  <a:cubicBezTo>
                    <a:pt x="380124" y="294969"/>
                    <a:pt x="406805" y="177604"/>
                    <a:pt x="350872" y="88753"/>
                  </a:cubicBezTo>
                  <a:cubicBezTo>
                    <a:pt x="316079" y="33482"/>
                    <a:pt x="255342" y="-56"/>
                    <a:pt x="190029" y="-63"/>
                  </a:cubicBezTo>
                  <a:close/>
                  <a:moveTo>
                    <a:pt x="255439" y="499916"/>
                  </a:moveTo>
                  <a:cubicBezTo>
                    <a:pt x="255336" y="500219"/>
                    <a:pt x="255067" y="500433"/>
                    <a:pt x="254750" y="500467"/>
                  </a:cubicBezTo>
                  <a:lnTo>
                    <a:pt x="129031" y="500467"/>
                  </a:lnTo>
                  <a:cubicBezTo>
                    <a:pt x="128693" y="500399"/>
                    <a:pt x="128404" y="500171"/>
                    <a:pt x="128273" y="499847"/>
                  </a:cubicBezTo>
                  <a:lnTo>
                    <a:pt x="128273" y="499089"/>
                  </a:lnTo>
                  <a:lnTo>
                    <a:pt x="256473" y="474345"/>
                  </a:lnTo>
                  <a:close/>
                  <a:moveTo>
                    <a:pt x="256680" y="462008"/>
                  </a:moveTo>
                  <a:lnTo>
                    <a:pt x="127584" y="486889"/>
                  </a:lnTo>
                  <a:lnTo>
                    <a:pt x="126895" y="469176"/>
                  </a:lnTo>
                  <a:lnTo>
                    <a:pt x="257300" y="444018"/>
                  </a:lnTo>
                  <a:close/>
                  <a:moveTo>
                    <a:pt x="257713" y="431681"/>
                  </a:moveTo>
                  <a:lnTo>
                    <a:pt x="126757" y="456976"/>
                  </a:lnTo>
                  <a:lnTo>
                    <a:pt x="126068" y="439194"/>
                  </a:lnTo>
                  <a:lnTo>
                    <a:pt x="258609" y="413691"/>
                  </a:lnTo>
                  <a:close/>
                  <a:moveTo>
                    <a:pt x="288661" y="210019"/>
                  </a:moveTo>
                  <a:lnTo>
                    <a:pt x="231384" y="312579"/>
                  </a:lnTo>
                  <a:lnTo>
                    <a:pt x="228145" y="399079"/>
                  </a:lnTo>
                  <a:lnTo>
                    <a:pt x="258747" y="399079"/>
                  </a:lnTo>
                  <a:lnTo>
                    <a:pt x="258747" y="401285"/>
                  </a:lnTo>
                  <a:lnTo>
                    <a:pt x="125309" y="426994"/>
                  </a:lnTo>
                  <a:lnTo>
                    <a:pt x="124275" y="399424"/>
                  </a:lnTo>
                  <a:lnTo>
                    <a:pt x="151845" y="399424"/>
                  </a:lnTo>
                  <a:lnTo>
                    <a:pt x="148606" y="312924"/>
                  </a:lnTo>
                  <a:lnTo>
                    <a:pt x="91330" y="210364"/>
                  </a:lnTo>
                  <a:cubicBezTo>
                    <a:pt x="89951" y="207724"/>
                    <a:pt x="90426" y="204498"/>
                    <a:pt x="92501" y="202368"/>
                  </a:cubicBezTo>
                  <a:lnTo>
                    <a:pt x="93811" y="201197"/>
                  </a:lnTo>
                  <a:lnTo>
                    <a:pt x="93811" y="201197"/>
                  </a:lnTo>
                  <a:cubicBezTo>
                    <a:pt x="94838" y="200528"/>
                    <a:pt x="96030" y="200149"/>
                    <a:pt x="97257" y="200094"/>
                  </a:cubicBezTo>
                  <a:lnTo>
                    <a:pt x="280665" y="200094"/>
                  </a:lnTo>
                  <a:cubicBezTo>
                    <a:pt x="281307" y="200135"/>
                    <a:pt x="281934" y="200273"/>
                    <a:pt x="282527" y="200508"/>
                  </a:cubicBezTo>
                  <a:cubicBezTo>
                    <a:pt x="283678" y="200445"/>
                    <a:pt x="284829" y="200707"/>
                    <a:pt x="285835" y="201266"/>
                  </a:cubicBezTo>
                  <a:cubicBezTo>
                    <a:pt x="288867" y="203037"/>
                    <a:pt x="290087" y="206807"/>
                    <a:pt x="288661" y="210019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C27E3336-DB45-D6BB-2730-734F57F11058}"/>
                </a:ext>
              </a:extLst>
            </p:cNvPr>
            <p:cNvSpPr/>
            <p:nvPr/>
          </p:nvSpPr>
          <p:spPr>
            <a:xfrm>
              <a:off x="8732" y="6957"/>
              <a:ext cx="257" cy="293"/>
            </a:xfrm>
            <a:custGeom>
              <a:avLst/>
              <a:gdLst>
                <a:gd name="connsiteX0" fmla="*/ 109539 w 163006"/>
                <a:gd name="connsiteY0" fmla="*/ 97052 h 186027"/>
                <a:gd name="connsiteX1" fmla="*/ 110228 w 163006"/>
                <a:gd name="connsiteY1" fmla="*/ 94294 h 186027"/>
                <a:gd name="connsiteX2" fmla="*/ 147585 w 163006"/>
                <a:gd name="connsiteY2" fmla="*/ 27438 h 186027"/>
                <a:gd name="connsiteX3" fmla="*/ 147585 w 163006"/>
                <a:gd name="connsiteY3" fmla="*/ 27438 h 186027"/>
                <a:gd name="connsiteX4" fmla="*/ 151859 w 163006"/>
                <a:gd name="connsiteY4" fmla="*/ 19856 h 186027"/>
                <a:gd name="connsiteX5" fmla="*/ 162956 w 163006"/>
                <a:gd name="connsiteY5" fmla="*/ -63 h 186027"/>
                <a:gd name="connsiteX6" fmla="*/ -51 w 163006"/>
                <a:gd name="connsiteY6" fmla="*/ -63 h 186027"/>
                <a:gd name="connsiteX7" fmla="*/ 11046 w 163006"/>
                <a:gd name="connsiteY7" fmla="*/ 19925 h 186027"/>
                <a:gd name="connsiteX8" fmla="*/ 11046 w 163006"/>
                <a:gd name="connsiteY8" fmla="*/ 19925 h 186027"/>
                <a:gd name="connsiteX9" fmla="*/ 15250 w 163006"/>
                <a:gd name="connsiteY9" fmla="*/ 27231 h 186027"/>
                <a:gd name="connsiteX10" fmla="*/ 15250 w 163006"/>
                <a:gd name="connsiteY10" fmla="*/ 27231 h 186027"/>
                <a:gd name="connsiteX11" fmla="*/ 52677 w 163006"/>
                <a:gd name="connsiteY11" fmla="*/ 94294 h 186027"/>
                <a:gd name="connsiteX12" fmla="*/ 53504 w 163006"/>
                <a:gd name="connsiteY12" fmla="*/ 97327 h 186027"/>
                <a:gd name="connsiteX13" fmla="*/ 56812 w 163006"/>
                <a:gd name="connsiteY13" fmla="*/ 185964 h 186027"/>
                <a:gd name="connsiteX14" fmla="*/ 105955 w 163006"/>
                <a:gd name="connsiteY14" fmla="*/ 185964 h 18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006" h="186027">
                  <a:moveTo>
                    <a:pt x="109539" y="97052"/>
                  </a:moveTo>
                  <a:cubicBezTo>
                    <a:pt x="109546" y="96093"/>
                    <a:pt x="109780" y="95149"/>
                    <a:pt x="110228" y="94294"/>
                  </a:cubicBezTo>
                  <a:lnTo>
                    <a:pt x="147585" y="27438"/>
                  </a:lnTo>
                  <a:lnTo>
                    <a:pt x="147585" y="27438"/>
                  </a:lnTo>
                  <a:lnTo>
                    <a:pt x="151859" y="19856"/>
                  </a:lnTo>
                  <a:lnTo>
                    <a:pt x="162956" y="-63"/>
                  </a:lnTo>
                  <a:lnTo>
                    <a:pt x="-51" y="-63"/>
                  </a:lnTo>
                  <a:lnTo>
                    <a:pt x="11046" y="19925"/>
                  </a:lnTo>
                  <a:lnTo>
                    <a:pt x="11046" y="19925"/>
                  </a:lnTo>
                  <a:lnTo>
                    <a:pt x="15250" y="27231"/>
                  </a:lnTo>
                  <a:lnTo>
                    <a:pt x="15250" y="27231"/>
                  </a:lnTo>
                  <a:lnTo>
                    <a:pt x="52677" y="94294"/>
                  </a:lnTo>
                  <a:cubicBezTo>
                    <a:pt x="53152" y="95239"/>
                    <a:pt x="53435" y="96273"/>
                    <a:pt x="53504" y="97327"/>
                  </a:cubicBezTo>
                  <a:lnTo>
                    <a:pt x="56812" y="185964"/>
                  </a:lnTo>
                  <a:lnTo>
                    <a:pt x="105955" y="185964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50F5DA0-EA22-B4D3-176B-99C7CF2ADB56}"/>
              </a:ext>
            </a:extLst>
          </p:cNvPr>
          <p:cNvGrpSpPr/>
          <p:nvPr/>
        </p:nvGrpSpPr>
        <p:grpSpPr>
          <a:xfrm>
            <a:off x="6533079" y="2789037"/>
            <a:ext cx="299731" cy="388778"/>
            <a:chOff x="4339" y="8483"/>
            <a:chExt cx="515" cy="668"/>
          </a:xfrm>
          <a:solidFill>
            <a:schemeClr val="accent2"/>
          </a:solidFill>
        </p:grpSpPr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715E38BB-5097-23E6-A776-C48A6C3479AB}"/>
                </a:ext>
              </a:extLst>
            </p:cNvPr>
            <p:cNvSpPr/>
            <p:nvPr/>
          </p:nvSpPr>
          <p:spPr>
            <a:xfrm>
              <a:off x="4339" y="8484"/>
              <a:ext cx="250" cy="667"/>
            </a:xfrm>
            <a:custGeom>
              <a:avLst/>
              <a:gdLst>
                <a:gd name="connsiteX0" fmla="*/ 136971 w 159009"/>
                <a:gd name="connsiteY0" fmla="*/ 26817 h 423610"/>
                <a:gd name="connsiteX1" fmla="*/ 13803 w 159009"/>
                <a:gd name="connsiteY1" fmla="*/ 128757 h 423610"/>
                <a:gd name="connsiteX2" fmla="*/ 137040 w 159009"/>
                <a:gd name="connsiteY2" fmla="*/ 242620 h 423610"/>
                <a:gd name="connsiteX3" fmla="*/ 137040 w 159009"/>
                <a:gd name="connsiteY3" fmla="*/ 327260 h 423610"/>
                <a:gd name="connsiteX4" fmla="*/ 105128 w 159009"/>
                <a:gd name="connsiteY4" fmla="*/ 277703 h 423610"/>
                <a:gd name="connsiteX5" fmla="*/ -51 w 159009"/>
                <a:gd name="connsiteY5" fmla="*/ 289834 h 423610"/>
                <a:gd name="connsiteX6" fmla="*/ 137040 w 159009"/>
                <a:gd name="connsiteY6" fmla="*/ 395288 h 423610"/>
                <a:gd name="connsiteX7" fmla="*/ 137040 w 159009"/>
                <a:gd name="connsiteY7" fmla="*/ 423548 h 423610"/>
                <a:gd name="connsiteX8" fmla="*/ 158958 w 159009"/>
                <a:gd name="connsiteY8" fmla="*/ 423548 h 423610"/>
                <a:gd name="connsiteX9" fmla="*/ 158958 w 159009"/>
                <a:gd name="connsiteY9" fmla="*/ -63 h 423610"/>
                <a:gd name="connsiteX10" fmla="*/ 136971 w 159009"/>
                <a:gd name="connsiteY10" fmla="*/ -63 h 423610"/>
                <a:gd name="connsiteX11" fmla="*/ 136971 w 159009"/>
                <a:gd name="connsiteY11" fmla="*/ 150330 h 423610"/>
                <a:gd name="connsiteX12" fmla="*/ 130906 w 159009"/>
                <a:gd name="connsiteY12" fmla="*/ 147642 h 423610"/>
                <a:gd name="connsiteX13" fmla="*/ 136902 w 159009"/>
                <a:gd name="connsiteY13" fmla="*/ 94708 h 42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09" h="423610">
                  <a:moveTo>
                    <a:pt x="136971" y="26817"/>
                  </a:moveTo>
                  <a:cubicBezTo>
                    <a:pt x="74939" y="32814"/>
                    <a:pt x="16422" y="60935"/>
                    <a:pt x="13803" y="128757"/>
                  </a:cubicBezTo>
                  <a:cubicBezTo>
                    <a:pt x="10839" y="205056"/>
                    <a:pt x="74388" y="227388"/>
                    <a:pt x="137040" y="242620"/>
                  </a:cubicBezTo>
                  <a:lnTo>
                    <a:pt x="137040" y="327260"/>
                  </a:lnTo>
                  <a:cubicBezTo>
                    <a:pt x="106162" y="313475"/>
                    <a:pt x="105128" y="277703"/>
                    <a:pt x="105128" y="277703"/>
                  </a:cubicBezTo>
                  <a:lnTo>
                    <a:pt x="-51" y="289834"/>
                  </a:lnTo>
                  <a:cubicBezTo>
                    <a:pt x="8013" y="363721"/>
                    <a:pt x="71768" y="391015"/>
                    <a:pt x="137040" y="395288"/>
                  </a:cubicBezTo>
                  <a:lnTo>
                    <a:pt x="137040" y="423548"/>
                  </a:lnTo>
                  <a:lnTo>
                    <a:pt x="158958" y="423548"/>
                  </a:lnTo>
                  <a:lnTo>
                    <a:pt x="158958" y="-63"/>
                  </a:lnTo>
                  <a:lnTo>
                    <a:pt x="136971" y="-63"/>
                  </a:lnTo>
                  <a:close/>
                  <a:moveTo>
                    <a:pt x="136971" y="150330"/>
                  </a:moveTo>
                  <a:cubicBezTo>
                    <a:pt x="134766" y="149503"/>
                    <a:pt x="132767" y="148538"/>
                    <a:pt x="130906" y="147642"/>
                  </a:cubicBezTo>
                  <a:cubicBezTo>
                    <a:pt x="103336" y="133857"/>
                    <a:pt x="107334" y="104978"/>
                    <a:pt x="136902" y="94708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ADD766A1-0BA4-B66F-C038-6F24458E59DC}"/>
                </a:ext>
              </a:extLst>
            </p:cNvPr>
            <p:cNvSpPr/>
            <p:nvPr/>
          </p:nvSpPr>
          <p:spPr>
            <a:xfrm>
              <a:off x="4606" y="8483"/>
              <a:ext cx="248" cy="667"/>
            </a:xfrm>
            <a:custGeom>
              <a:avLst/>
              <a:gdLst>
                <a:gd name="connsiteX0" fmla="*/ 127942 w 157430"/>
                <a:gd name="connsiteY0" fmla="*/ 214224 h 423335"/>
                <a:gd name="connsiteX1" fmla="*/ 17663 w 157430"/>
                <a:gd name="connsiteY1" fmla="*/ 164874 h 423335"/>
                <a:gd name="connsiteX2" fmla="*/ 17663 w 157430"/>
                <a:gd name="connsiteY2" fmla="*/ 96500 h 423335"/>
                <a:gd name="connsiteX3" fmla="*/ 43578 w 157430"/>
                <a:gd name="connsiteY3" fmla="*/ 127861 h 423335"/>
                <a:gd name="connsiteX4" fmla="*/ 145863 w 157430"/>
                <a:gd name="connsiteY4" fmla="*/ 110837 h 423335"/>
                <a:gd name="connsiteX5" fmla="*/ 17663 w 157430"/>
                <a:gd name="connsiteY5" fmla="*/ 26542 h 423335"/>
                <a:gd name="connsiteX6" fmla="*/ 17663 w 157430"/>
                <a:gd name="connsiteY6" fmla="*/ -63 h 423335"/>
                <a:gd name="connsiteX7" fmla="*/ -51 w 157430"/>
                <a:gd name="connsiteY7" fmla="*/ -63 h 423335"/>
                <a:gd name="connsiteX8" fmla="*/ -51 w 157430"/>
                <a:gd name="connsiteY8" fmla="*/ 423272 h 423335"/>
                <a:gd name="connsiteX9" fmla="*/ 17663 w 157430"/>
                <a:gd name="connsiteY9" fmla="*/ 423272 h 423335"/>
                <a:gd name="connsiteX10" fmla="*/ 17663 w 157430"/>
                <a:gd name="connsiteY10" fmla="*/ 394117 h 423335"/>
                <a:gd name="connsiteX11" fmla="*/ 103198 w 157430"/>
                <a:gd name="connsiteY11" fmla="*/ 370958 h 423335"/>
                <a:gd name="connsiteX12" fmla="*/ 127942 w 157430"/>
                <a:gd name="connsiteY12" fmla="*/ 214224 h 423335"/>
                <a:gd name="connsiteX13" fmla="*/ 17663 w 157430"/>
                <a:gd name="connsiteY13" fmla="*/ 330086 h 423335"/>
                <a:gd name="connsiteX14" fmla="*/ 17663 w 157430"/>
                <a:gd name="connsiteY14" fmla="*/ 256612 h 423335"/>
                <a:gd name="connsiteX15" fmla="*/ 55502 w 157430"/>
                <a:gd name="connsiteY15" fmla="*/ 287766 h 423335"/>
                <a:gd name="connsiteX16" fmla="*/ 17663 w 157430"/>
                <a:gd name="connsiteY16" fmla="*/ 330155 h 42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430" h="423335">
                  <a:moveTo>
                    <a:pt x="127942" y="214224"/>
                  </a:moveTo>
                  <a:cubicBezTo>
                    <a:pt x="96581" y="186654"/>
                    <a:pt x="53779" y="174109"/>
                    <a:pt x="17663" y="164874"/>
                  </a:cubicBezTo>
                  <a:lnTo>
                    <a:pt x="17663" y="96500"/>
                  </a:lnTo>
                  <a:cubicBezTo>
                    <a:pt x="30503" y="102621"/>
                    <a:pt x="39987" y="114097"/>
                    <a:pt x="43578" y="127861"/>
                  </a:cubicBezTo>
                  <a:lnTo>
                    <a:pt x="145863" y="110837"/>
                  </a:lnTo>
                  <a:cubicBezTo>
                    <a:pt x="134283" y="63692"/>
                    <a:pt x="84451" y="32400"/>
                    <a:pt x="17663" y="26542"/>
                  </a:cubicBezTo>
                  <a:lnTo>
                    <a:pt x="17663" y="-63"/>
                  </a:lnTo>
                  <a:lnTo>
                    <a:pt x="-51" y="-63"/>
                  </a:lnTo>
                  <a:lnTo>
                    <a:pt x="-51" y="423272"/>
                  </a:lnTo>
                  <a:lnTo>
                    <a:pt x="17663" y="423272"/>
                  </a:lnTo>
                  <a:lnTo>
                    <a:pt x="17663" y="394117"/>
                  </a:lnTo>
                  <a:cubicBezTo>
                    <a:pt x="53917" y="390533"/>
                    <a:pt x="85967" y="381297"/>
                    <a:pt x="103198" y="370958"/>
                  </a:cubicBezTo>
                  <a:cubicBezTo>
                    <a:pt x="157786" y="338288"/>
                    <a:pt x="179842" y="259990"/>
                    <a:pt x="127942" y="214224"/>
                  </a:cubicBezTo>
                  <a:close/>
                  <a:moveTo>
                    <a:pt x="17663" y="330086"/>
                  </a:moveTo>
                  <a:lnTo>
                    <a:pt x="17663" y="256612"/>
                  </a:lnTo>
                  <a:cubicBezTo>
                    <a:pt x="42820" y="265296"/>
                    <a:pt x="51436" y="273637"/>
                    <a:pt x="55502" y="287766"/>
                  </a:cubicBezTo>
                  <a:cubicBezTo>
                    <a:pt x="60396" y="304722"/>
                    <a:pt x="48127" y="323676"/>
                    <a:pt x="17663" y="33015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52D5AC9E-5D70-80A4-BBE6-2510661E29F6}"/>
              </a:ext>
            </a:extLst>
          </p:cNvPr>
          <p:cNvGrpSpPr/>
          <p:nvPr/>
        </p:nvGrpSpPr>
        <p:grpSpPr>
          <a:xfrm>
            <a:off x="2551389" y="5129138"/>
            <a:ext cx="256113" cy="426498"/>
            <a:chOff x="10197" y="8136"/>
            <a:chExt cx="239" cy="398"/>
          </a:xfrm>
          <a:solidFill>
            <a:schemeClr val="accent2"/>
          </a:solidFill>
        </p:grpSpPr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91EDF2A8-40F9-C9FB-93C0-59DBBCAA98A1}"/>
                </a:ext>
              </a:extLst>
            </p:cNvPr>
            <p:cNvSpPr/>
            <p:nvPr/>
          </p:nvSpPr>
          <p:spPr>
            <a:xfrm>
              <a:off x="10197" y="8136"/>
              <a:ext cx="239" cy="398"/>
            </a:xfrm>
            <a:custGeom>
              <a:avLst/>
              <a:gdLst>
                <a:gd name="connsiteX0" fmla="*/ 149739 w 151984"/>
                <a:gd name="connsiteY0" fmla="*/ 93828 h 252803"/>
                <a:gd name="connsiteX1" fmla="*/ 151898 w 151984"/>
                <a:gd name="connsiteY1" fmla="*/ 75909 h 252803"/>
                <a:gd name="connsiteX2" fmla="*/ 75906 w 151984"/>
                <a:gd name="connsiteY2" fmla="*/ -83 h 252803"/>
                <a:gd name="connsiteX3" fmla="*/ -86 w 151984"/>
                <a:gd name="connsiteY3" fmla="*/ 75909 h 252803"/>
                <a:gd name="connsiteX4" fmla="*/ 2072 w 151984"/>
                <a:gd name="connsiteY4" fmla="*/ 93828 h 252803"/>
                <a:gd name="connsiteX5" fmla="*/ 10348 w 151984"/>
                <a:gd name="connsiteY5" fmla="*/ 123404 h 252803"/>
                <a:gd name="connsiteX6" fmla="*/ 63672 w 151984"/>
                <a:gd name="connsiteY6" fmla="*/ 214436 h 252803"/>
                <a:gd name="connsiteX7" fmla="*/ 34887 w 151984"/>
                <a:gd name="connsiteY7" fmla="*/ 233218 h 252803"/>
                <a:gd name="connsiteX8" fmla="*/ 75690 w 151984"/>
                <a:gd name="connsiteY8" fmla="*/ 252720 h 252803"/>
                <a:gd name="connsiteX9" fmla="*/ 116421 w 151984"/>
                <a:gd name="connsiteY9" fmla="*/ 233218 h 252803"/>
                <a:gd name="connsiteX10" fmla="*/ 87636 w 151984"/>
                <a:gd name="connsiteY10" fmla="*/ 214436 h 252803"/>
                <a:gd name="connsiteX11" fmla="*/ 140960 w 151984"/>
                <a:gd name="connsiteY11" fmla="*/ 123404 h 252803"/>
                <a:gd name="connsiteX12" fmla="*/ 149739 w 151984"/>
                <a:gd name="connsiteY12" fmla="*/ 93828 h 252803"/>
                <a:gd name="connsiteX13" fmla="*/ 104907 w 151984"/>
                <a:gd name="connsiteY13" fmla="*/ 233218 h 252803"/>
                <a:gd name="connsiteX14" fmla="*/ 76122 w 151984"/>
                <a:gd name="connsiteY14" fmla="*/ 240990 h 252803"/>
                <a:gd name="connsiteX15" fmla="*/ 47337 w 151984"/>
                <a:gd name="connsiteY15" fmla="*/ 233290 h 252803"/>
                <a:gd name="connsiteX16" fmla="*/ 71012 w 151984"/>
                <a:gd name="connsiteY16" fmla="*/ 225590 h 252803"/>
                <a:gd name="connsiteX17" fmla="*/ 71444 w 151984"/>
                <a:gd name="connsiteY17" fmla="*/ 226238 h 252803"/>
                <a:gd name="connsiteX18" fmla="*/ 76410 w 151984"/>
                <a:gd name="connsiteY18" fmla="*/ 228973 h 252803"/>
                <a:gd name="connsiteX19" fmla="*/ 81375 w 151984"/>
                <a:gd name="connsiteY19" fmla="*/ 226238 h 252803"/>
                <a:gd name="connsiteX20" fmla="*/ 81807 w 151984"/>
                <a:gd name="connsiteY20" fmla="*/ 225590 h 252803"/>
                <a:gd name="connsiteX21" fmla="*/ 104907 w 151984"/>
                <a:gd name="connsiteY21" fmla="*/ 232931 h 252803"/>
                <a:gd name="connsiteX22" fmla="*/ 20999 w 151984"/>
                <a:gd name="connsiteY22" fmla="*/ 118079 h 252803"/>
                <a:gd name="connsiteX23" fmla="*/ 13802 w 151984"/>
                <a:gd name="connsiteY23" fmla="*/ 91453 h 252803"/>
                <a:gd name="connsiteX24" fmla="*/ 13802 w 151984"/>
                <a:gd name="connsiteY24" fmla="*/ 90949 h 252803"/>
                <a:gd name="connsiteX25" fmla="*/ 60801 w 151984"/>
                <a:gd name="connsiteY25" fmla="*/ 13165 h 252803"/>
                <a:gd name="connsiteX26" fmla="*/ 138585 w 151984"/>
                <a:gd name="connsiteY26" fmla="*/ 60164 h 252803"/>
                <a:gd name="connsiteX27" fmla="*/ 138585 w 151984"/>
                <a:gd name="connsiteY27" fmla="*/ 90949 h 252803"/>
                <a:gd name="connsiteX28" fmla="*/ 138585 w 151984"/>
                <a:gd name="connsiteY28" fmla="*/ 91453 h 252803"/>
                <a:gd name="connsiteX29" fmla="*/ 131389 w 151984"/>
                <a:gd name="connsiteY29" fmla="*/ 118079 h 252803"/>
                <a:gd name="connsiteX30" fmla="*/ 76482 w 151984"/>
                <a:gd name="connsiteY30" fmla="*/ 211630 h 252803"/>
                <a:gd name="connsiteX31" fmla="*/ 21143 w 151984"/>
                <a:gd name="connsiteY31" fmla="*/ 118079 h 25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984" h="252803">
                  <a:moveTo>
                    <a:pt x="149739" y="93828"/>
                  </a:moveTo>
                  <a:cubicBezTo>
                    <a:pt x="151178" y="87963"/>
                    <a:pt x="151905" y="81947"/>
                    <a:pt x="151898" y="75909"/>
                  </a:cubicBezTo>
                  <a:cubicBezTo>
                    <a:pt x="151898" y="33940"/>
                    <a:pt x="117874" y="-83"/>
                    <a:pt x="75906" y="-83"/>
                  </a:cubicBezTo>
                  <a:cubicBezTo>
                    <a:pt x="33938" y="-83"/>
                    <a:pt x="-86" y="33940"/>
                    <a:pt x="-86" y="75909"/>
                  </a:cubicBezTo>
                  <a:cubicBezTo>
                    <a:pt x="-93" y="81947"/>
                    <a:pt x="634" y="87963"/>
                    <a:pt x="2072" y="93828"/>
                  </a:cubicBezTo>
                  <a:cubicBezTo>
                    <a:pt x="3469" y="104018"/>
                    <a:pt x="6254" y="113970"/>
                    <a:pt x="10348" y="123404"/>
                  </a:cubicBezTo>
                  <a:cubicBezTo>
                    <a:pt x="17545" y="139092"/>
                    <a:pt x="49280" y="190833"/>
                    <a:pt x="63672" y="214436"/>
                  </a:cubicBezTo>
                  <a:cubicBezTo>
                    <a:pt x="44171" y="216883"/>
                    <a:pt x="34887" y="225303"/>
                    <a:pt x="34887" y="233218"/>
                  </a:cubicBezTo>
                  <a:cubicBezTo>
                    <a:pt x="34887" y="242645"/>
                    <a:pt x="47697" y="252720"/>
                    <a:pt x="75690" y="252720"/>
                  </a:cubicBezTo>
                  <a:cubicBezTo>
                    <a:pt x="103683" y="252720"/>
                    <a:pt x="116421" y="242645"/>
                    <a:pt x="116421" y="233218"/>
                  </a:cubicBezTo>
                  <a:cubicBezTo>
                    <a:pt x="116421" y="225303"/>
                    <a:pt x="107425" y="216883"/>
                    <a:pt x="87636" y="214436"/>
                  </a:cubicBezTo>
                  <a:cubicBezTo>
                    <a:pt x="102028" y="190833"/>
                    <a:pt x="133476" y="139092"/>
                    <a:pt x="140960" y="123404"/>
                  </a:cubicBezTo>
                  <a:cubicBezTo>
                    <a:pt x="145227" y="113991"/>
                    <a:pt x="148178" y="104039"/>
                    <a:pt x="149739" y="93828"/>
                  </a:cubicBezTo>
                  <a:close/>
                  <a:moveTo>
                    <a:pt x="104907" y="233218"/>
                  </a:moveTo>
                  <a:cubicBezTo>
                    <a:pt x="104115" y="235449"/>
                    <a:pt x="94328" y="240990"/>
                    <a:pt x="76122" y="240990"/>
                  </a:cubicBezTo>
                  <a:cubicBezTo>
                    <a:pt x="57915" y="240990"/>
                    <a:pt x="47337" y="235305"/>
                    <a:pt x="47337" y="233290"/>
                  </a:cubicBezTo>
                  <a:cubicBezTo>
                    <a:pt x="47912" y="231347"/>
                    <a:pt x="55901" y="226526"/>
                    <a:pt x="71012" y="225590"/>
                  </a:cubicBezTo>
                  <a:lnTo>
                    <a:pt x="71444" y="226238"/>
                  </a:lnTo>
                  <a:cubicBezTo>
                    <a:pt x="72502" y="227958"/>
                    <a:pt x="74387" y="228994"/>
                    <a:pt x="76410" y="228973"/>
                  </a:cubicBezTo>
                  <a:cubicBezTo>
                    <a:pt x="78425" y="228980"/>
                    <a:pt x="80303" y="227951"/>
                    <a:pt x="81375" y="226238"/>
                  </a:cubicBezTo>
                  <a:lnTo>
                    <a:pt x="81807" y="225590"/>
                  </a:lnTo>
                  <a:cubicBezTo>
                    <a:pt x="96199" y="226238"/>
                    <a:pt x="104187" y="230916"/>
                    <a:pt x="104907" y="232931"/>
                  </a:cubicBezTo>
                  <a:close/>
                  <a:moveTo>
                    <a:pt x="20999" y="118079"/>
                  </a:moveTo>
                  <a:cubicBezTo>
                    <a:pt x="17400" y="109573"/>
                    <a:pt x="14976" y="100614"/>
                    <a:pt x="13802" y="91453"/>
                  </a:cubicBezTo>
                  <a:cubicBezTo>
                    <a:pt x="13795" y="91287"/>
                    <a:pt x="13795" y="91115"/>
                    <a:pt x="13802" y="90949"/>
                  </a:cubicBezTo>
                  <a:cubicBezTo>
                    <a:pt x="5304" y="56494"/>
                    <a:pt x="26346" y="21664"/>
                    <a:pt x="60801" y="13165"/>
                  </a:cubicBezTo>
                  <a:cubicBezTo>
                    <a:pt x="95257" y="4659"/>
                    <a:pt x="130086" y="25701"/>
                    <a:pt x="138585" y="60164"/>
                  </a:cubicBezTo>
                  <a:cubicBezTo>
                    <a:pt x="141082" y="70274"/>
                    <a:pt x="141082" y="80838"/>
                    <a:pt x="138585" y="90949"/>
                  </a:cubicBezTo>
                  <a:cubicBezTo>
                    <a:pt x="138592" y="91115"/>
                    <a:pt x="138592" y="91287"/>
                    <a:pt x="138585" y="91453"/>
                  </a:cubicBezTo>
                  <a:cubicBezTo>
                    <a:pt x="137405" y="100614"/>
                    <a:pt x="134987" y="109573"/>
                    <a:pt x="131389" y="118079"/>
                  </a:cubicBezTo>
                  <a:cubicBezTo>
                    <a:pt x="124193" y="133911"/>
                    <a:pt x="89507" y="190041"/>
                    <a:pt x="76482" y="211630"/>
                  </a:cubicBezTo>
                  <a:cubicBezTo>
                    <a:pt x="62881" y="190401"/>
                    <a:pt x="28339" y="133911"/>
                    <a:pt x="21143" y="118079"/>
                  </a:cubicBezTo>
                  <a:close/>
                </a:path>
              </a:pathLst>
            </a:custGeom>
            <a:grpFill/>
            <a:ln w="718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59DA9515-DE45-18F5-200A-EB8A04B121E9}"/>
                </a:ext>
              </a:extLst>
            </p:cNvPr>
            <p:cNvSpPr/>
            <p:nvPr/>
          </p:nvSpPr>
          <p:spPr>
            <a:xfrm>
              <a:off x="10253" y="8187"/>
              <a:ext cx="129" cy="129"/>
            </a:xfrm>
            <a:custGeom>
              <a:avLst/>
              <a:gdLst>
                <a:gd name="connsiteX0" fmla="*/ 40788 w 81605"/>
                <a:gd name="connsiteY0" fmla="*/ -83 h 81605"/>
                <a:gd name="connsiteX1" fmla="*/ -86 w 81605"/>
                <a:gd name="connsiteY1" fmla="*/ 40647 h 81605"/>
                <a:gd name="connsiteX2" fmla="*/ 40645 w 81605"/>
                <a:gd name="connsiteY2" fmla="*/ 81522 h 81605"/>
                <a:gd name="connsiteX3" fmla="*/ 81519 w 81605"/>
                <a:gd name="connsiteY3" fmla="*/ 40792 h 81605"/>
                <a:gd name="connsiteX4" fmla="*/ 81519 w 81605"/>
                <a:gd name="connsiteY4" fmla="*/ 40647 h 81605"/>
                <a:gd name="connsiteX5" fmla="*/ 40788 w 81605"/>
                <a:gd name="connsiteY5" fmla="*/ -83 h 81605"/>
                <a:gd name="connsiteX6" fmla="*/ 12003 w 81605"/>
                <a:gd name="connsiteY6" fmla="*/ 40647 h 81605"/>
                <a:gd name="connsiteX7" fmla="*/ 40788 w 81605"/>
                <a:gd name="connsiteY7" fmla="*/ 11863 h 81605"/>
                <a:gd name="connsiteX8" fmla="*/ 69573 w 81605"/>
                <a:gd name="connsiteY8" fmla="*/ 40647 h 81605"/>
                <a:gd name="connsiteX9" fmla="*/ 40788 w 81605"/>
                <a:gd name="connsiteY9" fmla="*/ 69432 h 81605"/>
                <a:gd name="connsiteX10" fmla="*/ 11716 w 81605"/>
                <a:gd name="connsiteY10" fmla="*/ 40936 h 81605"/>
                <a:gd name="connsiteX11" fmla="*/ 11716 w 81605"/>
                <a:gd name="connsiteY11" fmla="*/ 40647 h 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605" h="81605">
                  <a:moveTo>
                    <a:pt x="40788" y="-83"/>
                  </a:moveTo>
                  <a:cubicBezTo>
                    <a:pt x="18257" y="-119"/>
                    <a:pt x="-43" y="18116"/>
                    <a:pt x="-86" y="40647"/>
                  </a:cubicBezTo>
                  <a:cubicBezTo>
                    <a:pt x="-129" y="63179"/>
                    <a:pt x="18113" y="81479"/>
                    <a:pt x="40645" y="81522"/>
                  </a:cubicBezTo>
                  <a:cubicBezTo>
                    <a:pt x="63176" y="81558"/>
                    <a:pt x="81476" y="63323"/>
                    <a:pt x="81519" y="40792"/>
                  </a:cubicBezTo>
                  <a:cubicBezTo>
                    <a:pt x="81519" y="40741"/>
                    <a:pt x="81519" y="40698"/>
                    <a:pt x="81519" y="40647"/>
                  </a:cubicBezTo>
                  <a:cubicBezTo>
                    <a:pt x="81440" y="18188"/>
                    <a:pt x="63248" y="-4"/>
                    <a:pt x="40788" y="-83"/>
                  </a:cubicBezTo>
                  <a:close/>
                  <a:moveTo>
                    <a:pt x="12003" y="40647"/>
                  </a:moveTo>
                  <a:cubicBezTo>
                    <a:pt x="12003" y="24751"/>
                    <a:pt x="24892" y="11863"/>
                    <a:pt x="40788" y="11863"/>
                  </a:cubicBezTo>
                  <a:cubicBezTo>
                    <a:pt x="56685" y="11863"/>
                    <a:pt x="69573" y="24751"/>
                    <a:pt x="69573" y="40647"/>
                  </a:cubicBezTo>
                  <a:cubicBezTo>
                    <a:pt x="69573" y="56544"/>
                    <a:pt x="56685" y="69432"/>
                    <a:pt x="40788" y="69432"/>
                  </a:cubicBezTo>
                  <a:cubicBezTo>
                    <a:pt x="24892" y="69591"/>
                    <a:pt x="11874" y="56832"/>
                    <a:pt x="11716" y="40936"/>
                  </a:cubicBezTo>
                  <a:cubicBezTo>
                    <a:pt x="11716" y="40842"/>
                    <a:pt x="11716" y="40741"/>
                    <a:pt x="11716" y="40647"/>
                  </a:cubicBezTo>
                  <a:close/>
                </a:path>
              </a:pathLst>
            </a:custGeom>
            <a:grpFill/>
            <a:ln w="718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6108F5FF-36B2-E1D7-749E-C1B5AC45DCF4}"/>
              </a:ext>
            </a:extLst>
          </p:cNvPr>
          <p:cNvSpPr/>
          <p:nvPr/>
        </p:nvSpPr>
        <p:spPr>
          <a:xfrm>
            <a:off x="3827494" y="5154949"/>
            <a:ext cx="363880" cy="361462"/>
          </a:xfrm>
          <a:custGeom>
            <a:avLst/>
            <a:gdLst>
              <a:gd name="connsiteX0" fmla="*/ 110774 w 234572"/>
              <a:gd name="connsiteY0" fmla="*/ 232931 h 233013"/>
              <a:gd name="connsiteX1" fmla="*/ 122001 w 234572"/>
              <a:gd name="connsiteY1" fmla="*/ 232931 h 233013"/>
              <a:gd name="connsiteX2" fmla="*/ 234413 w 234572"/>
              <a:gd name="connsiteY2" fmla="*/ 112329 h 233013"/>
              <a:gd name="connsiteX3" fmla="*/ 122001 w 234572"/>
              <a:gd name="connsiteY3" fmla="*/ -83 h 233013"/>
              <a:gd name="connsiteX4" fmla="*/ 110774 w 234572"/>
              <a:gd name="connsiteY4" fmla="*/ -83 h 233013"/>
              <a:gd name="connsiteX5" fmla="*/ 60 w 234572"/>
              <a:gd name="connsiteY5" fmla="*/ 122217 h 233013"/>
              <a:gd name="connsiteX6" fmla="*/ 110774 w 234572"/>
              <a:gd name="connsiteY6" fmla="*/ 232931 h 233013"/>
              <a:gd name="connsiteX7" fmla="*/ 40683 w 234572"/>
              <a:gd name="connsiteY7" fmla="*/ 192056 h 233013"/>
              <a:gd name="connsiteX8" fmla="*/ 64575 w 234572"/>
              <a:gd name="connsiteY8" fmla="*/ 178383 h 233013"/>
              <a:gd name="connsiteX9" fmla="*/ 97749 w 234572"/>
              <a:gd name="connsiteY9" fmla="*/ 222424 h 233013"/>
              <a:gd name="connsiteX10" fmla="*/ 40683 w 234572"/>
              <a:gd name="connsiteY10" fmla="*/ 192056 h 233013"/>
              <a:gd name="connsiteX11" fmla="*/ 112646 w 234572"/>
              <a:gd name="connsiteY11" fmla="*/ 223216 h 233013"/>
              <a:gd name="connsiteX12" fmla="*/ 72707 w 234572"/>
              <a:gd name="connsiteY12" fmla="*/ 175001 h 233013"/>
              <a:gd name="connsiteX13" fmla="*/ 112646 w 234572"/>
              <a:gd name="connsiteY13" fmla="*/ 167013 h 233013"/>
              <a:gd name="connsiteX14" fmla="*/ 112646 w 234572"/>
              <a:gd name="connsiteY14" fmla="*/ 158018 h 233013"/>
              <a:gd name="connsiteX15" fmla="*/ 69108 w 234572"/>
              <a:gd name="connsiteY15" fmla="*/ 166725 h 233013"/>
              <a:gd name="connsiteX16" fmla="*/ 59753 w 234572"/>
              <a:gd name="connsiteY16" fmla="*/ 124987 h 233013"/>
              <a:gd name="connsiteX17" fmla="*/ 112646 w 234572"/>
              <a:gd name="connsiteY17" fmla="*/ 124987 h 233013"/>
              <a:gd name="connsiteX18" fmla="*/ 112646 w 234572"/>
              <a:gd name="connsiteY18" fmla="*/ 115920 h 233013"/>
              <a:gd name="connsiteX19" fmla="*/ 59465 w 234572"/>
              <a:gd name="connsiteY19" fmla="*/ 115920 h 233013"/>
              <a:gd name="connsiteX20" fmla="*/ 66662 w 234572"/>
              <a:gd name="connsiteY20" fmla="*/ 72743 h 233013"/>
              <a:gd name="connsiteX21" fmla="*/ 112646 w 234572"/>
              <a:gd name="connsiteY21" fmla="*/ 82529 h 233013"/>
              <a:gd name="connsiteX22" fmla="*/ 135242 w 234572"/>
              <a:gd name="connsiteY22" fmla="*/ 222712 h 233013"/>
              <a:gd name="connsiteX23" fmla="*/ 169567 w 234572"/>
              <a:gd name="connsiteY23" fmla="*/ 176728 h 233013"/>
              <a:gd name="connsiteX24" fmla="*/ 195258 w 234572"/>
              <a:gd name="connsiteY24" fmla="*/ 190689 h 233013"/>
              <a:gd name="connsiteX25" fmla="*/ 135098 w 234572"/>
              <a:gd name="connsiteY25" fmla="*/ 222712 h 233013"/>
              <a:gd name="connsiteX26" fmla="*/ 201231 w 234572"/>
              <a:gd name="connsiteY26" fmla="*/ 183852 h 233013"/>
              <a:gd name="connsiteX27" fmla="*/ 173094 w 234572"/>
              <a:gd name="connsiteY27" fmla="*/ 168381 h 233013"/>
              <a:gd name="connsiteX28" fmla="*/ 182377 w 234572"/>
              <a:gd name="connsiteY28" fmla="*/ 125203 h 233013"/>
              <a:gd name="connsiteX29" fmla="*/ 224475 w 234572"/>
              <a:gd name="connsiteY29" fmla="*/ 125203 h 233013"/>
              <a:gd name="connsiteX30" fmla="*/ 201087 w 234572"/>
              <a:gd name="connsiteY30" fmla="*/ 183852 h 233013"/>
              <a:gd name="connsiteX31" fmla="*/ 204613 w 234572"/>
              <a:gd name="connsiteY31" fmla="*/ 53889 h 233013"/>
              <a:gd name="connsiteX32" fmla="*/ 224835 w 234572"/>
              <a:gd name="connsiteY32" fmla="*/ 115848 h 233013"/>
              <a:gd name="connsiteX33" fmla="*/ 182665 w 234572"/>
              <a:gd name="connsiteY33" fmla="*/ 115848 h 233013"/>
              <a:gd name="connsiteX34" fmla="*/ 175468 w 234572"/>
              <a:gd name="connsiteY34" fmla="*/ 70944 h 233013"/>
              <a:gd name="connsiteX35" fmla="*/ 204469 w 234572"/>
              <a:gd name="connsiteY35" fmla="*/ 53889 h 233013"/>
              <a:gd name="connsiteX36" fmla="*/ 199000 w 234572"/>
              <a:gd name="connsiteY36" fmla="*/ 46692 h 233013"/>
              <a:gd name="connsiteX37" fmla="*/ 172158 w 234572"/>
              <a:gd name="connsiteY37" fmla="*/ 62380 h 233013"/>
              <a:gd name="connsiteX38" fmla="*/ 135242 w 234572"/>
              <a:gd name="connsiteY38" fmla="*/ 10424 h 233013"/>
              <a:gd name="connsiteX39" fmla="*/ 199000 w 234572"/>
              <a:gd name="connsiteY39" fmla="*/ 46836 h 233013"/>
              <a:gd name="connsiteX40" fmla="*/ 121713 w 234572"/>
              <a:gd name="connsiteY40" fmla="*/ 10711 h 233013"/>
              <a:gd name="connsiteX41" fmla="*/ 163739 w 234572"/>
              <a:gd name="connsiteY41" fmla="*/ 65546 h 233013"/>
              <a:gd name="connsiteX42" fmla="*/ 121713 w 234572"/>
              <a:gd name="connsiteY42" fmla="*/ 73246 h 233013"/>
              <a:gd name="connsiteX43" fmla="*/ 121713 w 234572"/>
              <a:gd name="connsiteY43" fmla="*/ 82674 h 233013"/>
              <a:gd name="connsiteX44" fmla="*/ 166833 w 234572"/>
              <a:gd name="connsiteY44" fmla="*/ 74326 h 233013"/>
              <a:gd name="connsiteX45" fmla="*/ 173597 w 234572"/>
              <a:gd name="connsiteY45" fmla="*/ 115920 h 233013"/>
              <a:gd name="connsiteX46" fmla="*/ 121713 w 234572"/>
              <a:gd name="connsiteY46" fmla="*/ 115920 h 233013"/>
              <a:gd name="connsiteX47" fmla="*/ 121713 w 234572"/>
              <a:gd name="connsiteY47" fmla="*/ 124987 h 233013"/>
              <a:gd name="connsiteX48" fmla="*/ 173310 w 234572"/>
              <a:gd name="connsiteY48" fmla="*/ 124987 h 233013"/>
              <a:gd name="connsiteX49" fmla="*/ 164602 w 234572"/>
              <a:gd name="connsiteY49" fmla="*/ 165358 h 233013"/>
              <a:gd name="connsiteX50" fmla="*/ 121425 w 234572"/>
              <a:gd name="connsiteY50" fmla="*/ 158162 h 233013"/>
              <a:gd name="connsiteX51" fmla="*/ 121713 w 234572"/>
              <a:gd name="connsiteY51" fmla="*/ 166941 h 233013"/>
              <a:gd name="connsiteX52" fmla="*/ 161076 w 234572"/>
              <a:gd name="connsiteY52" fmla="*/ 173634 h 233013"/>
              <a:gd name="connsiteX53" fmla="*/ 121713 w 234572"/>
              <a:gd name="connsiteY53" fmla="*/ 222208 h 233013"/>
              <a:gd name="connsiteX54" fmla="*/ 112646 w 234572"/>
              <a:gd name="connsiteY54" fmla="*/ 9848 h 233013"/>
              <a:gd name="connsiteX55" fmla="*/ 112646 w 234572"/>
              <a:gd name="connsiteY55" fmla="*/ 73319 h 233013"/>
              <a:gd name="connsiteX56" fmla="*/ 69972 w 234572"/>
              <a:gd name="connsiteY56" fmla="*/ 64179 h 233013"/>
              <a:gd name="connsiteX57" fmla="*/ 112646 w 234572"/>
              <a:gd name="connsiteY57" fmla="*/ 9848 h 233013"/>
              <a:gd name="connsiteX58" fmla="*/ 97534 w 234572"/>
              <a:gd name="connsiteY58" fmla="*/ 10639 h 233013"/>
              <a:gd name="connsiteX59" fmla="*/ 61553 w 234572"/>
              <a:gd name="connsiteY59" fmla="*/ 60581 h 233013"/>
              <a:gd name="connsiteX60" fmla="*/ 36581 w 234572"/>
              <a:gd name="connsiteY60" fmla="*/ 45037 h 233013"/>
              <a:gd name="connsiteX61" fmla="*/ 97390 w 234572"/>
              <a:gd name="connsiteY61" fmla="*/ 10855 h 233013"/>
              <a:gd name="connsiteX62" fmla="*/ 30969 w 234572"/>
              <a:gd name="connsiteY62" fmla="*/ 52018 h 233013"/>
              <a:gd name="connsiteX63" fmla="*/ 58458 w 234572"/>
              <a:gd name="connsiteY63" fmla="*/ 69001 h 233013"/>
              <a:gd name="connsiteX64" fmla="*/ 50470 w 234572"/>
              <a:gd name="connsiteY64" fmla="*/ 115776 h 233013"/>
              <a:gd name="connsiteX65" fmla="*/ 9524 w 234572"/>
              <a:gd name="connsiteY65" fmla="*/ 115776 h 233013"/>
              <a:gd name="connsiteX66" fmla="*/ 30825 w 234572"/>
              <a:gd name="connsiteY66" fmla="*/ 52234 h 233013"/>
              <a:gd name="connsiteX67" fmla="*/ 9740 w 234572"/>
              <a:gd name="connsiteY67" fmla="*/ 124987 h 233013"/>
              <a:gd name="connsiteX68" fmla="*/ 50614 w 234572"/>
              <a:gd name="connsiteY68" fmla="*/ 124987 h 233013"/>
              <a:gd name="connsiteX69" fmla="*/ 60545 w 234572"/>
              <a:gd name="connsiteY69" fmla="*/ 170108 h 233013"/>
              <a:gd name="connsiteX70" fmla="*/ 34279 w 234572"/>
              <a:gd name="connsiteY70" fmla="*/ 185364 h 233013"/>
              <a:gd name="connsiteX71" fmla="*/ 9740 w 234572"/>
              <a:gd name="connsiteY71" fmla="*/ 124987 h 23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34572" h="233013">
                <a:moveTo>
                  <a:pt x="110774" y="232931"/>
                </a:moveTo>
                <a:lnTo>
                  <a:pt x="122001" y="232931"/>
                </a:lnTo>
                <a:cubicBezTo>
                  <a:pt x="186342" y="230671"/>
                  <a:pt x="236672" y="176671"/>
                  <a:pt x="234413" y="112329"/>
                </a:cubicBezTo>
                <a:cubicBezTo>
                  <a:pt x="232261" y="51162"/>
                  <a:pt x="183168" y="2069"/>
                  <a:pt x="122001" y="-83"/>
                </a:cubicBezTo>
                <a:lnTo>
                  <a:pt x="110774" y="-83"/>
                </a:lnTo>
                <a:cubicBezTo>
                  <a:pt x="46433" y="3119"/>
                  <a:pt x="-3142" y="57868"/>
                  <a:pt x="60" y="122217"/>
                </a:cubicBezTo>
                <a:cubicBezTo>
                  <a:pt x="3040" y="182089"/>
                  <a:pt x="50902" y="229951"/>
                  <a:pt x="110774" y="232931"/>
                </a:cubicBezTo>
                <a:close/>
                <a:moveTo>
                  <a:pt x="40683" y="192056"/>
                </a:moveTo>
                <a:cubicBezTo>
                  <a:pt x="48117" y="186630"/>
                  <a:pt x="56126" y="182046"/>
                  <a:pt x="64575" y="178383"/>
                </a:cubicBezTo>
                <a:cubicBezTo>
                  <a:pt x="72591" y="195122"/>
                  <a:pt x="83868" y="210097"/>
                  <a:pt x="97749" y="222424"/>
                </a:cubicBezTo>
                <a:cubicBezTo>
                  <a:pt x="76075" y="218366"/>
                  <a:pt x="56155" y="207773"/>
                  <a:pt x="40683" y="192056"/>
                </a:cubicBezTo>
                <a:close/>
                <a:moveTo>
                  <a:pt x="112646" y="223216"/>
                </a:moveTo>
                <a:cubicBezTo>
                  <a:pt x="95720" y="210515"/>
                  <a:pt x="82040" y="193992"/>
                  <a:pt x="72707" y="175001"/>
                </a:cubicBezTo>
                <a:cubicBezTo>
                  <a:pt x="85537" y="170331"/>
                  <a:pt x="99002" y="167639"/>
                  <a:pt x="112646" y="167013"/>
                </a:cubicBezTo>
                <a:close/>
                <a:moveTo>
                  <a:pt x="112646" y="158018"/>
                </a:moveTo>
                <a:cubicBezTo>
                  <a:pt x="97764" y="158623"/>
                  <a:pt x="83076" y="161558"/>
                  <a:pt x="69108" y="166725"/>
                </a:cubicBezTo>
                <a:cubicBezTo>
                  <a:pt x="63754" y="153413"/>
                  <a:pt x="60595" y="139315"/>
                  <a:pt x="59753" y="124987"/>
                </a:cubicBezTo>
                <a:lnTo>
                  <a:pt x="112646" y="124987"/>
                </a:lnTo>
                <a:close/>
                <a:moveTo>
                  <a:pt x="112646" y="115920"/>
                </a:moveTo>
                <a:lnTo>
                  <a:pt x="59465" y="115920"/>
                </a:lnTo>
                <a:cubicBezTo>
                  <a:pt x="59494" y="101232"/>
                  <a:pt x="61919" y="86646"/>
                  <a:pt x="66662" y="72743"/>
                </a:cubicBezTo>
                <a:cubicBezTo>
                  <a:pt x="81335" y="78550"/>
                  <a:pt x="96879" y="81861"/>
                  <a:pt x="112646" y="82529"/>
                </a:cubicBezTo>
                <a:close/>
                <a:moveTo>
                  <a:pt x="135242" y="222712"/>
                </a:moveTo>
                <a:cubicBezTo>
                  <a:pt x="149749" y="209932"/>
                  <a:pt x="161436" y="194273"/>
                  <a:pt x="169567" y="176728"/>
                </a:cubicBezTo>
                <a:cubicBezTo>
                  <a:pt x="178635" y="180391"/>
                  <a:pt x="187256" y="185076"/>
                  <a:pt x="195258" y="190689"/>
                </a:cubicBezTo>
                <a:cubicBezTo>
                  <a:pt x="179189" y="207578"/>
                  <a:pt x="158083" y="218812"/>
                  <a:pt x="135098" y="222712"/>
                </a:cubicBezTo>
                <a:close/>
                <a:moveTo>
                  <a:pt x="201231" y="183852"/>
                </a:moveTo>
                <a:cubicBezTo>
                  <a:pt x="192466" y="177649"/>
                  <a:pt x="183025" y="172461"/>
                  <a:pt x="173094" y="168381"/>
                </a:cubicBezTo>
                <a:cubicBezTo>
                  <a:pt x="178398" y="154557"/>
                  <a:pt x="181528" y="139992"/>
                  <a:pt x="182377" y="125203"/>
                </a:cubicBezTo>
                <a:lnTo>
                  <a:pt x="224475" y="125203"/>
                </a:lnTo>
                <a:cubicBezTo>
                  <a:pt x="222769" y="146663"/>
                  <a:pt x="214623" y="167107"/>
                  <a:pt x="201087" y="183852"/>
                </a:cubicBezTo>
                <a:close/>
                <a:moveTo>
                  <a:pt x="204613" y="53889"/>
                </a:moveTo>
                <a:cubicBezTo>
                  <a:pt x="217660" y="71922"/>
                  <a:pt x="224727" y="93590"/>
                  <a:pt x="224835" y="115848"/>
                </a:cubicBezTo>
                <a:lnTo>
                  <a:pt x="182665" y="115848"/>
                </a:lnTo>
                <a:cubicBezTo>
                  <a:pt x="182658" y="100592"/>
                  <a:pt x="180233" y="85437"/>
                  <a:pt x="175468" y="70944"/>
                </a:cubicBezTo>
                <a:cubicBezTo>
                  <a:pt x="185795" y="66461"/>
                  <a:pt x="195532" y="60732"/>
                  <a:pt x="204469" y="53889"/>
                </a:cubicBezTo>
                <a:close/>
                <a:moveTo>
                  <a:pt x="199000" y="46692"/>
                </a:moveTo>
                <a:cubicBezTo>
                  <a:pt x="190681" y="52932"/>
                  <a:pt x="181679" y="58199"/>
                  <a:pt x="172158" y="62380"/>
                </a:cubicBezTo>
                <a:cubicBezTo>
                  <a:pt x="163969" y="42475"/>
                  <a:pt x="151347" y="24701"/>
                  <a:pt x="135242" y="10424"/>
                </a:cubicBezTo>
                <a:cubicBezTo>
                  <a:pt x="160133" y="14648"/>
                  <a:pt x="182722" y="27543"/>
                  <a:pt x="199000" y="46836"/>
                </a:cubicBezTo>
                <a:close/>
                <a:moveTo>
                  <a:pt x="121713" y="10711"/>
                </a:moveTo>
                <a:cubicBezTo>
                  <a:pt x="140344" y="24931"/>
                  <a:pt x="154851" y="43857"/>
                  <a:pt x="163739" y="65546"/>
                </a:cubicBezTo>
                <a:cubicBezTo>
                  <a:pt x="150239" y="70368"/>
                  <a:pt x="136048" y="72966"/>
                  <a:pt x="121713" y="73246"/>
                </a:cubicBezTo>
                <a:close/>
                <a:moveTo>
                  <a:pt x="121713" y="82674"/>
                </a:moveTo>
                <a:cubicBezTo>
                  <a:pt x="137113" y="82386"/>
                  <a:pt x="152354" y="79565"/>
                  <a:pt x="166833" y="74326"/>
                </a:cubicBezTo>
                <a:cubicBezTo>
                  <a:pt x="171280" y="87747"/>
                  <a:pt x="173562" y="101787"/>
                  <a:pt x="173597" y="115920"/>
                </a:cubicBezTo>
                <a:lnTo>
                  <a:pt x="121713" y="115920"/>
                </a:lnTo>
                <a:close/>
                <a:moveTo>
                  <a:pt x="121713" y="124987"/>
                </a:moveTo>
                <a:lnTo>
                  <a:pt x="173310" y="124987"/>
                </a:lnTo>
                <a:cubicBezTo>
                  <a:pt x="172533" y="138818"/>
                  <a:pt x="169589" y="152441"/>
                  <a:pt x="164602" y="165358"/>
                </a:cubicBezTo>
                <a:cubicBezTo>
                  <a:pt x="150656" y="160774"/>
                  <a:pt x="136098" y="158349"/>
                  <a:pt x="121425" y="158162"/>
                </a:cubicBezTo>
                <a:close/>
                <a:moveTo>
                  <a:pt x="121713" y="166941"/>
                </a:moveTo>
                <a:cubicBezTo>
                  <a:pt x="135098" y="167179"/>
                  <a:pt x="148367" y="169431"/>
                  <a:pt x="161076" y="173634"/>
                </a:cubicBezTo>
                <a:cubicBezTo>
                  <a:pt x="151973" y="192704"/>
                  <a:pt x="138487" y="209356"/>
                  <a:pt x="121713" y="222208"/>
                </a:cubicBezTo>
                <a:close/>
                <a:moveTo>
                  <a:pt x="112646" y="9848"/>
                </a:moveTo>
                <a:lnTo>
                  <a:pt x="112646" y="73319"/>
                </a:lnTo>
                <a:cubicBezTo>
                  <a:pt x="98015" y="72635"/>
                  <a:pt x="83601" y="69548"/>
                  <a:pt x="69972" y="64179"/>
                </a:cubicBezTo>
                <a:cubicBezTo>
                  <a:pt x="79169" y="42634"/>
                  <a:pt x="93892" y="23888"/>
                  <a:pt x="112646" y="9848"/>
                </a:cubicBezTo>
                <a:close/>
                <a:moveTo>
                  <a:pt x="97534" y="10639"/>
                </a:moveTo>
                <a:cubicBezTo>
                  <a:pt x="82040" y="24463"/>
                  <a:pt x="69756" y="41504"/>
                  <a:pt x="61553" y="60581"/>
                </a:cubicBezTo>
                <a:cubicBezTo>
                  <a:pt x="52672" y="56350"/>
                  <a:pt x="44296" y="51133"/>
                  <a:pt x="36581" y="45037"/>
                </a:cubicBezTo>
                <a:cubicBezTo>
                  <a:pt x="52478" y="27190"/>
                  <a:pt x="73879" y="15158"/>
                  <a:pt x="97390" y="10855"/>
                </a:cubicBezTo>
                <a:close/>
                <a:moveTo>
                  <a:pt x="30969" y="52018"/>
                </a:moveTo>
                <a:cubicBezTo>
                  <a:pt x="39460" y="58696"/>
                  <a:pt x="48685" y="64395"/>
                  <a:pt x="58458" y="69001"/>
                </a:cubicBezTo>
                <a:cubicBezTo>
                  <a:pt x="53205" y="84034"/>
                  <a:pt x="50499" y="99851"/>
                  <a:pt x="50470" y="115776"/>
                </a:cubicBezTo>
                <a:lnTo>
                  <a:pt x="9524" y="115776"/>
                </a:lnTo>
                <a:cubicBezTo>
                  <a:pt x="9625" y="92856"/>
                  <a:pt x="17087" y="70577"/>
                  <a:pt x="30825" y="52234"/>
                </a:cubicBezTo>
                <a:close/>
                <a:moveTo>
                  <a:pt x="9740" y="124987"/>
                </a:moveTo>
                <a:lnTo>
                  <a:pt x="50614" y="124987"/>
                </a:lnTo>
                <a:cubicBezTo>
                  <a:pt x="51471" y="140466"/>
                  <a:pt x="54824" y="155701"/>
                  <a:pt x="60545" y="170108"/>
                </a:cubicBezTo>
                <a:cubicBezTo>
                  <a:pt x="51247" y="174202"/>
                  <a:pt x="42439" y="179319"/>
                  <a:pt x="34279" y="185364"/>
                </a:cubicBezTo>
                <a:cubicBezTo>
                  <a:pt x="19987" y="168301"/>
                  <a:pt x="11402" y="147180"/>
                  <a:pt x="9740" y="124987"/>
                </a:cubicBezTo>
                <a:close/>
              </a:path>
            </a:pathLst>
          </a:custGeom>
          <a:solidFill>
            <a:schemeClr val="accent2"/>
          </a:solidFill>
          <a:ln w="7189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5" name="13">
            <a:extLst>
              <a:ext uri="{FF2B5EF4-FFF2-40B4-BE49-F238E27FC236}">
                <a16:creationId xmlns:a16="http://schemas.microsoft.com/office/drawing/2014/main" id="{7DBFC851-0C6F-B858-A167-3920C11D2CDC}"/>
              </a:ext>
            </a:extLst>
          </p:cNvPr>
          <p:cNvSpPr>
            <a:spLocks noEditPoints="1"/>
          </p:cNvSpPr>
          <p:nvPr/>
        </p:nvSpPr>
        <p:spPr bwMode="auto">
          <a:xfrm>
            <a:off x="5183167" y="5161656"/>
            <a:ext cx="359848" cy="361462"/>
          </a:xfrm>
          <a:custGeom>
            <a:avLst/>
            <a:gdLst>
              <a:gd name="T0" fmla="*/ 192 w 256"/>
              <a:gd name="T1" fmla="*/ 239 h 256"/>
              <a:gd name="T2" fmla="*/ 239 w 256"/>
              <a:gd name="T3" fmla="*/ 192 h 256"/>
              <a:gd name="T4" fmla="*/ 253 w 256"/>
              <a:gd name="T5" fmla="*/ 154 h 256"/>
              <a:gd name="T6" fmla="*/ 253 w 256"/>
              <a:gd name="T7" fmla="*/ 102 h 256"/>
              <a:gd name="T8" fmla="*/ 239 w 256"/>
              <a:gd name="T9" fmla="*/ 65 h 256"/>
              <a:gd name="T10" fmla="*/ 192 w 256"/>
              <a:gd name="T11" fmla="*/ 17 h 256"/>
              <a:gd name="T12" fmla="*/ 175 w 256"/>
              <a:gd name="T13" fmla="*/ 9 h 256"/>
              <a:gd name="T14" fmla="*/ 137 w 256"/>
              <a:gd name="T15" fmla="*/ 1 h 256"/>
              <a:gd name="T16" fmla="*/ 143 w 256"/>
              <a:gd name="T17" fmla="*/ 13 h 256"/>
              <a:gd name="T18" fmla="*/ 158 w 256"/>
              <a:gd name="T19" fmla="*/ 13 h 256"/>
              <a:gd name="T20" fmla="*/ 173 w 256"/>
              <a:gd name="T21" fmla="*/ 17 h 256"/>
              <a:gd name="T22" fmla="*/ 168 w 256"/>
              <a:gd name="T23" fmla="*/ 20 h 256"/>
              <a:gd name="T24" fmla="*/ 149 w 256"/>
              <a:gd name="T25" fmla="*/ 28 h 256"/>
              <a:gd name="T26" fmla="*/ 151 w 256"/>
              <a:gd name="T27" fmla="*/ 41 h 256"/>
              <a:gd name="T28" fmla="*/ 163 w 256"/>
              <a:gd name="T29" fmla="*/ 49 h 256"/>
              <a:gd name="T30" fmla="*/ 181 w 256"/>
              <a:gd name="T31" fmla="*/ 26 h 256"/>
              <a:gd name="T32" fmla="*/ 194 w 256"/>
              <a:gd name="T33" fmla="*/ 30 h 256"/>
              <a:gd name="T34" fmla="*/ 206 w 256"/>
              <a:gd name="T35" fmla="*/ 35 h 256"/>
              <a:gd name="T36" fmla="*/ 211 w 256"/>
              <a:gd name="T37" fmla="*/ 53 h 256"/>
              <a:gd name="T38" fmla="*/ 207 w 256"/>
              <a:gd name="T39" fmla="*/ 62 h 256"/>
              <a:gd name="T40" fmla="*/ 200 w 256"/>
              <a:gd name="T41" fmla="*/ 55 h 256"/>
              <a:gd name="T42" fmla="*/ 185 w 256"/>
              <a:gd name="T43" fmla="*/ 57 h 256"/>
              <a:gd name="T44" fmla="*/ 196 w 256"/>
              <a:gd name="T45" fmla="*/ 64 h 256"/>
              <a:gd name="T46" fmla="*/ 169 w 256"/>
              <a:gd name="T47" fmla="*/ 74 h 256"/>
              <a:gd name="T48" fmla="*/ 155 w 256"/>
              <a:gd name="T49" fmla="*/ 83 h 256"/>
              <a:gd name="T50" fmla="*/ 139 w 256"/>
              <a:gd name="T51" fmla="*/ 99 h 256"/>
              <a:gd name="T52" fmla="*/ 148 w 256"/>
              <a:gd name="T53" fmla="*/ 152 h 256"/>
              <a:gd name="T54" fmla="*/ 162 w 256"/>
              <a:gd name="T55" fmla="*/ 155 h 256"/>
              <a:gd name="T56" fmla="*/ 176 w 256"/>
              <a:gd name="T57" fmla="*/ 160 h 256"/>
              <a:gd name="T58" fmla="*/ 200 w 256"/>
              <a:gd name="T59" fmla="*/ 173 h 256"/>
              <a:gd name="T60" fmla="*/ 213 w 256"/>
              <a:gd name="T61" fmla="*/ 185 h 256"/>
              <a:gd name="T62" fmla="*/ 231 w 256"/>
              <a:gd name="T63" fmla="*/ 192 h 256"/>
              <a:gd name="T64" fmla="*/ 146 w 256"/>
              <a:gd name="T65" fmla="*/ 224 h 256"/>
              <a:gd name="T66" fmla="*/ 2 w 256"/>
              <a:gd name="T67" fmla="*/ 109 h 256"/>
              <a:gd name="T68" fmla="*/ 4 w 256"/>
              <a:gd name="T69" fmla="*/ 160 h 256"/>
              <a:gd name="T70" fmla="*/ 27 w 256"/>
              <a:gd name="T71" fmla="*/ 207 h 256"/>
              <a:gd name="T72" fmla="*/ 81 w 256"/>
              <a:gd name="T73" fmla="*/ 247 h 256"/>
              <a:gd name="T74" fmla="*/ 131 w 256"/>
              <a:gd name="T75" fmla="*/ 204 h 256"/>
              <a:gd name="T76" fmla="*/ 127 w 256"/>
              <a:gd name="T77" fmla="*/ 183 h 256"/>
              <a:gd name="T78" fmla="*/ 132 w 256"/>
              <a:gd name="T79" fmla="*/ 163 h 256"/>
              <a:gd name="T80" fmla="*/ 117 w 256"/>
              <a:gd name="T81" fmla="*/ 158 h 256"/>
              <a:gd name="T82" fmla="*/ 101 w 256"/>
              <a:gd name="T83" fmla="*/ 147 h 256"/>
              <a:gd name="T84" fmla="*/ 73 w 256"/>
              <a:gd name="T85" fmla="*/ 136 h 256"/>
              <a:gd name="T86" fmla="*/ 62 w 256"/>
              <a:gd name="T87" fmla="*/ 115 h 256"/>
              <a:gd name="T88" fmla="*/ 56 w 256"/>
              <a:gd name="T89" fmla="*/ 112 h 256"/>
              <a:gd name="T90" fmla="*/ 55 w 256"/>
              <a:gd name="T91" fmla="*/ 116 h 256"/>
              <a:gd name="T92" fmla="*/ 47 w 256"/>
              <a:gd name="T93" fmla="*/ 95 h 256"/>
              <a:gd name="T94" fmla="*/ 47 w 256"/>
              <a:gd name="T95" fmla="*/ 74 h 256"/>
              <a:gd name="T96" fmla="*/ 56 w 256"/>
              <a:gd name="T97" fmla="*/ 51 h 256"/>
              <a:gd name="T98" fmla="*/ 54 w 256"/>
              <a:gd name="T99" fmla="*/ 37 h 256"/>
              <a:gd name="T100" fmla="*/ 115 w 256"/>
              <a:gd name="T101" fmla="*/ 10 h 256"/>
              <a:gd name="T102" fmla="*/ 137 w 256"/>
              <a:gd name="T103" fmla="*/ 1 h 256"/>
              <a:gd name="T104" fmla="*/ 79 w 256"/>
              <a:gd name="T105" fmla="*/ 10 h 256"/>
              <a:gd name="T106" fmla="*/ 38 w 256"/>
              <a:gd name="T107" fmla="*/ 38 h 256"/>
              <a:gd name="T108" fmla="*/ 9 w 256"/>
              <a:gd name="T109" fmla="*/ 81 h 256"/>
              <a:gd name="T110" fmla="*/ 136 w 256"/>
              <a:gd name="T111" fmla="*/ 161 h 256"/>
              <a:gd name="T112" fmla="*/ 118 w 256"/>
              <a:gd name="T113" fmla="*/ 142 h 256"/>
              <a:gd name="T114" fmla="*/ 114 w 256"/>
              <a:gd name="T115" fmla="*/ 130 h 256"/>
              <a:gd name="T116" fmla="*/ 91 w 256"/>
              <a:gd name="T117" fmla="*/ 134 h 256"/>
              <a:gd name="T118" fmla="*/ 103 w 256"/>
              <a:gd name="T119" fmla="*/ 107 h 256"/>
              <a:gd name="T120" fmla="*/ 126 w 256"/>
              <a:gd name="T121" fmla="*/ 106 h 256"/>
              <a:gd name="T122" fmla="*/ 133 w 256"/>
              <a:gd name="T123" fmla="*/ 10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6" h="256">
                <a:moveTo>
                  <a:pt x="137" y="256"/>
                </a:moveTo>
                <a:cubicBezTo>
                  <a:pt x="144" y="255"/>
                  <a:pt x="150" y="254"/>
                  <a:pt x="156" y="253"/>
                </a:cubicBezTo>
                <a:cubicBezTo>
                  <a:pt x="161" y="252"/>
                  <a:pt x="165" y="251"/>
                  <a:pt x="169" y="249"/>
                </a:cubicBezTo>
                <a:cubicBezTo>
                  <a:pt x="171" y="249"/>
                  <a:pt x="173" y="248"/>
                  <a:pt x="175" y="247"/>
                </a:cubicBezTo>
                <a:cubicBezTo>
                  <a:pt x="179" y="246"/>
                  <a:pt x="183" y="244"/>
                  <a:pt x="186" y="242"/>
                </a:cubicBezTo>
                <a:cubicBezTo>
                  <a:pt x="188" y="241"/>
                  <a:pt x="190" y="240"/>
                  <a:pt x="192" y="239"/>
                </a:cubicBezTo>
                <a:cubicBezTo>
                  <a:pt x="200" y="235"/>
                  <a:pt x="207" y="229"/>
                  <a:pt x="214" y="223"/>
                </a:cubicBezTo>
                <a:cubicBezTo>
                  <a:pt x="216" y="222"/>
                  <a:pt x="217" y="220"/>
                  <a:pt x="218" y="219"/>
                </a:cubicBezTo>
                <a:cubicBezTo>
                  <a:pt x="220" y="217"/>
                  <a:pt x="221" y="216"/>
                  <a:pt x="223" y="214"/>
                </a:cubicBezTo>
                <a:cubicBezTo>
                  <a:pt x="225" y="212"/>
                  <a:pt x="227" y="210"/>
                  <a:pt x="229" y="207"/>
                </a:cubicBezTo>
                <a:cubicBezTo>
                  <a:pt x="232" y="203"/>
                  <a:pt x="234" y="199"/>
                  <a:pt x="237" y="195"/>
                </a:cubicBezTo>
                <a:cubicBezTo>
                  <a:pt x="238" y="194"/>
                  <a:pt x="238" y="193"/>
                  <a:pt x="239" y="192"/>
                </a:cubicBezTo>
                <a:cubicBezTo>
                  <a:pt x="240" y="190"/>
                  <a:pt x="241" y="188"/>
                  <a:pt x="242" y="186"/>
                </a:cubicBezTo>
                <a:cubicBezTo>
                  <a:pt x="242" y="186"/>
                  <a:pt x="243" y="185"/>
                  <a:pt x="243" y="184"/>
                </a:cubicBezTo>
                <a:cubicBezTo>
                  <a:pt x="244" y="182"/>
                  <a:pt x="245" y="180"/>
                  <a:pt x="246" y="178"/>
                </a:cubicBezTo>
                <a:cubicBezTo>
                  <a:pt x="247" y="176"/>
                  <a:pt x="247" y="174"/>
                  <a:pt x="248" y="172"/>
                </a:cubicBezTo>
                <a:cubicBezTo>
                  <a:pt x="250" y="168"/>
                  <a:pt x="251" y="164"/>
                  <a:pt x="252" y="160"/>
                </a:cubicBezTo>
                <a:cubicBezTo>
                  <a:pt x="252" y="158"/>
                  <a:pt x="253" y="156"/>
                  <a:pt x="253" y="154"/>
                </a:cubicBezTo>
                <a:cubicBezTo>
                  <a:pt x="254" y="152"/>
                  <a:pt x="254" y="150"/>
                  <a:pt x="254" y="148"/>
                </a:cubicBezTo>
                <a:cubicBezTo>
                  <a:pt x="255" y="146"/>
                  <a:pt x="255" y="143"/>
                  <a:pt x="255" y="141"/>
                </a:cubicBezTo>
                <a:cubicBezTo>
                  <a:pt x="256" y="137"/>
                  <a:pt x="256" y="133"/>
                  <a:pt x="256" y="128"/>
                </a:cubicBezTo>
                <a:cubicBezTo>
                  <a:pt x="256" y="124"/>
                  <a:pt x="256" y="119"/>
                  <a:pt x="255" y="115"/>
                </a:cubicBezTo>
                <a:cubicBezTo>
                  <a:pt x="255" y="113"/>
                  <a:pt x="255" y="111"/>
                  <a:pt x="254" y="109"/>
                </a:cubicBezTo>
                <a:cubicBezTo>
                  <a:pt x="254" y="107"/>
                  <a:pt x="254" y="105"/>
                  <a:pt x="253" y="102"/>
                </a:cubicBezTo>
                <a:cubicBezTo>
                  <a:pt x="253" y="100"/>
                  <a:pt x="252" y="98"/>
                  <a:pt x="252" y="96"/>
                </a:cubicBezTo>
                <a:cubicBezTo>
                  <a:pt x="251" y="92"/>
                  <a:pt x="250" y="88"/>
                  <a:pt x="248" y="84"/>
                </a:cubicBezTo>
                <a:cubicBezTo>
                  <a:pt x="248" y="83"/>
                  <a:pt x="247" y="82"/>
                  <a:pt x="247" y="81"/>
                </a:cubicBezTo>
                <a:cubicBezTo>
                  <a:pt x="246" y="78"/>
                  <a:pt x="245" y="76"/>
                  <a:pt x="243" y="73"/>
                </a:cubicBezTo>
                <a:cubicBezTo>
                  <a:pt x="243" y="72"/>
                  <a:pt x="242" y="71"/>
                  <a:pt x="242" y="70"/>
                </a:cubicBezTo>
                <a:cubicBezTo>
                  <a:pt x="241" y="68"/>
                  <a:pt x="240" y="66"/>
                  <a:pt x="239" y="65"/>
                </a:cubicBezTo>
                <a:cubicBezTo>
                  <a:pt x="236" y="59"/>
                  <a:pt x="232" y="54"/>
                  <a:pt x="229" y="49"/>
                </a:cubicBezTo>
                <a:cubicBezTo>
                  <a:pt x="227" y="47"/>
                  <a:pt x="225" y="44"/>
                  <a:pt x="223" y="42"/>
                </a:cubicBezTo>
                <a:cubicBezTo>
                  <a:pt x="221" y="41"/>
                  <a:pt x="220" y="39"/>
                  <a:pt x="218" y="38"/>
                </a:cubicBezTo>
                <a:cubicBezTo>
                  <a:pt x="217" y="36"/>
                  <a:pt x="216" y="35"/>
                  <a:pt x="214" y="34"/>
                </a:cubicBezTo>
                <a:cubicBezTo>
                  <a:pt x="211" y="31"/>
                  <a:pt x="208" y="28"/>
                  <a:pt x="205" y="26"/>
                </a:cubicBezTo>
                <a:cubicBezTo>
                  <a:pt x="201" y="23"/>
                  <a:pt x="196" y="20"/>
                  <a:pt x="192" y="17"/>
                </a:cubicBezTo>
                <a:cubicBezTo>
                  <a:pt x="190" y="16"/>
                  <a:pt x="188" y="15"/>
                  <a:pt x="186" y="14"/>
                </a:cubicBezTo>
                <a:cubicBezTo>
                  <a:pt x="185" y="14"/>
                  <a:pt x="185" y="13"/>
                  <a:pt x="184" y="13"/>
                </a:cubicBezTo>
                <a:cubicBezTo>
                  <a:pt x="183" y="13"/>
                  <a:pt x="182" y="12"/>
                  <a:pt x="181" y="12"/>
                </a:cubicBezTo>
                <a:cubicBezTo>
                  <a:pt x="180" y="11"/>
                  <a:pt x="180" y="11"/>
                  <a:pt x="179" y="11"/>
                </a:cubicBezTo>
                <a:cubicBezTo>
                  <a:pt x="178" y="10"/>
                  <a:pt x="176" y="10"/>
                  <a:pt x="175" y="9"/>
                </a:cubicBezTo>
                <a:cubicBezTo>
                  <a:pt x="175" y="9"/>
                  <a:pt x="175" y="9"/>
                  <a:pt x="175" y="9"/>
                </a:cubicBezTo>
                <a:cubicBezTo>
                  <a:pt x="173" y="9"/>
                  <a:pt x="172" y="8"/>
                  <a:pt x="170" y="7"/>
                </a:cubicBezTo>
                <a:cubicBezTo>
                  <a:pt x="170" y="7"/>
                  <a:pt x="169" y="7"/>
                  <a:pt x="169" y="7"/>
                </a:cubicBezTo>
                <a:cubicBezTo>
                  <a:pt x="165" y="6"/>
                  <a:pt x="161" y="5"/>
                  <a:pt x="157" y="4"/>
                </a:cubicBezTo>
                <a:cubicBezTo>
                  <a:pt x="156" y="3"/>
                  <a:pt x="155" y="3"/>
                  <a:pt x="154" y="3"/>
                </a:cubicBezTo>
                <a:cubicBezTo>
                  <a:pt x="153" y="3"/>
                  <a:pt x="152" y="3"/>
                  <a:pt x="151" y="2"/>
                </a:cubicBezTo>
                <a:cubicBezTo>
                  <a:pt x="146" y="2"/>
                  <a:pt x="142" y="1"/>
                  <a:pt x="137" y="1"/>
                </a:cubicBezTo>
                <a:cubicBezTo>
                  <a:pt x="137" y="7"/>
                  <a:pt x="137" y="7"/>
                  <a:pt x="137" y="7"/>
                </a:cubicBezTo>
                <a:cubicBezTo>
                  <a:pt x="142" y="8"/>
                  <a:pt x="147" y="9"/>
                  <a:pt x="152" y="10"/>
                </a:cubicBezTo>
                <a:cubicBezTo>
                  <a:pt x="152" y="10"/>
                  <a:pt x="151" y="10"/>
                  <a:pt x="150" y="10"/>
                </a:cubicBezTo>
                <a:cubicBezTo>
                  <a:pt x="149" y="11"/>
                  <a:pt x="149" y="12"/>
                  <a:pt x="148" y="12"/>
                </a:cubicBezTo>
                <a:cubicBezTo>
                  <a:pt x="145" y="12"/>
                  <a:pt x="143" y="11"/>
                  <a:pt x="141" y="11"/>
                </a:cubicBezTo>
                <a:cubicBezTo>
                  <a:pt x="141" y="12"/>
                  <a:pt x="142" y="13"/>
                  <a:pt x="143" y="13"/>
                </a:cubicBezTo>
                <a:cubicBezTo>
                  <a:pt x="145" y="14"/>
                  <a:pt x="146" y="14"/>
                  <a:pt x="149" y="14"/>
                </a:cubicBezTo>
                <a:cubicBezTo>
                  <a:pt x="150" y="14"/>
                  <a:pt x="152" y="14"/>
                  <a:pt x="153" y="13"/>
                </a:cubicBezTo>
                <a:cubicBezTo>
                  <a:pt x="154" y="13"/>
                  <a:pt x="154" y="12"/>
                  <a:pt x="155" y="11"/>
                </a:cubicBezTo>
                <a:cubicBezTo>
                  <a:pt x="155" y="11"/>
                  <a:pt x="155" y="11"/>
                  <a:pt x="156" y="10"/>
                </a:cubicBezTo>
                <a:cubicBezTo>
                  <a:pt x="157" y="11"/>
                  <a:pt x="159" y="11"/>
                  <a:pt x="160" y="11"/>
                </a:cubicBezTo>
                <a:cubicBezTo>
                  <a:pt x="160" y="12"/>
                  <a:pt x="158" y="12"/>
                  <a:pt x="158" y="13"/>
                </a:cubicBezTo>
                <a:cubicBezTo>
                  <a:pt x="159" y="14"/>
                  <a:pt x="161" y="13"/>
                  <a:pt x="162" y="1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5" y="13"/>
                  <a:pt x="167" y="14"/>
                  <a:pt x="169" y="14"/>
                </a:cubicBezTo>
                <a:cubicBezTo>
                  <a:pt x="172" y="15"/>
                  <a:pt x="174" y="16"/>
                  <a:pt x="177" y="17"/>
                </a:cubicBezTo>
                <a:cubicBezTo>
                  <a:pt x="176" y="18"/>
                  <a:pt x="176" y="18"/>
                  <a:pt x="175" y="18"/>
                </a:cubicBezTo>
                <a:cubicBezTo>
                  <a:pt x="174" y="18"/>
                  <a:pt x="174" y="17"/>
                  <a:pt x="173" y="17"/>
                </a:cubicBezTo>
                <a:cubicBezTo>
                  <a:pt x="172" y="19"/>
                  <a:pt x="174" y="19"/>
                  <a:pt x="175" y="20"/>
                </a:cubicBezTo>
                <a:cubicBezTo>
                  <a:pt x="176" y="21"/>
                  <a:pt x="178" y="21"/>
                  <a:pt x="178" y="23"/>
                </a:cubicBezTo>
                <a:cubicBezTo>
                  <a:pt x="177" y="25"/>
                  <a:pt x="175" y="23"/>
                  <a:pt x="173" y="23"/>
                </a:cubicBezTo>
                <a:cubicBezTo>
                  <a:pt x="171" y="23"/>
                  <a:pt x="168" y="26"/>
                  <a:pt x="167" y="23"/>
                </a:cubicBezTo>
                <a:cubicBezTo>
                  <a:pt x="167" y="22"/>
                  <a:pt x="169" y="21"/>
                  <a:pt x="169" y="20"/>
                </a:cubicBezTo>
                <a:cubicBezTo>
                  <a:pt x="169" y="20"/>
                  <a:pt x="169" y="20"/>
                  <a:pt x="168" y="20"/>
                </a:cubicBezTo>
                <a:cubicBezTo>
                  <a:pt x="168" y="20"/>
                  <a:pt x="167" y="21"/>
                  <a:pt x="166" y="21"/>
                </a:cubicBezTo>
                <a:cubicBezTo>
                  <a:pt x="165" y="22"/>
                  <a:pt x="165" y="22"/>
                  <a:pt x="163" y="22"/>
                </a:cubicBezTo>
                <a:cubicBezTo>
                  <a:pt x="163" y="22"/>
                  <a:pt x="162" y="22"/>
                  <a:pt x="161" y="23"/>
                </a:cubicBezTo>
                <a:cubicBezTo>
                  <a:pt x="159" y="23"/>
                  <a:pt x="158" y="24"/>
                  <a:pt x="156" y="25"/>
                </a:cubicBezTo>
                <a:cubicBezTo>
                  <a:pt x="156" y="25"/>
                  <a:pt x="155" y="25"/>
                  <a:pt x="154" y="25"/>
                </a:cubicBezTo>
                <a:cubicBezTo>
                  <a:pt x="152" y="26"/>
                  <a:pt x="150" y="27"/>
                  <a:pt x="149" y="28"/>
                </a:cubicBezTo>
                <a:cubicBezTo>
                  <a:pt x="147" y="29"/>
                  <a:pt x="145" y="30"/>
                  <a:pt x="144" y="31"/>
                </a:cubicBezTo>
                <a:cubicBezTo>
                  <a:pt x="143" y="31"/>
                  <a:pt x="142" y="33"/>
                  <a:pt x="142" y="34"/>
                </a:cubicBezTo>
                <a:cubicBezTo>
                  <a:pt x="142" y="34"/>
                  <a:pt x="143" y="35"/>
                  <a:pt x="143" y="36"/>
                </a:cubicBezTo>
                <a:cubicBezTo>
                  <a:pt x="143" y="36"/>
                  <a:pt x="143" y="37"/>
                  <a:pt x="143" y="38"/>
                </a:cubicBezTo>
                <a:cubicBezTo>
                  <a:pt x="144" y="39"/>
                  <a:pt x="145" y="38"/>
                  <a:pt x="146" y="38"/>
                </a:cubicBezTo>
                <a:cubicBezTo>
                  <a:pt x="148" y="38"/>
                  <a:pt x="150" y="40"/>
                  <a:pt x="151" y="41"/>
                </a:cubicBezTo>
                <a:cubicBezTo>
                  <a:pt x="152" y="42"/>
                  <a:pt x="154" y="43"/>
                  <a:pt x="156" y="43"/>
                </a:cubicBezTo>
                <a:cubicBezTo>
                  <a:pt x="157" y="43"/>
                  <a:pt x="160" y="42"/>
                  <a:pt x="160" y="44"/>
                </a:cubicBezTo>
                <a:cubicBezTo>
                  <a:pt x="160" y="45"/>
                  <a:pt x="158" y="46"/>
                  <a:pt x="158" y="47"/>
                </a:cubicBezTo>
                <a:cubicBezTo>
                  <a:pt x="159" y="48"/>
                  <a:pt x="157" y="49"/>
                  <a:pt x="157" y="50"/>
                </a:cubicBezTo>
                <a:cubicBezTo>
                  <a:pt x="157" y="51"/>
                  <a:pt x="158" y="52"/>
                  <a:pt x="159" y="52"/>
                </a:cubicBezTo>
                <a:cubicBezTo>
                  <a:pt x="161" y="52"/>
                  <a:pt x="163" y="51"/>
                  <a:pt x="163" y="49"/>
                </a:cubicBezTo>
                <a:cubicBezTo>
                  <a:pt x="164" y="48"/>
                  <a:pt x="164" y="46"/>
                  <a:pt x="165" y="44"/>
                </a:cubicBezTo>
                <a:cubicBezTo>
                  <a:pt x="171" y="45"/>
                  <a:pt x="177" y="41"/>
                  <a:pt x="176" y="35"/>
                </a:cubicBezTo>
                <a:cubicBezTo>
                  <a:pt x="176" y="34"/>
                  <a:pt x="176" y="33"/>
                  <a:pt x="176" y="33"/>
                </a:cubicBezTo>
                <a:cubicBezTo>
                  <a:pt x="176" y="32"/>
                  <a:pt x="178" y="31"/>
                  <a:pt x="178" y="29"/>
                </a:cubicBezTo>
                <a:cubicBezTo>
                  <a:pt x="179" y="29"/>
                  <a:pt x="179" y="29"/>
                  <a:pt x="179" y="28"/>
                </a:cubicBezTo>
                <a:cubicBezTo>
                  <a:pt x="180" y="27"/>
                  <a:pt x="180" y="26"/>
                  <a:pt x="181" y="26"/>
                </a:cubicBezTo>
                <a:cubicBezTo>
                  <a:pt x="181" y="26"/>
                  <a:pt x="181" y="26"/>
                  <a:pt x="182" y="26"/>
                </a:cubicBezTo>
                <a:cubicBezTo>
                  <a:pt x="182" y="25"/>
                  <a:pt x="183" y="26"/>
                  <a:pt x="183" y="26"/>
                </a:cubicBezTo>
                <a:cubicBezTo>
                  <a:pt x="184" y="26"/>
                  <a:pt x="186" y="27"/>
                  <a:pt x="187" y="27"/>
                </a:cubicBezTo>
                <a:cubicBezTo>
                  <a:pt x="188" y="26"/>
                  <a:pt x="188" y="26"/>
                  <a:pt x="189" y="26"/>
                </a:cubicBezTo>
                <a:cubicBezTo>
                  <a:pt x="190" y="26"/>
                  <a:pt x="191" y="28"/>
                  <a:pt x="192" y="29"/>
                </a:cubicBezTo>
                <a:cubicBezTo>
                  <a:pt x="193" y="29"/>
                  <a:pt x="194" y="29"/>
                  <a:pt x="194" y="30"/>
                </a:cubicBezTo>
                <a:cubicBezTo>
                  <a:pt x="194" y="31"/>
                  <a:pt x="193" y="32"/>
                  <a:pt x="193" y="33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4"/>
                  <a:pt x="194" y="35"/>
                  <a:pt x="195" y="35"/>
                </a:cubicBezTo>
                <a:cubicBezTo>
                  <a:pt x="196" y="35"/>
                  <a:pt x="198" y="35"/>
                  <a:pt x="199" y="34"/>
                </a:cubicBezTo>
                <a:cubicBezTo>
                  <a:pt x="200" y="34"/>
                  <a:pt x="201" y="33"/>
                  <a:pt x="202" y="32"/>
                </a:cubicBezTo>
                <a:cubicBezTo>
                  <a:pt x="203" y="33"/>
                  <a:pt x="204" y="34"/>
                  <a:pt x="206" y="35"/>
                </a:cubicBezTo>
                <a:cubicBezTo>
                  <a:pt x="206" y="36"/>
                  <a:pt x="206" y="36"/>
                  <a:pt x="206" y="37"/>
                </a:cubicBezTo>
                <a:cubicBezTo>
                  <a:pt x="206" y="38"/>
                  <a:pt x="206" y="39"/>
                  <a:pt x="206" y="41"/>
                </a:cubicBezTo>
                <a:cubicBezTo>
                  <a:pt x="206" y="43"/>
                  <a:pt x="209" y="43"/>
                  <a:pt x="210" y="44"/>
                </a:cubicBezTo>
                <a:cubicBezTo>
                  <a:pt x="211" y="44"/>
                  <a:pt x="211" y="45"/>
                  <a:pt x="211" y="46"/>
                </a:cubicBezTo>
                <a:cubicBezTo>
                  <a:pt x="212" y="47"/>
                  <a:pt x="213" y="47"/>
                  <a:pt x="213" y="48"/>
                </a:cubicBezTo>
                <a:cubicBezTo>
                  <a:pt x="213" y="50"/>
                  <a:pt x="211" y="50"/>
                  <a:pt x="211" y="53"/>
                </a:cubicBezTo>
                <a:cubicBezTo>
                  <a:pt x="210" y="54"/>
                  <a:pt x="209" y="54"/>
                  <a:pt x="209" y="55"/>
                </a:cubicBezTo>
                <a:cubicBezTo>
                  <a:pt x="209" y="57"/>
                  <a:pt x="213" y="56"/>
                  <a:pt x="213" y="58"/>
                </a:cubicBezTo>
                <a:cubicBezTo>
                  <a:pt x="214" y="58"/>
                  <a:pt x="213" y="59"/>
                  <a:pt x="213" y="60"/>
                </a:cubicBezTo>
                <a:cubicBezTo>
                  <a:pt x="214" y="62"/>
                  <a:pt x="214" y="64"/>
                  <a:pt x="212" y="64"/>
                </a:cubicBezTo>
                <a:cubicBezTo>
                  <a:pt x="211" y="64"/>
                  <a:pt x="211" y="62"/>
                  <a:pt x="210" y="62"/>
                </a:cubicBezTo>
                <a:cubicBezTo>
                  <a:pt x="209" y="62"/>
                  <a:pt x="208" y="62"/>
                  <a:pt x="207" y="62"/>
                </a:cubicBezTo>
                <a:cubicBezTo>
                  <a:pt x="207" y="62"/>
                  <a:pt x="206" y="62"/>
                  <a:pt x="205" y="61"/>
                </a:cubicBezTo>
                <a:cubicBezTo>
                  <a:pt x="203" y="61"/>
                  <a:pt x="201" y="62"/>
                  <a:pt x="200" y="61"/>
                </a:cubicBezTo>
                <a:cubicBezTo>
                  <a:pt x="202" y="59"/>
                  <a:pt x="204" y="57"/>
                  <a:pt x="206" y="55"/>
                </a:cubicBezTo>
                <a:cubicBezTo>
                  <a:pt x="207" y="54"/>
                  <a:pt x="208" y="54"/>
                  <a:pt x="208" y="53"/>
                </a:cubicBezTo>
                <a:cubicBezTo>
                  <a:pt x="207" y="52"/>
                  <a:pt x="205" y="53"/>
                  <a:pt x="204" y="53"/>
                </a:cubicBezTo>
                <a:cubicBezTo>
                  <a:pt x="203" y="54"/>
                  <a:pt x="202" y="55"/>
                  <a:pt x="200" y="55"/>
                </a:cubicBezTo>
                <a:cubicBezTo>
                  <a:pt x="198" y="55"/>
                  <a:pt x="195" y="54"/>
                  <a:pt x="193" y="56"/>
                </a:cubicBezTo>
                <a:cubicBezTo>
                  <a:pt x="193" y="57"/>
                  <a:pt x="195" y="56"/>
                  <a:pt x="195" y="58"/>
                </a:cubicBezTo>
                <a:cubicBezTo>
                  <a:pt x="194" y="58"/>
                  <a:pt x="193" y="58"/>
                  <a:pt x="193" y="57"/>
                </a:cubicBezTo>
                <a:cubicBezTo>
                  <a:pt x="192" y="57"/>
                  <a:pt x="192" y="56"/>
                  <a:pt x="192" y="56"/>
                </a:cubicBezTo>
                <a:cubicBezTo>
                  <a:pt x="191" y="55"/>
                  <a:pt x="189" y="55"/>
                  <a:pt x="187" y="55"/>
                </a:cubicBezTo>
                <a:cubicBezTo>
                  <a:pt x="186" y="55"/>
                  <a:pt x="185" y="56"/>
                  <a:pt x="185" y="57"/>
                </a:cubicBezTo>
                <a:cubicBezTo>
                  <a:pt x="186" y="58"/>
                  <a:pt x="189" y="57"/>
                  <a:pt x="190" y="59"/>
                </a:cubicBezTo>
                <a:cubicBezTo>
                  <a:pt x="189" y="60"/>
                  <a:pt x="187" y="61"/>
                  <a:pt x="187" y="64"/>
                </a:cubicBezTo>
                <a:cubicBezTo>
                  <a:pt x="187" y="64"/>
                  <a:pt x="188" y="66"/>
                  <a:pt x="189" y="66"/>
                </a:cubicBezTo>
                <a:cubicBezTo>
                  <a:pt x="190" y="66"/>
                  <a:pt x="190" y="65"/>
                  <a:pt x="191" y="65"/>
                </a:cubicBezTo>
                <a:cubicBezTo>
                  <a:pt x="191" y="65"/>
                  <a:pt x="191" y="66"/>
                  <a:pt x="192" y="66"/>
                </a:cubicBezTo>
                <a:cubicBezTo>
                  <a:pt x="194" y="65"/>
                  <a:pt x="194" y="64"/>
                  <a:pt x="196" y="64"/>
                </a:cubicBezTo>
                <a:cubicBezTo>
                  <a:pt x="198" y="66"/>
                  <a:pt x="194" y="67"/>
                  <a:pt x="192" y="68"/>
                </a:cubicBezTo>
                <a:cubicBezTo>
                  <a:pt x="190" y="68"/>
                  <a:pt x="187" y="69"/>
                  <a:pt x="185" y="70"/>
                </a:cubicBezTo>
                <a:cubicBezTo>
                  <a:pt x="185" y="70"/>
                  <a:pt x="181" y="73"/>
                  <a:pt x="181" y="71"/>
                </a:cubicBezTo>
                <a:cubicBezTo>
                  <a:pt x="180" y="69"/>
                  <a:pt x="182" y="69"/>
                  <a:pt x="183" y="68"/>
                </a:cubicBezTo>
                <a:cubicBezTo>
                  <a:pt x="181" y="68"/>
                  <a:pt x="179" y="69"/>
                  <a:pt x="177" y="70"/>
                </a:cubicBezTo>
                <a:cubicBezTo>
                  <a:pt x="174" y="71"/>
                  <a:pt x="169" y="71"/>
                  <a:pt x="169" y="74"/>
                </a:cubicBezTo>
                <a:cubicBezTo>
                  <a:pt x="169" y="75"/>
                  <a:pt x="169" y="76"/>
                  <a:pt x="169" y="77"/>
                </a:cubicBezTo>
                <a:cubicBezTo>
                  <a:pt x="168" y="77"/>
                  <a:pt x="166" y="77"/>
                  <a:pt x="165" y="77"/>
                </a:cubicBezTo>
                <a:cubicBezTo>
                  <a:pt x="164" y="78"/>
                  <a:pt x="163" y="79"/>
                  <a:pt x="162" y="79"/>
                </a:cubicBezTo>
                <a:cubicBezTo>
                  <a:pt x="162" y="79"/>
                  <a:pt x="161" y="79"/>
                  <a:pt x="160" y="79"/>
                </a:cubicBezTo>
                <a:cubicBezTo>
                  <a:pt x="159" y="80"/>
                  <a:pt x="159" y="81"/>
                  <a:pt x="157" y="82"/>
                </a:cubicBezTo>
                <a:cubicBezTo>
                  <a:pt x="157" y="82"/>
                  <a:pt x="156" y="83"/>
                  <a:pt x="155" y="83"/>
                </a:cubicBezTo>
                <a:cubicBezTo>
                  <a:pt x="155" y="84"/>
                  <a:pt x="155" y="86"/>
                  <a:pt x="153" y="86"/>
                </a:cubicBezTo>
                <a:cubicBezTo>
                  <a:pt x="153" y="86"/>
                  <a:pt x="152" y="85"/>
                  <a:pt x="151" y="86"/>
                </a:cubicBezTo>
                <a:cubicBezTo>
                  <a:pt x="151" y="88"/>
                  <a:pt x="152" y="90"/>
                  <a:pt x="151" y="92"/>
                </a:cubicBezTo>
                <a:cubicBezTo>
                  <a:pt x="149" y="93"/>
                  <a:pt x="148" y="94"/>
                  <a:pt x="146" y="95"/>
                </a:cubicBezTo>
                <a:cubicBezTo>
                  <a:pt x="144" y="96"/>
                  <a:pt x="143" y="96"/>
                  <a:pt x="142" y="97"/>
                </a:cubicBezTo>
                <a:cubicBezTo>
                  <a:pt x="141" y="97"/>
                  <a:pt x="140" y="98"/>
                  <a:pt x="139" y="99"/>
                </a:cubicBezTo>
                <a:cubicBezTo>
                  <a:pt x="138" y="99"/>
                  <a:pt x="138" y="100"/>
                  <a:pt x="137" y="10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59"/>
                  <a:pt x="138" y="158"/>
                  <a:pt x="139" y="158"/>
                </a:cubicBezTo>
                <a:cubicBezTo>
                  <a:pt x="139" y="156"/>
                  <a:pt x="139" y="155"/>
                  <a:pt x="141" y="155"/>
                </a:cubicBezTo>
                <a:cubicBezTo>
                  <a:pt x="142" y="154"/>
                  <a:pt x="143" y="154"/>
                  <a:pt x="145" y="153"/>
                </a:cubicBezTo>
                <a:cubicBezTo>
                  <a:pt x="146" y="153"/>
                  <a:pt x="147" y="153"/>
                  <a:pt x="148" y="152"/>
                </a:cubicBezTo>
                <a:cubicBezTo>
                  <a:pt x="148" y="152"/>
                  <a:pt x="149" y="150"/>
                  <a:pt x="150" y="151"/>
                </a:cubicBezTo>
                <a:cubicBezTo>
                  <a:pt x="151" y="152"/>
                  <a:pt x="149" y="153"/>
                  <a:pt x="149" y="154"/>
                </a:cubicBezTo>
                <a:cubicBezTo>
                  <a:pt x="151" y="155"/>
                  <a:pt x="152" y="152"/>
                  <a:pt x="154" y="152"/>
                </a:cubicBezTo>
                <a:cubicBezTo>
                  <a:pt x="154" y="152"/>
                  <a:pt x="156" y="153"/>
                  <a:pt x="156" y="154"/>
                </a:cubicBezTo>
                <a:cubicBezTo>
                  <a:pt x="158" y="154"/>
                  <a:pt x="158" y="155"/>
                  <a:pt x="159" y="155"/>
                </a:cubicBezTo>
                <a:cubicBezTo>
                  <a:pt x="160" y="156"/>
                  <a:pt x="161" y="155"/>
                  <a:pt x="162" y="155"/>
                </a:cubicBezTo>
                <a:cubicBezTo>
                  <a:pt x="164" y="156"/>
                  <a:pt x="164" y="157"/>
                  <a:pt x="165" y="157"/>
                </a:cubicBezTo>
                <a:cubicBezTo>
                  <a:pt x="167" y="157"/>
                  <a:pt x="167" y="155"/>
                  <a:pt x="168" y="155"/>
                </a:cubicBezTo>
                <a:cubicBezTo>
                  <a:pt x="171" y="155"/>
                  <a:pt x="172" y="155"/>
                  <a:pt x="173" y="157"/>
                </a:cubicBezTo>
                <a:cubicBezTo>
                  <a:pt x="174" y="157"/>
                  <a:pt x="174" y="155"/>
                  <a:pt x="175" y="156"/>
                </a:cubicBezTo>
                <a:cubicBezTo>
                  <a:pt x="175" y="157"/>
                  <a:pt x="175" y="158"/>
                  <a:pt x="176" y="159"/>
                </a:cubicBezTo>
                <a:cubicBezTo>
                  <a:pt x="176" y="159"/>
                  <a:pt x="176" y="160"/>
                  <a:pt x="176" y="160"/>
                </a:cubicBezTo>
                <a:cubicBezTo>
                  <a:pt x="177" y="161"/>
                  <a:pt x="178" y="161"/>
                  <a:pt x="179" y="161"/>
                </a:cubicBezTo>
                <a:cubicBezTo>
                  <a:pt x="180" y="162"/>
                  <a:pt x="181" y="163"/>
                  <a:pt x="182" y="165"/>
                </a:cubicBezTo>
                <a:cubicBezTo>
                  <a:pt x="183" y="166"/>
                  <a:pt x="185" y="167"/>
                  <a:pt x="187" y="167"/>
                </a:cubicBezTo>
                <a:cubicBezTo>
                  <a:pt x="188" y="167"/>
                  <a:pt x="190" y="167"/>
                  <a:pt x="191" y="167"/>
                </a:cubicBezTo>
                <a:cubicBezTo>
                  <a:pt x="194" y="167"/>
                  <a:pt x="195" y="169"/>
                  <a:pt x="197" y="170"/>
                </a:cubicBezTo>
                <a:cubicBezTo>
                  <a:pt x="199" y="171"/>
                  <a:pt x="200" y="172"/>
                  <a:pt x="200" y="173"/>
                </a:cubicBezTo>
                <a:cubicBezTo>
                  <a:pt x="200" y="174"/>
                  <a:pt x="200" y="175"/>
                  <a:pt x="200" y="175"/>
                </a:cubicBezTo>
                <a:cubicBezTo>
                  <a:pt x="201" y="177"/>
                  <a:pt x="203" y="178"/>
                  <a:pt x="203" y="181"/>
                </a:cubicBezTo>
                <a:cubicBezTo>
                  <a:pt x="203" y="182"/>
                  <a:pt x="204" y="182"/>
                  <a:pt x="205" y="183"/>
                </a:cubicBezTo>
                <a:cubicBezTo>
                  <a:pt x="206" y="183"/>
                  <a:pt x="206" y="184"/>
                  <a:pt x="207" y="184"/>
                </a:cubicBezTo>
                <a:cubicBezTo>
                  <a:pt x="208" y="184"/>
                  <a:pt x="208" y="184"/>
                  <a:pt x="209" y="184"/>
                </a:cubicBezTo>
                <a:cubicBezTo>
                  <a:pt x="210" y="184"/>
                  <a:pt x="211" y="185"/>
                  <a:pt x="213" y="185"/>
                </a:cubicBezTo>
                <a:cubicBezTo>
                  <a:pt x="214" y="186"/>
                  <a:pt x="215" y="186"/>
                  <a:pt x="215" y="186"/>
                </a:cubicBezTo>
                <a:cubicBezTo>
                  <a:pt x="216" y="187"/>
                  <a:pt x="216" y="188"/>
                  <a:pt x="217" y="189"/>
                </a:cubicBezTo>
                <a:cubicBezTo>
                  <a:pt x="218" y="189"/>
                  <a:pt x="219" y="189"/>
                  <a:pt x="220" y="189"/>
                </a:cubicBezTo>
                <a:cubicBezTo>
                  <a:pt x="221" y="189"/>
                  <a:pt x="223" y="190"/>
                  <a:pt x="225" y="190"/>
                </a:cubicBezTo>
                <a:cubicBezTo>
                  <a:pt x="225" y="190"/>
                  <a:pt x="226" y="189"/>
                  <a:pt x="227" y="189"/>
                </a:cubicBezTo>
                <a:cubicBezTo>
                  <a:pt x="228" y="190"/>
                  <a:pt x="230" y="191"/>
                  <a:pt x="231" y="192"/>
                </a:cubicBezTo>
                <a:cubicBezTo>
                  <a:pt x="214" y="219"/>
                  <a:pt x="188" y="238"/>
                  <a:pt x="156" y="246"/>
                </a:cubicBezTo>
                <a:cubicBezTo>
                  <a:pt x="156" y="245"/>
                  <a:pt x="156" y="244"/>
                  <a:pt x="156" y="242"/>
                </a:cubicBezTo>
                <a:cubicBezTo>
                  <a:pt x="156" y="240"/>
                  <a:pt x="156" y="238"/>
                  <a:pt x="156" y="235"/>
                </a:cubicBezTo>
                <a:cubicBezTo>
                  <a:pt x="155" y="234"/>
                  <a:pt x="155" y="231"/>
                  <a:pt x="154" y="230"/>
                </a:cubicBezTo>
                <a:cubicBezTo>
                  <a:pt x="154" y="228"/>
                  <a:pt x="151" y="226"/>
                  <a:pt x="149" y="225"/>
                </a:cubicBezTo>
                <a:cubicBezTo>
                  <a:pt x="148" y="225"/>
                  <a:pt x="147" y="225"/>
                  <a:pt x="146" y="224"/>
                </a:cubicBezTo>
                <a:cubicBezTo>
                  <a:pt x="144" y="223"/>
                  <a:pt x="140" y="221"/>
                  <a:pt x="139" y="219"/>
                </a:cubicBezTo>
                <a:cubicBezTo>
                  <a:pt x="138" y="218"/>
                  <a:pt x="138" y="217"/>
                  <a:pt x="138" y="216"/>
                </a:cubicBezTo>
                <a:cubicBezTo>
                  <a:pt x="138" y="216"/>
                  <a:pt x="137" y="215"/>
                  <a:pt x="137" y="214"/>
                </a:cubicBezTo>
                <a:lnTo>
                  <a:pt x="137" y="256"/>
                </a:lnTo>
                <a:close/>
                <a:moveTo>
                  <a:pt x="3" y="102"/>
                </a:moveTo>
                <a:cubicBezTo>
                  <a:pt x="2" y="105"/>
                  <a:pt x="2" y="107"/>
                  <a:pt x="2" y="109"/>
                </a:cubicBezTo>
                <a:cubicBezTo>
                  <a:pt x="1" y="111"/>
                  <a:pt x="1" y="113"/>
                  <a:pt x="1" y="115"/>
                </a:cubicBezTo>
                <a:cubicBezTo>
                  <a:pt x="0" y="119"/>
                  <a:pt x="0" y="124"/>
                  <a:pt x="0" y="128"/>
                </a:cubicBezTo>
                <a:cubicBezTo>
                  <a:pt x="0" y="133"/>
                  <a:pt x="0" y="137"/>
                  <a:pt x="1" y="141"/>
                </a:cubicBezTo>
                <a:cubicBezTo>
                  <a:pt x="1" y="143"/>
                  <a:pt x="1" y="146"/>
                  <a:pt x="2" y="148"/>
                </a:cubicBezTo>
                <a:cubicBezTo>
                  <a:pt x="2" y="150"/>
                  <a:pt x="2" y="152"/>
                  <a:pt x="3" y="154"/>
                </a:cubicBezTo>
                <a:cubicBezTo>
                  <a:pt x="3" y="156"/>
                  <a:pt x="4" y="158"/>
                  <a:pt x="4" y="160"/>
                </a:cubicBezTo>
                <a:cubicBezTo>
                  <a:pt x="5" y="164"/>
                  <a:pt x="6" y="168"/>
                  <a:pt x="8" y="172"/>
                </a:cubicBezTo>
                <a:cubicBezTo>
                  <a:pt x="9" y="174"/>
                  <a:pt x="9" y="176"/>
                  <a:pt x="10" y="178"/>
                </a:cubicBezTo>
                <a:cubicBezTo>
                  <a:pt x="11" y="180"/>
                  <a:pt x="12" y="182"/>
                  <a:pt x="13" y="184"/>
                </a:cubicBezTo>
                <a:cubicBezTo>
                  <a:pt x="13" y="185"/>
                  <a:pt x="14" y="186"/>
                  <a:pt x="14" y="186"/>
                </a:cubicBezTo>
                <a:cubicBezTo>
                  <a:pt x="15" y="188"/>
                  <a:pt x="16" y="190"/>
                  <a:pt x="17" y="192"/>
                </a:cubicBezTo>
                <a:cubicBezTo>
                  <a:pt x="20" y="197"/>
                  <a:pt x="24" y="202"/>
                  <a:pt x="27" y="207"/>
                </a:cubicBezTo>
                <a:cubicBezTo>
                  <a:pt x="29" y="210"/>
                  <a:pt x="31" y="212"/>
                  <a:pt x="33" y="214"/>
                </a:cubicBezTo>
                <a:cubicBezTo>
                  <a:pt x="35" y="216"/>
                  <a:pt x="36" y="217"/>
                  <a:pt x="38" y="219"/>
                </a:cubicBezTo>
                <a:cubicBezTo>
                  <a:pt x="39" y="220"/>
                  <a:pt x="41" y="222"/>
                  <a:pt x="42" y="223"/>
                </a:cubicBezTo>
                <a:cubicBezTo>
                  <a:pt x="49" y="229"/>
                  <a:pt x="56" y="235"/>
                  <a:pt x="64" y="239"/>
                </a:cubicBezTo>
                <a:cubicBezTo>
                  <a:pt x="66" y="240"/>
                  <a:pt x="68" y="241"/>
                  <a:pt x="70" y="242"/>
                </a:cubicBezTo>
                <a:cubicBezTo>
                  <a:pt x="73" y="244"/>
                  <a:pt x="77" y="246"/>
                  <a:pt x="81" y="247"/>
                </a:cubicBezTo>
                <a:cubicBezTo>
                  <a:pt x="83" y="248"/>
                  <a:pt x="85" y="249"/>
                  <a:pt x="87" y="249"/>
                </a:cubicBezTo>
                <a:cubicBezTo>
                  <a:pt x="100" y="254"/>
                  <a:pt x="114" y="256"/>
                  <a:pt x="128" y="256"/>
                </a:cubicBezTo>
                <a:cubicBezTo>
                  <a:pt x="131" y="256"/>
                  <a:pt x="134" y="256"/>
                  <a:pt x="137" y="256"/>
                </a:cubicBezTo>
                <a:cubicBezTo>
                  <a:pt x="137" y="214"/>
                  <a:pt x="137" y="214"/>
                  <a:pt x="137" y="214"/>
                </a:cubicBezTo>
                <a:cubicBezTo>
                  <a:pt x="136" y="214"/>
                  <a:pt x="136" y="213"/>
                  <a:pt x="135" y="212"/>
                </a:cubicBezTo>
                <a:cubicBezTo>
                  <a:pt x="134" y="210"/>
                  <a:pt x="132" y="207"/>
                  <a:pt x="131" y="204"/>
                </a:cubicBezTo>
                <a:cubicBezTo>
                  <a:pt x="130" y="203"/>
                  <a:pt x="129" y="201"/>
                  <a:pt x="128" y="200"/>
                </a:cubicBezTo>
                <a:cubicBezTo>
                  <a:pt x="127" y="199"/>
                  <a:pt x="126" y="199"/>
                  <a:pt x="125" y="198"/>
                </a:cubicBezTo>
                <a:cubicBezTo>
                  <a:pt x="125" y="196"/>
                  <a:pt x="124" y="195"/>
                  <a:pt x="124" y="194"/>
                </a:cubicBezTo>
                <a:cubicBezTo>
                  <a:pt x="124" y="192"/>
                  <a:pt x="127" y="191"/>
                  <a:pt x="127" y="190"/>
                </a:cubicBezTo>
                <a:cubicBezTo>
                  <a:pt x="127" y="189"/>
                  <a:pt x="126" y="189"/>
                  <a:pt x="125" y="188"/>
                </a:cubicBezTo>
                <a:cubicBezTo>
                  <a:pt x="125" y="186"/>
                  <a:pt x="126" y="184"/>
                  <a:pt x="127" y="183"/>
                </a:cubicBezTo>
                <a:cubicBezTo>
                  <a:pt x="127" y="182"/>
                  <a:pt x="127" y="181"/>
                  <a:pt x="127" y="181"/>
                </a:cubicBezTo>
                <a:cubicBezTo>
                  <a:pt x="128" y="180"/>
                  <a:pt x="129" y="180"/>
                  <a:pt x="130" y="179"/>
                </a:cubicBezTo>
                <a:cubicBezTo>
                  <a:pt x="130" y="178"/>
                  <a:pt x="130" y="178"/>
                  <a:pt x="131" y="177"/>
                </a:cubicBezTo>
                <a:cubicBezTo>
                  <a:pt x="132" y="175"/>
                  <a:pt x="133" y="175"/>
                  <a:pt x="134" y="174"/>
                </a:cubicBezTo>
                <a:cubicBezTo>
                  <a:pt x="134" y="173"/>
                  <a:pt x="134" y="168"/>
                  <a:pt x="134" y="166"/>
                </a:cubicBezTo>
                <a:cubicBezTo>
                  <a:pt x="134" y="165"/>
                  <a:pt x="133" y="164"/>
                  <a:pt x="132" y="163"/>
                </a:cubicBezTo>
                <a:cubicBezTo>
                  <a:pt x="132" y="161"/>
                  <a:pt x="132" y="160"/>
                  <a:pt x="130" y="160"/>
                </a:cubicBezTo>
                <a:cubicBezTo>
                  <a:pt x="129" y="160"/>
                  <a:pt x="128" y="161"/>
                  <a:pt x="127" y="162"/>
                </a:cubicBezTo>
                <a:cubicBezTo>
                  <a:pt x="127" y="163"/>
                  <a:pt x="127" y="164"/>
                  <a:pt x="126" y="164"/>
                </a:cubicBezTo>
                <a:cubicBezTo>
                  <a:pt x="125" y="164"/>
                  <a:pt x="124" y="162"/>
                  <a:pt x="122" y="162"/>
                </a:cubicBezTo>
                <a:cubicBezTo>
                  <a:pt x="122" y="162"/>
                  <a:pt x="121" y="162"/>
                  <a:pt x="120" y="161"/>
                </a:cubicBezTo>
                <a:cubicBezTo>
                  <a:pt x="119" y="161"/>
                  <a:pt x="118" y="159"/>
                  <a:pt x="117" y="158"/>
                </a:cubicBezTo>
                <a:cubicBezTo>
                  <a:pt x="116" y="157"/>
                  <a:pt x="115" y="158"/>
                  <a:pt x="114" y="157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2" y="153"/>
                  <a:pt x="111" y="150"/>
                  <a:pt x="109" y="149"/>
                </a:cubicBezTo>
                <a:cubicBezTo>
                  <a:pt x="108" y="149"/>
                  <a:pt x="106" y="149"/>
                  <a:pt x="105" y="148"/>
                </a:cubicBezTo>
                <a:cubicBezTo>
                  <a:pt x="104" y="148"/>
                  <a:pt x="104" y="148"/>
                  <a:pt x="103" y="147"/>
                </a:cubicBezTo>
                <a:cubicBezTo>
                  <a:pt x="102" y="147"/>
                  <a:pt x="101" y="147"/>
                  <a:pt x="101" y="147"/>
                </a:cubicBezTo>
                <a:cubicBezTo>
                  <a:pt x="98" y="145"/>
                  <a:pt x="96" y="141"/>
                  <a:pt x="93" y="141"/>
                </a:cubicBezTo>
                <a:cubicBezTo>
                  <a:pt x="92" y="141"/>
                  <a:pt x="90" y="143"/>
                  <a:pt x="89" y="143"/>
                </a:cubicBezTo>
                <a:cubicBezTo>
                  <a:pt x="88" y="143"/>
                  <a:pt x="85" y="142"/>
                  <a:pt x="84" y="141"/>
                </a:cubicBezTo>
                <a:cubicBezTo>
                  <a:pt x="82" y="140"/>
                  <a:pt x="80" y="140"/>
                  <a:pt x="79" y="139"/>
                </a:cubicBezTo>
                <a:cubicBezTo>
                  <a:pt x="78" y="138"/>
                  <a:pt x="77" y="137"/>
                  <a:pt x="76" y="137"/>
                </a:cubicBezTo>
                <a:cubicBezTo>
                  <a:pt x="75" y="136"/>
                  <a:pt x="74" y="136"/>
                  <a:pt x="73" y="136"/>
                </a:cubicBezTo>
                <a:cubicBezTo>
                  <a:pt x="73" y="136"/>
                  <a:pt x="72" y="135"/>
                  <a:pt x="71" y="134"/>
                </a:cubicBezTo>
                <a:cubicBezTo>
                  <a:pt x="70" y="133"/>
                  <a:pt x="68" y="132"/>
                  <a:pt x="68" y="131"/>
                </a:cubicBezTo>
                <a:cubicBezTo>
                  <a:pt x="68" y="130"/>
                  <a:pt x="69" y="129"/>
                  <a:pt x="70" y="128"/>
                </a:cubicBezTo>
                <a:cubicBezTo>
                  <a:pt x="70" y="125"/>
                  <a:pt x="67" y="123"/>
                  <a:pt x="66" y="121"/>
                </a:cubicBezTo>
                <a:cubicBezTo>
                  <a:pt x="65" y="119"/>
                  <a:pt x="63" y="118"/>
                  <a:pt x="62" y="117"/>
                </a:cubicBezTo>
                <a:cubicBezTo>
                  <a:pt x="62" y="116"/>
                  <a:pt x="62" y="116"/>
                  <a:pt x="62" y="115"/>
                </a:cubicBezTo>
                <a:cubicBezTo>
                  <a:pt x="62" y="114"/>
                  <a:pt x="61" y="113"/>
                  <a:pt x="60" y="112"/>
                </a:cubicBezTo>
                <a:cubicBezTo>
                  <a:pt x="59" y="110"/>
                  <a:pt x="57" y="109"/>
                  <a:pt x="57" y="108"/>
                </a:cubicBezTo>
                <a:cubicBezTo>
                  <a:pt x="57" y="106"/>
                  <a:pt x="58" y="105"/>
                  <a:pt x="57" y="104"/>
                </a:cubicBezTo>
                <a:cubicBezTo>
                  <a:pt x="56" y="101"/>
                  <a:pt x="53" y="102"/>
                  <a:pt x="53" y="106"/>
                </a:cubicBezTo>
                <a:cubicBezTo>
                  <a:pt x="53" y="106"/>
                  <a:pt x="55" y="108"/>
                  <a:pt x="55" y="109"/>
                </a:cubicBezTo>
                <a:cubicBezTo>
                  <a:pt x="55" y="109"/>
                  <a:pt x="55" y="111"/>
                  <a:pt x="56" y="112"/>
                </a:cubicBezTo>
                <a:cubicBezTo>
                  <a:pt x="56" y="113"/>
                  <a:pt x="57" y="114"/>
                  <a:pt x="58" y="115"/>
                </a:cubicBezTo>
                <a:cubicBezTo>
                  <a:pt x="58" y="117"/>
                  <a:pt x="58" y="119"/>
                  <a:pt x="59" y="120"/>
                </a:cubicBezTo>
                <a:cubicBezTo>
                  <a:pt x="59" y="121"/>
                  <a:pt x="61" y="122"/>
                  <a:pt x="60" y="123"/>
                </a:cubicBezTo>
                <a:cubicBezTo>
                  <a:pt x="59" y="124"/>
                  <a:pt x="58" y="122"/>
                  <a:pt x="57" y="121"/>
                </a:cubicBezTo>
                <a:cubicBezTo>
                  <a:pt x="57" y="121"/>
                  <a:pt x="55" y="120"/>
                  <a:pt x="55" y="119"/>
                </a:cubicBezTo>
                <a:cubicBezTo>
                  <a:pt x="55" y="118"/>
                  <a:pt x="55" y="117"/>
                  <a:pt x="55" y="116"/>
                </a:cubicBezTo>
                <a:cubicBezTo>
                  <a:pt x="55" y="114"/>
                  <a:pt x="51" y="114"/>
                  <a:pt x="51" y="112"/>
                </a:cubicBezTo>
                <a:cubicBezTo>
                  <a:pt x="51" y="111"/>
                  <a:pt x="52" y="111"/>
                  <a:pt x="52" y="110"/>
                </a:cubicBezTo>
                <a:cubicBezTo>
                  <a:pt x="52" y="108"/>
                  <a:pt x="51" y="107"/>
                  <a:pt x="50" y="106"/>
                </a:cubicBezTo>
                <a:cubicBezTo>
                  <a:pt x="50" y="105"/>
                  <a:pt x="50" y="104"/>
                  <a:pt x="50" y="102"/>
                </a:cubicBezTo>
                <a:cubicBezTo>
                  <a:pt x="50" y="101"/>
                  <a:pt x="50" y="99"/>
                  <a:pt x="49" y="98"/>
                </a:cubicBezTo>
                <a:cubicBezTo>
                  <a:pt x="49" y="97"/>
                  <a:pt x="48" y="96"/>
                  <a:pt x="47" y="95"/>
                </a:cubicBezTo>
                <a:cubicBezTo>
                  <a:pt x="46" y="95"/>
                  <a:pt x="45" y="95"/>
                  <a:pt x="44" y="94"/>
                </a:cubicBezTo>
                <a:cubicBezTo>
                  <a:pt x="44" y="93"/>
                  <a:pt x="43" y="91"/>
                  <a:pt x="43" y="90"/>
                </a:cubicBezTo>
                <a:cubicBezTo>
                  <a:pt x="43" y="89"/>
                  <a:pt x="43" y="87"/>
                  <a:pt x="43" y="85"/>
                </a:cubicBezTo>
                <a:cubicBezTo>
                  <a:pt x="43" y="83"/>
                  <a:pt x="43" y="82"/>
                  <a:pt x="43" y="80"/>
                </a:cubicBezTo>
                <a:cubicBezTo>
                  <a:pt x="44" y="79"/>
                  <a:pt x="45" y="78"/>
                  <a:pt x="46" y="77"/>
                </a:cubicBezTo>
                <a:cubicBezTo>
                  <a:pt x="46" y="76"/>
                  <a:pt x="46" y="75"/>
                  <a:pt x="47" y="74"/>
                </a:cubicBezTo>
                <a:cubicBezTo>
                  <a:pt x="48" y="72"/>
                  <a:pt x="50" y="70"/>
                  <a:pt x="51" y="68"/>
                </a:cubicBezTo>
                <a:cubicBezTo>
                  <a:pt x="53" y="66"/>
                  <a:pt x="54" y="65"/>
                  <a:pt x="55" y="62"/>
                </a:cubicBezTo>
                <a:cubicBezTo>
                  <a:pt x="56" y="62"/>
                  <a:pt x="57" y="60"/>
                  <a:pt x="56" y="59"/>
                </a:cubicBezTo>
                <a:cubicBezTo>
                  <a:pt x="56" y="58"/>
                  <a:pt x="54" y="57"/>
                  <a:pt x="54" y="55"/>
                </a:cubicBezTo>
                <a:cubicBezTo>
                  <a:pt x="54" y="54"/>
                  <a:pt x="55" y="54"/>
                  <a:pt x="56" y="53"/>
                </a:cubicBezTo>
                <a:cubicBezTo>
                  <a:pt x="56" y="53"/>
                  <a:pt x="56" y="51"/>
                  <a:pt x="56" y="51"/>
                </a:cubicBezTo>
                <a:cubicBezTo>
                  <a:pt x="56" y="49"/>
                  <a:pt x="56" y="48"/>
                  <a:pt x="56" y="47"/>
                </a:cubicBezTo>
                <a:cubicBezTo>
                  <a:pt x="56" y="45"/>
                  <a:pt x="58" y="45"/>
                  <a:pt x="57" y="44"/>
                </a:cubicBezTo>
                <a:cubicBezTo>
                  <a:pt x="56" y="42"/>
                  <a:pt x="54" y="44"/>
                  <a:pt x="53" y="43"/>
                </a:cubicBezTo>
                <a:cubicBezTo>
                  <a:pt x="52" y="43"/>
                  <a:pt x="54" y="42"/>
                  <a:pt x="54" y="40"/>
                </a:cubicBezTo>
                <a:cubicBezTo>
                  <a:pt x="54" y="40"/>
                  <a:pt x="53" y="39"/>
                  <a:pt x="53" y="39"/>
                </a:cubicBezTo>
                <a:cubicBezTo>
                  <a:pt x="54" y="38"/>
                  <a:pt x="55" y="37"/>
                  <a:pt x="54" y="37"/>
                </a:cubicBezTo>
                <a:cubicBezTo>
                  <a:pt x="54" y="36"/>
                  <a:pt x="53" y="35"/>
                  <a:pt x="53" y="34"/>
                </a:cubicBezTo>
                <a:cubicBezTo>
                  <a:pt x="68" y="21"/>
                  <a:pt x="86" y="13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9" y="10"/>
                  <a:pt x="110" y="10"/>
                  <a:pt x="111" y="10"/>
                </a:cubicBezTo>
                <a:cubicBezTo>
                  <a:pt x="112" y="10"/>
                  <a:pt x="114" y="10"/>
                  <a:pt x="115" y="10"/>
                </a:cubicBezTo>
                <a:cubicBezTo>
                  <a:pt x="117" y="10"/>
                  <a:pt x="121" y="13"/>
                  <a:pt x="123" y="11"/>
                </a:cubicBezTo>
                <a:cubicBezTo>
                  <a:pt x="123" y="11"/>
                  <a:pt x="123" y="10"/>
                  <a:pt x="124" y="10"/>
                </a:cubicBezTo>
                <a:cubicBezTo>
                  <a:pt x="124" y="9"/>
                  <a:pt x="125" y="8"/>
                  <a:pt x="125" y="7"/>
                </a:cubicBezTo>
                <a:cubicBezTo>
                  <a:pt x="126" y="7"/>
                  <a:pt x="127" y="7"/>
                  <a:pt x="128" y="7"/>
                </a:cubicBezTo>
                <a:cubicBezTo>
                  <a:pt x="131" y="7"/>
                  <a:pt x="134" y="7"/>
                  <a:pt x="137" y="7"/>
                </a:cubicBezTo>
                <a:cubicBezTo>
                  <a:pt x="137" y="1"/>
                  <a:pt x="137" y="1"/>
                  <a:pt x="137" y="1"/>
                </a:cubicBezTo>
                <a:cubicBezTo>
                  <a:pt x="135" y="0"/>
                  <a:pt x="133" y="0"/>
                  <a:pt x="130" y="0"/>
                </a:cubicBezTo>
                <a:cubicBezTo>
                  <a:pt x="130" y="0"/>
                  <a:pt x="129" y="0"/>
                  <a:pt x="128" y="0"/>
                </a:cubicBezTo>
                <a:cubicBezTo>
                  <a:pt x="127" y="0"/>
                  <a:pt x="125" y="0"/>
                  <a:pt x="124" y="0"/>
                </a:cubicBezTo>
                <a:cubicBezTo>
                  <a:pt x="111" y="1"/>
                  <a:pt x="99" y="3"/>
                  <a:pt x="87" y="7"/>
                </a:cubicBezTo>
                <a:cubicBezTo>
                  <a:pt x="85" y="8"/>
                  <a:pt x="83" y="8"/>
                  <a:pt x="81" y="9"/>
                </a:cubicBezTo>
                <a:cubicBezTo>
                  <a:pt x="81" y="9"/>
                  <a:pt x="80" y="10"/>
                  <a:pt x="79" y="10"/>
                </a:cubicBezTo>
                <a:cubicBezTo>
                  <a:pt x="78" y="10"/>
                  <a:pt x="77" y="11"/>
                  <a:pt x="75" y="12"/>
                </a:cubicBezTo>
                <a:cubicBezTo>
                  <a:pt x="73" y="12"/>
                  <a:pt x="72" y="13"/>
                  <a:pt x="70" y="14"/>
                </a:cubicBezTo>
                <a:cubicBezTo>
                  <a:pt x="68" y="15"/>
                  <a:pt x="66" y="16"/>
                  <a:pt x="64" y="17"/>
                </a:cubicBezTo>
                <a:cubicBezTo>
                  <a:pt x="57" y="21"/>
                  <a:pt x="50" y="26"/>
                  <a:pt x="44" y="32"/>
                </a:cubicBezTo>
                <a:cubicBezTo>
                  <a:pt x="43" y="32"/>
                  <a:pt x="43" y="33"/>
                  <a:pt x="42" y="34"/>
                </a:cubicBezTo>
                <a:cubicBezTo>
                  <a:pt x="41" y="35"/>
                  <a:pt x="39" y="36"/>
                  <a:pt x="38" y="38"/>
                </a:cubicBezTo>
                <a:cubicBezTo>
                  <a:pt x="36" y="39"/>
                  <a:pt x="35" y="41"/>
                  <a:pt x="33" y="42"/>
                </a:cubicBezTo>
                <a:cubicBezTo>
                  <a:pt x="31" y="44"/>
                  <a:pt x="29" y="47"/>
                  <a:pt x="27" y="49"/>
                </a:cubicBezTo>
                <a:cubicBezTo>
                  <a:pt x="24" y="54"/>
                  <a:pt x="20" y="59"/>
                  <a:pt x="17" y="65"/>
                </a:cubicBezTo>
                <a:cubicBezTo>
                  <a:pt x="16" y="66"/>
                  <a:pt x="15" y="68"/>
                  <a:pt x="14" y="70"/>
                </a:cubicBezTo>
                <a:cubicBezTo>
                  <a:pt x="14" y="71"/>
                  <a:pt x="13" y="72"/>
                  <a:pt x="13" y="73"/>
                </a:cubicBezTo>
                <a:cubicBezTo>
                  <a:pt x="11" y="76"/>
                  <a:pt x="10" y="78"/>
                  <a:pt x="9" y="81"/>
                </a:cubicBezTo>
                <a:cubicBezTo>
                  <a:pt x="9" y="82"/>
                  <a:pt x="8" y="83"/>
                  <a:pt x="8" y="84"/>
                </a:cubicBezTo>
                <a:cubicBezTo>
                  <a:pt x="6" y="88"/>
                  <a:pt x="5" y="92"/>
                  <a:pt x="4" y="96"/>
                </a:cubicBezTo>
                <a:cubicBezTo>
                  <a:pt x="4" y="98"/>
                  <a:pt x="3" y="100"/>
                  <a:pt x="3" y="102"/>
                </a:cubicBezTo>
                <a:close/>
                <a:moveTo>
                  <a:pt x="137" y="100"/>
                </a:moveTo>
                <a:cubicBezTo>
                  <a:pt x="137" y="160"/>
                  <a:pt x="137" y="160"/>
                  <a:pt x="137" y="160"/>
                </a:cubicBezTo>
                <a:cubicBezTo>
                  <a:pt x="136" y="160"/>
                  <a:pt x="136" y="161"/>
                  <a:pt x="136" y="161"/>
                </a:cubicBezTo>
                <a:cubicBezTo>
                  <a:pt x="134" y="161"/>
                  <a:pt x="133" y="159"/>
                  <a:pt x="132" y="159"/>
                </a:cubicBezTo>
                <a:cubicBezTo>
                  <a:pt x="129" y="157"/>
                  <a:pt x="128" y="160"/>
                  <a:pt x="125" y="160"/>
                </a:cubicBezTo>
                <a:cubicBezTo>
                  <a:pt x="123" y="160"/>
                  <a:pt x="119" y="156"/>
                  <a:pt x="119" y="154"/>
                </a:cubicBezTo>
                <a:cubicBezTo>
                  <a:pt x="119" y="152"/>
                  <a:pt x="120" y="150"/>
                  <a:pt x="120" y="148"/>
                </a:cubicBezTo>
                <a:cubicBezTo>
                  <a:pt x="120" y="147"/>
                  <a:pt x="121" y="146"/>
                  <a:pt x="121" y="145"/>
                </a:cubicBezTo>
                <a:cubicBezTo>
                  <a:pt x="121" y="143"/>
                  <a:pt x="119" y="142"/>
                  <a:pt x="118" y="142"/>
                </a:cubicBezTo>
                <a:cubicBezTo>
                  <a:pt x="115" y="141"/>
                  <a:pt x="112" y="143"/>
                  <a:pt x="109" y="142"/>
                </a:cubicBezTo>
                <a:cubicBezTo>
                  <a:pt x="108" y="141"/>
                  <a:pt x="110" y="140"/>
                  <a:pt x="110" y="139"/>
                </a:cubicBezTo>
                <a:cubicBezTo>
                  <a:pt x="110" y="139"/>
                  <a:pt x="110" y="138"/>
                  <a:pt x="110" y="137"/>
                </a:cubicBezTo>
                <a:cubicBezTo>
                  <a:pt x="111" y="137"/>
                  <a:pt x="111" y="136"/>
                  <a:pt x="112" y="135"/>
                </a:cubicBezTo>
                <a:cubicBezTo>
                  <a:pt x="112" y="134"/>
                  <a:pt x="112" y="133"/>
                  <a:pt x="113" y="132"/>
                </a:cubicBezTo>
                <a:cubicBezTo>
                  <a:pt x="113" y="131"/>
                  <a:pt x="114" y="131"/>
                  <a:pt x="114" y="130"/>
                </a:cubicBezTo>
                <a:cubicBezTo>
                  <a:pt x="114" y="129"/>
                  <a:pt x="113" y="128"/>
                  <a:pt x="113" y="127"/>
                </a:cubicBezTo>
                <a:cubicBezTo>
                  <a:pt x="110" y="128"/>
                  <a:pt x="109" y="128"/>
                  <a:pt x="108" y="128"/>
                </a:cubicBezTo>
                <a:cubicBezTo>
                  <a:pt x="105" y="130"/>
                  <a:pt x="105" y="134"/>
                  <a:pt x="102" y="135"/>
                </a:cubicBezTo>
                <a:cubicBezTo>
                  <a:pt x="101" y="135"/>
                  <a:pt x="100" y="135"/>
                  <a:pt x="99" y="135"/>
                </a:cubicBezTo>
                <a:cubicBezTo>
                  <a:pt x="98" y="135"/>
                  <a:pt x="96" y="136"/>
                  <a:pt x="95" y="136"/>
                </a:cubicBezTo>
                <a:cubicBezTo>
                  <a:pt x="94" y="136"/>
                  <a:pt x="92" y="135"/>
                  <a:pt x="91" y="134"/>
                </a:cubicBezTo>
                <a:cubicBezTo>
                  <a:pt x="91" y="133"/>
                  <a:pt x="89" y="130"/>
                  <a:pt x="89" y="129"/>
                </a:cubicBezTo>
                <a:cubicBezTo>
                  <a:pt x="88" y="125"/>
                  <a:pt x="89" y="122"/>
                  <a:pt x="91" y="119"/>
                </a:cubicBezTo>
                <a:cubicBezTo>
                  <a:pt x="91" y="118"/>
                  <a:pt x="92" y="118"/>
                  <a:pt x="92" y="117"/>
                </a:cubicBezTo>
                <a:cubicBezTo>
                  <a:pt x="92" y="116"/>
                  <a:pt x="92" y="115"/>
                  <a:pt x="92" y="113"/>
                </a:cubicBezTo>
                <a:cubicBezTo>
                  <a:pt x="93" y="112"/>
                  <a:pt x="95" y="110"/>
                  <a:pt x="97" y="110"/>
                </a:cubicBezTo>
                <a:cubicBezTo>
                  <a:pt x="99" y="108"/>
                  <a:pt x="101" y="107"/>
                  <a:pt x="103" y="107"/>
                </a:cubicBezTo>
                <a:cubicBezTo>
                  <a:pt x="104" y="107"/>
                  <a:pt x="106" y="107"/>
                  <a:pt x="107" y="107"/>
                </a:cubicBezTo>
                <a:cubicBezTo>
                  <a:pt x="108" y="107"/>
                  <a:pt x="109" y="108"/>
                  <a:pt x="110" y="108"/>
                </a:cubicBezTo>
                <a:cubicBezTo>
                  <a:pt x="112" y="108"/>
                  <a:pt x="113" y="106"/>
                  <a:pt x="115" y="105"/>
                </a:cubicBezTo>
                <a:cubicBezTo>
                  <a:pt x="117" y="106"/>
                  <a:pt x="119" y="105"/>
                  <a:pt x="121" y="105"/>
                </a:cubicBezTo>
                <a:cubicBezTo>
                  <a:pt x="122" y="105"/>
                  <a:pt x="123" y="107"/>
                  <a:pt x="124" y="107"/>
                </a:cubicBezTo>
                <a:cubicBezTo>
                  <a:pt x="125" y="107"/>
                  <a:pt x="126" y="106"/>
                  <a:pt x="126" y="106"/>
                </a:cubicBezTo>
                <a:cubicBezTo>
                  <a:pt x="127" y="106"/>
                  <a:pt x="129" y="108"/>
                  <a:pt x="129" y="109"/>
                </a:cubicBezTo>
                <a:cubicBezTo>
                  <a:pt x="129" y="110"/>
                  <a:pt x="128" y="111"/>
                  <a:pt x="128" y="113"/>
                </a:cubicBezTo>
                <a:cubicBezTo>
                  <a:pt x="129" y="114"/>
                  <a:pt x="132" y="114"/>
                  <a:pt x="134" y="115"/>
                </a:cubicBezTo>
                <a:cubicBezTo>
                  <a:pt x="135" y="114"/>
                  <a:pt x="134" y="112"/>
                  <a:pt x="134" y="111"/>
                </a:cubicBezTo>
                <a:cubicBezTo>
                  <a:pt x="134" y="110"/>
                  <a:pt x="134" y="110"/>
                  <a:pt x="134" y="109"/>
                </a:cubicBezTo>
                <a:cubicBezTo>
                  <a:pt x="134" y="108"/>
                  <a:pt x="133" y="107"/>
                  <a:pt x="133" y="106"/>
                </a:cubicBezTo>
                <a:cubicBezTo>
                  <a:pt x="133" y="103"/>
                  <a:pt x="135" y="102"/>
                  <a:pt x="137" y="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116" name="1">
            <a:extLst>
              <a:ext uri="{FF2B5EF4-FFF2-40B4-BE49-F238E27FC236}">
                <a16:creationId xmlns:a16="http://schemas.microsoft.com/office/drawing/2014/main" id="{68C97361-9444-3D8C-D65E-6C56D5DCFD4C}"/>
              </a:ext>
            </a:extLst>
          </p:cNvPr>
          <p:cNvSpPr/>
          <p:nvPr/>
        </p:nvSpPr>
        <p:spPr>
          <a:xfrm>
            <a:off x="6541623" y="5165589"/>
            <a:ext cx="401700" cy="353596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54" name="图形 23">
            <a:extLst>
              <a:ext uri="{FF2B5EF4-FFF2-40B4-BE49-F238E27FC236}">
                <a16:creationId xmlns:a16="http://schemas.microsoft.com/office/drawing/2014/main" id="{A5CE0C68-8F31-8EA5-F68E-BE049AEACA08}"/>
              </a:ext>
            </a:extLst>
          </p:cNvPr>
          <p:cNvSpPr/>
          <p:nvPr/>
        </p:nvSpPr>
        <p:spPr>
          <a:xfrm>
            <a:off x="2529633" y="4006020"/>
            <a:ext cx="333638" cy="333638"/>
          </a:xfrm>
          <a:custGeom>
            <a:avLst/>
            <a:gdLst>
              <a:gd name="connsiteX0" fmla="*/ 243178 w 486356"/>
              <a:gd name="connsiteY0" fmla="*/ 0 h 486356"/>
              <a:gd name="connsiteX1" fmla="*/ 486357 w 486356"/>
              <a:gd name="connsiteY1" fmla="*/ 243178 h 486356"/>
              <a:gd name="connsiteX2" fmla="*/ 243178 w 486356"/>
              <a:gd name="connsiteY2" fmla="*/ 486357 h 486356"/>
              <a:gd name="connsiteX3" fmla="*/ 0 w 486356"/>
              <a:gd name="connsiteY3" fmla="*/ 243178 h 486356"/>
              <a:gd name="connsiteX4" fmla="*/ 243178 w 486356"/>
              <a:gd name="connsiteY4" fmla="*/ 0 h 486356"/>
              <a:gd name="connsiteX5" fmla="*/ 315451 w 486356"/>
              <a:gd name="connsiteY5" fmla="*/ 267496 h 486356"/>
              <a:gd name="connsiteX6" fmla="*/ 170906 w 486356"/>
              <a:gd name="connsiteY6" fmla="*/ 267496 h 486356"/>
              <a:gd name="connsiteX7" fmla="*/ 200695 w 486356"/>
              <a:gd name="connsiteY7" fmla="*/ 393390 h 486356"/>
              <a:gd name="connsiteX8" fmla="*/ 243178 w 486356"/>
              <a:gd name="connsiteY8" fmla="*/ 437721 h 486356"/>
              <a:gd name="connsiteX9" fmla="*/ 285662 w 486356"/>
              <a:gd name="connsiteY9" fmla="*/ 393390 h 486356"/>
              <a:gd name="connsiteX10" fmla="*/ 315451 w 486356"/>
              <a:gd name="connsiteY10" fmla="*/ 267521 h 486356"/>
              <a:gd name="connsiteX11" fmla="*/ 122197 w 486356"/>
              <a:gd name="connsiteY11" fmla="*/ 267496 h 486356"/>
              <a:gd name="connsiteX12" fmla="*/ 50143 w 486356"/>
              <a:gd name="connsiteY12" fmla="*/ 267521 h 486356"/>
              <a:gd name="connsiteX13" fmla="*/ 159014 w 486356"/>
              <a:gd name="connsiteY13" fmla="*/ 418607 h 486356"/>
              <a:gd name="connsiteX14" fmla="*/ 122197 w 486356"/>
              <a:gd name="connsiteY14" fmla="*/ 267496 h 486356"/>
              <a:gd name="connsiteX15" fmla="*/ 436213 w 486356"/>
              <a:gd name="connsiteY15" fmla="*/ 267521 h 486356"/>
              <a:gd name="connsiteX16" fmla="*/ 364160 w 486356"/>
              <a:gd name="connsiteY16" fmla="*/ 267521 h 486356"/>
              <a:gd name="connsiteX17" fmla="*/ 327367 w 486356"/>
              <a:gd name="connsiteY17" fmla="*/ 418632 h 486356"/>
              <a:gd name="connsiteX18" fmla="*/ 436213 w 486356"/>
              <a:gd name="connsiteY18" fmla="*/ 267521 h 486356"/>
              <a:gd name="connsiteX19" fmla="*/ 158990 w 486356"/>
              <a:gd name="connsiteY19" fmla="*/ 67725 h 486356"/>
              <a:gd name="connsiteX20" fmla="*/ 158358 w 486356"/>
              <a:gd name="connsiteY20" fmla="*/ 68041 h 486356"/>
              <a:gd name="connsiteX21" fmla="*/ 50143 w 486356"/>
              <a:gd name="connsiteY21" fmla="*/ 218860 h 486356"/>
              <a:gd name="connsiteX22" fmla="*/ 122197 w 486356"/>
              <a:gd name="connsiteY22" fmla="*/ 218861 h 486356"/>
              <a:gd name="connsiteX23" fmla="*/ 158990 w 486356"/>
              <a:gd name="connsiteY23" fmla="*/ 67725 h 486356"/>
              <a:gd name="connsiteX24" fmla="*/ 243178 w 486356"/>
              <a:gd name="connsiteY24" fmla="*/ 48636 h 486356"/>
              <a:gd name="connsiteX25" fmla="*/ 200695 w 486356"/>
              <a:gd name="connsiteY25" fmla="*/ 92967 h 486356"/>
              <a:gd name="connsiteX26" fmla="*/ 170881 w 486356"/>
              <a:gd name="connsiteY26" fmla="*/ 218861 h 486356"/>
              <a:gd name="connsiteX27" fmla="*/ 315475 w 486356"/>
              <a:gd name="connsiteY27" fmla="*/ 218861 h 486356"/>
              <a:gd name="connsiteX28" fmla="*/ 285662 w 486356"/>
              <a:gd name="connsiteY28" fmla="*/ 92967 h 486356"/>
              <a:gd name="connsiteX29" fmla="*/ 245148 w 486356"/>
              <a:gd name="connsiteY29" fmla="*/ 48782 h 486356"/>
              <a:gd name="connsiteX30" fmla="*/ 243178 w 486356"/>
              <a:gd name="connsiteY30" fmla="*/ 48636 h 486356"/>
              <a:gd name="connsiteX31" fmla="*/ 327342 w 486356"/>
              <a:gd name="connsiteY31" fmla="*/ 67749 h 486356"/>
              <a:gd name="connsiteX32" fmla="*/ 327902 w 486356"/>
              <a:gd name="connsiteY32" fmla="*/ 68747 h 486356"/>
              <a:gd name="connsiteX33" fmla="*/ 364160 w 486356"/>
              <a:gd name="connsiteY33" fmla="*/ 218885 h 486356"/>
              <a:gd name="connsiteX34" fmla="*/ 436213 w 486356"/>
              <a:gd name="connsiteY34" fmla="*/ 218861 h 486356"/>
              <a:gd name="connsiteX35" fmla="*/ 327342 w 486356"/>
              <a:gd name="connsiteY35" fmla="*/ 67749 h 4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6356" h="486356">
                <a:moveTo>
                  <a:pt x="243178" y="0"/>
                </a:moveTo>
                <a:cubicBezTo>
                  <a:pt x="377486" y="0"/>
                  <a:pt x="486357" y="108871"/>
                  <a:pt x="486357" y="243178"/>
                </a:cubicBezTo>
                <a:cubicBezTo>
                  <a:pt x="486357" y="377486"/>
                  <a:pt x="377486" y="486357"/>
                  <a:pt x="243178" y="486357"/>
                </a:cubicBezTo>
                <a:cubicBezTo>
                  <a:pt x="108871" y="486357"/>
                  <a:pt x="0" y="377486"/>
                  <a:pt x="0" y="243178"/>
                </a:cubicBezTo>
                <a:cubicBezTo>
                  <a:pt x="0" y="108871"/>
                  <a:pt x="108871" y="0"/>
                  <a:pt x="243178" y="0"/>
                </a:cubicBezTo>
                <a:close/>
                <a:moveTo>
                  <a:pt x="315451" y="267496"/>
                </a:moveTo>
                <a:lnTo>
                  <a:pt x="170906" y="267496"/>
                </a:lnTo>
                <a:cubicBezTo>
                  <a:pt x="173581" y="316229"/>
                  <a:pt x="184305" y="360585"/>
                  <a:pt x="200695" y="393390"/>
                </a:cubicBezTo>
                <a:cubicBezTo>
                  <a:pt x="215967" y="423909"/>
                  <a:pt x="232308" y="437721"/>
                  <a:pt x="243178" y="437721"/>
                </a:cubicBezTo>
                <a:cubicBezTo>
                  <a:pt x="254073" y="437721"/>
                  <a:pt x="270390" y="423909"/>
                  <a:pt x="285662" y="393390"/>
                </a:cubicBezTo>
                <a:cubicBezTo>
                  <a:pt x="302052" y="360585"/>
                  <a:pt x="312776" y="316229"/>
                  <a:pt x="315451" y="267521"/>
                </a:cubicBezTo>
                <a:close/>
                <a:moveTo>
                  <a:pt x="122197" y="267496"/>
                </a:moveTo>
                <a:lnTo>
                  <a:pt x="50143" y="267521"/>
                </a:lnTo>
                <a:cubicBezTo>
                  <a:pt x="58437" y="333097"/>
                  <a:pt x="99432" y="389989"/>
                  <a:pt x="159014" y="418607"/>
                </a:cubicBezTo>
                <a:cubicBezTo>
                  <a:pt x="138685" y="379650"/>
                  <a:pt x="125140" y="326686"/>
                  <a:pt x="122197" y="267496"/>
                </a:cubicBezTo>
                <a:close/>
                <a:moveTo>
                  <a:pt x="436213" y="267521"/>
                </a:moveTo>
                <a:lnTo>
                  <a:pt x="364160" y="267521"/>
                </a:lnTo>
                <a:cubicBezTo>
                  <a:pt x="361241" y="326710"/>
                  <a:pt x="347672" y="379650"/>
                  <a:pt x="327367" y="418632"/>
                </a:cubicBezTo>
                <a:cubicBezTo>
                  <a:pt x="386938" y="389992"/>
                  <a:pt x="427920" y="333096"/>
                  <a:pt x="436213" y="267521"/>
                </a:cubicBezTo>
                <a:close/>
                <a:moveTo>
                  <a:pt x="158990" y="67725"/>
                </a:moveTo>
                <a:lnTo>
                  <a:pt x="158358" y="68041"/>
                </a:lnTo>
                <a:cubicBezTo>
                  <a:pt x="99102" y="96779"/>
                  <a:pt x="58388" y="153522"/>
                  <a:pt x="50143" y="218860"/>
                </a:cubicBezTo>
                <a:lnTo>
                  <a:pt x="122197" y="218861"/>
                </a:lnTo>
                <a:cubicBezTo>
                  <a:pt x="125115" y="159671"/>
                  <a:pt x="138685" y="106707"/>
                  <a:pt x="158990" y="67725"/>
                </a:cubicBezTo>
                <a:close/>
                <a:moveTo>
                  <a:pt x="243178" y="48636"/>
                </a:moveTo>
                <a:cubicBezTo>
                  <a:pt x="232284" y="48636"/>
                  <a:pt x="215967" y="62448"/>
                  <a:pt x="200695" y="92967"/>
                </a:cubicBezTo>
                <a:cubicBezTo>
                  <a:pt x="184329" y="125772"/>
                  <a:pt x="173581" y="170128"/>
                  <a:pt x="170881" y="218861"/>
                </a:cubicBezTo>
                <a:lnTo>
                  <a:pt x="315475" y="218861"/>
                </a:lnTo>
                <a:cubicBezTo>
                  <a:pt x="312776" y="170128"/>
                  <a:pt x="302052" y="125772"/>
                  <a:pt x="285662" y="92967"/>
                </a:cubicBezTo>
                <a:cubicBezTo>
                  <a:pt x="271290" y="64223"/>
                  <a:pt x="255994" y="50314"/>
                  <a:pt x="245148" y="48782"/>
                </a:cubicBezTo>
                <a:lnTo>
                  <a:pt x="243178" y="48636"/>
                </a:lnTo>
                <a:close/>
                <a:moveTo>
                  <a:pt x="327342" y="67749"/>
                </a:moveTo>
                <a:lnTo>
                  <a:pt x="327902" y="68747"/>
                </a:lnTo>
                <a:cubicBezTo>
                  <a:pt x="347915" y="107655"/>
                  <a:pt x="361266" y="160182"/>
                  <a:pt x="364160" y="218885"/>
                </a:cubicBezTo>
                <a:lnTo>
                  <a:pt x="436213" y="218861"/>
                </a:lnTo>
                <a:cubicBezTo>
                  <a:pt x="427928" y="153275"/>
                  <a:pt x="386932" y="96372"/>
                  <a:pt x="327342" y="67749"/>
                </a:cubicBezTo>
                <a:close/>
              </a:path>
            </a:pathLst>
          </a:custGeom>
          <a:solidFill>
            <a:schemeClr val="accent2"/>
          </a:solidFill>
          <a:ln w="56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6" name="图形 25">
            <a:extLst>
              <a:ext uri="{FF2B5EF4-FFF2-40B4-BE49-F238E27FC236}">
                <a16:creationId xmlns:a16="http://schemas.microsoft.com/office/drawing/2014/main" id="{FDDCC5B7-F5DA-D06E-E31B-3975CD0A5CEA}"/>
              </a:ext>
            </a:extLst>
          </p:cNvPr>
          <p:cNvSpPr/>
          <p:nvPr/>
        </p:nvSpPr>
        <p:spPr>
          <a:xfrm>
            <a:off x="5205715" y="4004536"/>
            <a:ext cx="385218" cy="336606"/>
          </a:xfrm>
          <a:custGeom>
            <a:avLst/>
            <a:gdLst>
              <a:gd name="connsiteX0" fmla="*/ 42720 w 498145"/>
              <a:gd name="connsiteY0" fmla="*/ 42744 h 435284"/>
              <a:gd name="connsiteX1" fmla="*/ 249063 w 498145"/>
              <a:gd name="connsiteY1" fmla="*/ 42726 h 435284"/>
              <a:gd name="connsiteX2" fmla="*/ 249081 w 498145"/>
              <a:gd name="connsiteY2" fmla="*/ 42744 h 435284"/>
              <a:gd name="connsiteX3" fmla="*/ 455424 w 498145"/>
              <a:gd name="connsiteY3" fmla="*/ 42772 h 435284"/>
              <a:gd name="connsiteX4" fmla="*/ 459673 w 498145"/>
              <a:gd name="connsiteY4" fmla="*/ 244655 h 435284"/>
              <a:gd name="connsiteX5" fmla="*/ 455418 w 498145"/>
              <a:gd name="connsiteY5" fmla="*/ 249105 h 435284"/>
              <a:gd name="connsiteX6" fmla="*/ 283466 w 498145"/>
              <a:gd name="connsiteY6" fmla="*/ 421032 h 435284"/>
              <a:gd name="connsiteX7" fmla="*/ 214685 w 498145"/>
              <a:gd name="connsiteY7" fmla="*/ 421046 h 435284"/>
              <a:gd name="connsiteX8" fmla="*/ 214671 w 498145"/>
              <a:gd name="connsiteY8" fmla="*/ 421032 h 435284"/>
              <a:gd name="connsiteX9" fmla="*/ 42744 w 498145"/>
              <a:gd name="connsiteY9" fmla="*/ 249105 h 435284"/>
              <a:gd name="connsiteX10" fmla="*/ 42726 w 498145"/>
              <a:gd name="connsiteY10" fmla="*/ 42761 h 435284"/>
              <a:gd name="connsiteX11" fmla="*/ 42744 w 498145"/>
              <a:gd name="connsiteY11" fmla="*/ 42744 h 435284"/>
              <a:gd name="connsiteX12" fmla="*/ 77129 w 498145"/>
              <a:gd name="connsiteY12" fmla="*/ 77154 h 435284"/>
              <a:gd name="connsiteX13" fmla="*/ 73457 w 498145"/>
              <a:gd name="connsiteY13" fmla="*/ 210829 h 435284"/>
              <a:gd name="connsiteX14" fmla="*/ 77105 w 498145"/>
              <a:gd name="connsiteY14" fmla="*/ 214720 h 435284"/>
              <a:gd name="connsiteX15" fmla="*/ 249081 w 498145"/>
              <a:gd name="connsiteY15" fmla="*/ 386647 h 435284"/>
              <a:gd name="connsiteX16" fmla="*/ 386622 w 498145"/>
              <a:gd name="connsiteY16" fmla="*/ 249105 h 435284"/>
              <a:gd name="connsiteX17" fmla="*/ 335069 w 498145"/>
              <a:gd name="connsiteY17" fmla="*/ 197503 h 435284"/>
              <a:gd name="connsiteX18" fmla="*/ 292050 w 498145"/>
              <a:gd name="connsiteY18" fmla="*/ 240497 h 435284"/>
              <a:gd name="connsiteX19" fmla="*/ 178875 w 498145"/>
              <a:gd name="connsiteY19" fmla="*/ 246916 h 435284"/>
              <a:gd name="connsiteX20" fmla="*/ 175082 w 498145"/>
              <a:gd name="connsiteY20" fmla="*/ 243707 h 435284"/>
              <a:gd name="connsiteX21" fmla="*/ 171677 w 498145"/>
              <a:gd name="connsiteY21" fmla="*/ 240497 h 435284"/>
              <a:gd name="connsiteX22" fmla="*/ 165209 w 498145"/>
              <a:gd name="connsiteY22" fmla="*/ 127492 h 435284"/>
              <a:gd name="connsiteX23" fmla="*/ 168418 w 498145"/>
              <a:gd name="connsiteY23" fmla="*/ 123601 h 435284"/>
              <a:gd name="connsiteX24" fmla="*/ 171701 w 498145"/>
              <a:gd name="connsiteY24" fmla="*/ 120123 h 435284"/>
              <a:gd name="connsiteX25" fmla="*/ 214671 w 498145"/>
              <a:gd name="connsiteY25" fmla="*/ 77154 h 435284"/>
              <a:gd name="connsiteX26" fmla="*/ 84668 w 498145"/>
              <a:gd name="connsiteY26" fmla="*/ 70345 h 435284"/>
              <a:gd name="connsiteX27" fmla="*/ 80631 w 498145"/>
              <a:gd name="connsiteY27" fmla="*/ 73798 h 435284"/>
              <a:gd name="connsiteX28" fmla="*/ 77129 w 498145"/>
              <a:gd name="connsiteY28" fmla="*/ 77154 h 435284"/>
              <a:gd name="connsiteX29" fmla="*/ 206622 w 498145"/>
              <a:gd name="connsiteY29" fmla="*/ 153949 h 435284"/>
              <a:gd name="connsiteX30" fmla="*/ 204433 w 498145"/>
              <a:gd name="connsiteY30" fmla="*/ 156284 h 435284"/>
              <a:gd name="connsiteX31" fmla="*/ 207821 w 498145"/>
              <a:gd name="connsiteY31" fmla="*/ 207758 h 435284"/>
              <a:gd name="connsiteX32" fmla="*/ 254893 w 498145"/>
              <a:gd name="connsiteY32" fmla="*/ 208616 h 435284"/>
              <a:gd name="connsiteX33" fmla="*/ 257665 w 498145"/>
              <a:gd name="connsiteY33" fmla="*/ 206111 h 435284"/>
              <a:gd name="connsiteX34" fmla="*/ 317852 w 498145"/>
              <a:gd name="connsiteY34" fmla="*/ 145924 h 435284"/>
              <a:gd name="connsiteX35" fmla="*/ 352237 w 498145"/>
              <a:gd name="connsiteY35" fmla="*/ 145924 h 435284"/>
              <a:gd name="connsiteX36" fmla="*/ 421032 w 498145"/>
              <a:gd name="connsiteY36" fmla="*/ 214695 h 435284"/>
              <a:gd name="connsiteX37" fmla="*/ 424364 w 498145"/>
              <a:gd name="connsiteY37" fmla="*/ 211194 h 435284"/>
              <a:gd name="connsiteX38" fmla="*/ 427841 w 498145"/>
              <a:gd name="connsiteY38" fmla="*/ 84692 h 435284"/>
              <a:gd name="connsiteX39" fmla="*/ 424364 w 498145"/>
              <a:gd name="connsiteY39" fmla="*/ 80655 h 435284"/>
              <a:gd name="connsiteX40" fmla="*/ 421032 w 498145"/>
              <a:gd name="connsiteY40" fmla="*/ 77154 h 435284"/>
              <a:gd name="connsiteX41" fmla="*/ 287333 w 498145"/>
              <a:gd name="connsiteY41" fmla="*/ 73482 h 435284"/>
              <a:gd name="connsiteX42" fmla="*/ 283442 w 498145"/>
              <a:gd name="connsiteY42" fmla="*/ 77129 h 435284"/>
              <a:gd name="connsiteX43" fmla="*/ 206622 w 498145"/>
              <a:gd name="connsiteY43" fmla="*/ 153974 h 43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98145" h="435284">
                <a:moveTo>
                  <a:pt x="42720" y="42744"/>
                </a:moveTo>
                <a:cubicBezTo>
                  <a:pt x="99695" y="-14241"/>
                  <a:pt x="192078" y="-14249"/>
                  <a:pt x="249063" y="42726"/>
                </a:cubicBezTo>
                <a:cubicBezTo>
                  <a:pt x="249069" y="42732"/>
                  <a:pt x="249075" y="42738"/>
                  <a:pt x="249081" y="42744"/>
                </a:cubicBezTo>
                <a:cubicBezTo>
                  <a:pt x="306069" y="-14228"/>
                  <a:pt x="398452" y="-14216"/>
                  <a:pt x="455424" y="42772"/>
                </a:cubicBezTo>
                <a:cubicBezTo>
                  <a:pt x="510698" y="98061"/>
                  <a:pt x="512571" y="187090"/>
                  <a:pt x="459673" y="244655"/>
                </a:cubicBezTo>
                <a:lnTo>
                  <a:pt x="455418" y="249105"/>
                </a:lnTo>
                <a:lnTo>
                  <a:pt x="283466" y="421032"/>
                </a:lnTo>
                <a:cubicBezTo>
                  <a:pt x="264477" y="440029"/>
                  <a:pt x="233682" y="440036"/>
                  <a:pt x="214685" y="421046"/>
                </a:cubicBezTo>
                <a:cubicBezTo>
                  <a:pt x="214680" y="421041"/>
                  <a:pt x="214676" y="421037"/>
                  <a:pt x="214671" y="421032"/>
                </a:cubicBezTo>
                <a:lnTo>
                  <a:pt x="42744" y="249105"/>
                </a:lnTo>
                <a:cubicBezTo>
                  <a:pt x="-14241" y="192130"/>
                  <a:pt x="-14249" y="99746"/>
                  <a:pt x="42726" y="42761"/>
                </a:cubicBezTo>
                <a:cubicBezTo>
                  <a:pt x="42732" y="42756"/>
                  <a:pt x="42738" y="42750"/>
                  <a:pt x="42744" y="42744"/>
                </a:cubicBezTo>
                <a:close/>
                <a:moveTo>
                  <a:pt x="77129" y="77154"/>
                </a:moveTo>
                <a:cubicBezTo>
                  <a:pt x="40614" y="113672"/>
                  <a:pt x="39002" y="172360"/>
                  <a:pt x="73457" y="210829"/>
                </a:cubicBezTo>
                <a:lnTo>
                  <a:pt x="77105" y="214720"/>
                </a:lnTo>
                <a:lnTo>
                  <a:pt x="249081" y="386647"/>
                </a:lnTo>
                <a:lnTo>
                  <a:pt x="386622" y="249105"/>
                </a:lnTo>
                <a:lnTo>
                  <a:pt x="335069" y="197503"/>
                </a:lnTo>
                <a:lnTo>
                  <a:pt x="292050" y="240497"/>
                </a:lnTo>
                <a:cubicBezTo>
                  <a:pt x="261445" y="271102"/>
                  <a:pt x="212745" y="273864"/>
                  <a:pt x="178875" y="246916"/>
                </a:cubicBezTo>
                <a:lnTo>
                  <a:pt x="175082" y="243707"/>
                </a:lnTo>
                <a:lnTo>
                  <a:pt x="171677" y="240497"/>
                </a:lnTo>
                <a:cubicBezTo>
                  <a:pt x="141200" y="209908"/>
                  <a:pt x="138421" y="161358"/>
                  <a:pt x="165209" y="127492"/>
                </a:cubicBezTo>
                <a:lnTo>
                  <a:pt x="168418" y="123601"/>
                </a:lnTo>
                <a:lnTo>
                  <a:pt x="171701" y="120123"/>
                </a:lnTo>
                <a:lnTo>
                  <a:pt x="214671" y="77154"/>
                </a:lnTo>
                <a:cubicBezTo>
                  <a:pt x="179466" y="41947"/>
                  <a:pt x="123359" y="39008"/>
                  <a:pt x="84668" y="70345"/>
                </a:cubicBezTo>
                <a:lnTo>
                  <a:pt x="80631" y="73798"/>
                </a:lnTo>
                <a:lnTo>
                  <a:pt x="77129" y="77154"/>
                </a:lnTo>
                <a:close/>
                <a:moveTo>
                  <a:pt x="206622" y="153949"/>
                </a:moveTo>
                <a:lnTo>
                  <a:pt x="204433" y="156284"/>
                </a:lnTo>
                <a:cubicBezTo>
                  <a:pt x="191155" y="171434"/>
                  <a:pt x="192672" y="194480"/>
                  <a:pt x="207821" y="207758"/>
                </a:cubicBezTo>
                <a:cubicBezTo>
                  <a:pt x="221203" y="219487"/>
                  <a:pt x="241093" y="219849"/>
                  <a:pt x="254893" y="208616"/>
                </a:cubicBezTo>
                <a:lnTo>
                  <a:pt x="257665" y="206111"/>
                </a:lnTo>
                <a:lnTo>
                  <a:pt x="317852" y="145924"/>
                </a:lnTo>
                <a:cubicBezTo>
                  <a:pt x="327348" y="136431"/>
                  <a:pt x="342741" y="136431"/>
                  <a:pt x="352237" y="145924"/>
                </a:cubicBezTo>
                <a:lnTo>
                  <a:pt x="421032" y="214695"/>
                </a:lnTo>
                <a:lnTo>
                  <a:pt x="424364" y="211194"/>
                </a:lnTo>
                <a:cubicBezTo>
                  <a:pt x="456543" y="175647"/>
                  <a:pt x="458019" y="121953"/>
                  <a:pt x="427841" y="84692"/>
                </a:cubicBezTo>
                <a:lnTo>
                  <a:pt x="424364" y="80655"/>
                </a:lnTo>
                <a:lnTo>
                  <a:pt x="421032" y="77154"/>
                </a:lnTo>
                <a:cubicBezTo>
                  <a:pt x="384510" y="40624"/>
                  <a:pt x="325805" y="39011"/>
                  <a:pt x="287333" y="73482"/>
                </a:cubicBezTo>
                <a:lnTo>
                  <a:pt x="283442" y="77129"/>
                </a:lnTo>
                <a:lnTo>
                  <a:pt x="206622" y="153974"/>
                </a:lnTo>
                <a:close/>
              </a:path>
            </a:pathLst>
          </a:custGeom>
          <a:solidFill>
            <a:schemeClr val="accent2"/>
          </a:solidFill>
          <a:ln w="56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7" name="图形 27">
            <a:extLst>
              <a:ext uri="{FF2B5EF4-FFF2-40B4-BE49-F238E27FC236}">
                <a16:creationId xmlns:a16="http://schemas.microsoft.com/office/drawing/2014/main" id="{D410AE71-C8BF-63BE-7BDA-DF5FB5043565}"/>
              </a:ext>
            </a:extLst>
          </p:cNvPr>
          <p:cNvSpPr/>
          <p:nvPr/>
        </p:nvSpPr>
        <p:spPr>
          <a:xfrm>
            <a:off x="6582774" y="4006020"/>
            <a:ext cx="367002" cy="333639"/>
          </a:xfrm>
          <a:custGeom>
            <a:avLst/>
            <a:gdLst>
              <a:gd name="connsiteX0" fmla="*/ 243178 w 534992"/>
              <a:gd name="connsiteY0" fmla="*/ 218861 h 486356"/>
              <a:gd name="connsiteX1" fmla="*/ 340450 w 534992"/>
              <a:gd name="connsiteY1" fmla="*/ 316132 h 486356"/>
              <a:gd name="connsiteX2" fmla="*/ 340450 w 534992"/>
              <a:gd name="connsiteY2" fmla="*/ 437721 h 486356"/>
              <a:gd name="connsiteX3" fmla="*/ 291814 w 534992"/>
              <a:gd name="connsiteY3" fmla="*/ 486357 h 486356"/>
              <a:gd name="connsiteX4" fmla="*/ 48636 w 534992"/>
              <a:gd name="connsiteY4" fmla="*/ 486357 h 486356"/>
              <a:gd name="connsiteX5" fmla="*/ 0 w 534992"/>
              <a:gd name="connsiteY5" fmla="*/ 437721 h 486356"/>
              <a:gd name="connsiteX6" fmla="*/ 0 w 534992"/>
              <a:gd name="connsiteY6" fmla="*/ 316132 h 486356"/>
              <a:gd name="connsiteX7" fmla="*/ 97271 w 534992"/>
              <a:gd name="connsiteY7" fmla="*/ 218861 h 486356"/>
              <a:gd name="connsiteX8" fmla="*/ 243178 w 534992"/>
              <a:gd name="connsiteY8" fmla="*/ 218861 h 486356"/>
              <a:gd name="connsiteX9" fmla="*/ 376926 w 534992"/>
              <a:gd name="connsiteY9" fmla="*/ 267496 h 486356"/>
              <a:gd name="connsiteX10" fmla="*/ 437721 w 534992"/>
              <a:gd name="connsiteY10" fmla="*/ 267496 h 486356"/>
              <a:gd name="connsiteX11" fmla="*/ 534992 w 534992"/>
              <a:gd name="connsiteY11" fmla="*/ 364768 h 486356"/>
              <a:gd name="connsiteX12" fmla="*/ 534992 w 534992"/>
              <a:gd name="connsiteY12" fmla="*/ 437721 h 486356"/>
              <a:gd name="connsiteX13" fmla="*/ 486357 w 534992"/>
              <a:gd name="connsiteY13" fmla="*/ 486357 h 486356"/>
              <a:gd name="connsiteX14" fmla="*/ 389085 w 534992"/>
              <a:gd name="connsiteY14" fmla="*/ 486357 h 486356"/>
              <a:gd name="connsiteX15" fmla="*/ 389085 w 534992"/>
              <a:gd name="connsiteY15" fmla="*/ 437721 h 486356"/>
              <a:gd name="connsiteX16" fmla="*/ 486357 w 534992"/>
              <a:gd name="connsiteY16" fmla="*/ 437721 h 486356"/>
              <a:gd name="connsiteX17" fmla="*/ 486357 w 534992"/>
              <a:gd name="connsiteY17" fmla="*/ 364768 h 486356"/>
              <a:gd name="connsiteX18" fmla="*/ 440153 w 534992"/>
              <a:gd name="connsiteY18" fmla="*/ 316132 h 486356"/>
              <a:gd name="connsiteX19" fmla="*/ 389085 w 534992"/>
              <a:gd name="connsiteY19" fmla="*/ 316132 h 486356"/>
              <a:gd name="connsiteX20" fmla="*/ 376926 w 534992"/>
              <a:gd name="connsiteY20" fmla="*/ 267496 h 486356"/>
              <a:gd name="connsiteX21" fmla="*/ 243178 w 534992"/>
              <a:gd name="connsiteY21" fmla="*/ 267496 h 486356"/>
              <a:gd name="connsiteX22" fmla="*/ 97271 w 534992"/>
              <a:gd name="connsiteY22" fmla="*/ 267496 h 486356"/>
              <a:gd name="connsiteX23" fmla="*/ 48636 w 534992"/>
              <a:gd name="connsiteY23" fmla="*/ 313700 h 486356"/>
              <a:gd name="connsiteX24" fmla="*/ 48636 w 534992"/>
              <a:gd name="connsiteY24" fmla="*/ 437721 h 486356"/>
              <a:gd name="connsiteX25" fmla="*/ 291814 w 534992"/>
              <a:gd name="connsiteY25" fmla="*/ 437721 h 486356"/>
              <a:gd name="connsiteX26" fmla="*/ 291814 w 534992"/>
              <a:gd name="connsiteY26" fmla="*/ 316132 h 486356"/>
              <a:gd name="connsiteX27" fmla="*/ 245610 w 534992"/>
              <a:gd name="connsiteY27" fmla="*/ 267496 h 486356"/>
              <a:gd name="connsiteX28" fmla="*/ 243178 w 534992"/>
              <a:gd name="connsiteY28" fmla="*/ 267496 h 486356"/>
              <a:gd name="connsiteX29" fmla="*/ 393949 w 534992"/>
              <a:gd name="connsiteY29" fmla="*/ 97271 h 486356"/>
              <a:gd name="connsiteX30" fmla="*/ 466902 w 534992"/>
              <a:gd name="connsiteY30" fmla="*/ 170225 h 486356"/>
              <a:gd name="connsiteX31" fmla="*/ 393949 w 534992"/>
              <a:gd name="connsiteY31" fmla="*/ 243178 h 486356"/>
              <a:gd name="connsiteX32" fmla="*/ 320995 w 534992"/>
              <a:gd name="connsiteY32" fmla="*/ 170225 h 486356"/>
              <a:gd name="connsiteX33" fmla="*/ 393949 w 534992"/>
              <a:gd name="connsiteY33" fmla="*/ 97271 h 486356"/>
              <a:gd name="connsiteX34" fmla="*/ 170225 w 534992"/>
              <a:gd name="connsiteY34" fmla="*/ 0 h 486356"/>
              <a:gd name="connsiteX35" fmla="*/ 267496 w 534992"/>
              <a:gd name="connsiteY35" fmla="*/ 97271 h 486356"/>
              <a:gd name="connsiteX36" fmla="*/ 170225 w 534992"/>
              <a:gd name="connsiteY36" fmla="*/ 194543 h 486356"/>
              <a:gd name="connsiteX37" fmla="*/ 72954 w 534992"/>
              <a:gd name="connsiteY37" fmla="*/ 97271 h 486356"/>
              <a:gd name="connsiteX38" fmla="*/ 170225 w 534992"/>
              <a:gd name="connsiteY38" fmla="*/ 0 h 486356"/>
              <a:gd name="connsiteX39" fmla="*/ 393949 w 534992"/>
              <a:gd name="connsiteY39" fmla="*/ 145907 h 486356"/>
              <a:gd name="connsiteX40" fmla="*/ 369631 w 534992"/>
              <a:gd name="connsiteY40" fmla="*/ 170225 h 486356"/>
              <a:gd name="connsiteX41" fmla="*/ 393949 w 534992"/>
              <a:gd name="connsiteY41" fmla="*/ 194543 h 486356"/>
              <a:gd name="connsiteX42" fmla="*/ 418267 w 534992"/>
              <a:gd name="connsiteY42" fmla="*/ 170225 h 486356"/>
              <a:gd name="connsiteX43" fmla="*/ 393949 w 534992"/>
              <a:gd name="connsiteY43" fmla="*/ 145907 h 486356"/>
              <a:gd name="connsiteX44" fmla="*/ 170225 w 534992"/>
              <a:gd name="connsiteY44" fmla="*/ 48636 h 486356"/>
              <a:gd name="connsiteX45" fmla="*/ 121589 w 534992"/>
              <a:gd name="connsiteY45" fmla="*/ 97271 h 486356"/>
              <a:gd name="connsiteX46" fmla="*/ 170225 w 534992"/>
              <a:gd name="connsiteY46" fmla="*/ 145907 h 486356"/>
              <a:gd name="connsiteX47" fmla="*/ 218861 w 534992"/>
              <a:gd name="connsiteY47" fmla="*/ 97271 h 486356"/>
              <a:gd name="connsiteX48" fmla="*/ 170225 w 534992"/>
              <a:gd name="connsiteY48" fmla="*/ 48636 h 4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34992" h="486356">
                <a:moveTo>
                  <a:pt x="243178" y="218861"/>
                </a:moveTo>
                <a:cubicBezTo>
                  <a:pt x="296678" y="218861"/>
                  <a:pt x="340450" y="262633"/>
                  <a:pt x="340450" y="316132"/>
                </a:cubicBezTo>
                <a:lnTo>
                  <a:pt x="340450" y="437721"/>
                </a:lnTo>
                <a:cubicBezTo>
                  <a:pt x="340450" y="464471"/>
                  <a:pt x="318564" y="486357"/>
                  <a:pt x="291814" y="486357"/>
                </a:cubicBezTo>
                <a:lnTo>
                  <a:pt x="48636" y="486357"/>
                </a:lnTo>
                <a:cubicBezTo>
                  <a:pt x="21886" y="486357"/>
                  <a:pt x="0" y="464471"/>
                  <a:pt x="0" y="437721"/>
                </a:cubicBezTo>
                <a:lnTo>
                  <a:pt x="0" y="316132"/>
                </a:lnTo>
                <a:cubicBezTo>
                  <a:pt x="0" y="262633"/>
                  <a:pt x="43772" y="218861"/>
                  <a:pt x="97271" y="218861"/>
                </a:cubicBezTo>
                <a:lnTo>
                  <a:pt x="243178" y="218861"/>
                </a:lnTo>
                <a:close/>
                <a:moveTo>
                  <a:pt x="376926" y="267496"/>
                </a:moveTo>
                <a:lnTo>
                  <a:pt x="437721" y="267496"/>
                </a:lnTo>
                <a:cubicBezTo>
                  <a:pt x="491220" y="267496"/>
                  <a:pt x="534992" y="311268"/>
                  <a:pt x="534992" y="364768"/>
                </a:cubicBezTo>
                <a:lnTo>
                  <a:pt x="534992" y="437721"/>
                </a:lnTo>
                <a:cubicBezTo>
                  <a:pt x="534992" y="464471"/>
                  <a:pt x="513106" y="486357"/>
                  <a:pt x="486357" y="486357"/>
                </a:cubicBezTo>
                <a:lnTo>
                  <a:pt x="389085" y="486357"/>
                </a:lnTo>
                <a:lnTo>
                  <a:pt x="389085" y="437721"/>
                </a:lnTo>
                <a:lnTo>
                  <a:pt x="486357" y="437721"/>
                </a:lnTo>
                <a:lnTo>
                  <a:pt x="486357" y="364768"/>
                </a:lnTo>
                <a:cubicBezTo>
                  <a:pt x="486357" y="338018"/>
                  <a:pt x="466902" y="318564"/>
                  <a:pt x="440153" y="316132"/>
                </a:cubicBezTo>
                <a:lnTo>
                  <a:pt x="389085" y="316132"/>
                </a:lnTo>
                <a:cubicBezTo>
                  <a:pt x="389085" y="299109"/>
                  <a:pt x="384222" y="282087"/>
                  <a:pt x="376926" y="267496"/>
                </a:cubicBezTo>
                <a:close/>
                <a:moveTo>
                  <a:pt x="243178" y="267496"/>
                </a:moveTo>
                <a:lnTo>
                  <a:pt x="97271" y="267496"/>
                </a:lnTo>
                <a:cubicBezTo>
                  <a:pt x="70522" y="267496"/>
                  <a:pt x="51067" y="286950"/>
                  <a:pt x="48636" y="313700"/>
                </a:cubicBezTo>
                <a:lnTo>
                  <a:pt x="48636" y="437721"/>
                </a:lnTo>
                <a:lnTo>
                  <a:pt x="291814" y="437721"/>
                </a:lnTo>
                <a:lnTo>
                  <a:pt x="291814" y="316132"/>
                </a:lnTo>
                <a:cubicBezTo>
                  <a:pt x="291814" y="289382"/>
                  <a:pt x="272360" y="269928"/>
                  <a:pt x="245610" y="267496"/>
                </a:cubicBezTo>
                <a:lnTo>
                  <a:pt x="243178" y="267496"/>
                </a:lnTo>
                <a:close/>
                <a:moveTo>
                  <a:pt x="393949" y="97271"/>
                </a:moveTo>
                <a:cubicBezTo>
                  <a:pt x="435289" y="97271"/>
                  <a:pt x="466902" y="128885"/>
                  <a:pt x="466902" y="170225"/>
                </a:cubicBezTo>
                <a:cubicBezTo>
                  <a:pt x="466902" y="211565"/>
                  <a:pt x="435289" y="243178"/>
                  <a:pt x="393949" y="243178"/>
                </a:cubicBezTo>
                <a:cubicBezTo>
                  <a:pt x="352609" y="243178"/>
                  <a:pt x="320995" y="211565"/>
                  <a:pt x="320995" y="170225"/>
                </a:cubicBezTo>
                <a:cubicBezTo>
                  <a:pt x="320995" y="128885"/>
                  <a:pt x="355040" y="97271"/>
                  <a:pt x="393949" y="97271"/>
                </a:cubicBezTo>
                <a:close/>
                <a:moveTo>
                  <a:pt x="170225" y="0"/>
                </a:moveTo>
                <a:cubicBezTo>
                  <a:pt x="223724" y="0"/>
                  <a:pt x="267496" y="43772"/>
                  <a:pt x="267496" y="97271"/>
                </a:cubicBezTo>
                <a:cubicBezTo>
                  <a:pt x="267496" y="150771"/>
                  <a:pt x="223724" y="194543"/>
                  <a:pt x="170225" y="194543"/>
                </a:cubicBezTo>
                <a:cubicBezTo>
                  <a:pt x="116726" y="194543"/>
                  <a:pt x="72954" y="150771"/>
                  <a:pt x="72954" y="97271"/>
                </a:cubicBezTo>
                <a:cubicBezTo>
                  <a:pt x="72954" y="43772"/>
                  <a:pt x="116726" y="0"/>
                  <a:pt x="170225" y="0"/>
                </a:cubicBezTo>
                <a:close/>
                <a:moveTo>
                  <a:pt x="393949" y="145907"/>
                </a:moveTo>
                <a:cubicBezTo>
                  <a:pt x="379358" y="145907"/>
                  <a:pt x="369631" y="155634"/>
                  <a:pt x="369631" y="170225"/>
                </a:cubicBezTo>
                <a:cubicBezTo>
                  <a:pt x="369631" y="184816"/>
                  <a:pt x="379358" y="194543"/>
                  <a:pt x="393949" y="194543"/>
                </a:cubicBezTo>
                <a:cubicBezTo>
                  <a:pt x="408540" y="194543"/>
                  <a:pt x="418267" y="184816"/>
                  <a:pt x="418267" y="170225"/>
                </a:cubicBezTo>
                <a:cubicBezTo>
                  <a:pt x="418267" y="155634"/>
                  <a:pt x="408540" y="145907"/>
                  <a:pt x="393949" y="145907"/>
                </a:cubicBezTo>
                <a:close/>
                <a:moveTo>
                  <a:pt x="170225" y="48636"/>
                </a:moveTo>
                <a:cubicBezTo>
                  <a:pt x="143475" y="48636"/>
                  <a:pt x="121589" y="70522"/>
                  <a:pt x="121589" y="97271"/>
                </a:cubicBezTo>
                <a:cubicBezTo>
                  <a:pt x="121589" y="124021"/>
                  <a:pt x="143475" y="145907"/>
                  <a:pt x="170225" y="145907"/>
                </a:cubicBezTo>
                <a:cubicBezTo>
                  <a:pt x="196974" y="145907"/>
                  <a:pt x="218861" y="124021"/>
                  <a:pt x="218861" y="97271"/>
                </a:cubicBezTo>
                <a:cubicBezTo>
                  <a:pt x="218861" y="70522"/>
                  <a:pt x="196974" y="48636"/>
                  <a:pt x="170225" y="48636"/>
                </a:cubicBezTo>
                <a:close/>
              </a:path>
            </a:pathLst>
          </a:custGeom>
          <a:solidFill>
            <a:schemeClr val="accent2"/>
          </a:solidFill>
          <a:ln w="56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B3D871C4-6FE4-9BE2-5821-B4E9E850389C}"/>
              </a:ext>
            </a:extLst>
          </p:cNvPr>
          <p:cNvSpPr/>
          <p:nvPr/>
        </p:nvSpPr>
        <p:spPr>
          <a:xfrm>
            <a:off x="9304820" y="4029241"/>
            <a:ext cx="493576" cy="287196"/>
          </a:xfrm>
          <a:custGeom>
            <a:avLst/>
            <a:gdLst>
              <a:gd name="connsiteX0" fmla="*/ 43478 w 318179"/>
              <a:gd name="connsiteY0" fmla="*/ 99996 h 185138"/>
              <a:gd name="connsiteX1" fmla="*/ 33403 w 318179"/>
              <a:gd name="connsiteY1" fmla="*/ 112589 h 185138"/>
              <a:gd name="connsiteX2" fmla="*/ 36066 w 318179"/>
              <a:gd name="connsiteY2" fmla="*/ 120433 h 185138"/>
              <a:gd name="connsiteX3" fmla="*/ 30668 w 318179"/>
              <a:gd name="connsiteY3" fmla="*/ 152240 h 185138"/>
              <a:gd name="connsiteX4" fmla="*/ 31748 w 318179"/>
              <a:gd name="connsiteY4" fmla="*/ 156054 h 185138"/>
              <a:gd name="connsiteX5" fmla="*/ 35274 w 318179"/>
              <a:gd name="connsiteY5" fmla="*/ 157709 h 185138"/>
              <a:gd name="connsiteX6" fmla="*/ 57151 w 318179"/>
              <a:gd name="connsiteY6" fmla="*/ 157709 h 185138"/>
              <a:gd name="connsiteX7" fmla="*/ 60677 w 318179"/>
              <a:gd name="connsiteY7" fmla="*/ 156126 h 185138"/>
              <a:gd name="connsiteX8" fmla="*/ 61828 w 318179"/>
              <a:gd name="connsiteY8" fmla="*/ 152384 h 185138"/>
              <a:gd name="connsiteX9" fmla="*/ 57223 w 318179"/>
              <a:gd name="connsiteY9" fmla="*/ 119210 h 185138"/>
              <a:gd name="connsiteX10" fmla="*/ 59022 w 318179"/>
              <a:gd name="connsiteY10" fmla="*/ 112589 h 185138"/>
              <a:gd name="connsiteX11" fmla="*/ 52833 w 318179"/>
              <a:gd name="connsiteY11" fmla="*/ 101651 h 185138"/>
              <a:gd name="connsiteX12" fmla="*/ 52833 w 318179"/>
              <a:gd name="connsiteY12" fmla="*/ 84380 h 185138"/>
              <a:gd name="connsiteX13" fmla="*/ 81618 w 318179"/>
              <a:gd name="connsiteY13" fmla="*/ 96973 h 185138"/>
              <a:gd name="connsiteX14" fmla="*/ 81618 w 318179"/>
              <a:gd name="connsiteY14" fmla="*/ 168936 h 185138"/>
              <a:gd name="connsiteX15" fmla="*/ 97737 w 318179"/>
              <a:gd name="connsiteY15" fmla="*/ 185055 h 185138"/>
              <a:gd name="connsiteX16" fmla="*/ 230076 w 318179"/>
              <a:gd name="connsiteY16" fmla="*/ 185055 h 185138"/>
              <a:gd name="connsiteX17" fmla="*/ 246195 w 318179"/>
              <a:gd name="connsiteY17" fmla="*/ 168936 h 185138"/>
              <a:gd name="connsiteX18" fmla="*/ 246195 w 318179"/>
              <a:gd name="connsiteY18" fmla="*/ 92584 h 185138"/>
              <a:gd name="connsiteX19" fmla="*/ 315279 w 318179"/>
              <a:gd name="connsiteY19" fmla="*/ 62575 h 185138"/>
              <a:gd name="connsiteX20" fmla="*/ 318086 w 318179"/>
              <a:gd name="connsiteY20" fmla="*/ 58114 h 185138"/>
              <a:gd name="connsiteX21" fmla="*/ 314919 w 318179"/>
              <a:gd name="connsiteY21" fmla="*/ 53868 h 185138"/>
              <a:gd name="connsiteX22" fmla="*/ 157754 w 318179"/>
              <a:gd name="connsiteY22" fmla="*/ 184 h 185138"/>
              <a:gd name="connsiteX23" fmla="*/ 154587 w 318179"/>
              <a:gd name="connsiteY23" fmla="*/ 184 h 185138"/>
              <a:gd name="connsiteX24" fmla="*/ 4618 w 318179"/>
              <a:gd name="connsiteY24" fmla="*/ 53580 h 185138"/>
              <a:gd name="connsiteX25" fmla="*/ 13 w 318179"/>
              <a:gd name="connsiteY25" fmla="*/ 57322 h 185138"/>
              <a:gd name="connsiteX26" fmla="*/ 2747 w 318179"/>
              <a:gd name="connsiteY26" fmla="*/ 62575 h 185138"/>
              <a:gd name="connsiteX27" fmla="*/ 43622 w 318179"/>
              <a:gd name="connsiteY27" fmla="*/ 80350 h 185138"/>
              <a:gd name="connsiteX28" fmla="*/ 40599 w 318179"/>
              <a:gd name="connsiteY28" fmla="*/ 148354 h 185138"/>
              <a:gd name="connsiteX29" fmla="*/ 45493 w 318179"/>
              <a:gd name="connsiteY29" fmla="*/ 119569 h 185138"/>
              <a:gd name="connsiteX30" fmla="*/ 43838 w 318179"/>
              <a:gd name="connsiteY30" fmla="*/ 115180 h 185138"/>
              <a:gd name="connsiteX31" fmla="*/ 42614 w 318179"/>
              <a:gd name="connsiteY31" fmla="*/ 112445 h 185138"/>
              <a:gd name="connsiteX32" fmla="*/ 46068 w 318179"/>
              <a:gd name="connsiteY32" fmla="*/ 108991 h 185138"/>
              <a:gd name="connsiteX33" fmla="*/ 49595 w 318179"/>
              <a:gd name="connsiteY33" fmla="*/ 112445 h 185138"/>
              <a:gd name="connsiteX34" fmla="*/ 48731 w 318179"/>
              <a:gd name="connsiteY34" fmla="*/ 114748 h 185138"/>
              <a:gd name="connsiteX35" fmla="*/ 47580 w 318179"/>
              <a:gd name="connsiteY35" fmla="*/ 118490 h 185138"/>
              <a:gd name="connsiteX36" fmla="*/ 51681 w 318179"/>
              <a:gd name="connsiteY36" fmla="*/ 148210 h 185138"/>
              <a:gd name="connsiteX37" fmla="*/ 236984 w 318179"/>
              <a:gd name="connsiteY37" fmla="*/ 169008 h 185138"/>
              <a:gd name="connsiteX38" fmla="*/ 230220 w 318179"/>
              <a:gd name="connsiteY38" fmla="*/ 175700 h 185138"/>
              <a:gd name="connsiteX39" fmla="*/ 98169 w 318179"/>
              <a:gd name="connsiteY39" fmla="*/ 175700 h 185138"/>
              <a:gd name="connsiteX40" fmla="*/ 91477 w 318179"/>
              <a:gd name="connsiteY40" fmla="*/ 169008 h 185138"/>
              <a:gd name="connsiteX41" fmla="*/ 91477 w 318179"/>
              <a:gd name="connsiteY41" fmla="*/ 101075 h 185138"/>
              <a:gd name="connsiteX42" fmla="*/ 157394 w 318179"/>
              <a:gd name="connsiteY42" fmla="*/ 129860 h 185138"/>
              <a:gd name="connsiteX43" fmla="*/ 159265 w 318179"/>
              <a:gd name="connsiteY43" fmla="*/ 130292 h 185138"/>
              <a:gd name="connsiteX44" fmla="*/ 161136 w 318179"/>
              <a:gd name="connsiteY44" fmla="*/ 129860 h 185138"/>
              <a:gd name="connsiteX45" fmla="*/ 237272 w 318179"/>
              <a:gd name="connsiteY45" fmla="*/ 96901 h 185138"/>
              <a:gd name="connsiteX46" fmla="*/ 19011 w 318179"/>
              <a:gd name="connsiteY46" fmla="*/ 59337 h 185138"/>
              <a:gd name="connsiteX47" fmla="*/ 156602 w 318179"/>
              <a:gd name="connsiteY47" fmla="*/ 9971 h 185138"/>
              <a:gd name="connsiteX48" fmla="*/ 300527 w 318179"/>
              <a:gd name="connsiteY48" fmla="*/ 59193 h 185138"/>
              <a:gd name="connsiteX49" fmla="*/ 158905 w 318179"/>
              <a:gd name="connsiteY49" fmla="*/ 120577 h 185138"/>
              <a:gd name="connsiteX50" fmla="*/ 65354 w 318179"/>
              <a:gd name="connsiteY50" fmla="*/ 80062 h 185138"/>
              <a:gd name="connsiteX51" fmla="*/ 144513 w 318179"/>
              <a:gd name="connsiteY51" fmla="*/ 69628 h 185138"/>
              <a:gd name="connsiteX52" fmla="*/ 158905 w 318179"/>
              <a:gd name="connsiteY52" fmla="*/ 73082 h 185138"/>
              <a:gd name="connsiteX53" fmla="*/ 177975 w 318179"/>
              <a:gd name="connsiteY53" fmla="*/ 63007 h 185138"/>
              <a:gd name="connsiteX54" fmla="*/ 158905 w 318179"/>
              <a:gd name="connsiteY54" fmla="*/ 52932 h 185138"/>
              <a:gd name="connsiteX55" fmla="*/ 140267 w 318179"/>
              <a:gd name="connsiteY55" fmla="*/ 60704 h 185138"/>
              <a:gd name="connsiteX56" fmla="*/ 48731 w 318179"/>
              <a:gd name="connsiteY56" fmla="*/ 72794 h 185138"/>
              <a:gd name="connsiteX57" fmla="*/ 144944 w 318179"/>
              <a:gd name="connsiteY57" fmla="*/ 62647 h 185138"/>
              <a:gd name="connsiteX58" fmla="*/ 159337 w 318179"/>
              <a:gd name="connsiteY58" fmla="*/ 57250 h 185138"/>
              <a:gd name="connsiteX59" fmla="*/ 173729 w 318179"/>
              <a:gd name="connsiteY59" fmla="*/ 62647 h 185138"/>
              <a:gd name="connsiteX60" fmla="*/ 159337 w 318179"/>
              <a:gd name="connsiteY60" fmla="*/ 67973 h 185138"/>
              <a:gd name="connsiteX61" fmla="*/ 144657 w 318179"/>
              <a:gd name="connsiteY61" fmla="*/ 62647 h 18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18179" h="185138">
                <a:moveTo>
                  <a:pt x="43478" y="99996"/>
                </a:moveTo>
                <a:cubicBezTo>
                  <a:pt x="37597" y="101334"/>
                  <a:pt x="33420" y="106559"/>
                  <a:pt x="33403" y="112589"/>
                </a:cubicBezTo>
                <a:cubicBezTo>
                  <a:pt x="33392" y="115424"/>
                  <a:pt x="34329" y="118188"/>
                  <a:pt x="36066" y="120433"/>
                </a:cubicBezTo>
                <a:lnTo>
                  <a:pt x="30668" y="152240"/>
                </a:lnTo>
                <a:cubicBezTo>
                  <a:pt x="30435" y="153608"/>
                  <a:pt x="30831" y="155011"/>
                  <a:pt x="31748" y="156054"/>
                </a:cubicBezTo>
                <a:cubicBezTo>
                  <a:pt x="32608" y="157119"/>
                  <a:pt x="33907" y="157724"/>
                  <a:pt x="35274" y="157709"/>
                </a:cubicBezTo>
                <a:lnTo>
                  <a:pt x="57151" y="157709"/>
                </a:lnTo>
                <a:cubicBezTo>
                  <a:pt x="58501" y="157724"/>
                  <a:pt x="59790" y="157148"/>
                  <a:pt x="60677" y="156126"/>
                </a:cubicBezTo>
                <a:cubicBezTo>
                  <a:pt x="61573" y="155097"/>
                  <a:pt x="61991" y="153737"/>
                  <a:pt x="61828" y="152384"/>
                </a:cubicBezTo>
                <a:lnTo>
                  <a:pt x="57223" y="119210"/>
                </a:lnTo>
                <a:cubicBezTo>
                  <a:pt x="58427" y="117216"/>
                  <a:pt x="59050" y="114921"/>
                  <a:pt x="59022" y="112589"/>
                </a:cubicBezTo>
                <a:cubicBezTo>
                  <a:pt x="59026" y="108106"/>
                  <a:pt x="56676" y="103954"/>
                  <a:pt x="52833" y="101651"/>
                </a:cubicBezTo>
                <a:lnTo>
                  <a:pt x="52833" y="84380"/>
                </a:lnTo>
                <a:lnTo>
                  <a:pt x="81618" y="96973"/>
                </a:lnTo>
                <a:lnTo>
                  <a:pt x="81618" y="168936"/>
                </a:lnTo>
                <a:cubicBezTo>
                  <a:pt x="81657" y="177823"/>
                  <a:pt x="88851" y="185019"/>
                  <a:pt x="97737" y="185055"/>
                </a:cubicBezTo>
                <a:lnTo>
                  <a:pt x="230076" y="185055"/>
                </a:lnTo>
                <a:cubicBezTo>
                  <a:pt x="238978" y="185055"/>
                  <a:pt x="246195" y="177837"/>
                  <a:pt x="246195" y="168936"/>
                </a:cubicBezTo>
                <a:lnTo>
                  <a:pt x="246195" y="92584"/>
                </a:lnTo>
                <a:lnTo>
                  <a:pt x="315279" y="62575"/>
                </a:lnTo>
                <a:cubicBezTo>
                  <a:pt x="317071" y="61841"/>
                  <a:pt x="318201" y="60048"/>
                  <a:pt x="318086" y="58114"/>
                </a:cubicBezTo>
                <a:cubicBezTo>
                  <a:pt x="318028" y="56172"/>
                  <a:pt x="316762" y="54474"/>
                  <a:pt x="314919" y="53868"/>
                </a:cubicBezTo>
                <a:lnTo>
                  <a:pt x="157754" y="184"/>
                </a:lnTo>
                <a:cubicBezTo>
                  <a:pt x="156732" y="-172"/>
                  <a:pt x="155609" y="-172"/>
                  <a:pt x="154587" y="184"/>
                </a:cubicBezTo>
                <a:cubicBezTo>
                  <a:pt x="101048" y="20621"/>
                  <a:pt x="12678" y="53148"/>
                  <a:pt x="4618" y="53580"/>
                </a:cubicBezTo>
                <a:cubicBezTo>
                  <a:pt x="2406" y="53623"/>
                  <a:pt x="508" y="55166"/>
                  <a:pt x="13" y="57322"/>
                </a:cubicBezTo>
                <a:cubicBezTo>
                  <a:pt x="-442" y="59500"/>
                  <a:pt x="702" y="61697"/>
                  <a:pt x="2747" y="62575"/>
                </a:cubicBezTo>
                <a:lnTo>
                  <a:pt x="43622" y="80350"/>
                </a:lnTo>
                <a:close/>
                <a:moveTo>
                  <a:pt x="40599" y="148354"/>
                </a:moveTo>
                <a:lnTo>
                  <a:pt x="45493" y="119569"/>
                </a:lnTo>
                <a:cubicBezTo>
                  <a:pt x="45783" y="117914"/>
                  <a:pt x="45149" y="116230"/>
                  <a:pt x="43838" y="115180"/>
                </a:cubicBezTo>
                <a:cubicBezTo>
                  <a:pt x="43052" y="114489"/>
                  <a:pt x="42605" y="113489"/>
                  <a:pt x="42614" y="112445"/>
                </a:cubicBezTo>
                <a:cubicBezTo>
                  <a:pt x="42614" y="110538"/>
                  <a:pt x="44161" y="108991"/>
                  <a:pt x="46068" y="108991"/>
                </a:cubicBezTo>
                <a:cubicBezTo>
                  <a:pt x="47988" y="108991"/>
                  <a:pt x="49556" y="110524"/>
                  <a:pt x="49595" y="112445"/>
                </a:cubicBezTo>
                <a:cubicBezTo>
                  <a:pt x="49586" y="113287"/>
                  <a:pt x="49280" y="114108"/>
                  <a:pt x="48731" y="114748"/>
                </a:cubicBezTo>
                <a:cubicBezTo>
                  <a:pt x="47818" y="115770"/>
                  <a:pt x="47398" y="117137"/>
                  <a:pt x="47580" y="118490"/>
                </a:cubicBezTo>
                <a:lnTo>
                  <a:pt x="51681" y="148210"/>
                </a:lnTo>
                <a:close/>
                <a:moveTo>
                  <a:pt x="236984" y="169008"/>
                </a:moveTo>
                <a:cubicBezTo>
                  <a:pt x="236948" y="172714"/>
                  <a:pt x="233926" y="175700"/>
                  <a:pt x="230220" y="175700"/>
                </a:cubicBezTo>
                <a:lnTo>
                  <a:pt x="98169" y="175700"/>
                </a:lnTo>
                <a:cubicBezTo>
                  <a:pt x="94473" y="175700"/>
                  <a:pt x="91477" y="172706"/>
                  <a:pt x="91477" y="169008"/>
                </a:cubicBezTo>
                <a:lnTo>
                  <a:pt x="91477" y="101075"/>
                </a:lnTo>
                <a:lnTo>
                  <a:pt x="157394" y="129860"/>
                </a:lnTo>
                <a:cubicBezTo>
                  <a:pt x="157977" y="130141"/>
                  <a:pt x="158617" y="130285"/>
                  <a:pt x="159265" y="130292"/>
                </a:cubicBezTo>
                <a:cubicBezTo>
                  <a:pt x="159913" y="130292"/>
                  <a:pt x="160553" y="130148"/>
                  <a:pt x="161136" y="129860"/>
                </a:cubicBezTo>
                <a:lnTo>
                  <a:pt x="237272" y="96901"/>
                </a:lnTo>
                <a:close/>
                <a:moveTo>
                  <a:pt x="19011" y="59337"/>
                </a:moveTo>
                <a:cubicBezTo>
                  <a:pt x="52689" y="48759"/>
                  <a:pt x="134150" y="18031"/>
                  <a:pt x="156602" y="9971"/>
                </a:cubicBezTo>
                <a:lnTo>
                  <a:pt x="300527" y="59193"/>
                </a:lnTo>
                <a:lnTo>
                  <a:pt x="158905" y="120577"/>
                </a:lnTo>
                <a:lnTo>
                  <a:pt x="65354" y="80062"/>
                </a:lnTo>
                <a:lnTo>
                  <a:pt x="144513" y="69628"/>
                </a:lnTo>
                <a:cubicBezTo>
                  <a:pt x="148924" y="72017"/>
                  <a:pt x="153889" y="73204"/>
                  <a:pt x="158905" y="73082"/>
                </a:cubicBezTo>
                <a:cubicBezTo>
                  <a:pt x="169771" y="73082"/>
                  <a:pt x="177975" y="68692"/>
                  <a:pt x="177975" y="63007"/>
                </a:cubicBezTo>
                <a:cubicBezTo>
                  <a:pt x="177975" y="57322"/>
                  <a:pt x="169771" y="52932"/>
                  <a:pt x="158905" y="52932"/>
                </a:cubicBezTo>
                <a:cubicBezTo>
                  <a:pt x="149550" y="52932"/>
                  <a:pt x="142138" y="56099"/>
                  <a:pt x="140267" y="60704"/>
                </a:cubicBezTo>
                <a:lnTo>
                  <a:pt x="48731" y="72794"/>
                </a:lnTo>
                <a:close/>
                <a:moveTo>
                  <a:pt x="144944" y="62647"/>
                </a:moveTo>
                <a:cubicBezTo>
                  <a:pt x="144944" y="60417"/>
                  <a:pt x="150558" y="57250"/>
                  <a:pt x="159337" y="57250"/>
                </a:cubicBezTo>
                <a:cubicBezTo>
                  <a:pt x="168116" y="57250"/>
                  <a:pt x="173729" y="60417"/>
                  <a:pt x="173729" y="62647"/>
                </a:cubicBezTo>
                <a:cubicBezTo>
                  <a:pt x="173729" y="64878"/>
                  <a:pt x="168116" y="67973"/>
                  <a:pt x="159337" y="67973"/>
                </a:cubicBezTo>
                <a:cubicBezTo>
                  <a:pt x="150558" y="67973"/>
                  <a:pt x="144657" y="64806"/>
                  <a:pt x="144657" y="62647"/>
                </a:cubicBezTo>
                <a:close/>
              </a:path>
            </a:pathLst>
          </a:custGeom>
          <a:solidFill>
            <a:schemeClr val="accent2"/>
          </a:solidFill>
          <a:ln w="7189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FE2C96DA-ACDE-998C-939A-DBDF6DA307F4}"/>
              </a:ext>
            </a:extLst>
          </p:cNvPr>
          <p:cNvGrpSpPr/>
          <p:nvPr/>
        </p:nvGrpSpPr>
        <p:grpSpPr>
          <a:xfrm>
            <a:off x="7941617" y="4010799"/>
            <a:ext cx="371362" cy="324080"/>
            <a:chOff x="13770" y="1550"/>
            <a:chExt cx="377" cy="329"/>
          </a:xfrm>
          <a:solidFill>
            <a:schemeClr val="accent2"/>
          </a:solidFill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E26EB3DA-38E6-C61E-B0AE-7D78C5E9AC4A}"/>
                </a:ext>
              </a:extLst>
            </p:cNvPr>
            <p:cNvSpPr/>
            <p:nvPr/>
          </p:nvSpPr>
          <p:spPr>
            <a:xfrm>
              <a:off x="13770" y="1550"/>
              <a:ext cx="377" cy="329"/>
            </a:xfrm>
            <a:custGeom>
              <a:avLst/>
              <a:gdLst>
                <a:gd name="connsiteX0" fmla="*/ 116700 w 239663"/>
                <a:gd name="connsiteY0" fmla="*/ 207732 h 208748"/>
                <a:gd name="connsiteX1" fmla="*/ 122456 w 239663"/>
                <a:gd name="connsiteY1" fmla="*/ 207732 h 208748"/>
                <a:gd name="connsiteX2" fmla="*/ 239539 w 239663"/>
                <a:gd name="connsiteY2" fmla="*/ 59634 h 208748"/>
                <a:gd name="connsiteX3" fmla="*/ 196362 w 239663"/>
                <a:gd name="connsiteY3" fmla="*/ 2712 h 208748"/>
                <a:gd name="connsiteX4" fmla="*/ 119794 w 239663"/>
                <a:gd name="connsiteY4" fmla="*/ 30849 h 208748"/>
                <a:gd name="connsiteX5" fmla="*/ 42651 w 239663"/>
                <a:gd name="connsiteY5" fmla="*/ 2064 h 208748"/>
                <a:gd name="connsiteX6" fmla="*/ -23 w 239663"/>
                <a:gd name="connsiteY6" fmla="*/ 59634 h 208748"/>
                <a:gd name="connsiteX7" fmla="*/ 116700 w 239663"/>
                <a:gd name="connsiteY7" fmla="*/ 207732 h 208748"/>
                <a:gd name="connsiteX8" fmla="*/ 44737 w 239663"/>
                <a:gd name="connsiteY8" fmla="*/ 11995 h 208748"/>
                <a:gd name="connsiteX9" fmla="*/ 59706 w 239663"/>
                <a:gd name="connsiteY9" fmla="*/ 10124 h 208748"/>
                <a:gd name="connsiteX10" fmla="*/ 115045 w 239663"/>
                <a:gd name="connsiteY10" fmla="*/ 42651 h 208748"/>
                <a:gd name="connsiteX11" fmla="*/ 119434 w 239663"/>
                <a:gd name="connsiteY11" fmla="*/ 45097 h 208748"/>
                <a:gd name="connsiteX12" fmla="*/ 123752 w 239663"/>
                <a:gd name="connsiteY12" fmla="*/ 42507 h 208748"/>
                <a:gd name="connsiteX13" fmla="*/ 193412 w 239663"/>
                <a:gd name="connsiteY13" fmla="*/ 12354 h 208748"/>
                <a:gd name="connsiteX14" fmla="*/ 229393 w 239663"/>
                <a:gd name="connsiteY14" fmla="*/ 59634 h 208748"/>
                <a:gd name="connsiteX15" fmla="*/ 119434 w 239663"/>
                <a:gd name="connsiteY15" fmla="*/ 197513 h 208748"/>
                <a:gd name="connsiteX16" fmla="*/ 9476 w 239663"/>
                <a:gd name="connsiteY16" fmla="*/ 59634 h 208748"/>
                <a:gd name="connsiteX17" fmla="*/ 44953 w 239663"/>
                <a:gd name="connsiteY17" fmla="*/ 11995 h 20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663" h="208748">
                  <a:moveTo>
                    <a:pt x="116700" y="207732"/>
                  </a:moveTo>
                  <a:cubicBezTo>
                    <a:pt x="118413" y="208977"/>
                    <a:pt x="120744" y="208977"/>
                    <a:pt x="122456" y="207732"/>
                  </a:cubicBezTo>
                  <a:cubicBezTo>
                    <a:pt x="127206" y="204422"/>
                    <a:pt x="239539" y="124975"/>
                    <a:pt x="239539" y="59634"/>
                  </a:cubicBezTo>
                  <a:cubicBezTo>
                    <a:pt x="240525" y="32806"/>
                    <a:pt x="222463" y="8994"/>
                    <a:pt x="196362" y="2712"/>
                  </a:cubicBezTo>
                  <a:cubicBezTo>
                    <a:pt x="167490" y="-4319"/>
                    <a:pt x="137238" y="6799"/>
                    <a:pt x="119794" y="30849"/>
                  </a:cubicBezTo>
                  <a:cubicBezTo>
                    <a:pt x="102480" y="6259"/>
                    <a:pt x="71838" y="-5176"/>
                    <a:pt x="42651" y="2064"/>
                  </a:cubicBezTo>
                  <a:cubicBezTo>
                    <a:pt x="16550" y="8670"/>
                    <a:pt x="-1290" y="32741"/>
                    <a:pt x="-23" y="59634"/>
                  </a:cubicBezTo>
                  <a:cubicBezTo>
                    <a:pt x="-311" y="124975"/>
                    <a:pt x="111950" y="204422"/>
                    <a:pt x="116700" y="207732"/>
                  </a:cubicBezTo>
                  <a:close/>
                  <a:moveTo>
                    <a:pt x="44737" y="11995"/>
                  </a:moveTo>
                  <a:cubicBezTo>
                    <a:pt x="49624" y="10735"/>
                    <a:pt x="54654" y="10109"/>
                    <a:pt x="59706" y="10124"/>
                  </a:cubicBezTo>
                  <a:cubicBezTo>
                    <a:pt x="82690" y="10124"/>
                    <a:pt x="103869" y="22573"/>
                    <a:pt x="115045" y="42651"/>
                  </a:cubicBezTo>
                  <a:cubicBezTo>
                    <a:pt x="115966" y="44191"/>
                    <a:pt x="117643" y="45119"/>
                    <a:pt x="119434" y="45097"/>
                  </a:cubicBezTo>
                  <a:cubicBezTo>
                    <a:pt x="121241" y="45083"/>
                    <a:pt x="122888" y="44090"/>
                    <a:pt x="123752" y="42507"/>
                  </a:cubicBezTo>
                  <a:cubicBezTo>
                    <a:pt x="137569" y="17960"/>
                    <a:pt x="166059" y="5633"/>
                    <a:pt x="193412" y="12354"/>
                  </a:cubicBezTo>
                  <a:cubicBezTo>
                    <a:pt x="215273" y="17313"/>
                    <a:pt x="230436" y="37239"/>
                    <a:pt x="229393" y="59634"/>
                  </a:cubicBezTo>
                  <a:cubicBezTo>
                    <a:pt x="229393" y="114325"/>
                    <a:pt x="136993" y="184632"/>
                    <a:pt x="119434" y="197513"/>
                  </a:cubicBezTo>
                  <a:cubicBezTo>
                    <a:pt x="101875" y="184632"/>
                    <a:pt x="9476" y="114325"/>
                    <a:pt x="9476" y="59634"/>
                  </a:cubicBezTo>
                  <a:cubicBezTo>
                    <a:pt x="8324" y="37297"/>
                    <a:pt x="23221" y="17291"/>
                    <a:pt x="44953" y="11995"/>
                  </a:cubicBezTo>
                  <a:close/>
                </a:path>
              </a:pathLst>
            </a:custGeom>
            <a:grpFill/>
            <a:ln w="718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6C7FD98F-D478-D5AC-0D3D-441EACD00C16}"/>
                </a:ext>
              </a:extLst>
            </p:cNvPr>
            <p:cNvSpPr/>
            <p:nvPr/>
          </p:nvSpPr>
          <p:spPr>
            <a:xfrm>
              <a:off x="13903" y="1669"/>
              <a:ext cx="111" cy="115"/>
            </a:xfrm>
            <a:custGeom>
              <a:avLst/>
              <a:gdLst>
                <a:gd name="connsiteX0" fmla="*/ 22150 w 70379"/>
                <a:gd name="connsiteY0" fmla="*/ 72959 h 73041"/>
                <a:gd name="connsiteX1" fmla="*/ 48056 w 70379"/>
                <a:gd name="connsiteY1" fmla="*/ 72959 h 73041"/>
                <a:gd name="connsiteX2" fmla="*/ 48056 w 70379"/>
                <a:gd name="connsiteY2" fmla="*/ 49787 h 73041"/>
                <a:gd name="connsiteX3" fmla="*/ 70293 w 70379"/>
                <a:gd name="connsiteY3" fmla="*/ 49787 h 73041"/>
                <a:gd name="connsiteX4" fmla="*/ 70293 w 70379"/>
                <a:gd name="connsiteY4" fmla="*/ 23089 h 73041"/>
                <a:gd name="connsiteX5" fmla="*/ 48056 w 70379"/>
                <a:gd name="connsiteY5" fmla="*/ 23089 h 73041"/>
                <a:gd name="connsiteX6" fmla="*/ 48056 w 70379"/>
                <a:gd name="connsiteY6" fmla="*/ -83 h 73041"/>
                <a:gd name="connsiteX7" fmla="*/ 22150 w 70379"/>
                <a:gd name="connsiteY7" fmla="*/ -83 h 73041"/>
                <a:gd name="connsiteX8" fmla="*/ 22150 w 70379"/>
                <a:gd name="connsiteY8" fmla="*/ 23089 h 73041"/>
                <a:gd name="connsiteX9" fmla="*/ -86 w 70379"/>
                <a:gd name="connsiteY9" fmla="*/ 23089 h 73041"/>
                <a:gd name="connsiteX10" fmla="*/ -86 w 70379"/>
                <a:gd name="connsiteY10" fmla="*/ 49787 h 73041"/>
                <a:gd name="connsiteX11" fmla="*/ 22150 w 70379"/>
                <a:gd name="connsiteY11" fmla="*/ 49787 h 73041"/>
                <a:gd name="connsiteX12" fmla="*/ 6678 w 70379"/>
                <a:gd name="connsiteY12" fmla="*/ 43166 h 73041"/>
                <a:gd name="connsiteX13" fmla="*/ 6678 w 70379"/>
                <a:gd name="connsiteY13" fmla="*/ 29781 h 73041"/>
                <a:gd name="connsiteX14" fmla="*/ 28915 w 70379"/>
                <a:gd name="connsiteY14" fmla="*/ 29781 h 73041"/>
                <a:gd name="connsiteX15" fmla="*/ 28915 w 70379"/>
                <a:gd name="connsiteY15" fmla="*/ 6610 h 73041"/>
                <a:gd name="connsiteX16" fmla="*/ 41508 w 70379"/>
                <a:gd name="connsiteY16" fmla="*/ 6610 h 73041"/>
                <a:gd name="connsiteX17" fmla="*/ 41508 w 70379"/>
                <a:gd name="connsiteY17" fmla="*/ 29781 h 73041"/>
                <a:gd name="connsiteX18" fmla="*/ 63744 w 70379"/>
                <a:gd name="connsiteY18" fmla="*/ 29781 h 73041"/>
                <a:gd name="connsiteX19" fmla="*/ 63744 w 70379"/>
                <a:gd name="connsiteY19" fmla="*/ 43166 h 73041"/>
                <a:gd name="connsiteX20" fmla="*/ 41508 w 70379"/>
                <a:gd name="connsiteY20" fmla="*/ 43166 h 73041"/>
                <a:gd name="connsiteX21" fmla="*/ 41508 w 70379"/>
                <a:gd name="connsiteY21" fmla="*/ 66338 h 73041"/>
                <a:gd name="connsiteX22" fmla="*/ 28915 w 70379"/>
                <a:gd name="connsiteY22" fmla="*/ 66338 h 73041"/>
                <a:gd name="connsiteX23" fmla="*/ 28915 w 70379"/>
                <a:gd name="connsiteY23" fmla="*/ 43166 h 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379" h="73041">
                  <a:moveTo>
                    <a:pt x="22150" y="72959"/>
                  </a:moveTo>
                  <a:lnTo>
                    <a:pt x="48056" y="72959"/>
                  </a:lnTo>
                  <a:lnTo>
                    <a:pt x="48056" y="49787"/>
                  </a:lnTo>
                  <a:lnTo>
                    <a:pt x="70293" y="49787"/>
                  </a:lnTo>
                  <a:lnTo>
                    <a:pt x="70293" y="23089"/>
                  </a:lnTo>
                  <a:lnTo>
                    <a:pt x="48056" y="23089"/>
                  </a:lnTo>
                  <a:lnTo>
                    <a:pt x="48056" y="-83"/>
                  </a:lnTo>
                  <a:lnTo>
                    <a:pt x="22150" y="-83"/>
                  </a:lnTo>
                  <a:lnTo>
                    <a:pt x="22150" y="23089"/>
                  </a:lnTo>
                  <a:lnTo>
                    <a:pt x="-86" y="23089"/>
                  </a:lnTo>
                  <a:lnTo>
                    <a:pt x="-86" y="49787"/>
                  </a:lnTo>
                  <a:lnTo>
                    <a:pt x="22150" y="49787"/>
                  </a:lnTo>
                  <a:close/>
                  <a:moveTo>
                    <a:pt x="6678" y="43166"/>
                  </a:moveTo>
                  <a:lnTo>
                    <a:pt x="6678" y="29781"/>
                  </a:lnTo>
                  <a:lnTo>
                    <a:pt x="28915" y="29781"/>
                  </a:lnTo>
                  <a:lnTo>
                    <a:pt x="28915" y="6610"/>
                  </a:lnTo>
                  <a:lnTo>
                    <a:pt x="41508" y="6610"/>
                  </a:lnTo>
                  <a:lnTo>
                    <a:pt x="41508" y="29781"/>
                  </a:lnTo>
                  <a:lnTo>
                    <a:pt x="63744" y="29781"/>
                  </a:lnTo>
                  <a:lnTo>
                    <a:pt x="63744" y="43166"/>
                  </a:lnTo>
                  <a:lnTo>
                    <a:pt x="41508" y="43166"/>
                  </a:lnTo>
                  <a:lnTo>
                    <a:pt x="41508" y="66338"/>
                  </a:lnTo>
                  <a:lnTo>
                    <a:pt x="28915" y="66338"/>
                  </a:lnTo>
                  <a:lnTo>
                    <a:pt x="28915" y="43166"/>
                  </a:lnTo>
                  <a:close/>
                </a:path>
              </a:pathLst>
            </a:custGeom>
            <a:grpFill/>
            <a:ln w="7189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7" name="图形 21">
            <a:extLst>
              <a:ext uri="{FF2B5EF4-FFF2-40B4-BE49-F238E27FC236}">
                <a16:creationId xmlns:a16="http://schemas.microsoft.com/office/drawing/2014/main" id="{9CE41176-D54D-19F5-3942-D77991E6BE8A}"/>
              </a:ext>
            </a:extLst>
          </p:cNvPr>
          <p:cNvSpPr/>
          <p:nvPr/>
        </p:nvSpPr>
        <p:spPr>
          <a:xfrm>
            <a:off x="3869618" y="3987995"/>
            <a:ext cx="329749" cy="328904"/>
          </a:xfrm>
          <a:custGeom>
            <a:avLst/>
            <a:gdLst>
              <a:gd name="connsiteX0" fmla="*/ 398773 w 463934"/>
              <a:gd name="connsiteY0" fmla="*/ 414133 h 462744"/>
              <a:gd name="connsiteX1" fmla="*/ 422981 w 463934"/>
              <a:gd name="connsiteY1" fmla="*/ 438341 h 462744"/>
              <a:gd name="connsiteX2" fmla="*/ 398773 w 463934"/>
              <a:gd name="connsiteY2" fmla="*/ 462550 h 462744"/>
              <a:gd name="connsiteX3" fmla="*/ 65132 w 463934"/>
              <a:gd name="connsiteY3" fmla="*/ 462744 h 462744"/>
              <a:gd name="connsiteX4" fmla="*/ 41082 w 463934"/>
              <a:gd name="connsiteY4" fmla="*/ 441393 h 462744"/>
              <a:gd name="connsiteX5" fmla="*/ 40936 w 463934"/>
              <a:gd name="connsiteY5" fmla="*/ 438572 h 462744"/>
              <a:gd name="connsiteX6" fmla="*/ 65132 w 463934"/>
              <a:gd name="connsiteY6" fmla="*/ 414352 h 462744"/>
              <a:gd name="connsiteX7" fmla="*/ 398773 w 463934"/>
              <a:gd name="connsiteY7" fmla="*/ 414157 h 462744"/>
              <a:gd name="connsiteX8" fmla="*/ 247613 w 463934"/>
              <a:gd name="connsiteY8" fmla="*/ 4377 h 462744"/>
              <a:gd name="connsiteX9" fmla="*/ 255906 w 463934"/>
              <a:gd name="connsiteY9" fmla="*/ 11697 h 462744"/>
              <a:gd name="connsiteX10" fmla="*/ 258021 w 463934"/>
              <a:gd name="connsiteY10" fmla="*/ 14761 h 462744"/>
              <a:gd name="connsiteX11" fmla="*/ 346441 w 463934"/>
              <a:gd name="connsiteY11" fmla="*/ 161689 h 462744"/>
              <a:gd name="connsiteX12" fmla="*/ 414944 w 463934"/>
              <a:gd name="connsiteY12" fmla="*/ 108774 h 462744"/>
              <a:gd name="connsiteX13" fmla="*/ 453050 w 463934"/>
              <a:gd name="connsiteY13" fmla="*/ 109503 h 462744"/>
              <a:gd name="connsiteX14" fmla="*/ 455409 w 463934"/>
              <a:gd name="connsiteY14" fmla="*/ 111740 h 462744"/>
              <a:gd name="connsiteX15" fmla="*/ 457598 w 463934"/>
              <a:gd name="connsiteY15" fmla="*/ 114245 h 462744"/>
              <a:gd name="connsiteX16" fmla="*/ 463896 w 463934"/>
              <a:gd name="connsiteY16" fmla="*/ 134380 h 462744"/>
              <a:gd name="connsiteX17" fmla="*/ 463483 w 463934"/>
              <a:gd name="connsiteY17" fmla="*/ 137979 h 462744"/>
              <a:gd name="connsiteX18" fmla="*/ 426179 w 463934"/>
              <a:gd name="connsiteY18" fmla="*/ 354505 h 462744"/>
              <a:gd name="connsiteX19" fmla="*/ 387879 w 463934"/>
              <a:gd name="connsiteY19" fmla="*/ 389693 h 462744"/>
              <a:gd name="connsiteX20" fmla="*/ 384231 w 463934"/>
              <a:gd name="connsiteY20" fmla="*/ 389839 h 462744"/>
              <a:gd name="connsiteX21" fmla="*/ 79674 w 463934"/>
              <a:gd name="connsiteY21" fmla="*/ 389839 h 462744"/>
              <a:gd name="connsiteX22" fmla="*/ 38504 w 463934"/>
              <a:gd name="connsiteY22" fmla="*/ 358056 h 462744"/>
              <a:gd name="connsiteX23" fmla="*/ 37750 w 463934"/>
              <a:gd name="connsiteY23" fmla="*/ 354505 h 462744"/>
              <a:gd name="connsiteX24" fmla="*/ 447 w 463934"/>
              <a:gd name="connsiteY24" fmla="*/ 138150 h 462744"/>
              <a:gd name="connsiteX25" fmla="*/ 25238 w 463934"/>
              <a:gd name="connsiteY25" fmla="*/ 103030 h 462744"/>
              <a:gd name="connsiteX26" fmla="*/ 46091 w 463934"/>
              <a:gd name="connsiteY26" fmla="*/ 106950 h 462744"/>
              <a:gd name="connsiteX27" fmla="*/ 49083 w 463934"/>
              <a:gd name="connsiteY27" fmla="*/ 109017 h 462744"/>
              <a:gd name="connsiteX28" fmla="*/ 117464 w 463934"/>
              <a:gd name="connsiteY28" fmla="*/ 162297 h 462744"/>
              <a:gd name="connsiteX29" fmla="*/ 205908 w 463934"/>
              <a:gd name="connsiteY29" fmla="*/ 14785 h 462744"/>
              <a:gd name="connsiteX30" fmla="*/ 247604 w 463934"/>
              <a:gd name="connsiteY30" fmla="*/ 4323 h 462744"/>
              <a:gd name="connsiteX31" fmla="*/ 247613 w 463934"/>
              <a:gd name="connsiteY31" fmla="*/ 4329 h 462744"/>
              <a:gd name="connsiteX32" fmla="*/ 232001 w 463934"/>
              <a:gd name="connsiteY32" fmla="*/ 65853 h 462744"/>
              <a:gd name="connsiteX33" fmla="*/ 145041 w 463934"/>
              <a:gd name="connsiteY33" fmla="*/ 210909 h 462744"/>
              <a:gd name="connsiteX34" fmla="*/ 111674 w 463934"/>
              <a:gd name="connsiteY34" fmla="*/ 219238 h 462744"/>
              <a:gd name="connsiteX35" fmla="*/ 109245 w 463934"/>
              <a:gd name="connsiteY35" fmla="*/ 217572 h 462744"/>
              <a:gd name="connsiteX36" fmla="*/ 56378 w 463934"/>
              <a:gd name="connsiteY36" fmla="*/ 176353 h 462744"/>
              <a:gd name="connsiteX37" fmla="*/ 84757 w 463934"/>
              <a:gd name="connsiteY37" fmla="*/ 341155 h 462744"/>
              <a:gd name="connsiteX38" fmla="*/ 379124 w 463934"/>
              <a:gd name="connsiteY38" fmla="*/ 341155 h 462744"/>
              <a:gd name="connsiteX39" fmla="*/ 407600 w 463934"/>
              <a:gd name="connsiteY39" fmla="*/ 175842 h 462744"/>
              <a:gd name="connsiteX40" fmla="*/ 354563 w 463934"/>
              <a:gd name="connsiteY40" fmla="*/ 216842 h 462744"/>
              <a:gd name="connsiteX41" fmla="*/ 320450 w 463934"/>
              <a:gd name="connsiteY41" fmla="*/ 212485 h 462744"/>
              <a:gd name="connsiteX42" fmla="*/ 318840 w 463934"/>
              <a:gd name="connsiteY42" fmla="*/ 210130 h 462744"/>
              <a:gd name="connsiteX43" fmla="*/ 232001 w 463934"/>
              <a:gd name="connsiteY43" fmla="*/ 65828 h 46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3934" h="462744">
                <a:moveTo>
                  <a:pt x="398773" y="414133"/>
                </a:moveTo>
                <a:cubicBezTo>
                  <a:pt x="412143" y="414133"/>
                  <a:pt x="422981" y="424971"/>
                  <a:pt x="422981" y="438341"/>
                </a:cubicBezTo>
                <a:cubicBezTo>
                  <a:pt x="422981" y="451711"/>
                  <a:pt x="412143" y="462550"/>
                  <a:pt x="398773" y="462550"/>
                </a:cubicBezTo>
                <a:lnTo>
                  <a:pt x="65132" y="462744"/>
                </a:lnTo>
                <a:cubicBezTo>
                  <a:pt x="52861" y="462755"/>
                  <a:pt x="42525" y="453579"/>
                  <a:pt x="41082" y="441393"/>
                </a:cubicBezTo>
                <a:lnTo>
                  <a:pt x="40936" y="438572"/>
                </a:lnTo>
                <a:cubicBezTo>
                  <a:pt x="40936" y="425197"/>
                  <a:pt x="51757" y="414352"/>
                  <a:pt x="65132" y="414352"/>
                </a:cubicBezTo>
                <a:lnTo>
                  <a:pt x="398773" y="414157"/>
                </a:lnTo>
                <a:close/>
                <a:moveTo>
                  <a:pt x="247613" y="4377"/>
                </a:moveTo>
                <a:cubicBezTo>
                  <a:pt x="250799" y="6298"/>
                  <a:pt x="253620" y="8779"/>
                  <a:pt x="255906" y="11697"/>
                </a:cubicBezTo>
                <a:lnTo>
                  <a:pt x="258021" y="14761"/>
                </a:lnTo>
                <a:lnTo>
                  <a:pt x="346441" y="161689"/>
                </a:lnTo>
                <a:lnTo>
                  <a:pt x="414944" y="108774"/>
                </a:lnTo>
                <a:cubicBezTo>
                  <a:pt x="426240" y="100035"/>
                  <a:pt x="442097" y="100338"/>
                  <a:pt x="453050" y="109503"/>
                </a:cubicBezTo>
                <a:lnTo>
                  <a:pt x="455409" y="111740"/>
                </a:lnTo>
                <a:lnTo>
                  <a:pt x="457598" y="114245"/>
                </a:lnTo>
                <a:cubicBezTo>
                  <a:pt x="462048" y="120008"/>
                  <a:pt x="464261" y="127182"/>
                  <a:pt x="463896" y="134380"/>
                </a:cubicBezTo>
                <a:lnTo>
                  <a:pt x="463483" y="137979"/>
                </a:lnTo>
                <a:lnTo>
                  <a:pt x="426179" y="354505"/>
                </a:lnTo>
                <a:cubicBezTo>
                  <a:pt x="422899" y="373579"/>
                  <a:pt x="407162" y="388038"/>
                  <a:pt x="387879" y="389693"/>
                </a:cubicBezTo>
                <a:lnTo>
                  <a:pt x="384231" y="389839"/>
                </a:lnTo>
                <a:lnTo>
                  <a:pt x="79674" y="389839"/>
                </a:lnTo>
                <a:cubicBezTo>
                  <a:pt x="60320" y="389839"/>
                  <a:pt x="43404" y="376779"/>
                  <a:pt x="38504" y="358056"/>
                </a:cubicBezTo>
                <a:lnTo>
                  <a:pt x="37750" y="354505"/>
                </a:lnTo>
                <a:lnTo>
                  <a:pt x="447" y="138150"/>
                </a:lnTo>
                <a:cubicBezTo>
                  <a:pt x="-2405" y="121606"/>
                  <a:pt x="8694" y="105882"/>
                  <a:pt x="25238" y="103030"/>
                </a:cubicBezTo>
                <a:cubicBezTo>
                  <a:pt x="32434" y="101789"/>
                  <a:pt x="39837" y="103181"/>
                  <a:pt x="46091" y="106950"/>
                </a:cubicBezTo>
                <a:lnTo>
                  <a:pt x="49083" y="109017"/>
                </a:lnTo>
                <a:lnTo>
                  <a:pt x="117464" y="162297"/>
                </a:lnTo>
                <a:lnTo>
                  <a:pt x="205908" y="14785"/>
                </a:lnTo>
                <a:cubicBezTo>
                  <a:pt x="214533" y="382"/>
                  <a:pt x="233201" y="-4302"/>
                  <a:pt x="247604" y="4323"/>
                </a:cubicBezTo>
                <a:cubicBezTo>
                  <a:pt x="247607" y="4325"/>
                  <a:pt x="247610" y="4327"/>
                  <a:pt x="247613" y="4329"/>
                </a:cubicBezTo>
                <a:close/>
                <a:moveTo>
                  <a:pt x="232001" y="65853"/>
                </a:moveTo>
                <a:lnTo>
                  <a:pt x="145041" y="210909"/>
                </a:lnTo>
                <a:cubicBezTo>
                  <a:pt x="138127" y="222423"/>
                  <a:pt x="123188" y="226152"/>
                  <a:pt x="111674" y="219238"/>
                </a:cubicBezTo>
                <a:cubicBezTo>
                  <a:pt x="110831" y="218732"/>
                  <a:pt x="110020" y="218176"/>
                  <a:pt x="109245" y="217572"/>
                </a:cubicBezTo>
                <a:lnTo>
                  <a:pt x="56378" y="176353"/>
                </a:lnTo>
                <a:lnTo>
                  <a:pt x="84757" y="341155"/>
                </a:lnTo>
                <a:lnTo>
                  <a:pt x="379124" y="341155"/>
                </a:lnTo>
                <a:lnTo>
                  <a:pt x="407600" y="175842"/>
                </a:lnTo>
                <a:lnTo>
                  <a:pt x="354563" y="216842"/>
                </a:lnTo>
                <a:cubicBezTo>
                  <a:pt x="343940" y="225059"/>
                  <a:pt x="328667" y="223108"/>
                  <a:pt x="320450" y="212485"/>
                </a:cubicBezTo>
                <a:cubicBezTo>
                  <a:pt x="319868" y="211732"/>
                  <a:pt x="319330" y="210946"/>
                  <a:pt x="318840" y="210130"/>
                </a:cubicBezTo>
                <a:lnTo>
                  <a:pt x="232001" y="65828"/>
                </a:lnTo>
                <a:close/>
              </a:path>
            </a:pathLst>
          </a:custGeom>
          <a:solidFill>
            <a:schemeClr val="accent2"/>
          </a:solidFill>
          <a:ln w="56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21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19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146DC1C-1F21-D05F-47E6-8E03C72BBE09}"/>
              </a:ext>
            </a:extLst>
          </p:cNvPr>
          <p:cNvSpPr txBox="1"/>
          <p:nvPr/>
        </p:nvSpPr>
        <p:spPr>
          <a:xfrm>
            <a:off x="7540132" y="1249164"/>
            <a:ext cx="1936749" cy="18620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500" dirty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zh-CN" altLang="en-US" sz="1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E38EA9-5C4C-617F-222F-5013EFC601B5}"/>
              </a:ext>
            </a:extLst>
          </p:cNvPr>
          <p:cNvSpPr txBox="1"/>
          <p:nvPr/>
        </p:nvSpPr>
        <p:spPr>
          <a:xfrm>
            <a:off x="7612267" y="4000789"/>
            <a:ext cx="179247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kern="100" dirty="0">
                <a:solidFill>
                  <a:schemeClr val="accent2"/>
                </a:solidFill>
                <a:ea typeface="OPPOSans H"/>
                <a:cs typeface="Times New Roman" panose="02020603050405020304" pitchFamily="18" charset="0"/>
              </a:rPr>
              <a:t>Achievement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5F7F99-5A0E-5CBE-0B1B-A736745E3F17}"/>
              </a:ext>
            </a:extLst>
          </p:cNvPr>
          <p:cNvSpPr txBox="1"/>
          <p:nvPr/>
        </p:nvSpPr>
        <p:spPr>
          <a:xfrm>
            <a:off x="6628414" y="2989302"/>
            <a:ext cx="376018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6600" dirty="0">
                <a:solidFill>
                  <a:schemeClr val="accent2"/>
                </a:solidFill>
                <a:effectLst/>
                <a:latin typeface="+mj-ea"/>
                <a:ea typeface="+mj-ea"/>
              </a:rPr>
              <a:t>工作业绩</a:t>
            </a:r>
          </a:p>
        </p:txBody>
      </p:sp>
    </p:spTree>
    <p:extLst>
      <p:ext uri="{BB962C8B-B14F-4D97-AF65-F5344CB8AC3E}">
        <p14:creationId xmlns:p14="http://schemas.microsoft.com/office/powerpoint/2010/main" val="98362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工作业绩</a:t>
            </a:r>
          </a:p>
        </p:txBody>
      </p:sp>
      <p:cxnSp>
        <p:nvCxnSpPr>
          <p:cNvPr id="49" name="直线连接符 15">
            <a:extLst>
              <a:ext uri="{FF2B5EF4-FFF2-40B4-BE49-F238E27FC236}">
                <a16:creationId xmlns:a16="http://schemas.microsoft.com/office/drawing/2014/main" id="{7DA17BD6-3C31-975D-B05E-76E1F1B1715E}"/>
              </a:ext>
            </a:extLst>
          </p:cNvPr>
          <p:cNvCxnSpPr/>
          <p:nvPr/>
        </p:nvCxnSpPr>
        <p:spPr>
          <a:xfrm>
            <a:off x="1029044" y="3147956"/>
            <a:ext cx="30226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16">
            <a:extLst>
              <a:ext uri="{FF2B5EF4-FFF2-40B4-BE49-F238E27FC236}">
                <a16:creationId xmlns:a16="http://schemas.microsoft.com/office/drawing/2014/main" id="{987FC609-3FE5-0902-8938-A15B4AE2A1F4}"/>
              </a:ext>
            </a:extLst>
          </p:cNvPr>
          <p:cNvCxnSpPr/>
          <p:nvPr/>
        </p:nvCxnSpPr>
        <p:spPr>
          <a:xfrm>
            <a:off x="1029044" y="4643943"/>
            <a:ext cx="30226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53+">
            <a:extLst>
              <a:ext uri="{FF2B5EF4-FFF2-40B4-BE49-F238E27FC236}">
                <a16:creationId xmlns:a16="http://schemas.microsoft.com/office/drawing/2014/main" id="{D917F466-93AD-118A-9E46-BFF29E5C6391}"/>
              </a:ext>
            </a:extLst>
          </p:cNvPr>
          <p:cNvSpPr txBox="1"/>
          <p:nvPr/>
        </p:nvSpPr>
        <p:spPr>
          <a:xfrm>
            <a:off x="820061" y="1548775"/>
            <a:ext cx="145745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一季度业绩分析</a:t>
            </a:r>
          </a:p>
        </p:txBody>
      </p:sp>
      <p:sp>
        <p:nvSpPr>
          <p:cNvPr id="63" name="文本框 38">
            <a:extLst>
              <a:ext uri="{FF2B5EF4-FFF2-40B4-BE49-F238E27FC236}">
                <a16:creationId xmlns:a16="http://schemas.microsoft.com/office/drawing/2014/main" id="{F53B54BC-8152-ABB5-4F16-04B0EE2F78BA}"/>
              </a:ext>
            </a:extLst>
          </p:cNvPr>
          <p:cNvSpPr txBox="1"/>
          <p:nvPr/>
        </p:nvSpPr>
        <p:spPr>
          <a:xfrm>
            <a:off x="839901" y="1952532"/>
            <a:ext cx="3408435" cy="634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R" panose="00020600040101010101" charset="-122"/>
                <a:ea typeface="OPPOSans R" panose="00020600040101010101" charset="-122"/>
                <a:cs typeface="+mn-cs"/>
              </a:rPr>
              <a:t>在这里输入你的正文阐述与关键词标题相关的具体内容</a:t>
            </a:r>
          </a:p>
        </p:txBody>
      </p:sp>
      <p:sp>
        <p:nvSpPr>
          <p:cNvPr id="60" name="文本框 53+">
            <a:extLst>
              <a:ext uri="{FF2B5EF4-FFF2-40B4-BE49-F238E27FC236}">
                <a16:creationId xmlns:a16="http://schemas.microsoft.com/office/drawing/2014/main" id="{3CE81C92-1DB4-C14F-144A-A3F97A0C996B}"/>
              </a:ext>
            </a:extLst>
          </p:cNvPr>
          <p:cNvSpPr txBox="1"/>
          <p:nvPr/>
        </p:nvSpPr>
        <p:spPr>
          <a:xfrm>
            <a:off x="820061" y="3208997"/>
            <a:ext cx="149432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二季度业绩分析</a:t>
            </a:r>
          </a:p>
        </p:txBody>
      </p:sp>
      <p:sp>
        <p:nvSpPr>
          <p:cNvPr id="59" name="文本框 38">
            <a:extLst>
              <a:ext uri="{FF2B5EF4-FFF2-40B4-BE49-F238E27FC236}">
                <a16:creationId xmlns:a16="http://schemas.microsoft.com/office/drawing/2014/main" id="{08CC14BD-6E1D-B452-0B7D-0E7A1248F706}"/>
              </a:ext>
            </a:extLst>
          </p:cNvPr>
          <p:cNvSpPr txBox="1"/>
          <p:nvPr/>
        </p:nvSpPr>
        <p:spPr>
          <a:xfrm>
            <a:off x="839901" y="3612754"/>
            <a:ext cx="3408435" cy="634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R" panose="00020600040101010101" charset="-122"/>
                <a:ea typeface="OPPOSans R" panose="00020600040101010101" charset="-122"/>
                <a:cs typeface="+mn-cs"/>
              </a:rPr>
              <a:t>在这里输入你的正文阐述与关键词标题相关的具体内容</a:t>
            </a:r>
          </a:p>
        </p:txBody>
      </p:sp>
      <p:sp>
        <p:nvSpPr>
          <p:cNvPr id="56" name="文本框 53+">
            <a:extLst>
              <a:ext uri="{FF2B5EF4-FFF2-40B4-BE49-F238E27FC236}">
                <a16:creationId xmlns:a16="http://schemas.microsoft.com/office/drawing/2014/main" id="{611C7E89-A7DD-BD8B-4883-E925AE6C4322}"/>
              </a:ext>
            </a:extLst>
          </p:cNvPr>
          <p:cNvSpPr txBox="1"/>
          <p:nvPr/>
        </p:nvSpPr>
        <p:spPr>
          <a:xfrm>
            <a:off x="820061" y="4869220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一二季度业绩对比</a:t>
            </a:r>
          </a:p>
        </p:txBody>
      </p:sp>
      <p:sp>
        <p:nvSpPr>
          <p:cNvPr id="55" name="文本框 38">
            <a:extLst>
              <a:ext uri="{FF2B5EF4-FFF2-40B4-BE49-F238E27FC236}">
                <a16:creationId xmlns:a16="http://schemas.microsoft.com/office/drawing/2014/main" id="{DE12DA38-C6F4-D894-7FDD-49B76C89AC44}"/>
              </a:ext>
            </a:extLst>
          </p:cNvPr>
          <p:cNvSpPr txBox="1"/>
          <p:nvPr/>
        </p:nvSpPr>
        <p:spPr>
          <a:xfrm>
            <a:off x="839901" y="5272977"/>
            <a:ext cx="3408435" cy="634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POSans R" panose="00020600040101010101" charset="-122"/>
                <a:ea typeface="OPPOSans R" panose="00020600040101010101" charset="-122"/>
                <a:cs typeface="+mn-cs"/>
              </a:rPr>
              <a:t>在这里输入你的正文阐述与关键词标题相关的具体内容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ABC2058-8645-63B5-75C1-61E8492417CC}"/>
              </a:ext>
            </a:extLst>
          </p:cNvPr>
          <p:cNvGrpSpPr/>
          <p:nvPr/>
        </p:nvGrpSpPr>
        <p:grpSpPr>
          <a:xfrm>
            <a:off x="4620059" y="1791487"/>
            <a:ext cx="3839179" cy="3839179"/>
            <a:chOff x="4518113" y="2076486"/>
            <a:chExt cx="3056283" cy="3056283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C0DF65-8660-9A01-36F8-CF52EF1F07B8}"/>
                </a:ext>
              </a:extLst>
            </p:cNvPr>
            <p:cNvSpPr/>
            <p:nvPr/>
          </p:nvSpPr>
          <p:spPr>
            <a:xfrm>
              <a:off x="4682110" y="2322479"/>
              <a:ext cx="2564296" cy="25642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44" name="饼形 4">
              <a:extLst>
                <a:ext uri="{FF2B5EF4-FFF2-40B4-BE49-F238E27FC236}">
                  <a16:creationId xmlns:a16="http://schemas.microsoft.com/office/drawing/2014/main" id="{AB120A5F-F4AE-39C5-D8FB-4BB802EB05E8}"/>
                </a:ext>
              </a:extLst>
            </p:cNvPr>
            <p:cNvSpPr/>
            <p:nvPr/>
          </p:nvSpPr>
          <p:spPr>
            <a:xfrm>
              <a:off x="4518113" y="2076486"/>
              <a:ext cx="3056283" cy="3056283"/>
            </a:xfrm>
            <a:prstGeom prst="pie">
              <a:avLst>
                <a:gd name="adj1" fmla="val 7989142"/>
                <a:gd name="adj2" fmla="val 138216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文本框 5">
              <a:extLst>
                <a:ext uri="{FF2B5EF4-FFF2-40B4-BE49-F238E27FC236}">
                  <a16:creationId xmlns:a16="http://schemas.microsoft.com/office/drawing/2014/main" id="{29856CD9-C1CF-1CC4-C9EE-59D88D20C644}"/>
                </a:ext>
              </a:extLst>
            </p:cNvPr>
            <p:cNvSpPr txBox="1"/>
            <p:nvPr/>
          </p:nvSpPr>
          <p:spPr>
            <a:xfrm>
              <a:off x="6303652" y="3300764"/>
              <a:ext cx="594924" cy="318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XX</a:t>
              </a:r>
              <a:r>
                <a:rPr kumimoji="1"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%</a:t>
              </a:r>
              <a:endParaRPr kumimoji="1"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7">
              <a:extLst>
                <a:ext uri="{FF2B5EF4-FFF2-40B4-BE49-F238E27FC236}">
                  <a16:creationId xmlns:a16="http://schemas.microsoft.com/office/drawing/2014/main" id="{4D7F3B4A-97A7-C833-CD06-08B0893555FD}"/>
                </a:ext>
              </a:extLst>
            </p:cNvPr>
            <p:cNvSpPr txBox="1"/>
            <p:nvPr/>
          </p:nvSpPr>
          <p:spPr>
            <a:xfrm>
              <a:off x="4838814" y="3300764"/>
              <a:ext cx="697014" cy="367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XX</a:t>
              </a:r>
              <a:r>
                <a:rPr kumimoji="1"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文本框">
              <a:extLst>
                <a:ext uri="{FF2B5EF4-FFF2-40B4-BE49-F238E27FC236}">
                  <a16:creationId xmlns:a16="http://schemas.microsoft.com/office/drawing/2014/main" id="{BC0C411C-45C7-AC39-C1E9-69703225366C}"/>
                </a:ext>
              </a:extLst>
            </p:cNvPr>
            <p:cNvSpPr txBox="1"/>
            <p:nvPr/>
          </p:nvSpPr>
          <p:spPr>
            <a:xfrm>
              <a:off x="4530459" y="3705449"/>
              <a:ext cx="1313722" cy="220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b="0" dirty="0">
                  <a:latin typeface="+mj-ea"/>
                  <a:ea typeface="+mj-ea"/>
                </a:rPr>
                <a:t>一季度</a:t>
              </a:r>
            </a:p>
          </p:txBody>
        </p:sp>
        <p:sp>
          <p:nvSpPr>
            <p:cNvPr id="48" name="文本框">
              <a:extLst>
                <a:ext uri="{FF2B5EF4-FFF2-40B4-BE49-F238E27FC236}">
                  <a16:creationId xmlns:a16="http://schemas.microsoft.com/office/drawing/2014/main" id="{E3219FA7-02AE-6238-48F8-3D7FC33D0D66}"/>
                </a:ext>
              </a:extLst>
            </p:cNvPr>
            <p:cNvSpPr txBox="1"/>
            <p:nvPr/>
          </p:nvSpPr>
          <p:spPr>
            <a:xfrm>
              <a:off x="5944253" y="3705449"/>
              <a:ext cx="1313722" cy="220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1800" b="0" dirty="0">
                  <a:latin typeface="+mj-ea"/>
                  <a:ea typeface="+mj-ea"/>
                </a:rPr>
                <a:t>总体业绩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BC0F2917-5D62-3ED7-8043-4E5F3A547B64}"/>
              </a:ext>
            </a:extLst>
          </p:cNvPr>
          <p:cNvGrpSpPr/>
          <p:nvPr/>
        </p:nvGrpSpPr>
        <p:grpSpPr>
          <a:xfrm>
            <a:off x="8680059" y="1614184"/>
            <a:ext cx="2576581" cy="1843390"/>
            <a:chOff x="1041033" y="1821995"/>
            <a:chExt cx="2400019" cy="1344252"/>
          </a:xfrm>
        </p:grpSpPr>
        <p:cxnSp>
          <p:nvCxnSpPr>
            <p:cNvPr id="89" name="直线连接符 31">
              <a:extLst>
                <a:ext uri="{FF2B5EF4-FFF2-40B4-BE49-F238E27FC236}">
                  <a16:creationId xmlns:a16="http://schemas.microsoft.com/office/drawing/2014/main" id="{C72DAAA0-74F0-BDF8-D62C-27B34A5D14FE}"/>
                </a:ext>
              </a:extLst>
            </p:cNvPr>
            <p:cNvCxnSpPr/>
            <p:nvPr/>
          </p:nvCxnSpPr>
          <p:spPr>
            <a:xfrm>
              <a:off x="1041033" y="2843697"/>
              <a:ext cx="240001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C6791013-343A-7CD9-C3B4-EEFE4B184ECE}"/>
                </a:ext>
              </a:extLst>
            </p:cNvPr>
            <p:cNvSpPr/>
            <p:nvPr/>
          </p:nvSpPr>
          <p:spPr>
            <a:xfrm>
              <a:off x="1120547" y="2679999"/>
              <a:ext cx="417443" cy="10903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DC7E5D78-5F8B-202C-0C42-1A0272485809}"/>
                </a:ext>
              </a:extLst>
            </p:cNvPr>
            <p:cNvSpPr/>
            <p:nvPr/>
          </p:nvSpPr>
          <p:spPr>
            <a:xfrm>
              <a:off x="1701987" y="2540554"/>
              <a:ext cx="417443" cy="25111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367563BC-8C9B-F1E3-089F-8A1E050A501E}"/>
                </a:ext>
              </a:extLst>
            </p:cNvPr>
            <p:cNvSpPr/>
            <p:nvPr/>
          </p:nvSpPr>
          <p:spPr>
            <a:xfrm>
              <a:off x="2286346" y="2341445"/>
              <a:ext cx="417443" cy="447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6547F21B-067E-CE24-2CBC-A5697783D98E}"/>
                </a:ext>
              </a:extLst>
            </p:cNvPr>
            <p:cNvSpPr/>
            <p:nvPr/>
          </p:nvSpPr>
          <p:spPr>
            <a:xfrm>
              <a:off x="2867786" y="2125653"/>
              <a:ext cx="417443" cy="66463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94" name="文本框 36">
              <a:extLst>
                <a:ext uri="{FF2B5EF4-FFF2-40B4-BE49-F238E27FC236}">
                  <a16:creationId xmlns:a16="http://schemas.microsoft.com/office/drawing/2014/main" id="{4ED4B43C-C783-F7DC-BCF1-81E5955EB964}"/>
                </a:ext>
              </a:extLst>
            </p:cNvPr>
            <p:cNvSpPr txBox="1"/>
            <p:nvPr/>
          </p:nvSpPr>
          <p:spPr>
            <a:xfrm>
              <a:off x="1093822" y="2398983"/>
              <a:ext cx="476616" cy="30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10%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5" name="文本框 37">
              <a:extLst>
                <a:ext uri="{FF2B5EF4-FFF2-40B4-BE49-F238E27FC236}">
                  <a16:creationId xmlns:a16="http://schemas.microsoft.com/office/drawing/2014/main" id="{18827006-ECBA-0758-60CC-7A2A6825DC8C}"/>
                </a:ext>
              </a:extLst>
            </p:cNvPr>
            <p:cNvSpPr txBox="1"/>
            <p:nvPr/>
          </p:nvSpPr>
          <p:spPr>
            <a:xfrm>
              <a:off x="1673143" y="2253602"/>
              <a:ext cx="500506" cy="30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22%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6" name="文本框 38">
              <a:extLst>
                <a:ext uri="{FF2B5EF4-FFF2-40B4-BE49-F238E27FC236}">
                  <a16:creationId xmlns:a16="http://schemas.microsoft.com/office/drawing/2014/main" id="{30B144D8-8C27-6668-2A69-17556000C2F1}"/>
                </a:ext>
              </a:extLst>
            </p:cNvPr>
            <p:cNvSpPr txBox="1"/>
            <p:nvPr/>
          </p:nvSpPr>
          <p:spPr>
            <a:xfrm>
              <a:off x="2252358" y="2042472"/>
              <a:ext cx="500506" cy="30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49%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7" name="文本框 39">
              <a:extLst>
                <a:ext uri="{FF2B5EF4-FFF2-40B4-BE49-F238E27FC236}">
                  <a16:creationId xmlns:a16="http://schemas.microsoft.com/office/drawing/2014/main" id="{47E0BF31-F092-B3E9-715E-52B4A13F54BA}"/>
                </a:ext>
              </a:extLst>
            </p:cNvPr>
            <p:cNvSpPr txBox="1"/>
            <p:nvPr/>
          </p:nvSpPr>
          <p:spPr>
            <a:xfrm>
              <a:off x="2833528" y="1821995"/>
              <a:ext cx="500506" cy="30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63%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98" name="文本框 40">
              <a:extLst>
                <a:ext uri="{FF2B5EF4-FFF2-40B4-BE49-F238E27FC236}">
                  <a16:creationId xmlns:a16="http://schemas.microsoft.com/office/drawing/2014/main" id="{F5D89929-9F5A-BF7B-2454-3BA36892338E}"/>
                </a:ext>
              </a:extLst>
            </p:cNvPr>
            <p:cNvSpPr txBox="1"/>
            <p:nvPr/>
          </p:nvSpPr>
          <p:spPr>
            <a:xfrm>
              <a:off x="1089779" y="2880608"/>
              <a:ext cx="467657" cy="285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2021</a:t>
              </a:r>
              <a:endPara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99" name="文本框 41">
              <a:extLst>
                <a:ext uri="{FF2B5EF4-FFF2-40B4-BE49-F238E27FC236}">
                  <a16:creationId xmlns:a16="http://schemas.microsoft.com/office/drawing/2014/main" id="{62695E5E-C210-53E9-4D90-6321DA1A94A8}"/>
                </a:ext>
              </a:extLst>
            </p:cNvPr>
            <p:cNvSpPr txBox="1"/>
            <p:nvPr/>
          </p:nvSpPr>
          <p:spPr>
            <a:xfrm>
              <a:off x="1648463" y="2880608"/>
              <a:ext cx="494534" cy="285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2022</a:t>
              </a:r>
              <a:endPara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0" name="文本框 42">
              <a:extLst>
                <a:ext uri="{FF2B5EF4-FFF2-40B4-BE49-F238E27FC236}">
                  <a16:creationId xmlns:a16="http://schemas.microsoft.com/office/drawing/2014/main" id="{D311B15B-12A7-4C6E-0791-4B8678E8D6B7}"/>
                </a:ext>
              </a:extLst>
            </p:cNvPr>
            <p:cNvSpPr txBox="1"/>
            <p:nvPr/>
          </p:nvSpPr>
          <p:spPr>
            <a:xfrm>
              <a:off x="2231563" y="2880608"/>
              <a:ext cx="494534" cy="285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2023</a:t>
              </a:r>
              <a:endPara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01" name="文本框 43">
              <a:extLst>
                <a:ext uri="{FF2B5EF4-FFF2-40B4-BE49-F238E27FC236}">
                  <a16:creationId xmlns:a16="http://schemas.microsoft.com/office/drawing/2014/main" id="{0EBE3575-792C-05F5-868B-E9DA79E558E7}"/>
                </a:ext>
              </a:extLst>
            </p:cNvPr>
            <p:cNvSpPr txBox="1"/>
            <p:nvPr/>
          </p:nvSpPr>
          <p:spPr>
            <a:xfrm>
              <a:off x="2814663" y="2880608"/>
              <a:ext cx="494534" cy="285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2024</a:t>
              </a:r>
              <a:endPara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87" name="文本框 53+">
            <a:extLst>
              <a:ext uri="{FF2B5EF4-FFF2-40B4-BE49-F238E27FC236}">
                <a16:creationId xmlns:a16="http://schemas.microsoft.com/office/drawing/2014/main" id="{5A8871C4-C445-B367-3AC4-84AD6C8CD97C}"/>
              </a:ext>
            </a:extLst>
          </p:cNvPr>
          <p:cNvSpPr txBox="1"/>
          <p:nvPr/>
        </p:nvSpPr>
        <p:spPr>
          <a:xfrm>
            <a:off x="8600464" y="1538252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一季度业绩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C228EAFA-91CE-8E0A-B20D-4B13EB9C4DA7}"/>
              </a:ext>
            </a:extLst>
          </p:cNvPr>
          <p:cNvGrpSpPr/>
          <p:nvPr/>
        </p:nvGrpSpPr>
        <p:grpSpPr>
          <a:xfrm>
            <a:off x="8680059" y="4061690"/>
            <a:ext cx="2576581" cy="1843391"/>
            <a:chOff x="1041033" y="1821995"/>
            <a:chExt cx="2400019" cy="1344252"/>
          </a:xfrm>
        </p:grpSpPr>
        <p:cxnSp>
          <p:nvCxnSpPr>
            <p:cNvPr id="105" name="直线连接符 31">
              <a:extLst>
                <a:ext uri="{FF2B5EF4-FFF2-40B4-BE49-F238E27FC236}">
                  <a16:creationId xmlns:a16="http://schemas.microsoft.com/office/drawing/2014/main" id="{F33AE054-C33A-3074-5283-C4EA5FA65945}"/>
                </a:ext>
              </a:extLst>
            </p:cNvPr>
            <p:cNvCxnSpPr/>
            <p:nvPr/>
          </p:nvCxnSpPr>
          <p:spPr>
            <a:xfrm>
              <a:off x="1041033" y="2843697"/>
              <a:ext cx="240001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7AF46DA5-73E9-8E9F-C4F5-59BE8C59070E}"/>
                </a:ext>
              </a:extLst>
            </p:cNvPr>
            <p:cNvSpPr/>
            <p:nvPr/>
          </p:nvSpPr>
          <p:spPr>
            <a:xfrm>
              <a:off x="1120547" y="2679999"/>
              <a:ext cx="417443" cy="10903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61D9BEDF-E599-67C1-2EDD-80EA8B9425A1}"/>
                </a:ext>
              </a:extLst>
            </p:cNvPr>
            <p:cNvSpPr/>
            <p:nvPr/>
          </p:nvSpPr>
          <p:spPr>
            <a:xfrm>
              <a:off x="1701987" y="2540554"/>
              <a:ext cx="417443" cy="25111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9AFA65F2-073C-B4FD-6847-F7BC636513F0}"/>
                </a:ext>
              </a:extLst>
            </p:cNvPr>
            <p:cNvSpPr/>
            <p:nvPr/>
          </p:nvSpPr>
          <p:spPr>
            <a:xfrm>
              <a:off x="2286346" y="2341445"/>
              <a:ext cx="417443" cy="447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8D870D24-0757-7E0D-0193-661197535162}"/>
                </a:ext>
              </a:extLst>
            </p:cNvPr>
            <p:cNvSpPr/>
            <p:nvPr/>
          </p:nvSpPr>
          <p:spPr>
            <a:xfrm>
              <a:off x="2867786" y="2125653"/>
              <a:ext cx="417443" cy="66463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9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10" name="文本框 36">
              <a:extLst>
                <a:ext uri="{FF2B5EF4-FFF2-40B4-BE49-F238E27FC236}">
                  <a16:creationId xmlns:a16="http://schemas.microsoft.com/office/drawing/2014/main" id="{933355BD-2F3B-2B19-6D46-C6B5093E925A}"/>
                </a:ext>
              </a:extLst>
            </p:cNvPr>
            <p:cNvSpPr txBox="1"/>
            <p:nvPr/>
          </p:nvSpPr>
          <p:spPr>
            <a:xfrm>
              <a:off x="1093822" y="2398983"/>
              <a:ext cx="476616" cy="30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10%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1" name="文本框 37">
              <a:extLst>
                <a:ext uri="{FF2B5EF4-FFF2-40B4-BE49-F238E27FC236}">
                  <a16:creationId xmlns:a16="http://schemas.microsoft.com/office/drawing/2014/main" id="{06A07F8A-34D6-7B38-6952-569E1CAD0146}"/>
                </a:ext>
              </a:extLst>
            </p:cNvPr>
            <p:cNvSpPr txBox="1"/>
            <p:nvPr/>
          </p:nvSpPr>
          <p:spPr>
            <a:xfrm>
              <a:off x="1673143" y="2253602"/>
              <a:ext cx="500506" cy="30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22%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2" name="文本框 38">
              <a:extLst>
                <a:ext uri="{FF2B5EF4-FFF2-40B4-BE49-F238E27FC236}">
                  <a16:creationId xmlns:a16="http://schemas.microsoft.com/office/drawing/2014/main" id="{D92F6DF6-0E12-7EEF-8F5C-1BF9815033F3}"/>
                </a:ext>
              </a:extLst>
            </p:cNvPr>
            <p:cNvSpPr txBox="1"/>
            <p:nvPr/>
          </p:nvSpPr>
          <p:spPr>
            <a:xfrm>
              <a:off x="2252358" y="2042472"/>
              <a:ext cx="500506" cy="30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49%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3" name="文本框 39">
              <a:extLst>
                <a:ext uri="{FF2B5EF4-FFF2-40B4-BE49-F238E27FC236}">
                  <a16:creationId xmlns:a16="http://schemas.microsoft.com/office/drawing/2014/main" id="{BEA62492-9A27-1239-4905-F208A8024D04}"/>
                </a:ext>
              </a:extLst>
            </p:cNvPr>
            <p:cNvSpPr txBox="1"/>
            <p:nvPr/>
          </p:nvSpPr>
          <p:spPr>
            <a:xfrm>
              <a:off x="2833528" y="1821995"/>
              <a:ext cx="500506" cy="30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63%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4" name="文本框 40">
              <a:extLst>
                <a:ext uri="{FF2B5EF4-FFF2-40B4-BE49-F238E27FC236}">
                  <a16:creationId xmlns:a16="http://schemas.microsoft.com/office/drawing/2014/main" id="{AF9EBC11-12C4-B469-C27C-1C84E5EC6B1E}"/>
                </a:ext>
              </a:extLst>
            </p:cNvPr>
            <p:cNvSpPr txBox="1"/>
            <p:nvPr/>
          </p:nvSpPr>
          <p:spPr>
            <a:xfrm>
              <a:off x="1089779" y="2880608"/>
              <a:ext cx="467657" cy="285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2021</a:t>
              </a:r>
              <a:endPara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15" name="文本框 41">
              <a:extLst>
                <a:ext uri="{FF2B5EF4-FFF2-40B4-BE49-F238E27FC236}">
                  <a16:creationId xmlns:a16="http://schemas.microsoft.com/office/drawing/2014/main" id="{594EDA52-1A5B-4038-F747-2A29F91C348B}"/>
                </a:ext>
              </a:extLst>
            </p:cNvPr>
            <p:cNvSpPr txBox="1"/>
            <p:nvPr/>
          </p:nvSpPr>
          <p:spPr>
            <a:xfrm>
              <a:off x="1648463" y="2880608"/>
              <a:ext cx="494534" cy="285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2022</a:t>
              </a:r>
              <a:endPara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16" name="文本框 42">
              <a:extLst>
                <a:ext uri="{FF2B5EF4-FFF2-40B4-BE49-F238E27FC236}">
                  <a16:creationId xmlns:a16="http://schemas.microsoft.com/office/drawing/2014/main" id="{E1901BC6-A521-15AB-84B5-56961575BDD7}"/>
                </a:ext>
              </a:extLst>
            </p:cNvPr>
            <p:cNvSpPr txBox="1"/>
            <p:nvPr/>
          </p:nvSpPr>
          <p:spPr>
            <a:xfrm>
              <a:off x="2231563" y="2880608"/>
              <a:ext cx="494534" cy="285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2023</a:t>
              </a:r>
              <a:endPara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17" name="文本框 43">
              <a:extLst>
                <a:ext uri="{FF2B5EF4-FFF2-40B4-BE49-F238E27FC236}">
                  <a16:creationId xmlns:a16="http://schemas.microsoft.com/office/drawing/2014/main" id="{549D0F2E-F582-11D9-992F-3E462C3DE116}"/>
                </a:ext>
              </a:extLst>
            </p:cNvPr>
            <p:cNvSpPr txBox="1"/>
            <p:nvPr/>
          </p:nvSpPr>
          <p:spPr>
            <a:xfrm>
              <a:off x="2814663" y="2880608"/>
              <a:ext cx="494534" cy="285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2024</a:t>
              </a:r>
              <a:endParaRPr kumimoji="1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104" name="文本框 53+">
            <a:extLst>
              <a:ext uri="{FF2B5EF4-FFF2-40B4-BE49-F238E27FC236}">
                <a16:creationId xmlns:a16="http://schemas.microsoft.com/office/drawing/2014/main" id="{D5373095-1500-A607-3322-08AF2C664F57}"/>
              </a:ext>
            </a:extLst>
          </p:cNvPr>
          <p:cNvSpPr txBox="1"/>
          <p:nvPr/>
        </p:nvSpPr>
        <p:spPr>
          <a:xfrm>
            <a:off x="8600464" y="4052434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二季度业绩</a:t>
            </a:r>
          </a:p>
        </p:txBody>
      </p:sp>
    </p:spTree>
    <p:extLst>
      <p:ext uri="{BB962C8B-B14F-4D97-AF65-F5344CB8AC3E}">
        <p14:creationId xmlns:p14="http://schemas.microsoft.com/office/powerpoint/2010/main" val="34452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工作概述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A7B9845-FFBE-CC58-306D-6FC46B869EC5}"/>
              </a:ext>
            </a:extLst>
          </p:cNvPr>
          <p:cNvSpPr/>
          <p:nvPr/>
        </p:nvSpPr>
        <p:spPr>
          <a:xfrm>
            <a:off x="874713" y="2017536"/>
            <a:ext cx="10477500" cy="18675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C27BB5E-84E0-6502-D03F-35E33D1F649B}"/>
              </a:ext>
            </a:extLst>
          </p:cNvPr>
          <p:cNvSpPr/>
          <p:nvPr/>
        </p:nvSpPr>
        <p:spPr>
          <a:xfrm>
            <a:off x="874713" y="2169430"/>
            <a:ext cx="10477500" cy="328564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93807A-2B33-C814-742E-57EB523E5ED1}"/>
              </a:ext>
            </a:extLst>
          </p:cNvPr>
          <p:cNvSpPr/>
          <p:nvPr/>
        </p:nvSpPr>
        <p:spPr>
          <a:xfrm>
            <a:off x="6966501" y="1536271"/>
            <a:ext cx="1946151" cy="2549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F32C9C8-4BF3-CBFF-9CF6-ECB849185BC8}"/>
              </a:ext>
            </a:extLst>
          </p:cNvPr>
          <p:cNvSpPr/>
          <p:nvPr/>
        </p:nvSpPr>
        <p:spPr>
          <a:xfrm>
            <a:off x="9041892" y="1536271"/>
            <a:ext cx="1946151" cy="2549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F014FE6-F2C7-1CD4-1689-B74C270287F6}"/>
              </a:ext>
            </a:extLst>
          </p:cNvPr>
          <p:cNvSpPr/>
          <p:nvPr/>
        </p:nvSpPr>
        <p:spPr>
          <a:xfrm>
            <a:off x="4902576" y="1536271"/>
            <a:ext cx="1946151" cy="2549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4C131D-3DE2-8898-C372-EE77880D52E8}"/>
              </a:ext>
            </a:extLst>
          </p:cNvPr>
          <p:cNvSpPr/>
          <p:nvPr/>
        </p:nvSpPr>
        <p:spPr>
          <a:xfrm>
            <a:off x="4977804" y="4468072"/>
            <a:ext cx="1946151" cy="62082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FAA2DC-A1C3-D8EA-9787-0A19D73EA281}"/>
              </a:ext>
            </a:extLst>
          </p:cNvPr>
          <p:cNvSpPr/>
          <p:nvPr/>
        </p:nvSpPr>
        <p:spPr>
          <a:xfrm>
            <a:off x="7041729" y="4468072"/>
            <a:ext cx="1946151" cy="62082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48BAD3-9961-BAD4-0497-B9BE20C03177}"/>
              </a:ext>
            </a:extLst>
          </p:cNvPr>
          <p:cNvSpPr/>
          <p:nvPr/>
        </p:nvSpPr>
        <p:spPr>
          <a:xfrm>
            <a:off x="9105655" y="4468072"/>
            <a:ext cx="1946151" cy="62082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53+">
            <a:extLst>
              <a:ext uri="{FF2B5EF4-FFF2-40B4-BE49-F238E27FC236}">
                <a16:creationId xmlns:a16="http://schemas.microsoft.com/office/drawing/2014/main" id="{742DF7B8-9BF2-540D-071B-913F45C1A5EC}"/>
              </a:ext>
            </a:extLst>
          </p:cNvPr>
          <p:cNvSpPr txBox="1"/>
          <p:nvPr/>
        </p:nvSpPr>
        <p:spPr>
          <a:xfrm>
            <a:off x="1135334" y="2459308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工作总述</a:t>
            </a:r>
          </a:p>
        </p:txBody>
      </p:sp>
      <p:sp>
        <p:nvSpPr>
          <p:cNvPr id="13" name="文本框 136">
            <a:extLst>
              <a:ext uri="{FF2B5EF4-FFF2-40B4-BE49-F238E27FC236}">
                <a16:creationId xmlns:a16="http://schemas.microsoft.com/office/drawing/2014/main" id="{E69A0AB8-1DFF-0107-D8DC-BB133DCC5FD7}"/>
              </a:ext>
            </a:extLst>
          </p:cNvPr>
          <p:cNvSpPr txBox="1"/>
          <p:nvPr/>
        </p:nvSpPr>
        <p:spPr>
          <a:xfrm>
            <a:off x="1135334" y="2894630"/>
            <a:ext cx="3672775" cy="2034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在这里输入你的正文阐述与关键词标题相关的具体内容，若字数太多酌情先删减文案，再缩小字号，在这里输入你的正文，阐述与关键词标题相关的具体内容若字数太多酌情先删减文案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在这里输入你的正文阐述与关键词标题相关的具体内容，若字数太多酌情先删减文案，再缩小字号。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3999197-5442-E87A-6ECD-9E359A09A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34998"/>
          <a:stretch>
            <a:fillRect/>
          </a:stretch>
        </p:blipFill>
        <p:spPr>
          <a:xfrm>
            <a:off x="4966872" y="1604776"/>
            <a:ext cx="1881856" cy="25484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8BAEFDF-E57A-8373-E3E2-FFEF92875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9351"/>
          <a:stretch>
            <a:fillRect/>
          </a:stretch>
        </p:blipFill>
        <p:spPr>
          <a:xfrm>
            <a:off x="7041729" y="1592764"/>
            <a:ext cx="1870923" cy="25549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5F143F-6C0C-14EF-E0BC-42586F6A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1532"/>
          <a:stretch>
            <a:fillRect/>
          </a:stretch>
        </p:blipFill>
        <p:spPr>
          <a:xfrm>
            <a:off x="9119982" y="1592764"/>
            <a:ext cx="1868061" cy="2539834"/>
          </a:xfrm>
          <a:prstGeom prst="rect">
            <a:avLst/>
          </a:prstGeom>
        </p:spPr>
      </p:pic>
      <p:sp>
        <p:nvSpPr>
          <p:cNvPr id="17" name="文本框 53+">
            <a:extLst>
              <a:ext uri="{FF2B5EF4-FFF2-40B4-BE49-F238E27FC236}">
                <a16:creationId xmlns:a16="http://schemas.microsoft.com/office/drawing/2014/main" id="{3C5ABD46-BF49-702D-58FE-BCBAD4793836}"/>
              </a:ext>
            </a:extLst>
          </p:cNvPr>
          <p:cNvSpPr txBox="1"/>
          <p:nvPr/>
        </p:nvSpPr>
        <p:spPr>
          <a:xfrm>
            <a:off x="5099979" y="4589716"/>
            <a:ext cx="170180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队伍人员招聘</a:t>
            </a:r>
          </a:p>
        </p:txBody>
      </p:sp>
      <p:sp>
        <p:nvSpPr>
          <p:cNvPr id="18" name="文本框 53+">
            <a:extLst>
              <a:ext uri="{FF2B5EF4-FFF2-40B4-BE49-F238E27FC236}">
                <a16:creationId xmlns:a16="http://schemas.microsoft.com/office/drawing/2014/main" id="{65E2D3AB-8A83-7BFF-FE05-8ED684BB6BA4}"/>
              </a:ext>
            </a:extLst>
          </p:cNvPr>
          <p:cNvSpPr txBox="1"/>
          <p:nvPr/>
        </p:nvSpPr>
        <p:spPr>
          <a:xfrm>
            <a:off x="7199839" y="4589716"/>
            <a:ext cx="162993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团队工作策划</a:t>
            </a:r>
          </a:p>
        </p:txBody>
      </p:sp>
      <p:sp>
        <p:nvSpPr>
          <p:cNvPr id="19" name="文本框 53+">
            <a:extLst>
              <a:ext uri="{FF2B5EF4-FFF2-40B4-BE49-F238E27FC236}">
                <a16:creationId xmlns:a16="http://schemas.microsoft.com/office/drawing/2014/main" id="{E55E8F16-40CA-53E3-762B-E7C9C1E7D714}"/>
              </a:ext>
            </a:extLst>
          </p:cNvPr>
          <p:cNvSpPr txBox="1"/>
          <p:nvPr/>
        </p:nvSpPr>
        <p:spPr>
          <a:xfrm>
            <a:off x="9243668" y="4589716"/>
            <a:ext cx="167012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0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整体业务追踪</a:t>
            </a:r>
          </a:p>
        </p:txBody>
      </p:sp>
    </p:spTree>
    <p:extLst>
      <p:ext uri="{BB962C8B-B14F-4D97-AF65-F5344CB8AC3E}">
        <p14:creationId xmlns:p14="http://schemas.microsoft.com/office/powerpoint/2010/main" val="32988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工作总结</a:t>
            </a:r>
          </a:p>
        </p:txBody>
      </p:sp>
      <p:sp>
        <p:nvSpPr>
          <p:cNvPr id="4" name="任意多边形 2">
            <a:extLst>
              <a:ext uri="{FF2B5EF4-FFF2-40B4-BE49-F238E27FC236}">
                <a16:creationId xmlns:a16="http://schemas.microsoft.com/office/drawing/2014/main" id="{6462C0C8-7173-D094-AA06-CFCCE29F2FBA}"/>
              </a:ext>
            </a:extLst>
          </p:cNvPr>
          <p:cNvSpPr/>
          <p:nvPr/>
        </p:nvSpPr>
        <p:spPr>
          <a:xfrm>
            <a:off x="4434635" y="1711007"/>
            <a:ext cx="2086790" cy="936509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-1" fmla="*/ 0 w 1464468"/>
              <a:gd name="connsiteY0-2" fmla="*/ 645318 h 645318"/>
              <a:gd name="connsiteX1-3" fmla="*/ 1464468 w 1464468"/>
              <a:gd name="connsiteY1-4" fmla="*/ 626269 h 645318"/>
              <a:gd name="connsiteX2-5" fmla="*/ 1081087 w 1464468"/>
              <a:gd name="connsiteY2-6" fmla="*/ 0 h 645318"/>
              <a:gd name="connsiteX3-7" fmla="*/ 0 w 1464468"/>
              <a:gd name="connsiteY3-8" fmla="*/ 645318 h 645318"/>
              <a:gd name="connsiteX0-9" fmla="*/ 0 w 1464468"/>
              <a:gd name="connsiteY0-10" fmla="*/ 657224 h 657224"/>
              <a:gd name="connsiteX1-11" fmla="*/ 1464468 w 1464468"/>
              <a:gd name="connsiteY1-12" fmla="*/ 638175 h 657224"/>
              <a:gd name="connsiteX2-13" fmla="*/ 1083468 w 1464468"/>
              <a:gd name="connsiteY2-14" fmla="*/ 0 h 657224"/>
              <a:gd name="connsiteX3-15" fmla="*/ 0 w 1464468"/>
              <a:gd name="connsiteY3-16" fmla="*/ 657224 h 657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 3">
            <a:extLst>
              <a:ext uri="{FF2B5EF4-FFF2-40B4-BE49-F238E27FC236}">
                <a16:creationId xmlns:a16="http://schemas.microsoft.com/office/drawing/2014/main" id="{0C938694-7C06-BDF9-F43C-1A19EEF91CAB}"/>
              </a:ext>
            </a:extLst>
          </p:cNvPr>
          <p:cNvSpPr/>
          <p:nvPr/>
        </p:nvSpPr>
        <p:spPr>
          <a:xfrm rot="3499771">
            <a:off x="5954822" y="1904139"/>
            <a:ext cx="2086789" cy="936510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-1" fmla="*/ 0 w 1464468"/>
              <a:gd name="connsiteY0-2" fmla="*/ 645318 h 645318"/>
              <a:gd name="connsiteX1-3" fmla="*/ 1464468 w 1464468"/>
              <a:gd name="connsiteY1-4" fmla="*/ 626269 h 645318"/>
              <a:gd name="connsiteX2-5" fmla="*/ 1081087 w 1464468"/>
              <a:gd name="connsiteY2-6" fmla="*/ 0 h 645318"/>
              <a:gd name="connsiteX3-7" fmla="*/ 0 w 1464468"/>
              <a:gd name="connsiteY3-8" fmla="*/ 645318 h 645318"/>
              <a:gd name="connsiteX0-9" fmla="*/ 0 w 1464468"/>
              <a:gd name="connsiteY0-10" fmla="*/ 657224 h 657224"/>
              <a:gd name="connsiteX1-11" fmla="*/ 1464468 w 1464468"/>
              <a:gd name="connsiteY1-12" fmla="*/ 638175 h 657224"/>
              <a:gd name="connsiteX2-13" fmla="*/ 1083468 w 1464468"/>
              <a:gd name="connsiteY2-14" fmla="*/ 0 h 657224"/>
              <a:gd name="connsiteX3-15" fmla="*/ 0 w 1464468"/>
              <a:gd name="connsiteY3-16" fmla="*/ 657224 h 657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任意多边形 4">
            <a:extLst>
              <a:ext uri="{FF2B5EF4-FFF2-40B4-BE49-F238E27FC236}">
                <a16:creationId xmlns:a16="http://schemas.microsoft.com/office/drawing/2014/main" id="{EFC3AA0C-7F17-0F59-2284-4870549441BC}"/>
              </a:ext>
            </a:extLst>
          </p:cNvPr>
          <p:cNvSpPr/>
          <p:nvPr/>
        </p:nvSpPr>
        <p:spPr>
          <a:xfrm rot="7271567">
            <a:off x="6548625" y="3268188"/>
            <a:ext cx="2086789" cy="936510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-1" fmla="*/ 0 w 1464468"/>
              <a:gd name="connsiteY0-2" fmla="*/ 645318 h 645318"/>
              <a:gd name="connsiteX1-3" fmla="*/ 1464468 w 1464468"/>
              <a:gd name="connsiteY1-4" fmla="*/ 626269 h 645318"/>
              <a:gd name="connsiteX2-5" fmla="*/ 1081087 w 1464468"/>
              <a:gd name="connsiteY2-6" fmla="*/ 0 h 645318"/>
              <a:gd name="connsiteX3-7" fmla="*/ 0 w 1464468"/>
              <a:gd name="connsiteY3-8" fmla="*/ 645318 h 645318"/>
              <a:gd name="connsiteX0-9" fmla="*/ 0 w 1464468"/>
              <a:gd name="connsiteY0-10" fmla="*/ 657224 h 657224"/>
              <a:gd name="connsiteX1-11" fmla="*/ 1464468 w 1464468"/>
              <a:gd name="connsiteY1-12" fmla="*/ 638175 h 657224"/>
              <a:gd name="connsiteX2-13" fmla="*/ 1083468 w 1464468"/>
              <a:gd name="connsiteY2-14" fmla="*/ 0 h 657224"/>
              <a:gd name="connsiteX3-15" fmla="*/ 0 w 1464468"/>
              <a:gd name="connsiteY3-16" fmla="*/ 657224 h 657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 5">
            <a:extLst>
              <a:ext uri="{FF2B5EF4-FFF2-40B4-BE49-F238E27FC236}">
                <a16:creationId xmlns:a16="http://schemas.microsoft.com/office/drawing/2014/main" id="{AD47501B-A9FE-0667-3687-1DB1E1F06F55}"/>
              </a:ext>
            </a:extLst>
          </p:cNvPr>
          <p:cNvSpPr/>
          <p:nvPr/>
        </p:nvSpPr>
        <p:spPr>
          <a:xfrm rot="10860000">
            <a:off x="5574788" y="4445615"/>
            <a:ext cx="2086790" cy="936509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-1" fmla="*/ 0 w 1464468"/>
              <a:gd name="connsiteY0-2" fmla="*/ 645318 h 645318"/>
              <a:gd name="connsiteX1-3" fmla="*/ 1464468 w 1464468"/>
              <a:gd name="connsiteY1-4" fmla="*/ 626269 h 645318"/>
              <a:gd name="connsiteX2-5" fmla="*/ 1081087 w 1464468"/>
              <a:gd name="connsiteY2-6" fmla="*/ 0 h 645318"/>
              <a:gd name="connsiteX3-7" fmla="*/ 0 w 1464468"/>
              <a:gd name="connsiteY3-8" fmla="*/ 645318 h 645318"/>
              <a:gd name="connsiteX0-9" fmla="*/ 0 w 1464468"/>
              <a:gd name="connsiteY0-10" fmla="*/ 657224 h 657224"/>
              <a:gd name="connsiteX1-11" fmla="*/ 1464468 w 1464468"/>
              <a:gd name="connsiteY1-12" fmla="*/ 638175 h 657224"/>
              <a:gd name="connsiteX2-13" fmla="*/ 1083468 w 1464468"/>
              <a:gd name="connsiteY2-14" fmla="*/ 0 h 657224"/>
              <a:gd name="connsiteX3-15" fmla="*/ 0 w 1464468"/>
              <a:gd name="connsiteY3-16" fmla="*/ 657224 h 657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任意多边形 6">
            <a:extLst>
              <a:ext uri="{FF2B5EF4-FFF2-40B4-BE49-F238E27FC236}">
                <a16:creationId xmlns:a16="http://schemas.microsoft.com/office/drawing/2014/main" id="{EBE442B3-E558-F992-3ECF-6A3D4E7F3C48}"/>
              </a:ext>
            </a:extLst>
          </p:cNvPr>
          <p:cNvSpPr/>
          <p:nvPr/>
        </p:nvSpPr>
        <p:spPr>
          <a:xfrm rot="14335555">
            <a:off x="4102161" y="4303102"/>
            <a:ext cx="2086789" cy="936510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-1" fmla="*/ 0 w 1464468"/>
              <a:gd name="connsiteY0-2" fmla="*/ 645318 h 645318"/>
              <a:gd name="connsiteX1-3" fmla="*/ 1464468 w 1464468"/>
              <a:gd name="connsiteY1-4" fmla="*/ 626269 h 645318"/>
              <a:gd name="connsiteX2-5" fmla="*/ 1081087 w 1464468"/>
              <a:gd name="connsiteY2-6" fmla="*/ 0 h 645318"/>
              <a:gd name="connsiteX3-7" fmla="*/ 0 w 1464468"/>
              <a:gd name="connsiteY3-8" fmla="*/ 645318 h 645318"/>
              <a:gd name="connsiteX0-9" fmla="*/ 0 w 1464468"/>
              <a:gd name="connsiteY0-10" fmla="*/ 657224 h 657224"/>
              <a:gd name="connsiteX1-11" fmla="*/ 1464468 w 1464468"/>
              <a:gd name="connsiteY1-12" fmla="*/ 638175 h 657224"/>
              <a:gd name="connsiteX2-13" fmla="*/ 1083468 w 1464468"/>
              <a:gd name="connsiteY2-14" fmla="*/ 0 h 657224"/>
              <a:gd name="connsiteX3-15" fmla="*/ 0 w 1464468"/>
              <a:gd name="connsiteY3-16" fmla="*/ 657224 h 657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任意多边形 7">
            <a:extLst>
              <a:ext uri="{FF2B5EF4-FFF2-40B4-BE49-F238E27FC236}">
                <a16:creationId xmlns:a16="http://schemas.microsoft.com/office/drawing/2014/main" id="{14D706CA-27F3-8452-63B0-5B9354380C01}"/>
              </a:ext>
            </a:extLst>
          </p:cNvPr>
          <p:cNvSpPr/>
          <p:nvPr/>
        </p:nvSpPr>
        <p:spPr>
          <a:xfrm rot="18000000">
            <a:off x="3532108" y="2891547"/>
            <a:ext cx="2086789" cy="936510"/>
          </a:xfrm>
          <a:custGeom>
            <a:avLst/>
            <a:gdLst>
              <a:gd name="connsiteX0" fmla="*/ 0 w 1462087"/>
              <a:gd name="connsiteY0" fmla="*/ 645318 h 645318"/>
              <a:gd name="connsiteX1" fmla="*/ 1462087 w 1462087"/>
              <a:gd name="connsiteY1" fmla="*/ 621506 h 645318"/>
              <a:gd name="connsiteX2" fmla="*/ 1081087 w 1462087"/>
              <a:gd name="connsiteY2" fmla="*/ 0 h 645318"/>
              <a:gd name="connsiteX3" fmla="*/ 0 w 1462087"/>
              <a:gd name="connsiteY3" fmla="*/ 645318 h 645318"/>
              <a:gd name="connsiteX0-1" fmla="*/ 0 w 1464468"/>
              <a:gd name="connsiteY0-2" fmla="*/ 645318 h 645318"/>
              <a:gd name="connsiteX1-3" fmla="*/ 1464468 w 1464468"/>
              <a:gd name="connsiteY1-4" fmla="*/ 626269 h 645318"/>
              <a:gd name="connsiteX2-5" fmla="*/ 1081087 w 1464468"/>
              <a:gd name="connsiteY2-6" fmla="*/ 0 h 645318"/>
              <a:gd name="connsiteX3-7" fmla="*/ 0 w 1464468"/>
              <a:gd name="connsiteY3-8" fmla="*/ 645318 h 645318"/>
              <a:gd name="connsiteX0-9" fmla="*/ 0 w 1464468"/>
              <a:gd name="connsiteY0-10" fmla="*/ 657224 h 657224"/>
              <a:gd name="connsiteX1-11" fmla="*/ 1464468 w 1464468"/>
              <a:gd name="connsiteY1-12" fmla="*/ 638175 h 657224"/>
              <a:gd name="connsiteX2-13" fmla="*/ 1083468 w 1464468"/>
              <a:gd name="connsiteY2-14" fmla="*/ 0 h 657224"/>
              <a:gd name="connsiteX3-15" fmla="*/ 0 w 1464468"/>
              <a:gd name="connsiteY3-16" fmla="*/ 657224 h 657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64468" h="657224">
                <a:moveTo>
                  <a:pt x="0" y="657224"/>
                </a:moveTo>
                <a:lnTo>
                  <a:pt x="1464468" y="638175"/>
                </a:lnTo>
                <a:lnTo>
                  <a:pt x="1083468" y="0"/>
                </a:lnTo>
                <a:lnTo>
                  <a:pt x="0" y="65722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6B215B-10F1-274E-8737-B1842F675007}"/>
              </a:ext>
            </a:extLst>
          </p:cNvPr>
          <p:cNvSpPr txBox="1"/>
          <p:nvPr/>
        </p:nvSpPr>
        <p:spPr>
          <a:xfrm>
            <a:off x="6865492" y="2379536"/>
            <a:ext cx="565785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9C3CD86-0C69-59E7-23EB-8E71721079D0}"/>
              </a:ext>
            </a:extLst>
          </p:cNvPr>
          <p:cNvSpPr txBox="1"/>
          <p:nvPr/>
        </p:nvSpPr>
        <p:spPr>
          <a:xfrm>
            <a:off x="7069759" y="3801865"/>
            <a:ext cx="6579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2AECA4-7D94-B083-15DC-CE0A4A10D976}"/>
              </a:ext>
            </a:extLst>
          </p:cNvPr>
          <p:cNvSpPr txBox="1"/>
          <p:nvPr/>
        </p:nvSpPr>
        <p:spPr>
          <a:xfrm>
            <a:off x="5863479" y="4577423"/>
            <a:ext cx="6579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13">
            <a:extLst>
              <a:ext uri="{FF2B5EF4-FFF2-40B4-BE49-F238E27FC236}">
                <a16:creationId xmlns:a16="http://schemas.microsoft.com/office/drawing/2014/main" id="{AE1EE82E-E419-C633-B842-EF084FB094C2}"/>
              </a:ext>
            </a:extLst>
          </p:cNvPr>
          <p:cNvSpPr txBox="1"/>
          <p:nvPr/>
        </p:nvSpPr>
        <p:spPr>
          <a:xfrm>
            <a:off x="4643118" y="4094252"/>
            <a:ext cx="6579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15">
            <a:extLst>
              <a:ext uri="{FF2B5EF4-FFF2-40B4-BE49-F238E27FC236}">
                <a16:creationId xmlns:a16="http://schemas.microsoft.com/office/drawing/2014/main" id="{8EF67D01-612D-EBCE-7EAE-534A0716BE7D}"/>
              </a:ext>
            </a:extLst>
          </p:cNvPr>
          <p:cNvSpPr txBox="1"/>
          <p:nvPr/>
        </p:nvSpPr>
        <p:spPr>
          <a:xfrm>
            <a:off x="4487609" y="2730882"/>
            <a:ext cx="6579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B923C0C0-21BC-6FA3-5464-A97F5C7031B4}"/>
              </a:ext>
            </a:extLst>
          </p:cNvPr>
          <p:cNvSpPr txBox="1"/>
          <p:nvPr/>
        </p:nvSpPr>
        <p:spPr>
          <a:xfrm>
            <a:off x="5566774" y="1993846"/>
            <a:ext cx="6579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id="{D9DC7FC5-BEFC-5FF5-D025-CAED140A36AA}"/>
              </a:ext>
            </a:extLst>
          </p:cNvPr>
          <p:cNvSpPr/>
          <p:nvPr/>
        </p:nvSpPr>
        <p:spPr>
          <a:xfrm>
            <a:off x="5207892" y="2808586"/>
            <a:ext cx="1726164" cy="1488072"/>
          </a:xfrm>
          <a:prstGeom prst="hexagon">
            <a:avLst>
              <a:gd name="adj" fmla="val 28652"/>
              <a:gd name="vf" fmla="val 115470"/>
            </a:avLst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32000">
                  <a:schemeClr val="bg1">
                    <a:alpha val="10000"/>
                  </a:schemeClr>
                </a:gs>
                <a:gs pos="77000">
                  <a:schemeClr val="bg1">
                    <a:alpha val="10000"/>
                  </a:schemeClr>
                </a:gs>
                <a:gs pos="100000">
                  <a:schemeClr val="bg1">
                    <a:alpha val="80000"/>
                  </a:schemeClr>
                </a:gs>
              </a:gsLst>
              <a:lin ang="1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图标 13">
            <a:extLst>
              <a:ext uri="{FF2B5EF4-FFF2-40B4-BE49-F238E27FC236}">
                <a16:creationId xmlns:a16="http://schemas.microsoft.com/office/drawing/2014/main" id="{105EA5D9-AE53-9853-DB43-0D58E413A4AA}"/>
              </a:ext>
            </a:extLst>
          </p:cNvPr>
          <p:cNvSpPr>
            <a:spLocks noEditPoints="1"/>
          </p:cNvSpPr>
          <p:nvPr/>
        </p:nvSpPr>
        <p:spPr bwMode="auto">
          <a:xfrm>
            <a:off x="5743038" y="3188257"/>
            <a:ext cx="655871" cy="658812"/>
          </a:xfrm>
          <a:custGeom>
            <a:avLst/>
            <a:gdLst>
              <a:gd name="T0" fmla="*/ 192 w 256"/>
              <a:gd name="T1" fmla="*/ 239 h 256"/>
              <a:gd name="T2" fmla="*/ 239 w 256"/>
              <a:gd name="T3" fmla="*/ 192 h 256"/>
              <a:gd name="T4" fmla="*/ 253 w 256"/>
              <a:gd name="T5" fmla="*/ 154 h 256"/>
              <a:gd name="T6" fmla="*/ 253 w 256"/>
              <a:gd name="T7" fmla="*/ 102 h 256"/>
              <a:gd name="T8" fmla="*/ 239 w 256"/>
              <a:gd name="T9" fmla="*/ 65 h 256"/>
              <a:gd name="T10" fmla="*/ 192 w 256"/>
              <a:gd name="T11" fmla="*/ 17 h 256"/>
              <a:gd name="T12" fmla="*/ 175 w 256"/>
              <a:gd name="T13" fmla="*/ 9 h 256"/>
              <a:gd name="T14" fmla="*/ 137 w 256"/>
              <a:gd name="T15" fmla="*/ 1 h 256"/>
              <a:gd name="T16" fmla="*/ 143 w 256"/>
              <a:gd name="T17" fmla="*/ 13 h 256"/>
              <a:gd name="T18" fmla="*/ 158 w 256"/>
              <a:gd name="T19" fmla="*/ 13 h 256"/>
              <a:gd name="T20" fmla="*/ 173 w 256"/>
              <a:gd name="T21" fmla="*/ 17 h 256"/>
              <a:gd name="T22" fmla="*/ 168 w 256"/>
              <a:gd name="T23" fmla="*/ 20 h 256"/>
              <a:gd name="T24" fmla="*/ 149 w 256"/>
              <a:gd name="T25" fmla="*/ 28 h 256"/>
              <a:gd name="T26" fmla="*/ 151 w 256"/>
              <a:gd name="T27" fmla="*/ 41 h 256"/>
              <a:gd name="T28" fmla="*/ 163 w 256"/>
              <a:gd name="T29" fmla="*/ 49 h 256"/>
              <a:gd name="T30" fmla="*/ 181 w 256"/>
              <a:gd name="T31" fmla="*/ 26 h 256"/>
              <a:gd name="T32" fmla="*/ 194 w 256"/>
              <a:gd name="T33" fmla="*/ 30 h 256"/>
              <a:gd name="T34" fmla="*/ 206 w 256"/>
              <a:gd name="T35" fmla="*/ 35 h 256"/>
              <a:gd name="T36" fmla="*/ 211 w 256"/>
              <a:gd name="T37" fmla="*/ 53 h 256"/>
              <a:gd name="T38" fmla="*/ 207 w 256"/>
              <a:gd name="T39" fmla="*/ 62 h 256"/>
              <a:gd name="T40" fmla="*/ 200 w 256"/>
              <a:gd name="T41" fmla="*/ 55 h 256"/>
              <a:gd name="T42" fmla="*/ 185 w 256"/>
              <a:gd name="T43" fmla="*/ 57 h 256"/>
              <a:gd name="T44" fmla="*/ 196 w 256"/>
              <a:gd name="T45" fmla="*/ 64 h 256"/>
              <a:gd name="T46" fmla="*/ 169 w 256"/>
              <a:gd name="T47" fmla="*/ 74 h 256"/>
              <a:gd name="T48" fmla="*/ 155 w 256"/>
              <a:gd name="T49" fmla="*/ 83 h 256"/>
              <a:gd name="T50" fmla="*/ 139 w 256"/>
              <a:gd name="T51" fmla="*/ 99 h 256"/>
              <a:gd name="T52" fmla="*/ 148 w 256"/>
              <a:gd name="T53" fmla="*/ 152 h 256"/>
              <a:gd name="T54" fmla="*/ 162 w 256"/>
              <a:gd name="T55" fmla="*/ 155 h 256"/>
              <a:gd name="T56" fmla="*/ 176 w 256"/>
              <a:gd name="T57" fmla="*/ 160 h 256"/>
              <a:gd name="T58" fmla="*/ 200 w 256"/>
              <a:gd name="T59" fmla="*/ 173 h 256"/>
              <a:gd name="T60" fmla="*/ 213 w 256"/>
              <a:gd name="T61" fmla="*/ 185 h 256"/>
              <a:gd name="T62" fmla="*/ 231 w 256"/>
              <a:gd name="T63" fmla="*/ 192 h 256"/>
              <a:gd name="T64" fmla="*/ 146 w 256"/>
              <a:gd name="T65" fmla="*/ 224 h 256"/>
              <a:gd name="T66" fmla="*/ 2 w 256"/>
              <a:gd name="T67" fmla="*/ 109 h 256"/>
              <a:gd name="T68" fmla="*/ 4 w 256"/>
              <a:gd name="T69" fmla="*/ 160 h 256"/>
              <a:gd name="T70" fmla="*/ 27 w 256"/>
              <a:gd name="T71" fmla="*/ 207 h 256"/>
              <a:gd name="T72" fmla="*/ 81 w 256"/>
              <a:gd name="T73" fmla="*/ 247 h 256"/>
              <a:gd name="T74" fmla="*/ 131 w 256"/>
              <a:gd name="T75" fmla="*/ 204 h 256"/>
              <a:gd name="T76" fmla="*/ 127 w 256"/>
              <a:gd name="T77" fmla="*/ 183 h 256"/>
              <a:gd name="T78" fmla="*/ 132 w 256"/>
              <a:gd name="T79" fmla="*/ 163 h 256"/>
              <a:gd name="T80" fmla="*/ 117 w 256"/>
              <a:gd name="T81" fmla="*/ 158 h 256"/>
              <a:gd name="T82" fmla="*/ 101 w 256"/>
              <a:gd name="T83" fmla="*/ 147 h 256"/>
              <a:gd name="T84" fmla="*/ 73 w 256"/>
              <a:gd name="T85" fmla="*/ 136 h 256"/>
              <a:gd name="T86" fmla="*/ 62 w 256"/>
              <a:gd name="T87" fmla="*/ 115 h 256"/>
              <a:gd name="T88" fmla="*/ 56 w 256"/>
              <a:gd name="T89" fmla="*/ 112 h 256"/>
              <a:gd name="T90" fmla="*/ 55 w 256"/>
              <a:gd name="T91" fmla="*/ 116 h 256"/>
              <a:gd name="T92" fmla="*/ 47 w 256"/>
              <a:gd name="T93" fmla="*/ 95 h 256"/>
              <a:gd name="T94" fmla="*/ 47 w 256"/>
              <a:gd name="T95" fmla="*/ 74 h 256"/>
              <a:gd name="T96" fmla="*/ 56 w 256"/>
              <a:gd name="T97" fmla="*/ 51 h 256"/>
              <a:gd name="T98" fmla="*/ 54 w 256"/>
              <a:gd name="T99" fmla="*/ 37 h 256"/>
              <a:gd name="T100" fmla="*/ 115 w 256"/>
              <a:gd name="T101" fmla="*/ 10 h 256"/>
              <a:gd name="T102" fmla="*/ 137 w 256"/>
              <a:gd name="T103" fmla="*/ 1 h 256"/>
              <a:gd name="T104" fmla="*/ 79 w 256"/>
              <a:gd name="T105" fmla="*/ 10 h 256"/>
              <a:gd name="T106" fmla="*/ 38 w 256"/>
              <a:gd name="T107" fmla="*/ 38 h 256"/>
              <a:gd name="T108" fmla="*/ 9 w 256"/>
              <a:gd name="T109" fmla="*/ 81 h 256"/>
              <a:gd name="T110" fmla="*/ 136 w 256"/>
              <a:gd name="T111" fmla="*/ 161 h 256"/>
              <a:gd name="T112" fmla="*/ 118 w 256"/>
              <a:gd name="T113" fmla="*/ 142 h 256"/>
              <a:gd name="T114" fmla="*/ 114 w 256"/>
              <a:gd name="T115" fmla="*/ 130 h 256"/>
              <a:gd name="T116" fmla="*/ 91 w 256"/>
              <a:gd name="T117" fmla="*/ 134 h 256"/>
              <a:gd name="T118" fmla="*/ 103 w 256"/>
              <a:gd name="T119" fmla="*/ 107 h 256"/>
              <a:gd name="T120" fmla="*/ 126 w 256"/>
              <a:gd name="T121" fmla="*/ 106 h 256"/>
              <a:gd name="T122" fmla="*/ 133 w 256"/>
              <a:gd name="T123" fmla="*/ 10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6" h="256">
                <a:moveTo>
                  <a:pt x="137" y="256"/>
                </a:moveTo>
                <a:cubicBezTo>
                  <a:pt x="144" y="255"/>
                  <a:pt x="150" y="254"/>
                  <a:pt x="156" y="253"/>
                </a:cubicBezTo>
                <a:cubicBezTo>
                  <a:pt x="161" y="252"/>
                  <a:pt x="165" y="251"/>
                  <a:pt x="169" y="249"/>
                </a:cubicBezTo>
                <a:cubicBezTo>
                  <a:pt x="171" y="249"/>
                  <a:pt x="173" y="248"/>
                  <a:pt x="175" y="247"/>
                </a:cubicBezTo>
                <a:cubicBezTo>
                  <a:pt x="179" y="246"/>
                  <a:pt x="183" y="244"/>
                  <a:pt x="186" y="242"/>
                </a:cubicBezTo>
                <a:cubicBezTo>
                  <a:pt x="188" y="241"/>
                  <a:pt x="190" y="240"/>
                  <a:pt x="192" y="239"/>
                </a:cubicBezTo>
                <a:cubicBezTo>
                  <a:pt x="200" y="235"/>
                  <a:pt x="207" y="229"/>
                  <a:pt x="214" y="223"/>
                </a:cubicBezTo>
                <a:cubicBezTo>
                  <a:pt x="216" y="222"/>
                  <a:pt x="217" y="220"/>
                  <a:pt x="218" y="219"/>
                </a:cubicBezTo>
                <a:cubicBezTo>
                  <a:pt x="220" y="217"/>
                  <a:pt x="221" y="216"/>
                  <a:pt x="223" y="214"/>
                </a:cubicBezTo>
                <a:cubicBezTo>
                  <a:pt x="225" y="212"/>
                  <a:pt x="227" y="210"/>
                  <a:pt x="229" y="207"/>
                </a:cubicBezTo>
                <a:cubicBezTo>
                  <a:pt x="232" y="203"/>
                  <a:pt x="234" y="199"/>
                  <a:pt x="237" y="195"/>
                </a:cubicBezTo>
                <a:cubicBezTo>
                  <a:pt x="238" y="194"/>
                  <a:pt x="238" y="193"/>
                  <a:pt x="239" y="192"/>
                </a:cubicBezTo>
                <a:cubicBezTo>
                  <a:pt x="240" y="190"/>
                  <a:pt x="241" y="188"/>
                  <a:pt x="242" y="186"/>
                </a:cubicBezTo>
                <a:cubicBezTo>
                  <a:pt x="242" y="186"/>
                  <a:pt x="243" y="185"/>
                  <a:pt x="243" y="184"/>
                </a:cubicBezTo>
                <a:cubicBezTo>
                  <a:pt x="244" y="182"/>
                  <a:pt x="245" y="180"/>
                  <a:pt x="246" y="178"/>
                </a:cubicBezTo>
                <a:cubicBezTo>
                  <a:pt x="247" y="176"/>
                  <a:pt x="247" y="174"/>
                  <a:pt x="248" y="172"/>
                </a:cubicBezTo>
                <a:cubicBezTo>
                  <a:pt x="250" y="168"/>
                  <a:pt x="251" y="164"/>
                  <a:pt x="252" y="160"/>
                </a:cubicBezTo>
                <a:cubicBezTo>
                  <a:pt x="252" y="158"/>
                  <a:pt x="253" y="156"/>
                  <a:pt x="253" y="154"/>
                </a:cubicBezTo>
                <a:cubicBezTo>
                  <a:pt x="254" y="152"/>
                  <a:pt x="254" y="150"/>
                  <a:pt x="254" y="148"/>
                </a:cubicBezTo>
                <a:cubicBezTo>
                  <a:pt x="255" y="146"/>
                  <a:pt x="255" y="143"/>
                  <a:pt x="255" y="141"/>
                </a:cubicBezTo>
                <a:cubicBezTo>
                  <a:pt x="256" y="137"/>
                  <a:pt x="256" y="133"/>
                  <a:pt x="256" y="128"/>
                </a:cubicBezTo>
                <a:cubicBezTo>
                  <a:pt x="256" y="124"/>
                  <a:pt x="256" y="119"/>
                  <a:pt x="255" y="115"/>
                </a:cubicBezTo>
                <a:cubicBezTo>
                  <a:pt x="255" y="113"/>
                  <a:pt x="255" y="111"/>
                  <a:pt x="254" y="109"/>
                </a:cubicBezTo>
                <a:cubicBezTo>
                  <a:pt x="254" y="107"/>
                  <a:pt x="254" y="105"/>
                  <a:pt x="253" y="102"/>
                </a:cubicBezTo>
                <a:cubicBezTo>
                  <a:pt x="253" y="100"/>
                  <a:pt x="252" y="98"/>
                  <a:pt x="252" y="96"/>
                </a:cubicBezTo>
                <a:cubicBezTo>
                  <a:pt x="251" y="92"/>
                  <a:pt x="250" y="88"/>
                  <a:pt x="248" y="84"/>
                </a:cubicBezTo>
                <a:cubicBezTo>
                  <a:pt x="248" y="83"/>
                  <a:pt x="247" y="82"/>
                  <a:pt x="247" y="81"/>
                </a:cubicBezTo>
                <a:cubicBezTo>
                  <a:pt x="246" y="78"/>
                  <a:pt x="245" y="76"/>
                  <a:pt x="243" y="73"/>
                </a:cubicBezTo>
                <a:cubicBezTo>
                  <a:pt x="243" y="72"/>
                  <a:pt x="242" y="71"/>
                  <a:pt x="242" y="70"/>
                </a:cubicBezTo>
                <a:cubicBezTo>
                  <a:pt x="241" y="68"/>
                  <a:pt x="240" y="66"/>
                  <a:pt x="239" y="65"/>
                </a:cubicBezTo>
                <a:cubicBezTo>
                  <a:pt x="236" y="59"/>
                  <a:pt x="232" y="54"/>
                  <a:pt x="229" y="49"/>
                </a:cubicBezTo>
                <a:cubicBezTo>
                  <a:pt x="227" y="47"/>
                  <a:pt x="225" y="44"/>
                  <a:pt x="223" y="42"/>
                </a:cubicBezTo>
                <a:cubicBezTo>
                  <a:pt x="221" y="41"/>
                  <a:pt x="220" y="39"/>
                  <a:pt x="218" y="38"/>
                </a:cubicBezTo>
                <a:cubicBezTo>
                  <a:pt x="217" y="36"/>
                  <a:pt x="216" y="35"/>
                  <a:pt x="214" y="34"/>
                </a:cubicBezTo>
                <a:cubicBezTo>
                  <a:pt x="211" y="31"/>
                  <a:pt x="208" y="28"/>
                  <a:pt x="205" y="26"/>
                </a:cubicBezTo>
                <a:cubicBezTo>
                  <a:pt x="201" y="23"/>
                  <a:pt x="196" y="20"/>
                  <a:pt x="192" y="17"/>
                </a:cubicBezTo>
                <a:cubicBezTo>
                  <a:pt x="190" y="16"/>
                  <a:pt x="188" y="15"/>
                  <a:pt x="186" y="14"/>
                </a:cubicBezTo>
                <a:cubicBezTo>
                  <a:pt x="185" y="14"/>
                  <a:pt x="185" y="13"/>
                  <a:pt x="184" y="13"/>
                </a:cubicBezTo>
                <a:cubicBezTo>
                  <a:pt x="183" y="13"/>
                  <a:pt x="182" y="12"/>
                  <a:pt x="181" y="12"/>
                </a:cubicBezTo>
                <a:cubicBezTo>
                  <a:pt x="180" y="11"/>
                  <a:pt x="180" y="11"/>
                  <a:pt x="179" y="11"/>
                </a:cubicBezTo>
                <a:cubicBezTo>
                  <a:pt x="178" y="10"/>
                  <a:pt x="176" y="10"/>
                  <a:pt x="175" y="9"/>
                </a:cubicBezTo>
                <a:cubicBezTo>
                  <a:pt x="175" y="9"/>
                  <a:pt x="175" y="9"/>
                  <a:pt x="175" y="9"/>
                </a:cubicBezTo>
                <a:cubicBezTo>
                  <a:pt x="173" y="9"/>
                  <a:pt x="172" y="8"/>
                  <a:pt x="170" y="7"/>
                </a:cubicBezTo>
                <a:cubicBezTo>
                  <a:pt x="170" y="7"/>
                  <a:pt x="169" y="7"/>
                  <a:pt x="169" y="7"/>
                </a:cubicBezTo>
                <a:cubicBezTo>
                  <a:pt x="165" y="6"/>
                  <a:pt x="161" y="5"/>
                  <a:pt x="157" y="4"/>
                </a:cubicBezTo>
                <a:cubicBezTo>
                  <a:pt x="156" y="3"/>
                  <a:pt x="155" y="3"/>
                  <a:pt x="154" y="3"/>
                </a:cubicBezTo>
                <a:cubicBezTo>
                  <a:pt x="153" y="3"/>
                  <a:pt x="152" y="3"/>
                  <a:pt x="151" y="2"/>
                </a:cubicBezTo>
                <a:cubicBezTo>
                  <a:pt x="146" y="2"/>
                  <a:pt x="142" y="1"/>
                  <a:pt x="137" y="1"/>
                </a:cubicBezTo>
                <a:cubicBezTo>
                  <a:pt x="137" y="7"/>
                  <a:pt x="137" y="7"/>
                  <a:pt x="137" y="7"/>
                </a:cubicBezTo>
                <a:cubicBezTo>
                  <a:pt x="142" y="8"/>
                  <a:pt x="147" y="9"/>
                  <a:pt x="152" y="10"/>
                </a:cubicBezTo>
                <a:cubicBezTo>
                  <a:pt x="152" y="10"/>
                  <a:pt x="151" y="10"/>
                  <a:pt x="150" y="10"/>
                </a:cubicBezTo>
                <a:cubicBezTo>
                  <a:pt x="149" y="11"/>
                  <a:pt x="149" y="12"/>
                  <a:pt x="148" y="12"/>
                </a:cubicBezTo>
                <a:cubicBezTo>
                  <a:pt x="145" y="12"/>
                  <a:pt x="143" y="11"/>
                  <a:pt x="141" y="11"/>
                </a:cubicBezTo>
                <a:cubicBezTo>
                  <a:pt x="141" y="12"/>
                  <a:pt x="142" y="13"/>
                  <a:pt x="143" y="13"/>
                </a:cubicBezTo>
                <a:cubicBezTo>
                  <a:pt x="145" y="14"/>
                  <a:pt x="146" y="14"/>
                  <a:pt x="149" y="14"/>
                </a:cubicBezTo>
                <a:cubicBezTo>
                  <a:pt x="150" y="14"/>
                  <a:pt x="152" y="14"/>
                  <a:pt x="153" y="13"/>
                </a:cubicBezTo>
                <a:cubicBezTo>
                  <a:pt x="154" y="13"/>
                  <a:pt x="154" y="12"/>
                  <a:pt x="155" y="11"/>
                </a:cubicBezTo>
                <a:cubicBezTo>
                  <a:pt x="155" y="11"/>
                  <a:pt x="155" y="11"/>
                  <a:pt x="156" y="10"/>
                </a:cubicBezTo>
                <a:cubicBezTo>
                  <a:pt x="157" y="11"/>
                  <a:pt x="159" y="11"/>
                  <a:pt x="160" y="11"/>
                </a:cubicBezTo>
                <a:cubicBezTo>
                  <a:pt x="160" y="12"/>
                  <a:pt x="158" y="12"/>
                  <a:pt x="158" y="13"/>
                </a:cubicBezTo>
                <a:cubicBezTo>
                  <a:pt x="159" y="14"/>
                  <a:pt x="161" y="13"/>
                  <a:pt x="162" y="1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5" y="13"/>
                  <a:pt x="167" y="14"/>
                  <a:pt x="169" y="14"/>
                </a:cubicBezTo>
                <a:cubicBezTo>
                  <a:pt x="172" y="15"/>
                  <a:pt x="174" y="16"/>
                  <a:pt x="177" y="17"/>
                </a:cubicBezTo>
                <a:cubicBezTo>
                  <a:pt x="176" y="18"/>
                  <a:pt x="176" y="18"/>
                  <a:pt x="175" y="18"/>
                </a:cubicBezTo>
                <a:cubicBezTo>
                  <a:pt x="174" y="18"/>
                  <a:pt x="174" y="17"/>
                  <a:pt x="173" y="17"/>
                </a:cubicBezTo>
                <a:cubicBezTo>
                  <a:pt x="172" y="19"/>
                  <a:pt x="174" y="19"/>
                  <a:pt x="175" y="20"/>
                </a:cubicBezTo>
                <a:cubicBezTo>
                  <a:pt x="176" y="21"/>
                  <a:pt x="178" y="21"/>
                  <a:pt x="178" y="23"/>
                </a:cubicBezTo>
                <a:cubicBezTo>
                  <a:pt x="177" y="25"/>
                  <a:pt x="175" y="23"/>
                  <a:pt x="173" y="23"/>
                </a:cubicBezTo>
                <a:cubicBezTo>
                  <a:pt x="171" y="23"/>
                  <a:pt x="168" y="26"/>
                  <a:pt x="167" y="23"/>
                </a:cubicBezTo>
                <a:cubicBezTo>
                  <a:pt x="167" y="22"/>
                  <a:pt x="169" y="21"/>
                  <a:pt x="169" y="20"/>
                </a:cubicBezTo>
                <a:cubicBezTo>
                  <a:pt x="169" y="20"/>
                  <a:pt x="169" y="20"/>
                  <a:pt x="168" y="20"/>
                </a:cubicBezTo>
                <a:cubicBezTo>
                  <a:pt x="168" y="20"/>
                  <a:pt x="167" y="21"/>
                  <a:pt x="166" y="21"/>
                </a:cubicBezTo>
                <a:cubicBezTo>
                  <a:pt x="165" y="22"/>
                  <a:pt x="165" y="22"/>
                  <a:pt x="163" y="22"/>
                </a:cubicBezTo>
                <a:cubicBezTo>
                  <a:pt x="163" y="22"/>
                  <a:pt x="162" y="22"/>
                  <a:pt x="161" y="23"/>
                </a:cubicBezTo>
                <a:cubicBezTo>
                  <a:pt x="159" y="23"/>
                  <a:pt x="158" y="24"/>
                  <a:pt x="156" y="25"/>
                </a:cubicBezTo>
                <a:cubicBezTo>
                  <a:pt x="156" y="25"/>
                  <a:pt x="155" y="25"/>
                  <a:pt x="154" y="25"/>
                </a:cubicBezTo>
                <a:cubicBezTo>
                  <a:pt x="152" y="26"/>
                  <a:pt x="150" y="27"/>
                  <a:pt x="149" y="28"/>
                </a:cubicBezTo>
                <a:cubicBezTo>
                  <a:pt x="147" y="29"/>
                  <a:pt x="145" y="30"/>
                  <a:pt x="144" y="31"/>
                </a:cubicBezTo>
                <a:cubicBezTo>
                  <a:pt x="143" y="31"/>
                  <a:pt x="142" y="33"/>
                  <a:pt x="142" y="34"/>
                </a:cubicBezTo>
                <a:cubicBezTo>
                  <a:pt x="142" y="34"/>
                  <a:pt x="143" y="35"/>
                  <a:pt x="143" y="36"/>
                </a:cubicBezTo>
                <a:cubicBezTo>
                  <a:pt x="143" y="36"/>
                  <a:pt x="143" y="37"/>
                  <a:pt x="143" y="38"/>
                </a:cubicBezTo>
                <a:cubicBezTo>
                  <a:pt x="144" y="39"/>
                  <a:pt x="145" y="38"/>
                  <a:pt x="146" y="38"/>
                </a:cubicBezTo>
                <a:cubicBezTo>
                  <a:pt x="148" y="38"/>
                  <a:pt x="150" y="40"/>
                  <a:pt x="151" y="41"/>
                </a:cubicBezTo>
                <a:cubicBezTo>
                  <a:pt x="152" y="42"/>
                  <a:pt x="154" y="43"/>
                  <a:pt x="156" y="43"/>
                </a:cubicBezTo>
                <a:cubicBezTo>
                  <a:pt x="157" y="43"/>
                  <a:pt x="160" y="42"/>
                  <a:pt x="160" y="44"/>
                </a:cubicBezTo>
                <a:cubicBezTo>
                  <a:pt x="160" y="45"/>
                  <a:pt x="158" y="46"/>
                  <a:pt x="158" y="47"/>
                </a:cubicBezTo>
                <a:cubicBezTo>
                  <a:pt x="159" y="48"/>
                  <a:pt x="157" y="49"/>
                  <a:pt x="157" y="50"/>
                </a:cubicBezTo>
                <a:cubicBezTo>
                  <a:pt x="157" y="51"/>
                  <a:pt x="158" y="52"/>
                  <a:pt x="159" y="52"/>
                </a:cubicBezTo>
                <a:cubicBezTo>
                  <a:pt x="161" y="52"/>
                  <a:pt x="163" y="51"/>
                  <a:pt x="163" y="49"/>
                </a:cubicBezTo>
                <a:cubicBezTo>
                  <a:pt x="164" y="48"/>
                  <a:pt x="164" y="46"/>
                  <a:pt x="165" y="44"/>
                </a:cubicBezTo>
                <a:cubicBezTo>
                  <a:pt x="171" y="45"/>
                  <a:pt x="177" y="41"/>
                  <a:pt x="176" y="35"/>
                </a:cubicBezTo>
                <a:cubicBezTo>
                  <a:pt x="176" y="34"/>
                  <a:pt x="176" y="33"/>
                  <a:pt x="176" y="33"/>
                </a:cubicBezTo>
                <a:cubicBezTo>
                  <a:pt x="176" y="32"/>
                  <a:pt x="178" y="31"/>
                  <a:pt x="178" y="29"/>
                </a:cubicBezTo>
                <a:cubicBezTo>
                  <a:pt x="179" y="29"/>
                  <a:pt x="179" y="29"/>
                  <a:pt x="179" y="28"/>
                </a:cubicBezTo>
                <a:cubicBezTo>
                  <a:pt x="180" y="27"/>
                  <a:pt x="180" y="26"/>
                  <a:pt x="181" y="26"/>
                </a:cubicBezTo>
                <a:cubicBezTo>
                  <a:pt x="181" y="26"/>
                  <a:pt x="181" y="26"/>
                  <a:pt x="182" y="26"/>
                </a:cubicBezTo>
                <a:cubicBezTo>
                  <a:pt x="182" y="25"/>
                  <a:pt x="183" y="26"/>
                  <a:pt x="183" y="26"/>
                </a:cubicBezTo>
                <a:cubicBezTo>
                  <a:pt x="184" y="26"/>
                  <a:pt x="186" y="27"/>
                  <a:pt x="187" y="27"/>
                </a:cubicBezTo>
                <a:cubicBezTo>
                  <a:pt x="188" y="26"/>
                  <a:pt x="188" y="26"/>
                  <a:pt x="189" y="26"/>
                </a:cubicBezTo>
                <a:cubicBezTo>
                  <a:pt x="190" y="26"/>
                  <a:pt x="191" y="28"/>
                  <a:pt x="192" y="29"/>
                </a:cubicBezTo>
                <a:cubicBezTo>
                  <a:pt x="193" y="29"/>
                  <a:pt x="194" y="29"/>
                  <a:pt x="194" y="30"/>
                </a:cubicBezTo>
                <a:cubicBezTo>
                  <a:pt x="194" y="31"/>
                  <a:pt x="193" y="32"/>
                  <a:pt x="193" y="33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4"/>
                  <a:pt x="194" y="35"/>
                  <a:pt x="195" y="35"/>
                </a:cubicBezTo>
                <a:cubicBezTo>
                  <a:pt x="196" y="35"/>
                  <a:pt x="198" y="35"/>
                  <a:pt x="199" y="34"/>
                </a:cubicBezTo>
                <a:cubicBezTo>
                  <a:pt x="200" y="34"/>
                  <a:pt x="201" y="33"/>
                  <a:pt x="202" y="32"/>
                </a:cubicBezTo>
                <a:cubicBezTo>
                  <a:pt x="203" y="33"/>
                  <a:pt x="204" y="34"/>
                  <a:pt x="206" y="35"/>
                </a:cubicBezTo>
                <a:cubicBezTo>
                  <a:pt x="206" y="36"/>
                  <a:pt x="206" y="36"/>
                  <a:pt x="206" y="37"/>
                </a:cubicBezTo>
                <a:cubicBezTo>
                  <a:pt x="206" y="38"/>
                  <a:pt x="206" y="39"/>
                  <a:pt x="206" y="41"/>
                </a:cubicBezTo>
                <a:cubicBezTo>
                  <a:pt x="206" y="43"/>
                  <a:pt x="209" y="43"/>
                  <a:pt x="210" y="44"/>
                </a:cubicBezTo>
                <a:cubicBezTo>
                  <a:pt x="211" y="44"/>
                  <a:pt x="211" y="45"/>
                  <a:pt x="211" y="46"/>
                </a:cubicBezTo>
                <a:cubicBezTo>
                  <a:pt x="212" y="47"/>
                  <a:pt x="213" y="47"/>
                  <a:pt x="213" y="48"/>
                </a:cubicBezTo>
                <a:cubicBezTo>
                  <a:pt x="213" y="50"/>
                  <a:pt x="211" y="50"/>
                  <a:pt x="211" y="53"/>
                </a:cubicBezTo>
                <a:cubicBezTo>
                  <a:pt x="210" y="54"/>
                  <a:pt x="209" y="54"/>
                  <a:pt x="209" y="55"/>
                </a:cubicBezTo>
                <a:cubicBezTo>
                  <a:pt x="209" y="57"/>
                  <a:pt x="213" y="56"/>
                  <a:pt x="213" y="58"/>
                </a:cubicBezTo>
                <a:cubicBezTo>
                  <a:pt x="214" y="58"/>
                  <a:pt x="213" y="59"/>
                  <a:pt x="213" y="60"/>
                </a:cubicBezTo>
                <a:cubicBezTo>
                  <a:pt x="214" y="62"/>
                  <a:pt x="214" y="64"/>
                  <a:pt x="212" y="64"/>
                </a:cubicBezTo>
                <a:cubicBezTo>
                  <a:pt x="211" y="64"/>
                  <a:pt x="211" y="62"/>
                  <a:pt x="210" y="62"/>
                </a:cubicBezTo>
                <a:cubicBezTo>
                  <a:pt x="209" y="62"/>
                  <a:pt x="208" y="62"/>
                  <a:pt x="207" y="62"/>
                </a:cubicBezTo>
                <a:cubicBezTo>
                  <a:pt x="207" y="62"/>
                  <a:pt x="206" y="62"/>
                  <a:pt x="205" y="61"/>
                </a:cubicBezTo>
                <a:cubicBezTo>
                  <a:pt x="203" y="61"/>
                  <a:pt x="201" y="62"/>
                  <a:pt x="200" y="61"/>
                </a:cubicBezTo>
                <a:cubicBezTo>
                  <a:pt x="202" y="59"/>
                  <a:pt x="204" y="57"/>
                  <a:pt x="206" y="55"/>
                </a:cubicBezTo>
                <a:cubicBezTo>
                  <a:pt x="207" y="54"/>
                  <a:pt x="208" y="54"/>
                  <a:pt x="208" y="53"/>
                </a:cubicBezTo>
                <a:cubicBezTo>
                  <a:pt x="207" y="52"/>
                  <a:pt x="205" y="53"/>
                  <a:pt x="204" y="53"/>
                </a:cubicBezTo>
                <a:cubicBezTo>
                  <a:pt x="203" y="54"/>
                  <a:pt x="202" y="55"/>
                  <a:pt x="200" y="55"/>
                </a:cubicBezTo>
                <a:cubicBezTo>
                  <a:pt x="198" y="55"/>
                  <a:pt x="195" y="54"/>
                  <a:pt x="193" y="56"/>
                </a:cubicBezTo>
                <a:cubicBezTo>
                  <a:pt x="193" y="57"/>
                  <a:pt x="195" y="56"/>
                  <a:pt x="195" y="58"/>
                </a:cubicBezTo>
                <a:cubicBezTo>
                  <a:pt x="194" y="58"/>
                  <a:pt x="193" y="58"/>
                  <a:pt x="193" y="57"/>
                </a:cubicBezTo>
                <a:cubicBezTo>
                  <a:pt x="192" y="57"/>
                  <a:pt x="192" y="56"/>
                  <a:pt x="192" y="56"/>
                </a:cubicBezTo>
                <a:cubicBezTo>
                  <a:pt x="191" y="55"/>
                  <a:pt x="189" y="55"/>
                  <a:pt x="187" y="55"/>
                </a:cubicBezTo>
                <a:cubicBezTo>
                  <a:pt x="186" y="55"/>
                  <a:pt x="185" y="56"/>
                  <a:pt x="185" y="57"/>
                </a:cubicBezTo>
                <a:cubicBezTo>
                  <a:pt x="186" y="58"/>
                  <a:pt x="189" y="57"/>
                  <a:pt x="190" y="59"/>
                </a:cubicBezTo>
                <a:cubicBezTo>
                  <a:pt x="189" y="60"/>
                  <a:pt x="187" y="61"/>
                  <a:pt x="187" y="64"/>
                </a:cubicBezTo>
                <a:cubicBezTo>
                  <a:pt x="187" y="64"/>
                  <a:pt x="188" y="66"/>
                  <a:pt x="189" y="66"/>
                </a:cubicBezTo>
                <a:cubicBezTo>
                  <a:pt x="190" y="66"/>
                  <a:pt x="190" y="65"/>
                  <a:pt x="191" y="65"/>
                </a:cubicBezTo>
                <a:cubicBezTo>
                  <a:pt x="191" y="65"/>
                  <a:pt x="191" y="66"/>
                  <a:pt x="192" y="66"/>
                </a:cubicBezTo>
                <a:cubicBezTo>
                  <a:pt x="194" y="65"/>
                  <a:pt x="194" y="64"/>
                  <a:pt x="196" y="64"/>
                </a:cubicBezTo>
                <a:cubicBezTo>
                  <a:pt x="198" y="66"/>
                  <a:pt x="194" y="67"/>
                  <a:pt x="192" y="68"/>
                </a:cubicBezTo>
                <a:cubicBezTo>
                  <a:pt x="190" y="68"/>
                  <a:pt x="187" y="69"/>
                  <a:pt x="185" y="70"/>
                </a:cubicBezTo>
                <a:cubicBezTo>
                  <a:pt x="185" y="70"/>
                  <a:pt x="181" y="73"/>
                  <a:pt x="181" y="71"/>
                </a:cubicBezTo>
                <a:cubicBezTo>
                  <a:pt x="180" y="69"/>
                  <a:pt x="182" y="69"/>
                  <a:pt x="183" y="68"/>
                </a:cubicBezTo>
                <a:cubicBezTo>
                  <a:pt x="181" y="68"/>
                  <a:pt x="179" y="69"/>
                  <a:pt x="177" y="70"/>
                </a:cubicBezTo>
                <a:cubicBezTo>
                  <a:pt x="174" y="71"/>
                  <a:pt x="169" y="71"/>
                  <a:pt x="169" y="74"/>
                </a:cubicBezTo>
                <a:cubicBezTo>
                  <a:pt x="169" y="75"/>
                  <a:pt x="169" y="76"/>
                  <a:pt x="169" y="77"/>
                </a:cubicBezTo>
                <a:cubicBezTo>
                  <a:pt x="168" y="77"/>
                  <a:pt x="166" y="77"/>
                  <a:pt x="165" y="77"/>
                </a:cubicBezTo>
                <a:cubicBezTo>
                  <a:pt x="164" y="78"/>
                  <a:pt x="163" y="79"/>
                  <a:pt x="162" y="79"/>
                </a:cubicBezTo>
                <a:cubicBezTo>
                  <a:pt x="162" y="79"/>
                  <a:pt x="161" y="79"/>
                  <a:pt x="160" y="79"/>
                </a:cubicBezTo>
                <a:cubicBezTo>
                  <a:pt x="159" y="80"/>
                  <a:pt x="159" y="81"/>
                  <a:pt x="157" y="82"/>
                </a:cubicBezTo>
                <a:cubicBezTo>
                  <a:pt x="157" y="82"/>
                  <a:pt x="156" y="83"/>
                  <a:pt x="155" y="83"/>
                </a:cubicBezTo>
                <a:cubicBezTo>
                  <a:pt x="155" y="84"/>
                  <a:pt x="155" y="86"/>
                  <a:pt x="153" y="86"/>
                </a:cubicBezTo>
                <a:cubicBezTo>
                  <a:pt x="153" y="86"/>
                  <a:pt x="152" y="85"/>
                  <a:pt x="151" y="86"/>
                </a:cubicBezTo>
                <a:cubicBezTo>
                  <a:pt x="151" y="88"/>
                  <a:pt x="152" y="90"/>
                  <a:pt x="151" y="92"/>
                </a:cubicBezTo>
                <a:cubicBezTo>
                  <a:pt x="149" y="93"/>
                  <a:pt x="148" y="94"/>
                  <a:pt x="146" y="95"/>
                </a:cubicBezTo>
                <a:cubicBezTo>
                  <a:pt x="144" y="96"/>
                  <a:pt x="143" y="96"/>
                  <a:pt x="142" y="97"/>
                </a:cubicBezTo>
                <a:cubicBezTo>
                  <a:pt x="141" y="97"/>
                  <a:pt x="140" y="98"/>
                  <a:pt x="139" y="99"/>
                </a:cubicBezTo>
                <a:cubicBezTo>
                  <a:pt x="138" y="99"/>
                  <a:pt x="138" y="100"/>
                  <a:pt x="137" y="10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59"/>
                  <a:pt x="138" y="158"/>
                  <a:pt x="139" y="158"/>
                </a:cubicBezTo>
                <a:cubicBezTo>
                  <a:pt x="139" y="156"/>
                  <a:pt x="139" y="155"/>
                  <a:pt x="141" y="155"/>
                </a:cubicBezTo>
                <a:cubicBezTo>
                  <a:pt x="142" y="154"/>
                  <a:pt x="143" y="154"/>
                  <a:pt x="145" y="153"/>
                </a:cubicBezTo>
                <a:cubicBezTo>
                  <a:pt x="146" y="153"/>
                  <a:pt x="147" y="153"/>
                  <a:pt x="148" y="152"/>
                </a:cubicBezTo>
                <a:cubicBezTo>
                  <a:pt x="148" y="152"/>
                  <a:pt x="149" y="150"/>
                  <a:pt x="150" y="151"/>
                </a:cubicBezTo>
                <a:cubicBezTo>
                  <a:pt x="151" y="152"/>
                  <a:pt x="149" y="153"/>
                  <a:pt x="149" y="154"/>
                </a:cubicBezTo>
                <a:cubicBezTo>
                  <a:pt x="151" y="155"/>
                  <a:pt x="152" y="152"/>
                  <a:pt x="154" y="152"/>
                </a:cubicBezTo>
                <a:cubicBezTo>
                  <a:pt x="154" y="152"/>
                  <a:pt x="156" y="153"/>
                  <a:pt x="156" y="154"/>
                </a:cubicBezTo>
                <a:cubicBezTo>
                  <a:pt x="158" y="154"/>
                  <a:pt x="158" y="155"/>
                  <a:pt x="159" y="155"/>
                </a:cubicBezTo>
                <a:cubicBezTo>
                  <a:pt x="160" y="156"/>
                  <a:pt x="161" y="155"/>
                  <a:pt x="162" y="155"/>
                </a:cubicBezTo>
                <a:cubicBezTo>
                  <a:pt x="164" y="156"/>
                  <a:pt x="164" y="157"/>
                  <a:pt x="165" y="157"/>
                </a:cubicBezTo>
                <a:cubicBezTo>
                  <a:pt x="167" y="157"/>
                  <a:pt x="167" y="155"/>
                  <a:pt x="168" y="155"/>
                </a:cubicBezTo>
                <a:cubicBezTo>
                  <a:pt x="171" y="155"/>
                  <a:pt x="172" y="155"/>
                  <a:pt x="173" y="157"/>
                </a:cubicBezTo>
                <a:cubicBezTo>
                  <a:pt x="174" y="157"/>
                  <a:pt x="174" y="155"/>
                  <a:pt x="175" y="156"/>
                </a:cubicBezTo>
                <a:cubicBezTo>
                  <a:pt x="175" y="157"/>
                  <a:pt x="175" y="158"/>
                  <a:pt x="176" y="159"/>
                </a:cubicBezTo>
                <a:cubicBezTo>
                  <a:pt x="176" y="159"/>
                  <a:pt x="176" y="160"/>
                  <a:pt x="176" y="160"/>
                </a:cubicBezTo>
                <a:cubicBezTo>
                  <a:pt x="177" y="161"/>
                  <a:pt x="178" y="161"/>
                  <a:pt x="179" y="161"/>
                </a:cubicBezTo>
                <a:cubicBezTo>
                  <a:pt x="180" y="162"/>
                  <a:pt x="181" y="163"/>
                  <a:pt x="182" y="165"/>
                </a:cubicBezTo>
                <a:cubicBezTo>
                  <a:pt x="183" y="166"/>
                  <a:pt x="185" y="167"/>
                  <a:pt x="187" y="167"/>
                </a:cubicBezTo>
                <a:cubicBezTo>
                  <a:pt x="188" y="167"/>
                  <a:pt x="190" y="167"/>
                  <a:pt x="191" y="167"/>
                </a:cubicBezTo>
                <a:cubicBezTo>
                  <a:pt x="194" y="167"/>
                  <a:pt x="195" y="169"/>
                  <a:pt x="197" y="170"/>
                </a:cubicBezTo>
                <a:cubicBezTo>
                  <a:pt x="199" y="171"/>
                  <a:pt x="200" y="172"/>
                  <a:pt x="200" y="173"/>
                </a:cubicBezTo>
                <a:cubicBezTo>
                  <a:pt x="200" y="174"/>
                  <a:pt x="200" y="175"/>
                  <a:pt x="200" y="175"/>
                </a:cubicBezTo>
                <a:cubicBezTo>
                  <a:pt x="201" y="177"/>
                  <a:pt x="203" y="178"/>
                  <a:pt x="203" y="181"/>
                </a:cubicBezTo>
                <a:cubicBezTo>
                  <a:pt x="203" y="182"/>
                  <a:pt x="204" y="182"/>
                  <a:pt x="205" y="183"/>
                </a:cubicBezTo>
                <a:cubicBezTo>
                  <a:pt x="206" y="183"/>
                  <a:pt x="206" y="184"/>
                  <a:pt x="207" y="184"/>
                </a:cubicBezTo>
                <a:cubicBezTo>
                  <a:pt x="208" y="184"/>
                  <a:pt x="208" y="184"/>
                  <a:pt x="209" y="184"/>
                </a:cubicBezTo>
                <a:cubicBezTo>
                  <a:pt x="210" y="184"/>
                  <a:pt x="211" y="185"/>
                  <a:pt x="213" y="185"/>
                </a:cubicBezTo>
                <a:cubicBezTo>
                  <a:pt x="214" y="186"/>
                  <a:pt x="215" y="186"/>
                  <a:pt x="215" y="186"/>
                </a:cubicBezTo>
                <a:cubicBezTo>
                  <a:pt x="216" y="187"/>
                  <a:pt x="216" y="188"/>
                  <a:pt x="217" y="189"/>
                </a:cubicBezTo>
                <a:cubicBezTo>
                  <a:pt x="218" y="189"/>
                  <a:pt x="219" y="189"/>
                  <a:pt x="220" y="189"/>
                </a:cubicBezTo>
                <a:cubicBezTo>
                  <a:pt x="221" y="189"/>
                  <a:pt x="223" y="190"/>
                  <a:pt x="225" y="190"/>
                </a:cubicBezTo>
                <a:cubicBezTo>
                  <a:pt x="225" y="190"/>
                  <a:pt x="226" y="189"/>
                  <a:pt x="227" y="189"/>
                </a:cubicBezTo>
                <a:cubicBezTo>
                  <a:pt x="228" y="190"/>
                  <a:pt x="230" y="191"/>
                  <a:pt x="231" y="192"/>
                </a:cubicBezTo>
                <a:cubicBezTo>
                  <a:pt x="214" y="219"/>
                  <a:pt x="188" y="238"/>
                  <a:pt x="156" y="246"/>
                </a:cubicBezTo>
                <a:cubicBezTo>
                  <a:pt x="156" y="245"/>
                  <a:pt x="156" y="244"/>
                  <a:pt x="156" y="242"/>
                </a:cubicBezTo>
                <a:cubicBezTo>
                  <a:pt x="156" y="240"/>
                  <a:pt x="156" y="238"/>
                  <a:pt x="156" y="235"/>
                </a:cubicBezTo>
                <a:cubicBezTo>
                  <a:pt x="155" y="234"/>
                  <a:pt x="155" y="231"/>
                  <a:pt x="154" y="230"/>
                </a:cubicBezTo>
                <a:cubicBezTo>
                  <a:pt x="154" y="228"/>
                  <a:pt x="151" y="226"/>
                  <a:pt x="149" y="225"/>
                </a:cubicBezTo>
                <a:cubicBezTo>
                  <a:pt x="148" y="225"/>
                  <a:pt x="147" y="225"/>
                  <a:pt x="146" y="224"/>
                </a:cubicBezTo>
                <a:cubicBezTo>
                  <a:pt x="144" y="223"/>
                  <a:pt x="140" y="221"/>
                  <a:pt x="139" y="219"/>
                </a:cubicBezTo>
                <a:cubicBezTo>
                  <a:pt x="138" y="218"/>
                  <a:pt x="138" y="217"/>
                  <a:pt x="138" y="216"/>
                </a:cubicBezTo>
                <a:cubicBezTo>
                  <a:pt x="138" y="216"/>
                  <a:pt x="137" y="215"/>
                  <a:pt x="137" y="214"/>
                </a:cubicBezTo>
                <a:lnTo>
                  <a:pt x="137" y="256"/>
                </a:lnTo>
                <a:close/>
                <a:moveTo>
                  <a:pt x="3" y="102"/>
                </a:moveTo>
                <a:cubicBezTo>
                  <a:pt x="2" y="105"/>
                  <a:pt x="2" y="107"/>
                  <a:pt x="2" y="109"/>
                </a:cubicBezTo>
                <a:cubicBezTo>
                  <a:pt x="1" y="111"/>
                  <a:pt x="1" y="113"/>
                  <a:pt x="1" y="115"/>
                </a:cubicBezTo>
                <a:cubicBezTo>
                  <a:pt x="0" y="119"/>
                  <a:pt x="0" y="124"/>
                  <a:pt x="0" y="128"/>
                </a:cubicBezTo>
                <a:cubicBezTo>
                  <a:pt x="0" y="133"/>
                  <a:pt x="0" y="137"/>
                  <a:pt x="1" y="141"/>
                </a:cubicBezTo>
                <a:cubicBezTo>
                  <a:pt x="1" y="143"/>
                  <a:pt x="1" y="146"/>
                  <a:pt x="2" y="148"/>
                </a:cubicBezTo>
                <a:cubicBezTo>
                  <a:pt x="2" y="150"/>
                  <a:pt x="2" y="152"/>
                  <a:pt x="3" y="154"/>
                </a:cubicBezTo>
                <a:cubicBezTo>
                  <a:pt x="3" y="156"/>
                  <a:pt x="4" y="158"/>
                  <a:pt x="4" y="160"/>
                </a:cubicBezTo>
                <a:cubicBezTo>
                  <a:pt x="5" y="164"/>
                  <a:pt x="6" y="168"/>
                  <a:pt x="8" y="172"/>
                </a:cubicBezTo>
                <a:cubicBezTo>
                  <a:pt x="9" y="174"/>
                  <a:pt x="9" y="176"/>
                  <a:pt x="10" y="178"/>
                </a:cubicBezTo>
                <a:cubicBezTo>
                  <a:pt x="11" y="180"/>
                  <a:pt x="12" y="182"/>
                  <a:pt x="13" y="184"/>
                </a:cubicBezTo>
                <a:cubicBezTo>
                  <a:pt x="13" y="185"/>
                  <a:pt x="14" y="186"/>
                  <a:pt x="14" y="186"/>
                </a:cubicBezTo>
                <a:cubicBezTo>
                  <a:pt x="15" y="188"/>
                  <a:pt x="16" y="190"/>
                  <a:pt x="17" y="192"/>
                </a:cubicBezTo>
                <a:cubicBezTo>
                  <a:pt x="20" y="197"/>
                  <a:pt x="24" y="202"/>
                  <a:pt x="27" y="207"/>
                </a:cubicBezTo>
                <a:cubicBezTo>
                  <a:pt x="29" y="210"/>
                  <a:pt x="31" y="212"/>
                  <a:pt x="33" y="214"/>
                </a:cubicBezTo>
                <a:cubicBezTo>
                  <a:pt x="35" y="216"/>
                  <a:pt x="36" y="217"/>
                  <a:pt x="38" y="219"/>
                </a:cubicBezTo>
                <a:cubicBezTo>
                  <a:pt x="39" y="220"/>
                  <a:pt x="41" y="222"/>
                  <a:pt x="42" y="223"/>
                </a:cubicBezTo>
                <a:cubicBezTo>
                  <a:pt x="49" y="229"/>
                  <a:pt x="56" y="235"/>
                  <a:pt x="64" y="239"/>
                </a:cubicBezTo>
                <a:cubicBezTo>
                  <a:pt x="66" y="240"/>
                  <a:pt x="68" y="241"/>
                  <a:pt x="70" y="242"/>
                </a:cubicBezTo>
                <a:cubicBezTo>
                  <a:pt x="73" y="244"/>
                  <a:pt x="77" y="246"/>
                  <a:pt x="81" y="247"/>
                </a:cubicBezTo>
                <a:cubicBezTo>
                  <a:pt x="83" y="248"/>
                  <a:pt x="85" y="249"/>
                  <a:pt x="87" y="249"/>
                </a:cubicBezTo>
                <a:cubicBezTo>
                  <a:pt x="100" y="254"/>
                  <a:pt x="114" y="256"/>
                  <a:pt x="128" y="256"/>
                </a:cubicBezTo>
                <a:cubicBezTo>
                  <a:pt x="131" y="256"/>
                  <a:pt x="134" y="256"/>
                  <a:pt x="137" y="256"/>
                </a:cubicBezTo>
                <a:cubicBezTo>
                  <a:pt x="137" y="214"/>
                  <a:pt x="137" y="214"/>
                  <a:pt x="137" y="214"/>
                </a:cubicBezTo>
                <a:cubicBezTo>
                  <a:pt x="136" y="214"/>
                  <a:pt x="136" y="213"/>
                  <a:pt x="135" y="212"/>
                </a:cubicBezTo>
                <a:cubicBezTo>
                  <a:pt x="134" y="210"/>
                  <a:pt x="132" y="207"/>
                  <a:pt x="131" y="204"/>
                </a:cubicBezTo>
                <a:cubicBezTo>
                  <a:pt x="130" y="203"/>
                  <a:pt x="129" y="201"/>
                  <a:pt x="128" y="200"/>
                </a:cubicBezTo>
                <a:cubicBezTo>
                  <a:pt x="127" y="199"/>
                  <a:pt x="126" y="199"/>
                  <a:pt x="125" y="198"/>
                </a:cubicBezTo>
                <a:cubicBezTo>
                  <a:pt x="125" y="196"/>
                  <a:pt x="124" y="195"/>
                  <a:pt x="124" y="194"/>
                </a:cubicBezTo>
                <a:cubicBezTo>
                  <a:pt x="124" y="192"/>
                  <a:pt x="127" y="191"/>
                  <a:pt x="127" y="190"/>
                </a:cubicBezTo>
                <a:cubicBezTo>
                  <a:pt x="127" y="189"/>
                  <a:pt x="126" y="189"/>
                  <a:pt x="125" y="188"/>
                </a:cubicBezTo>
                <a:cubicBezTo>
                  <a:pt x="125" y="186"/>
                  <a:pt x="126" y="184"/>
                  <a:pt x="127" y="183"/>
                </a:cubicBezTo>
                <a:cubicBezTo>
                  <a:pt x="127" y="182"/>
                  <a:pt x="127" y="181"/>
                  <a:pt x="127" y="181"/>
                </a:cubicBezTo>
                <a:cubicBezTo>
                  <a:pt x="128" y="180"/>
                  <a:pt x="129" y="180"/>
                  <a:pt x="130" y="179"/>
                </a:cubicBezTo>
                <a:cubicBezTo>
                  <a:pt x="130" y="178"/>
                  <a:pt x="130" y="178"/>
                  <a:pt x="131" y="177"/>
                </a:cubicBezTo>
                <a:cubicBezTo>
                  <a:pt x="132" y="175"/>
                  <a:pt x="133" y="175"/>
                  <a:pt x="134" y="174"/>
                </a:cubicBezTo>
                <a:cubicBezTo>
                  <a:pt x="134" y="173"/>
                  <a:pt x="134" y="168"/>
                  <a:pt x="134" y="166"/>
                </a:cubicBezTo>
                <a:cubicBezTo>
                  <a:pt x="134" y="165"/>
                  <a:pt x="133" y="164"/>
                  <a:pt x="132" y="163"/>
                </a:cubicBezTo>
                <a:cubicBezTo>
                  <a:pt x="132" y="161"/>
                  <a:pt x="132" y="160"/>
                  <a:pt x="130" y="160"/>
                </a:cubicBezTo>
                <a:cubicBezTo>
                  <a:pt x="129" y="160"/>
                  <a:pt x="128" y="161"/>
                  <a:pt x="127" y="162"/>
                </a:cubicBezTo>
                <a:cubicBezTo>
                  <a:pt x="127" y="163"/>
                  <a:pt x="127" y="164"/>
                  <a:pt x="126" y="164"/>
                </a:cubicBezTo>
                <a:cubicBezTo>
                  <a:pt x="125" y="164"/>
                  <a:pt x="124" y="162"/>
                  <a:pt x="122" y="162"/>
                </a:cubicBezTo>
                <a:cubicBezTo>
                  <a:pt x="122" y="162"/>
                  <a:pt x="121" y="162"/>
                  <a:pt x="120" y="161"/>
                </a:cubicBezTo>
                <a:cubicBezTo>
                  <a:pt x="119" y="161"/>
                  <a:pt x="118" y="159"/>
                  <a:pt x="117" y="158"/>
                </a:cubicBezTo>
                <a:cubicBezTo>
                  <a:pt x="116" y="157"/>
                  <a:pt x="115" y="158"/>
                  <a:pt x="114" y="157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2" y="153"/>
                  <a:pt x="111" y="150"/>
                  <a:pt x="109" y="149"/>
                </a:cubicBezTo>
                <a:cubicBezTo>
                  <a:pt x="108" y="149"/>
                  <a:pt x="106" y="149"/>
                  <a:pt x="105" y="148"/>
                </a:cubicBezTo>
                <a:cubicBezTo>
                  <a:pt x="104" y="148"/>
                  <a:pt x="104" y="148"/>
                  <a:pt x="103" y="147"/>
                </a:cubicBezTo>
                <a:cubicBezTo>
                  <a:pt x="102" y="147"/>
                  <a:pt x="101" y="147"/>
                  <a:pt x="101" y="147"/>
                </a:cubicBezTo>
                <a:cubicBezTo>
                  <a:pt x="98" y="145"/>
                  <a:pt x="96" y="141"/>
                  <a:pt x="93" y="141"/>
                </a:cubicBezTo>
                <a:cubicBezTo>
                  <a:pt x="92" y="141"/>
                  <a:pt x="90" y="143"/>
                  <a:pt x="89" y="143"/>
                </a:cubicBezTo>
                <a:cubicBezTo>
                  <a:pt x="88" y="143"/>
                  <a:pt x="85" y="142"/>
                  <a:pt x="84" y="141"/>
                </a:cubicBezTo>
                <a:cubicBezTo>
                  <a:pt x="82" y="140"/>
                  <a:pt x="80" y="140"/>
                  <a:pt x="79" y="139"/>
                </a:cubicBezTo>
                <a:cubicBezTo>
                  <a:pt x="78" y="138"/>
                  <a:pt x="77" y="137"/>
                  <a:pt x="76" y="137"/>
                </a:cubicBezTo>
                <a:cubicBezTo>
                  <a:pt x="75" y="136"/>
                  <a:pt x="74" y="136"/>
                  <a:pt x="73" y="136"/>
                </a:cubicBezTo>
                <a:cubicBezTo>
                  <a:pt x="73" y="136"/>
                  <a:pt x="72" y="135"/>
                  <a:pt x="71" y="134"/>
                </a:cubicBezTo>
                <a:cubicBezTo>
                  <a:pt x="70" y="133"/>
                  <a:pt x="68" y="132"/>
                  <a:pt x="68" y="131"/>
                </a:cubicBezTo>
                <a:cubicBezTo>
                  <a:pt x="68" y="130"/>
                  <a:pt x="69" y="129"/>
                  <a:pt x="70" y="128"/>
                </a:cubicBezTo>
                <a:cubicBezTo>
                  <a:pt x="70" y="125"/>
                  <a:pt x="67" y="123"/>
                  <a:pt x="66" y="121"/>
                </a:cubicBezTo>
                <a:cubicBezTo>
                  <a:pt x="65" y="119"/>
                  <a:pt x="63" y="118"/>
                  <a:pt x="62" y="117"/>
                </a:cubicBezTo>
                <a:cubicBezTo>
                  <a:pt x="62" y="116"/>
                  <a:pt x="62" y="116"/>
                  <a:pt x="62" y="115"/>
                </a:cubicBezTo>
                <a:cubicBezTo>
                  <a:pt x="62" y="114"/>
                  <a:pt x="61" y="113"/>
                  <a:pt x="60" y="112"/>
                </a:cubicBezTo>
                <a:cubicBezTo>
                  <a:pt x="59" y="110"/>
                  <a:pt x="57" y="109"/>
                  <a:pt x="57" y="108"/>
                </a:cubicBezTo>
                <a:cubicBezTo>
                  <a:pt x="57" y="106"/>
                  <a:pt x="58" y="105"/>
                  <a:pt x="57" y="104"/>
                </a:cubicBezTo>
                <a:cubicBezTo>
                  <a:pt x="56" y="101"/>
                  <a:pt x="53" y="102"/>
                  <a:pt x="53" y="106"/>
                </a:cubicBezTo>
                <a:cubicBezTo>
                  <a:pt x="53" y="106"/>
                  <a:pt x="55" y="108"/>
                  <a:pt x="55" y="109"/>
                </a:cubicBezTo>
                <a:cubicBezTo>
                  <a:pt x="55" y="109"/>
                  <a:pt x="55" y="111"/>
                  <a:pt x="56" y="112"/>
                </a:cubicBezTo>
                <a:cubicBezTo>
                  <a:pt x="56" y="113"/>
                  <a:pt x="57" y="114"/>
                  <a:pt x="58" y="115"/>
                </a:cubicBezTo>
                <a:cubicBezTo>
                  <a:pt x="58" y="117"/>
                  <a:pt x="58" y="119"/>
                  <a:pt x="59" y="120"/>
                </a:cubicBezTo>
                <a:cubicBezTo>
                  <a:pt x="59" y="121"/>
                  <a:pt x="61" y="122"/>
                  <a:pt x="60" y="123"/>
                </a:cubicBezTo>
                <a:cubicBezTo>
                  <a:pt x="59" y="124"/>
                  <a:pt x="58" y="122"/>
                  <a:pt x="57" y="121"/>
                </a:cubicBezTo>
                <a:cubicBezTo>
                  <a:pt x="57" y="121"/>
                  <a:pt x="55" y="120"/>
                  <a:pt x="55" y="119"/>
                </a:cubicBezTo>
                <a:cubicBezTo>
                  <a:pt x="55" y="118"/>
                  <a:pt x="55" y="117"/>
                  <a:pt x="55" y="116"/>
                </a:cubicBezTo>
                <a:cubicBezTo>
                  <a:pt x="55" y="114"/>
                  <a:pt x="51" y="114"/>
                  <a:pt x="51" y="112"/>
                </a:cubicBezTo>
                <a:cubicBezTo>
                  <a:pt x="51" y="111"/>
                  <a:pt x="52" y="111"/>
                  <a:pt x="52" y="110"/>
                </a:cubicBezTo>
                <a:cubicBezTo>
                  <a:pt x="52" y="108"/>
                  <a:pt x="51" y="107"/>
                  <a:pt x="50" y="106"/>
                </a:cubicBezTo>
                <a:cubicBezTo>
                  <a:pt x="50" y="105"/>
                  <a:pt x="50" y="104"/>
                  <a:pt x="50" y="102"/>
                </a:cubicBezTo>
                <a:cubicBezTo>
                  <a:pt x="50" y="101"/>
                  <a:pt x="50" y="99"/>
                  <a:pt x="49" y="98"/>
                </a:cubicBezTo>
                <a:cubicBezTo>
                  <a:pt x="49" y="97"/>
                  <a:pt x="48" y="96"/>
                  <a:pt x="47" y="95"/>
                </a:cubicBezTo>
                <a:cubicBezTo>
                  <a:pt x="46" y="95"/>
                  <a:pt x="45" y="95"/>
                  <a:pt x="44" y="94"/>
                </a:cubicBezTo>
                <a:cubicBezTo>
                  <a:pt x="44" y="93"/>
                  <a:pt x="43" y="91"/>
                  <a:pt x="43" y="90"/>
                </a:cubicBezTo>
                <a:cubicBezTo>
                  <a:pt x="43" y="89"/>
                  <a:pt x="43" y="87"/>
                  <a:pt x="43" y="85"/>
                </a:cubicBezTo>
                <a:cubicBezTo>
                  <a:pt x="43" y="83"/>
                  <a:pt x="43" y="82"/>
                  <a:pt x="43" y="80"/>
                </a:cubicBezTo>
                <a:cubicBezTo>
                  <a:pt x="44" y="79"/>
                  <a:pt x="45" y="78"/>
                  <a:pt x="46" y="77"/>
                </a:cubicBezTo>
                <a:cubicBezTo>
                  <a:pt x="46" y="76"/>
                  <a:pt x="46" y="75"/>
                  <a:pt x="47" y="74"/>
                </a:cubicBezTo>
                <a:cubicBezTo>
                  <a:pt x="48" y="72"/>
                  <a:pt x="50" y="70"/>
                  <a:pt x="51" y="68"/>
                </a:cubicBezTo>
                <a:cubicBezTo>
                  <a:pt x="53" y="66"/>
                  <a:pt x="54" y="65"/>
                  <a:pt x="55" y="62"/>
                </a:cubicBezTo>
                <a:cubicBezTo>
                  <a:pt x="56" y="62"/>
                  <a:pt x="57" y="60"/>
                  <a:pt x="56" y="59"/>
                </a:cubicBezTo>
                <a:cubicBezTo>
                  <a:pt x="56" y="58"/>
                  <a:pt x="54" y="57"/>
                  <a:pt x="54" y="55"/>
                </a:cubicBezTo>
                <a:cubicBezTo>
                  <a:pt x="54" y="54"/>
                  <a:pt x="55" y="54"/>
                  <a:pt x="56" y="53"/>
                </a:cubicBezTo>
                <a:cubicBezTo>
                  <a:pt x="56" y="53"/>
                  <a:pt x="56" y="51"/>
                  <a:pt x="56" y="51"/>
                </a:cubicBezTo>
                <a:cubicBezTo>
                  <a:pt x="56" y="49"/>
                  <a:pt x="56" y="48"/>
                  <a:pt x="56" y="47"/>
                </a:cubicBezTo>
                <a:cubicBezTo>
                  <a:pt x="56" y="45"/>
                  <a:pt x="58" y="45"/>
                  <a:pt x="57" y="44"/>
                </a:cubicBezTo>
                <a:cubicBezTo>
                  <a:pt x="56" y="42"/>
                  <a:pt x="54" y="44"/>
                  <a:pt x="53" y="43"/>
                </a:cubicBezTo>
                <a:cubicBezTo>
                  <a:pt x="52" y="43"/>
                  <a:pt x="54" y="42"/>
                  <a:pt x="54" y="40"/>
                </a:cubicBezTo>
                <a:cubicBezTo>
                  <a:pt x="54" y="40"/>
                  <a:pt x="53" y="39"/>
                  <a:pt x="53" y="39"/>
                </a:cubicBezTo>
                <a:cubicBezTo>
                  <a:pt x="54" y="38"/>
                  <a:pt x="55" y="37"/>
                  <a:pt x="54" y="37"/>
                </a:cubicBezTo>
                <a:cubicBezTo>
                  <a:pt x="54" y="36"/>
                  <a:pt x="53" y="35"/>
                  <a:pt x="53" y="34"/>
                </a:cubicBezTo>
                <a:cubicBezTo>
                  <a:pt x="68" y="21"/>
                  <a:pt x="86" y="13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9" y="10"/>
                  <a:pt x="110" y="10"/>
                  <a:pt x="111" y="10"/>
                </a:cubicBezTo>
                <a:cubicBezTo>
                  <a:pt x="112" y="10"/>
                  <a:pt x="114" y="10"/>
                  <a:pt x="115" y="10"/>
                </a:cubicBezTo>
                <a:cubicBezTo>
                  <a:pt x="117" y="10"/>
                  <a:pt x="121" y="13"/>
                  <a:pt x="123" y="11"/>
                </a:cubicBezTo>
                <a:cubicBezTo>
                  <a:pt x="123" y="11"/>
                  <a:pt x="123" y="10"/>
                  <a:pt x="124" y="10"/>
                </a:cubicBezTo>
                <a:cubicBezTo>
                  <a:pt x="124" y="9"/>
                  <a:pt x="125" y="8"/>
                  <a:pt x="125" y="7"/>
                </a:cubicBezTo>
                <a:cubicBezTo>
                  <a:pt x="126" y="7"/>
                  <a:pt x="127" y="7"/>
                  <a:pt x="128" y="7"/>
                </a:cubicBezTo>
                <a:cubicBezTo>
                  <a:pt x="131" y="7"/>
                  <a:pt x="134" y="7"/>
                  <a:pt x="137" y="7"/>
                </a:cubicBezTo>
                <a:cubicBezTo>
                  <a:pt x="137" y="1"/>
                  <a:pt x="137" y="1"/>
                  <a:pt x="137" y="1"/>
                </a:cubicBezTo>
                <a:cubicBezTo>
                  <a:pt x="135" y="0"/>
                  <a:pt x="133" y="0"/>
                  <a:pt x="130" y="0"/>
                </a:cubicBezTo>
                <a:cubicBezTo>
                  <a:pt x="130" y="0"/>
                  <a:pt x="129" y="0"/>
                  <a:pt x="128" y="0"/>
                </a:cubicBezTo>
                <a:cubicBezTo>
                  <a:pt x="127" y="0"/>
                  <a:pt x="125" y="0"/>
                  <a:pt x="124" y="0"/>
                </a:cubicBezTo>
                <a:cubicBezTo>
                  <a:pt x="111" y="1"/>
                  <a:pt x="99" y="3"/>
                  <a:pt x="87" y="7"/>
                </a:cubicBezTo>
                <a:cubicBezTo>
                  <a:pt x="85" y="8"/>
                  <a:pt x="83" y="8"/>
                  <a:pt x="81" y="9"/>
                </a:cubicBezTo>
                <a:cubicBezTo>
                  <a:pt x="81" y="9"/>
                  <a:pt x="80" y="10"/>
                  <a:pt x="79" y="10"/>
                </a:cubicBezTo>
                <a:cubicBezTo>
                  <a:pt x="78" y="10"/>
                  <a:pt x="77" y="11"/>
                  <a:pt x="75" y="12"/>
                </a:cubicBezTo>
                <a:cubicBezTo>
                  <a:pt x="73" y="12"/>
                  <a:pt x="72" y="13"/>
                  <a:pt x="70" y="14"/>
                </a:cubicBezTo>
                <a:cubicBezTo>
                  <a:pt x="68" y="15"/>
                  <a:pt x="66" y="16"/>
                  <a:pt x="64" y="17"/>
                </a:cubicBezTo>
                <a:cubicBezTo>
                  <a:pt x="57" y="21"/>
                  <a:pt x="50" y="26"/>
                  <a:pt x="44" y="32"/>
                </a:cubicBezTo>
                <a:cubicBezTo>
                  <a:pt x="43" y="32"/>
                  <a:pt x="43" y="33"/>
                  <a:pt x="42" y="34"/>
                </a:cubicBezTo>
                <a:cubicBezTo>
                  <a:pt x="41" y="35"/>
                  <a:pt x="39" y="36"/>
                  <a:pt x="38" y="38"/>
                </a:cubicBezTo>
                <a:cubicBezTo>
                  <a:pt x="36" y="39"/>
                  <a:pt x="35" y="41"/>
                  <a:pt x="33" y="42"/>
                </a:cubicBezTo>
                <a:cubicBezTo>
                  <a:pt x="31" y="44"/>
                  <a:pt x="29" y="47"/>
                  <a:pt x="27" y="49"/>
                </a:cubicBezTo>
                <a:cubicBezTo>
                  <a:pt x="24" y="54"/>
                  <a:pt x="20" y="59"/>
                  <a:pt x="17" y="65"/>
                </a:cubicBezTo>
                <a:cubicBezTo>
                  <a:pt x="16" y="66"/>
                  <a:pt x="15" y="68"/>
                  <a:pt x="14" y="70"/>
                </a:cubicBezTo>
                <a:cubicBezTo>
                  <a:pt x="14" y="71"/>
                  <a:pt x="13" y="72"/>
                  <a:pt x="13" y="73"/>
                </a:cubicBezTo>
                <a:cubicBezTo>
                  <a:pt x="11" y="76"/>
                  <a:pt x="10" y="78"/>
                  <a:pt x="9" y="81"/>
                </a:cubicBezTo>
                <a:cubicBezTo>
                  <a:pt x="9" y="82"/>
                  <a:pt x="8" y="83"/>
                  <a:pt x="8" y="84"/>
                </a:cubicBezTo>
                <a:cubicBezTo>
                  <a:pt x="6" y="88"/>
                  <a:pt x="5" y="92"/>
                  <a:pt x="4" y="96"/>
                </a:cubicBezTo>
                <a:cubicBezTo>
                  <a:pt x="4" y="98"/>
                  <a:pt x="3" y="100"/>
                  <a:pt x="3" y="102"/>
                </a:cubicBezTo>
                <a:close/>
                <a:moveTo>
                  <a:pt x="137" y="100"/>
                </a:moveTo>
                <a:cubicBezTo>
                  <a:pt x="137" y="160"/>
                  <a:pt x="137" y="160"/>
                  <a:pt x="137" y="160"/>
                </a:cubicBezTo>
                <a:cubicBezTo>
                  <a:pt x="136" y="160"/>
                  <a:pt x="136" y="161"/>
                  <a:pt x="136" y="161"/>
                </a:cubicBezTo>
                <a:cubicBezTo>
                  <a:pt x="134" y="161"/>
                  <a:pt x="133" y="159"/>
                  <a:pt x="132" y="159"/>
                </a:cubicBezTo>
                <a:cubicBezTo>
                  <a:pt x="129" y="157"/>
                  <a:pt x="128" y="160"/>
                  <a:pt x="125" y="160"/>
                </a:cubicBezTo>
                <a:cubicBezTo>
                  <a:pt x="123" y="160"/>
                  <a:pt x="119" y="156"/>
                  <a:pt x="119" y="154"/>
                </a:cubicBezTo>
                <a:cubicBezTo>
                  <a:pt x="119" y="152"/>
                  <a:pt x="120" y="150"/>
                  <a:pt x="120" y="148"/>
                </a:cubicBezTo>
                <a:cubicBezTo>
                  <a:pt x="120" y="147"/>
                  <a:pt x="121" y="146"/>
                  <a:pt x="121" y="145"/>
                </a:cubicBezTo>
                <a:cubicBezTo>
                  <a:pt x="121" y="143"/>
                  <a:pt x="119" y="142"/>
                  <a:pt x="118" y="142"/>
                </a:cubicBezTo>
                <a:cubicBezTo>
                  <a:pt x="115" y="141"/>
                  <a:pt x="112" y="143"/>
                  <a:pt x="109" y="142"/>
                </a:cubicBezTo>
                <a:cubicBezTo>
                  <a:pt x="108" y="141"/>
                  <a:pt x="110" y="140"/>
                  <a:pt x="110" y="139"/>
                </a:cubicBezTo>
                <a:cubicBezTo>
                  <a:pt x="110" y="139"/>
                  <a:pt x="110" y="138"/>
                  <a:pt x="110" y="137"/>
                </a:cubicBezTo>
                <a:cubicBezTo>
                  <a:pt x="111" y="137"/>
                  <a:pt x="111" y="136"/>
                  <a:pt x="112" y="135"/>
                </a:cubicBezTo>
                <a:cubicBezTo>
                  <a:pt x="112" y="134"/>
                  <a:pt x="112" y="133"/>
                  <a:pt x="113" y="132"/>
                </a:cubicBezTo>
                <a:cubicBezTo>
                  <a:pt x="113" y="131"/>
                  <a:pt x="114" y="131"/>
                  <a:pt x="114" y="130"/>
                </a:cubicBezTo>
                <a:cubicBezTo>
                  <a:pt x="114" y="129"/>
                  <a:pt x="113" y="128"/>
                  <a:pt x="113" y="127"/>
                </a:cubicBezTo>
                <a:cubicBezTo>
                  <a:pt x="110" y="128"/>
                  <a:pt x="109" y="128"/>
                  <a:pt x="108" y="128"/>
                </a:cubicBezTo>
                <a:cubicBezTo>
                  <a:pt x="105" y="130"/>
                  <a:pt x="105" y="134"/>
                  <a:pt x="102" y="135"/>
                </a:cubicBezTo>
                <a:cubicBezTo>
                  <a:pt x="101" y="135"/>
                  <a:pt x="100" y="135"/>
                  <a:pt x="99" y="135"/>
                </a:cubicBezTo>
                <a:cubicBezTo>
                  <a:pt x="98" y="135"/>
                  <a:pt x="96" y="136"/>
                  <a:pt x="95" y="136"/>
                </a:cubicBezTo>
                <a:cubicBezTo>
                  <a:pt x="94" y="136"/>
                  <a:pt x="92" y="135"/>
                  <a:pt x="91" y="134"/>
                </a:cubicBezTo>
                <a:cubicBezTo>
                  <a:pt x="91" y="133"/>
                  <a:pt x="89" y="130"/>
                  <a:pt x="89" y="129"/>
                </a:cubicBezTo>
                <a:cubicBezTo>
                  <a:pt x="88" y="125"/>
                  <a:pt x="89" y="122"/>
                  <a:pt x="91" y="119"/>
                </a:cubicBezTo>
                <a:cubicBezTo>
                  <a:pt x="91" y="118"/>
                  <a:pt x="92" y="118"/>
                  <a:pt x="92" y="117"/>
                </a:cubicBezTo>
                <a:cubicBezTo>
                  <a:pt x="92" y="116"/>
                  <a:pt x="92" y="115"/>
                  <a:pt x="92" y="113"/>
                </a:cubicBezTo>
                <a:cubicBezTo>
                  <a:pt x="93" y="112"/>
                  <a:pt x="95" y="110"/>
                  <a:pt x="97" y="110"/>
                </a:cubicBezTo>
                <a:cubicBezTo>
                  <a:pt x="99" y="108"/>
                  <a:pt x="101" y="107"/>
                  <a:pt x="103" y="107"/>
                </a:cubicBezTo>
                <a:cubicBezTo>
                  <a:pt x="104" y="107"/>
                  <a:pt x="106" y="107"/>
                  <a:pt x="107" y="107"/>
                </a:cubicBezTo>
                <a:cubicBezTo>
                  <a:pt x="108" y="107"/>
                  <a:pt x="109" y="108"/>
                  <a:pt x="110" y="108"/>
                </a:cubicBezTo>
                <a:cubicBezTo>
                  <a:pt x="112" y="108"/>
                  <a:pt x="113" y="106"/>
                  <a:pt x="115" y="105"/>
                </a:cubicBezTo>
                <a:cubicBezTo>
                  <a:pt x="117" y="106"/>
                  <a:pt x="119" y="105"/>
                  <a:pt x="121" y="105"/>
                </a:cubicBezTo>
                <a:cubicBezTo>
                  <a:pt x="122" y="105"/>
                  <a:pt x="123" y="107"/>
                  <a:pt x="124" y="107"/>
                </a:cubicBezTo>
                <a:cubicBezTo>
                  <a:pt x="125" y="107"/>
                  <a:pt x="126" y="106"/>
                  <a:pt x="126" y="106"/>
                </a:cubicBezTo>
                <a:cubicBezTo>
                  <a:pt x="127" y="106"/>
                  <a:pt x="129" y="108"/>
                  <a:pt x="129" y="109"/>
                </a:cubicBezTo>
                <a:cubicBezTo>
                  <a:pt x="129" y="110"/>
                  <a:pt x="128" y="111"/>
                  <a:pt x="128" y="113"/>
                </a:cubicBezTo>
                <a:cubicBezTo>
                  <a:pt x="129" y="114"/>
                  <a:pt x="132" y="114"/>
                  <a:pt x="134" y="115"/>
                </a:cubicBezTo>
                <a:cubicBezTo>
                  <a:pt x="135" y="114"/>
                  <a:pt x="134" y="112"/>
                  <a:pt x="134" y="111"/>
                </a:cubicBezTo>
                <a:cubicBezTo>
                  <a:pt x="134" y="110"/>
                  <a:pt x="134" y="110"/>
                  <a:pt x="134" y="109"/>
                </a:cubicBezTo>
                <a:cubicBezTo>
                  <a:pt x="134" y="108"/>
                  <a:pt x="133" y="107"/>
                  <a:pt x="133" y="106"/>
                </a:cubicBezTo>
                <a:cubicBezTo>
                  <a:pt x="133" y="103"/>
                  <a:pt x="135" y="102"/>
                  <a:pt x="137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252628"/>
              </a:solidFill>
            </a:endParaRPr>
          </a:p>
        </p:txBody>
      </p:sp>
      <p:sp>
        <p:nvSpPr>
          <p:cNvPr id="35" name="文本框">
            <a:extLst>
              <a:ext uri="{FF2B5EF4-FFF2-40B4-BE49-F238E27FC236}">
                <a16:creationId xmlns:a16="http://schemas.microsoft.com/office/drawing/2014/main" id="{ABD72306-71C6-694A-8B87-B326D69C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937" y="137053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优势分析</a:t>
            </a:r>
          </a:p>
        </p:txBody>
      </p:sp>
      <p:sp>
        <p:nvSpPr>
          <p:cNvPr id="36" name="文本框">
            <a:extLst>
              <a:ext uri="{FF2B5EF4-FFF2-40B4-BE49-F238E27FC236}">
                <a16:creationId xmlns:a16="http://schemas.microsoft.com/office/drawing/2014/main" id="{A53EF9D7-8BFF-0D0C-0385-7C4265608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087" y="1725937"/>
            <a:ext cx="3134475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33" name="文本框">
            <a:extLst>
              <a:ext uri="{FF2B5EF4-FFF2-40B4-BE49-F238E27FC236}">
                <a16:creationId xmlns:a16="http://schemas.microsoft.com/office/drawing/2014/main" id="{68BED64D-BBD9-C352-D343-92A030CD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01" y="310586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竞品分析</a:t>
            </a:r>
          </a:p>
        </p:txBody>
      </p:sp>
      <p:sp>
        <p:nvSpPr>
          <p:cNvPr id="34" name="文本框">
            <a:extLst>
              <a:ext uri="{FF2B5EF4-FFF2-40B4-BE49-F238E27FC236}">
                <a16:creationId xmlns:a16="http://schemas.microsoft.com/office/drawing/2014/main" id="{EB5CC86B-062C-A6A6-210B-1F25AA0B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1" y="3461267"/>
            <a:ext cx="3134475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31" name="文本框">
            <a:extLst>
              <a:ext uri="{FF2B5EF4-FFF2-40B4-BE49-F238E27FC236}">
                <a16:creationId xmlns:a16="http://schemas.microsoft.com/office/drawing/2014/main" id="{B9404D77-DFA0-8EFD-1F42-985FCA16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937" y="4702708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市场情况</a:t>
            </a:r>
          </a:p>
        </p:txBody>
      </p:sp>
      <p:sp>
        <p:nvSpPr>
          <p:cNvPr id="32" name="文本框">
            <a:extLst>
              <a:ext uri="{FF2B5EF4-FFF2-40B4-BE49-F238E27FC236}">
                <a16:creationId xmlns:a16="http://schemas.microsoft.com/office/drawing/2014/main" id="{4436E289-3C8E-7FCD-F9A4-EC20C5AA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087" y="5058114"/>
            <a:ext cx="3134475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29" name="文本框">
            <a:extLst>
              <a:ext uri="{FF2B5EF4-FFF2-40B4-BE49-F238E27FC236}">
                <a16:creationId xmlns:a16="http://schemas.microsoft.com/office/drawing/2014/main" id="{D5F3A53D-7B62-669A-B9E6-888F7556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882" y="137053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劣势分析</a:t>
            </a:r>
            <a:endParaRPr lang="en-US" altLang="zh-CN" sz="18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0" name="文本框">
            <a:extLst>
              <a:ext uri="{FF2B5EF4-FFF2-40B4-BE49-F238E27FC236}">
                <a16:creationId xmlns:a16="http://schemas.microsoft.com/office/drawing/2014/main" id="{997BCD3D-8E7E-2161-774A-065D23FE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882" y="1725937"/>
            <a:ext cx="2935558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27" name="文本框">
            <a:extLst>
              <a:ext uri="{FF2B5EF4-FFF2-40B4-BE49-F238E27FC236}">
                <a16:creationId xmlns:a16="http://schemas.microsoft.com/office/drawing/2014/main" id="{C0ACEB25-6245-0090-E12F-A915EB6F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46" y="3105861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+mj-ea"/>
                <a:ea typeface="+mj-ea"/>
              </a:rPr>
              <a:t>受众分析</a:t>
            </a:r>
          </a:p>
        </p:txBody>
      </p:sp>
      <p:sp>
        <p:nvSpPr>
          <p:cNvPr id="28" name="文本框">
            <a:extLst>
              <a:ext uri="{FF2B5EF4-FFF2-40B4-BE49-F238E27FC236}">
                <a16:creationId xmlns:a16="http://schemas.microsoft.com/office/drawing/2014/main" id="{FCABCD2F-0367-E655-9740-6855F454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45" y="3461267"/>
            <a:ext cx="3036565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  <p:sp>
        <p:nvSpPr>
          <p:cNvPr id="25" name="文本框">
            <a:extLst>
              <a:ext uri="{FF2B5EF4-FFF2-40B4-BE49-F238E27FC236}">
                <a16:creationId xmlns:a16="http://schemas.microsoft.com/office/drawing/2014/main" id="{BD4B2B96-E22A-F880-2548-0120F616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882" y="4702708"/>
            <a:ext cx="1952625" cy="3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未来突破</a:t>
            </a:r>
          </a:p>
        </p:txBody>
      </p:sp>
      <p:sp>
        <p:nvSpPr>
          <p:cNvPr id="26" name="文本框">
            <a:extLst>
              <a:ext uri="{FF2B5EF4-FFF2-40B4-BE49-F238E27FC236}">
                <a16:creationId xmlns:a16="http://schemas.microsoft.com/office/drawing/2014/main" id="{A3BB52B8-A274-6F2C-9642-13F28F85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882" y="5058114"/>
            <a:ext cx="2935558" cy="8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在这里输入你的正文，阐述与关键词标题相关的具体内容。若字数太多酌情先删减文案，再缩小字号</a:t>
            </a:r>
          </a:p>
        </p:txBody>
      </p:sp>
    </p:spTree>
    <p:extLst>
      <p:ext uri="{BB962C8B-B14F-4D97-AF65-F5344CB8AC3E}">
        <p14:creationId xmlns:p14="http://schemas.microsoft.com/office/powerpoint/2010/main" val="254030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146DC1C-1F21-D05F-47E6-8E03C72BBE09}"/>
              </a:ext>
            </a:extLst>
          </p:cNvPr>
          <p:cNvSpPr txBox="1"/>
          <p:nvPr/>
        </p:nvSpPr>
        <p:spPr>
          <a:xfrm>
            <a:off x="7427172" y="1249164"/>
            <a:ext cx="2162668" cy="18620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500" dirty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zh-CN" altLang="en-US" sz="1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E38EA9-5C4C-617F-222F-5013EFC601B5}"/>
              </a:ext>
            </a:extLst>
          </p:cNvPr>
          <p:cNvSpPr txBox="1"/>
          <p:nvPr/>
        </p:nvSpPr>
        <p:spPr>
          <a:xfrm>
            <a:off x="7744515" y="4000789"/>
            <a:ext cx="152798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kern="100" dirty="0">
                <a:solidFill>
                  <a:schemeClr val="accent2"/>
                </a:solidFill>
                <a:ea typeface="OPPOSans H"/>
                <a:cs typeface="Times New Roman" panose="02020603050405020304" pitchFamily="18" charset="0"/>
              </a:rPr>
              <a:t>Experience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5F7F99-5A0E-5CBE-0B1B-A736745E3F17}"/>
              </a:ext>
            </a:extLst>
          </p:cNvPr>
          <p:cNvSpPr txBox="1"/>
          <p:nvPr/>
        </p:nvSpPr>
        <p:spPr>
          <a:xfrm>
            <a:off x="6628414" y="2989302"/>
            <a:ext cx="3760185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6600" dirty="0">
                <a:solidFill>
                  <a:schemeClr val="accent2"/>
                </a:solidFill>
                <a:latin typeface="+mj-ea"/>
                <a:ea typeface="+mj-ea"/>
              </a:rPr>
              <a:t>亮点经验</a:t>
            </a:r>
            <a:endParaRPr lang="zh-CN" altLang="en-US" sz="660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296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亮点总结</a:t>
            </a:r>
          </a:p>
        </p:txBody>
      </p:sp>
      <p:sp>
        <p:nvSpPr>
          <p:cNvPr id="31" name="矩形">
            <a:extLst>
              <a:ext uri="{FF2B5EF4-FFF2-40B4-BE49-F238E27FC236}">
                <a16:creationId xmlns:a16="http://schemas.microsoft.com/office/drawing/2014/main" id="{F0210F08-3C86-6466-676F-AFC3C3BFFCA5}"/>
              </a:ext>
            </a:extLst>
          </p:cNvPr>
          <p:cNvSpPr/>
          <p:nvPr/>
        </p:nvSpPr>
        <p:spPr>
          <a:xfrm>
            <a:off x="5582360" y="2963045"/>
            <a:ext cx="1018789" cy="10187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E041A5A-E3A7-A883-1C86-723332029AA4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5365088" y="2745773"/>
            <a:ext cx="366470" cy="36647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DA8B887-9CA5-DAFE-9AE9-464E4D58BD46}"/>
              </a:ext>
            </a:extLst>
          </p:cNvPr>
          <p:cNvCxnSpPr>
            <a:stCxn id="31" idx="5"/>
          </p:cNvCxnSpPr>
          <p:nvPr/>
        </p:nvCxnSpPr>
        <p:spPr>
          <a:xfrm>
            <a:off x="6451951" y="3832636"/>
            <a:ext cx="319602" cy="32069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CC6ED47-CF83-AF60-4BE2-F6F4CD03B9E7}"/>
              </a:ext>
            </a:extLst>
          </p:cNvPr>
          <p:cNvCxnSpPr>
            <a:stCxn id="31" idx="7"/>
          </p:cNvCxnSpPr>
          <p:nvPr/>
        </p:nvCxnSpPr>
        <p:spPr>
          <a:xfrm flipV="1">
            <a:off x="6451951" y="2740567"/>
            <a:ext cx="329414" cy="37167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C08CEB8-A6BA-4FB9-4895-551D74B50877}"/>
              </a:ext>
            </a:extLst>
          </p:cNvPr>
          <p:cNvCxnSpPr/>
          <p:nvPr/>
        </p:nvCxnSpPr>
        <p:spPr>
          <a:xfrm flipV="1">
            <a:off x="6601149" y="3472440"/>
            <a:ext cx="16373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48A73E0-6BEA-7682-1987-E9B4A54782FA}"/>
              </a:ext>
            </a:extLst>
          </p:cNvPr>
          <p:cNvCxnSpPr>
            <a:stCxn id="31" idx="3"/>
          </p:cNvCxnSpPr>
          <p:nvPr/>
        </p:nvCxnSpPr>
        <p:spPr>
          <a:xfrm flipH="1">
            <a:off x="5365088" y="3832636"/>
            <a:ext cx="366470" cy="3606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D7A7A27-784A-6EAE-16FE-B41AE80E4175}"/>
              </a:ext>
            </a:extLst>
          </p:cNvPr>
          <p:cNvCxnSpPr/>
          <p:nvPr/>
        </p:nvCxnSpPr>
        <p:spPr>
          <a:xfrm flipH="1" flipV="1">
            <a:off x="5392404" y="3472440"/>
            <a:ext cx="1899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F0D896B-1C97-3B3E-2481-E8961467CBE1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6088849" y="2803178"/>
            <a:ext cx="0" cy="15986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1D647F9C-4B96-84FF-F44D-1A1064FEC8B9}"/>
              </a:ext>
            </a:extLst>
          </p:cNvPr>
          <p:cNvCxnSpPr>
            <a:stCxn id="31" idx="4"/>
          </p:cNvCxnSpPr>
          <p:nvPr/>
        </p:nvCxnSpPr>
        <p:spPr>
          <a:xfrm flipH="1">
            <a:off x="6087397" y="3981834"/>
            <a:ext cx="0" cy="17149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">
            <a:extLst>
              <a:ext uri="{FF2B5EF4-FFF2-40B4-BE49-F238E27FC236}">
                <a16:creationId xmlns:a16="http://schemas.microsoft.com/office/drawing/2014/main" id="{2FA79C58-93DA-4950-96FB-685660DDCD04}"/>
              </a:ext>
            </a:extLst>
          </p:cNvPr>
          <p:cNvSpPr/>
          <p:nvPr/>
        </p:nvSpPr>
        <p:spPr bwMode="auto">
          <a:xfrm>
            <a:off x="5639768" y="4100279"/>
            <a:ext cx="898162" cy="683068"/>
          </a:xfrm>
          <a:custGeom>
            <a:avLst/>
            <a:gdLst>
              <a:gd name="T0" fmla="*/ 647 w 647"/>
              <a:gd name="T1" fmla="*/ 413 h 492"/>
              <a:gd name="T2" fmla="*/ 647 w 647"/>
              <a:gd name="T3" fmla="*/ 413 h 492"/>
              <a:gd name="T4" fmla="*/ 0 w 647"/>
              <a:gd name="T5" fmla="*/ 415 h 492"/>
              <a:gd name="T6" fmla="*/ 153 w 647"/>
              <a:gd name="T7" fmla="*/ 1 h 492"/>
              <a:gd name="T8" fmla="*/ 492 w 647"/>
              <a:gd name="T9" fmla="*/ 0 h 492"/>
              <a:gd name="T10" fmla="*/ 492 w 647"/>
              <a:gd name="T11" fmla="*/ 0 h 492"/>
              <a:gd name="T12" fmla="*/ 647 w 647"/>
              <a:gd name="T13" fmla="*/ 41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7" h="492">
                <a:moveTo>
                  <a:pt x="647" y="413"/>
                </a:moveTo>
                <a:cubicBezTo>
                  <a:pt x="647" y="413"/>
                  <a:pt x="647" y="413"/>
                  <a:pt x="647" y="413"/>
                </a:cubicBezTo>
                <a:cubicBezTo>
                  <a:pt x="439" y="491"/>
                  <a:pt x="209" y="492"/>
                  <a:pt x="0" y="415"/>
                </a:cubicBezTo>
                <a:cubicBezTo>
                  <a:pt x="153" y="1"/>
                  <a:pt x="153" y="1"/>
                  <a:pt x="153" y="1"/>
                </a:cubicBezTo>
                <a:cubicBezTo>
                  <a:pt x="263" y="41"/>
                  <a:pt x="383" y="41"/>
                  <a:pt x="492" y="0"/>
                </a:cubicBezTo>
                <a:cubicBezTo>
                  <a:pt x="492" y="0"/>
                  <a:pt x="492" y="0"/>
                  <a:pt x="492" y="0"/>
                </a:cubicBezTo>
                <a:cubicBezTo>
                  <a:pt x="647" y="413"/>
                  <a:pt x="647" y="413"/>
                  <a:pt x="647" y="41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41" name="矩形">
            <a:extLst>
              <a:ext uri="{FF2B5EF4-FFF2-40B4-BE49-F238E27FC236}">
                <a16:creationId xmlns:a16="http://schemas.microsoft.com/office/drawing/2014/main" id="{F5C0F45E-1572-52E8-085F-C351B124F8CD}"/>
              </a:ext>
            </a:extLst>
          </p:cNvPr>
          <p:cNvSpPr/>
          <p:nvPr/>
        </p:nvSpPr>
        <p:spPr bwMode="auto">
          <a:xfrm>
            <a:off x="6507409" y="3893907"/>
            <a:ext cx="1338523" cy="1338523"/>
          </a:xfrm>
          <a:custGeom>
            <a:avLst/>
            <a:gdLst>
              <a:gd name="T0" fmla="*/ 277 w 966"/>
              <a:gd name="T1" fmla="*/ 966 h 966"/>
              <a:gd name="T2" fmla="*/ 0 w 966"/>
              <a:gd name="T3" fmla="*/ 362 h 966"/>
              <a:gd name="T4" fmla="*/ 360 w 966"/>
              <a:gd name="T5" fmla="*/ 0 h 966"/>
              <a:gd name="T6" fmla="*/ 966 w 966"/>
              <a:gd name="T7" fmla="*/ 275 h 966"/>
              <a:gd name="T8" fmla="*/ 277 w 966"/>
              <a:gd name="T9" fmla="*/ 966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66">
                <a:moveTo>
                  <a:pt x="277" y="966"/>
                </a:moveTo>
                <a:cubicBezTo>
                  <a:pt x="0" y="362"/>
                  <a:pt x="0" y="362"/>
                  <a:pt x="0" y="362"/>
                </a:cubicBezTo>
                <a:cubicBezTo>
                  <a:pt x="160" y="289"/>
                  <a:pt x="287" y="160"/>
                  <a:pt x="360" y="0"/>
                </a:cubicBezTo>
                <a:cubicBezTo>
                  <a:pt x="966" y="275"/>
                  <a:pt x="966" y="275"/>
                  <a:pt x="966" y="275"/>
                </a:cubicBezTo>
                <a:cubicBezTo>
                  <a:pt x="827" y="581"/>
                  <a:pt x="582" y="826"/>
                  <a:pt x="277" y="96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lt1"/>
                </a:solidFill>
                <a:latin typeface="+mj-ea"/>
                <a:ea typeface="+mj-ea"/>
              </a:rPr>
              <a:t>3</a:t>
            </a:r>
            <a:endParaRPr lang="en-US" sz="2800"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42" name="矩形">
            <a:extLst>
              <a:ext uri="{FF2B5EF4-FFF2-40B4-BE49-F238E27FC236}">
                <a16:creationId xmlns:a16="http://schemas.microsoft.com/office/drawing/2014/main" id="{410DE8C7-AEC2-AD61-5AE1-0AF477F24D31}"/>
              </a:ext>
            </a:extLst>
          </p:cNvPr>
          <p:cNvSpPr/>
          <p:nvPr/>
        </p:nvSpPr>
        <p:spPr bwMode="auto">
          <a:xfrm>
            <a:off x="4331766" y="3895360"/>
            <a:ext cx="1338523" cy="1338523"/>
          </a:xfrm>
          <a:custGeom>
            <a:avLst/>
            <a:gdLst>
              <a:gd name="T0" fmla="*/ 691 w 966"/>
              <a:gd name="T1" fmla="*/ 965 h 965"/>
              <a:gd name="T2" fmla="*/ 0 w 966"/>
              <a:gd name="T3" fmla="*/ 277 h 965"/>
              <a:gd name="T4" fmla="*/ 604 w 966"/>
              <a:gd name="T5" fmla="*/ 0 h 965"/>
              <a:gd name="T6" fmla="*/ 966 w 966"/>
              <a:gd name="T7" fmla="*/ 360 h 965"/>
              <a:gd name="T8" fmla="*/ 691 w 966"/>
              <a:gd name="T9" fmla="*/ 965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65">
                <a:moveTo>
                  <a:pt x="691" y="965"/>
                </a:moveTo>
                <a:cubicBezTo>
                  <a:pt x="385" y="826"/>
                  <a:pt x="140" y="582"/>
                  <a:pt x="0" y="277"/>
                </a:cubicBezTo>
                <a:cubicBezTo>
                  <a:pt x="604" y="0"/>
                  <a:pt x="604" y="0"/>
                  <a:pt x="604" y="0"/>
                </a:cubicBezTo>
                <a:cubicBezTo>
                  <a:pt x="677" y="159"/>
                  <a:pt x="805" y="287"/>
                  <a:pt x="966" y="360"/>
                </a:cubicBezTo>
                <a:cubicBezTo>
                  <a:pt x="691" y="965"/>
                  <a:pt x="691" y="965"/>
                  <a:pt x="691" y="96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lt1"/>
                </a:solidFill>
                <a:latin typeface="+mj-ea"/>
                <a:ea typeface="+mj-ea"/>
              </a:rPr>
              <a:t>4</a:t>
            </a:r>
            <a:endParaRPr lang="en-US" sz="2800"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43" name="矩形">
            <a:extLst>
              <a:ext uri="{FF2B5EF4-FFF2-40B4-BE49-F238E27FC236}">
                <a16:creationId xmlns:a16="http://schemas.microsoft.com/office/drawing/2014/main" id="{E1A581FD-2285-93EF-F194-EAD096F33041}"/>
              </a:ext>
            </a:extLst>
          </p:cNvPr>
          <p:cNvSpPr/>
          <p:nvPr/>
        </p:nvSpPr>
        <p:spPr bwMode="auto">
          <a:xfrm>
            <a:off x="6507409" y="1706635"/>
            <a:ext cx="1338523" cy="1338523"/>
          </a:xfrm>
          <a:custGeom>
            <a:avLst/>
            <a:gdLst>
              <a:gd name="T0" fmla="*/ 362 w 966"/>
              <a:gd name="T1" fmla="*/ 965 h 965"/>
              <a:gd name="T2" fmla="*/ 0 w 966"/>
              <a:gd name="T3" fmla="*/ 606 h 965"/>
              <a:gd name="T4" fmla="*/ 274 w 966"/>
              <a:gd name="T5" fmla="*/ 0 h 965"/>
              <a:gd name="T6" fmla="*/ 966 w 966"/>
              <a:gd name="T7" fmla="*/ 687 h 965"/>
              <a:gd name="T8" fmla="*/ 362 w 966"/>
              <a:gd name="T9" fmla="*/ 965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65">
                <a:moveTo>
                  <a:pt x="362" y="965"/>
                </a:moveTo>
                <a:cubicBezTo>
                  <a:pt x="289" y="806"/>
                  <a:pt x="160" y="678"/>
                  <a:pt x="0" y="606"/>
                </a:cubicBezTo>
                <a:cubicBezTo>
                  <a:pt x="274" y="0"/>
                  <a:pt x="274" y="0"/>
                  <a:pt x="274" y="0"/>
                </a:cubicBezTo>
                <a:cubicBezTo>
                  <a:pt x="580" y="138"/>
                  <a:pt x="826" y="383"/>
                  <a:pt x="966" y="687"/>
                </a:cubicBezTo>
                <a:cubicBezTo>
                  <a:pt x="362" y="965"/>
                  <a:pt x="362" y="965"/>
                  <a:pt x="362" y="96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lt1"/>
                </a:solidFill>
                <a:latin typeface="+mj-ea"/>
                <a:ea typeface="+mj-ea"/>
              </a:rPr>
              <a:t>2</a:t>
            </a:r>
            <a:endParaRPr lang="en-US" sz="2800"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44" name="矩形">
            <a:extLst>
              <a:ext uri="{FF2B5EF4-FFF2-40B4-BE49-F238E27FC236}">
                <a16:creationId xmlns:a16="http://schemas.microsoft.com/office/drawing/2014/main" id="{11105A38-A65B-E506-86AF-0435F5B65A30}"/>
              </a:ext>
            </a:extLst>
          </p:cNvPr>
          <p:cNvSpPr/>
          <p:nvPr/>
        </p:nvSpPr>
        <p:spPr bwMode="auto">
          <a:xfrm>
            <a:off x="4331766" y="1712448"/>
            <a:ext cx="1338523" cy="1338523"/>
          </a:xfrm>
          <a:custGeom>
            <a:avLst/>
            <a:gdLst>
              <a:gd name="T0" fmla="*/ 606 w 965"/>
              <a:gd name="T1" fmla="*/ 966 h 966"/>
              <a:gd name="T2" fmla="*/ 0 w 965"/>
              <a:gd name="T3" fmla="*/ 692 h 966"/>
              <a:gd name="T4" fmla="*/ 688 w 965"/>
              <a:gd name="T5" fmla="*/ 0 h 966"/>
              <a:gd name="T6" fmla="*/ 965 w 965"/>
              <a:gd name="T7" fmla="*/ 604 h 966"/>
              <a:gd name="T8" fmla="*/ 606 w 965"/>
              <a:gd name="T9" fmla="*/ 966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966">
                <a:moveTo>
                  <a:pt x="606" y="966"/>
                </a:moveTo>
                <a:cubicBezTo>
                  <a:pt x="0" y="692"/>
                  <a:pt x="0" y="692"/>
                  <a:pt x="0" y="692"/>
                </a:cubicBezTo>
                <a:cubicBezTo>
                  <a:pt x="139" y="386"/>
                  <a:pt x="383" y="140"/>
                  <a:pt x="688" y="0"/>
                </a:cubicBezTo>
                <a:cubicBezTo>
                  <a:pt x="965" y="604"/>
                  <a:pt x="965" y="604"/>
                  <a:pt x="965" y="604"/>
                </a:cubicBezTo>
                <a:cubicBezTo>
                  <a:pt x="806" y="677"/>
                  <a:pt x="678" y="806"/>
                  <a:pt x="606" y="96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lt1"/>
                </a:solidFill>
                <a:latin typeface="+mj-ea"/>
                <a:ea typeface="+mj-ea"/>
              </a:rPr>
              <a:t>1</a:t>
            </a:r>
            <a:endParaRPr lang="en-US" sz="2800"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45" name="矩形">
            <a:extLst>
              <a:ext uri="{FF2B5EF4-FFF2-40B4-BE49-F238E27FC236}">
                <a16:creationId xmlns:a16="http://schemas.microsoft.com/office/drawing/2014/main" id="{42A4AF86-8976-001F-A0AC-262000ED8530}"/>
              </a:ext>
            </a:extLst>
          </p:cNvPr>
          <p:cNvSpPr/>
          <p:nvPr/>
        </p:nvSpPr>
        <p:spPr bwMode="auto">
          <a:xfrm>
            <a:off x="5640495" y="2158622"/>
            <a:ext cx="896709" cy="683068"/>
          </a:xfrm>
          <a:custGeom>
            <a:avLst/>
            <a:gdLst>
              <a:gd name="T0" fmla="*/ 494 w 647"/>
              <a:gd name="T1" fmla="*/ 491 h 492"/>
              <a:gd name="T2" fmla="*/ 156 w 647"/>
              <a:gd name="T3" fmla="*/ 492 h 492"/>
              <a:gd name="T4" fmla="*/ 155 w 647"/>
              <a:gd name="T5" fmla="*/ 492 h 492"/>
              <a:gd name="T6" fmla="*/ 0 w 647"/>
              <a:gd name="T7" fmla="*/ 79 h 492"/>
              <a:gd name="T8" fmla="*/ 1 w 647"/>
              <a:gd name="T9" fmla="*/ 79 h 492"/>
              <a:gd name="T10" fmla="*/ 647 w 647"/>
              <a:gd name="T11" fmla="*/ 77 h 492"/>
              <a:gd name="T12" fmla="*/ 494 w 647"/>
              <a:gd name="T13" fmla="*/ 49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7" h="492">
                <a:moveTo>
                  <a:pt x="494" y="491"/>
                </a:moveTo>
                <a:cubicBezTo>
                  <a:pt x="385" y="450"/>
                  <a:pt x="265" y="451"/>
                  <a:pt x="156" y="492"/>
                </a:cubicBezTo>
                <a:cubicBezTo>
                  <a:pt x="155" y="492"/>
                  <a:pt x="155" y="492"/>
                  <a:pt x="155" y="492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79"/>
                  <a:pt x="1" y="79"/>
                  <a:pt x="1" y="79"/>
                </a:cubicBezTo>
                <a:cubicBezTo>
                  <a:pt x="209" y="1"/>
                  <a:pt x="439" y="0"/>
                  <a:pt x="647" y="77"/>
                </a:cubicBezTo>
                <a:cubicBezTo>
                  <a:pt x="494" y="491"/>
                  <a:pt x="494" y="491"/>
                  <a:pt x="494" y="49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46" name="矩形">
            <a:extLst>
              <a:ext uri="{FF2B5EF4-FFF2-40B4-BE49-F238E27FC236}">
                <a16:creationId xmlns:a16="http://schemas.microsoft.com/office/drawing/2014/main" id="{0612DEF9-5FB5-8B7E-FA08-1BC83558674A}"/>
              </a:ext>
            </a:extLst>
          </p:cNvPr>
          <p:cNvSpPr/>
          <p:nvPr/>
        </p:nvSpPr>
        <p:spPr bwMode="auto">
          <a:xfrm>
            <a:off x="6717418" y="3022632"/>
            <a:ext cx="683068" cy="899615"/>
          </a:xfrm>
          <a:custGeom>
            <a:avLst/>
            <a:gdLst>
              <a:gd name="T0" fmla="*/ 415 w 493"/>
              <a:gd name="T1" fmla="*/ 649 h 649"/>
              <a:gd name="T2" fmla="*/ 2 w 493"/>
              <a:gd name="T3" fmla="*/ 495 h 649"/>
              <a:gd name="T4" fmla="*/ 1 w 493"/>
              <a:gd name="T5" fmla="*/ 156 h 649"/>
              <a:gd name="T6" fmla="*/ 0 w 493"/>
              <a:gd name="T7" fmla="*/ 155 h 649"/>
              <a:gd name="T8" fmla="*/ 413 w 493"/>
              <a:gd name="T9" fmla="*/ 0 h 649"/>
              <a:gd name="T10" fmla="*/ 414 w 493"/>
              <a:gd name="T11" fmla="*/ 1 h 649"/>
              <a:gd name="T12" fmla="*/ 415 w 493"/>
              <a:gd name="T13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3" h="649">
                <a:moveTo>
                  <a:pt x="415" y="649"/>
                </a:moveTo>
                <a:cubicBezTo>
                  <a:pt x="2" y="495"/>
                  <a:pt x="2" y="495"/>
                  <a:pt x="2" y="495"/>
                </a:cubicBezTo>
                <a:cubicBezTo>
                  <a:pt x="42" y="386"/>
                  <a:pt x="42" y="266"/>
                  <a:pt x="1" y="156"/>
                </a:cubicBezTo>
                <a:cubicBezTo>
                  <a:pt x="0" y="155"/>
                  <a:pt x="0" y="155"/>
                  <a:pt x="0" y="155"/>
                </a:cubicBezTo>
                <a:cubicBezTo>
                  <a:pt x="413" y="0"/>
                  <a:pt x="413" y="0"/>
                  <a:pt x="413" y="0"/>
                </a:cubicBezTo>
                <a:cubicBezTo>
                  <a:pt x="414" y="1"/>
                  <a:pt x="414" y="1"/>
                  <a:pt x="414" y="1"/>
                </a:cubicBezTo>
                <a:cubicBezTo>
                  <a:pt x="492" y="210"/>
                  <a:pt x="493" y="440"/>
                  <a:pt x="415" y="64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47" name="矩形">
            <a:extLst>
              <a:ext uri="{FF2B5EF4-FFF2-40B4-BE49-F238E27FC236}">
                <a16:creationId xmlns:a16="http://schemas.microsoft.com/office/drawing/2014/main" id="{3247C1C0-FFBE-5A86-8498-CE36C289333E}"/>
              </a:ext>
            </a:extLst>
          </p:cNvPr>
          <p:cNvSpPr/>
          <p:nvPr/>
        </p:nvSpPr>
        <p:spPr bwMode="auto">
          <a:xfrm>
            <a:off x="4777212" y="3024085"/>
            <a:ext cx="681615" cy="896709"/>
          </a:xfrm>
          <a:custGeom>
            <a:avLst/>
            <a:gdLst>
              <a:gd name="T0" fmla="*/ 492 w 492"/>
              <a:gd name="T1" fmla="*/ 492 h 647"/>
              <a:gd name="T2" fmla="*/ 79 w 492"/>
              <a:gd name="T3" fmla="*/ 647 h 647"/>
              <a:gd name="T4" fmla="*/ 78 w 492"/>
              <a:gd name="T5" fmla="*/ 646 h 647"/>
              <a:gd name="T6" fmla="*/ 77 w 492"/>
              <a:gd name="T7" fmla="*/ 0 h 647"/>
              <a:gd name="T8" fmla="*/ 491 w 492"/>
              <a:gd name="T9" fmla="*/ 153 h 647"/>
              <a:gd name="T10" fmla="*/ 491 w 492"/>
              <a:gd name="T11" fmla="*/ 491 h 647"/>
              <a:gd name="T12" fmla="*/ 492 w 492"/>
              <a:gd name="T13" fmla="*/ 492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2" h="647">
                <a:moveTo>
                  <a:pt x="492" y="492"/>
                </a:moveTo>
                <a:cubicBezTo>
                  <a:pt x="79" y="647"/>
                  <a:pt x="79" y="647"/>
                  <a:pt x="79" y="647"/>
                </a:cubicBezTo>
                <a:cubicBezTo>
                  <a:pt x="78" y="646"/>
                  <a:pt x="78" y="646"/>
                  <a:pt x="78" y="646"/>
                </a:cubicBezTo>
                <a:cubicBezTo>
                  <a:pt x="0" y="438"/>
                  <a:pt x="0" y="208"/>
                  <a:pt x="77" y="0"/>
                </a:cubicBezTo>
                <a:cubicBezTo>
                  <a:pt x="491" y="153"/>
                  <a:pt x="491" y="153"/>
                  <a:pt x="491" y="153"/>
                </a:cubicBezTo>
                <a:cubicBezTo>
                  <a:pt x="450" y="262"/>
                  <a:pt x="451" y="382"/>
                  <a:pt x="491" y="491"/>
                </a:cubicBezTo>
                <a:cubicBezTo>
                  <a:pt x="492" y="492"/>
                  <a:pt x="492" y="492"/>
                  <a:pt x="492" y="49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48" name="矩形">
            <a:extLst>
              <a:ext uri="{FF2B5EF4-FFF2-40B4-BE49-F238E27FC236}">
                <a16:creationId xmlns:a16="http://schemas.microsoft.com/office/drawing/2014/main" id="{AF9AD86D-2F32-6FD3-D39B-01C47B3C2031}"/>
              </a:ext>
            </a:extLst>
          </p:cNvPr>
          <p:cNvSpPr/>
          <p:nvPr/>
        </p:nvSpPr>
        <p:spPr>
          <a:xfrm>
            <a:off x="5959006" y="2385861"/>
            <a:ext cx="259688" cy="22859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49" name="矩形">
            <a:extLst>
              <a:ext uri="{FF2B5EF4-FFF2-40B4-BE49-F238E27FC236}">
                <a16:creationId xmlns:a16="http://schemas.microsoft.com/office/drawing/2014/main" id="{F19B000F-DD42-F6B1-4027-CF82C9988625}"/>
              </a:ext>
            </a:extLst>
          </p:cNvPr>
          <p:cNvSpPr/>
          <p:nvPr/>
        </p:nvSpPr>
        <p:spPr>
          <a:xfrm>
            <a:off x="6929109" y="3358144"/>
            <a:ext cx="259688" cy="22859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50" name="矩形">
            <a:extLst>
              <a:ext uri="{FF2B5EF4-FFF2-40B4-BE49-F238E27FC236}">
                <a16:creationId xmlns:a16="http://schemas.microsoft.com/office/drawing/2014/main" id="{D1360D64-3A26-CA3B-F57F-AFB593BE9A1C}"/>
              </a:ext>
            </a:extLst>
          </p:cNvPr>
          <p:cNvSpPr/>
          <p:nvPr/>
        </p:nvSpPr>
        <p:spPr>
          <a:xfrm>
            <a:off x="5959006" y="4327519"/>
            <a:ext cx="259688" cy="22859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51" name="矩形">
            <a:extLst>
              <a:ext uri="{FF2B5EF4-FFF2-40B4-BE49-F238E27FC236}">
                <a16:creationId xmlns:a16="http://schemas.microsoft.com/office/drawing/2014/main" id="{3D5ECE29-C772-9E72-03AD-81DE73DD09A4}"/>
              </a:ext>
            </a:extLst>
          </p:cNvPr>
          <p:cNvSpPr/>
          <p:nvPr/>
        </p:nvSpPr>
        <p:spPr>
          <a:xfrm>
            <a:off x="4988176" y="3358144"/>
            <a:ext cx="259688" cy="22859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65" name="文本框 227">
            <a:extLst>
              <a:ext uri="{FF2B5EF4-FFF2-40B4-BE49-F238E27FC236}">
                <a16:creationId xmlns:a16="http://schemas.microsoft.com/office/drawing/2014/main" id="{2411E986-170A-EEBD-E8FA-FA84DCCF39EF}"/>
              </a:ext>
            </a:extLst>
          </p:cNvPr>
          <p:cNvSpPr txBox="1"/>
          <p:nvPr/>
        </p:nvSpPr>
        <p:spPr>
          <a:xfrm>
            <a:off x="2759653" y="1831876"/>
            <a:ext cx="148470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市场情况明确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DE968773-766B-1755-C042-57174B46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2183278"/>
            <a:ext cx="3460803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若字数太多酌情先删减文案，在这里输入你的正文阐述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63" name="文本框 227">
            <a:extLst>
              <a:ext uri="{FF2B5EF4-FFF2-40B4-BE49-F238E27FC236}">
                <a16:creationId xmlns:a16="http://schemas.microsoft.com/office/drawing/2014/main" id="{4DAA96A9-B649-EAA6-840E-A0B28DF1A10C}"/>
              </a:ext>
            </a:extLst>
          </p:cNvPr>
          <p:cNvSpPr txBox="1"/>
          <p:nvPr/>
        </p:nvSpPr>
        <p:spPr>
          <a:xfrm>
            <a:off x="2759653" y="4100279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售后服务完善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09B3ADC-A682-148B-C9CB-96ED4D53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4451681"/>
            <a:ext cx="3460803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若字数太多酌情先删减文案，在这里输入你的正文阐述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61" name="文本框 227">
            <a:extLst>
              <a:ext uri="{FF2B5EF4-FFF2-40B4-BE49-F238E27FC236}">
                <a16:creationId xmlns:a16="http://schemas.microsoft.com/office/drawing/2014/main" id="{DB49286F-E5F3-6C02-490C-F14E257958CB}"/>
              </a:ext>
            </a:extLst>
          </p:cNvPr>
          <p:cNvSpPr txBox="1"/>
          <p:nvPr/>
        </p:nvSpPr>
        <p:spPr>
          <a:xfrm>
            <a:off x="7997772" y="1831876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用户分析准确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E288C5AC-F147-16CE-2CA3-908E79A0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771" y="2183278"/>
            <a:ext cx="3460803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若字数太多酌情先删减文案，在这里输入你的正文阐述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59" name="文本框 227">
            <a:extLst>
              <a:ext uri="{FF2B5EF4-FFF2-40B4-BE49-F238E27FC236}">
                <a16:creationId xmlns:a16="http://schemas.microsoft.com/office/drawing/2014/main" id="{52E0D2BF-D465-E27C-C806-B1D38B4AF3B7}"/>
              </a:ext>
            </a:extLst>
          </p:cNvPr>
          <p:cNvSpPr txBox="1"/>
          <p:nvPr/>
        </p:nvSpPr>
        <p:spPr>
          <a:xfrm>
            <a:off x="7997772" y="4100279"/>
            <a:ext cx="147187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accent2"/>
                </a:solidFill>
                <a:latin typeface="+mj-ea"/>
                <a:ea typeface="+mj-ea"/>
                <a:cs typeface="+mj-cs"/>
              </a:rPr>
              <a:t>产品品质过硬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E3B91F5-3661-6630-6A64-AFBD856A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772" y="4451681"/>
            <a:ext cx="3460802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</a:rPr>
              <a:t>若字数太多酌情先删减文案，在这里输入你的正文阐述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5C5AFABE-3585-3DA2-72A8-2F515D59F6C4}"/>
              </a:ext>
            </a:extLst>
          </p:cNvPr>
          <p:cNvSpPr/>
          <p:nvPr/>
        </p:nvSpPr>
        <p:spPr>
          <a:xfrm>
            <a:off x="5914159" y="3486452"/>
            <a:ext cx="387985" cy="227330"/>
          </a:xfrm>
          <a:custGeom>
            <a:avLst/>
            <a:gdLst>
              <a:gd name="connsiteX0" fmla="*/ 302460 w 388183"/>
              <a:gd name="connsiteY0" fmla="*/ 695 h 227520"/>
              <a:gd name="connsiteX1" fmla="*/ 298600 w 388183"/>
              <a:gd name="connsiteY1" fmla="*/ 4141 h 227520"/>
              <a:gd name="connsiteX2" fmla="*/ 294533 w 388183"/>
              <a:gd name="connsiteY2" fmla="*/ 7450 h 227520"/>
              <a:gd name="connsiteX3" fmla="*/ 285849 w 388183"/>
              <a:gd name="connsiteY3" fmla="*/ 13929 h 227520"/>
              <a:gd name="connsiteX4" fmla="*/ 224713 w 388183"/>
              <a:gd name="connsiteY4" fmla="*/ 139578 h 227520"/>
              <a:gd name="connsiteX5" fmla="*/ 212513 w 388183"/>
              <a:gd name="connsiteY5" fmla="*/ 67207 h 227520"/>
              <a:gd name="connsiteX6" fmla="*/ 230640 w 388183"/>
              <a:gd name="connsiteY6" fmla="*/ 38190 h 227520"/>
              <a:gd name="connsiteX7" fmla="*/ 223748 w 388183"/>
              <a:gd name="connsiteY7" fmla="*/ 39500 h 227520"/>
              <a:gd name="connsiteX8" fmla="*/ 206379 w 388183"/>
              <a:gd name="connsiteY8" fmla="*/ 41567 h 227520"/>
              <a:gd name="connsiteX9" fmla="*/ 196592 w 388183"/>
              <a:gd name="connsiteY9" fmla="*/ 41912 h 227520"/>
              <a:gd name="connsiteX10" fmla="*/ 160130 w 388183"/>
              <a:gd name="connsiteY10" fmla="*/ 37570 h 227520"/>
              <a:gd name="connsiteX11" fmla="*/ 178534 w 388183"/>
              <a:gd name="connsiteY11" fmla="*/ 67276 h 227520"/>
              <a:gd name="connsiteX12" fmla="*/ 167023 w 388183"/>
              <a:gd name="connsiteY12" fmla="*/ 140888 h 227520"/>
              <a:gd name="connsiteX13" fmla="*/ 99821 w 388183"/>
              <a:gd name="connsiteY13" fmla="*/ 7794 h 227520"/>
              <a:gd name="connsiteX14" fmla="*/ 90792 w 388183"/>
              <a:gd name="connsiteY14" fmla="*/ -63 h 227520"/>
              <a:gd name="connsiteX15" fmla="*/ 89552 w 388183"/>
              <a:gd name="connsiteY15" fmla="*/ 1040 h 227520"/>
              <a:gd name="connsiteX16" fmla="*/ -50 w 388183"/>
              <a:gd name="connsiteY16" fmla="*/ 222564 h 227520"/>
              <a:gd name="connsiteX17" fmla="*/ -50 w 388183"/>
              <a:gd name="connsiteY17" fmla="*/ 227457 h 227520"/>
              <a:gd name="connsiteX18" fmla="*/ 388133 w 388183"/>
              <a:gd name="connsiteY18" fmla="*/ 227457 h 227520"/>
              <a:gd name="connsiteX19" fmla="*/ 388133 w 388183"/>
              <a:gd name="connsiteY19" fmla="*/ 222288 h 227520"/>
              <a:gd name="connsiteX20" fmla="*/ 302460 w 388183"/>
              <a:gd name="connsiteY20" fmla="*/ 695 h 22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183" h="227520">
                <a:moveTo>
                  <a:pt x="302460" y="695"/>
                </a:moveTo>
                <a:lnTo>
                  <a:pt x="298600" y="4141"/>
                </a:lnTo>
                <a:lnTo>
                  <a:pt x="294533" y="7450"/>
                </a:lnTo>
                <a:cubicBezTo>
                  <a:pt x="291707" y="9724"/>
                  <a:pt x="288813" y="11861"/>
                  <a:pt x="285849" y="13929"/>
                </a:cubicBezTo>
                <a:lnTo>
                  <a:pt x="224713" y="139578"/>
                </a:lnTo>
                <a:lnTo>
                  <a:pt x="212513" y="67207"/>
                </a:lnTo>
                <a:lnTo>
                  <a:pt x="230640" y="38190"/>
                </a:lnTo>
                <a:lnTo>
                  <a:pt x="223748" y="39500"/>
                </a:lnTo>
                <a:cubicBezTo>
                  <a:pt x="218027" y="40499"/>
                  <a:pt x="212169" y="41195"/>
                  <a:pt x="206379" y="41567"/>
                </a:cubicBezTo>
                <a:cubicBezTo>
                  <a:pt x="203139" y="41567"/>
                  <a:pt x="199900" y="41912"/>
                  <a:pt x="196592" y="41912"/>
                </a:cubicBezTo>
                <a:cubicBezTo>
                  <a:pt x="184323" y="41877"/>
                  <a:pt x="172054" y="40423"/>
                  <a:pt x="160130" y="37570"/>
                </a:cubicBezTo>
                <a:lnTo>
                  <a:pt x="178534" y="67276"/>
                </a:lnTo>
                <a:lnTo>
                  <a:pt x="167023" y="140888"/>
                </a:lnTo>
                <a:lnTo>
                  <a:pt x="99821" y="7794"/>
                </a:lnTo>
                <a:cubicBezTo>
                  <a:pt x="96720" y="5313"/>
                  <a:pt x="93687" y="2694"/>
                  <a:pt x="90792" y="-63"/>
                </a:cubicBezTo>
                <a:lnTo>
                  <a:pt x="89552" y="1040"/>
                </a:lnTo>
                <a:cubicBezTo>
                  <a:pt x="-1153" y="79476"/>
                  <a:pt x="-50" y="216774"/>
                  <a:pt x="-50" y="222564"/>
                </a:cubicBezTo>
                <a:lnTo>
                  <a:pt x="-50" y="227457"/>
                </a:lnTo>
                <a:lnTo>
                  <a:pt x="388133" y="227457"/>
                </a:lnTo>
                <a:lnTo>
                  <a:pt x="388133" y="222288"/>
                </a:lnTo>
                <a:cubicBezTo>
                  <a:pt x="381447" y="63692"/>
                  <a:pt x="318037" y="11309"/>
                  <a:pt x="302460" y="695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0002A407-9857-EA66-20A9-E42902BE717D}"/>
              </a:ext>
            </a:extLst>
          </p:cNvPr>
          <p:cNvSpPr/>
          <p:nvPr/>
        </p:nvSpPr>
        <p:spPr>
          <a:xfrm>
            <a:off x="5964959" y="3226737"/>
            <a:ext cx="291465" cy="291465"/>
          </a:xfrm>
          <a:custGeom>
            <a:avLst/>
            <a:gdLst>
              <a:gd name="connsiteX0" fmla="*/ 145655 w 291412"/>
              <a:gd name="connsiteY0" fmla="*/ -63 h 291413"/>
              <a:gd name="connsiteX1" fmla="*/ -51 w 291412"/>
              <a:gd name="connsiteY1" fmla="*/ 145643 h 291413"/>
              <a:gd name="connsiteX2" fmla="*/ 145655 w 291412"/>
              <a:gd name="connsiteY2" fmla="*/ 291350 h 291413"/>
              <a:gd name="connsiteX3" fmla="*/ 291362 w 291412"/>
              <a:gd name="connsiteY3" fmla="*/ 145643 h 291413"/>
              <a:gd name="connsiteX4" fmla="*/ 145655 w 291412"/>
              <a:gd name="connsiteY4" fmla="*/ -63 h 29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12" h="291413">
                <a:moveTo>
                  <a:pt x="145655" y="-63"/>
                </a:moveTo>
                <a:cubicBezTo>
                  <a:pt x="65151" y="-63"/>
                  <a:pt x="-51" y="65174"/>
                  <a:pt x="-51" y="145643"/>
                </a:cubicBezTo>
                <a:cubicBezTo>
                  <a:pt x="-51" y="226113"/>
                  <a:pt x="65151" y="291350"/>
                  <a:pt x="145655" y="291350"/>
                </a:cubicBezTo>
                <a:cubicBezTo>
                  <a:pt x="226159" y="291350"/>
                  <a:pt x="291362" y="226113"/>
                  <a:pt x="291362" y="145643"/>
                </a:cubicBezTo>
                <a:cubicBezTo>
                  <a:pt x="291224" y="65222"/>
                  <a:pt x="226090" y="54"/>
                  <a:pt x="145655" y="-63"/>
                </a:cubicBezTo>
                <a:close/>
              </a:path>
            </a:pathLst>
          </a:custGeom>
          <a:solidFill>
            <a:schemeClr val="bg1"/>
          </a:solidFill>
          <a:ln w="689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26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泪滴形 30">
            <a:extLst>
              <a:ext uri="{FF2B5EF4-FFF2-40B4-BE49-F238E27FC236}">
                <a16:creationId xmlns:a16="http://schemas.microsoft.com/office/drawing/2014/main" id="{EA919C90-E4D5-9725-77B3-76318CC6D8A3}"/>
              </a:ext>
            </a:extLst>
          </p:cNvPr>
          <p:cNvSpPr/>
          <p:nvPr/>
        </p:nvSpPr>
        <p:spPr>
          <a:xfrm>
            <a:off x="4774208" y="1364110"/>
            <a:ext cx="2530907" cy="2530907"/>
          </a:xfrm>
          <a:prstGeom prst="teardrop">
            <a:avLst/>
          </a:prstGeom>
          <a:solidFill>
            <a:schemeClr val="accent2"/>
          </a:solidFill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3200000" scaled="0"/>
            </a:gradFill>
          </a:ln>
          <a:effectLst>
            <a:outerShdw blurRad="127000" dist="635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srgbClr val="40404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泪滴形 31">
            <a:extLst>
              <a:ext uri="{FF2B5EF4-FFF2-40B4-BE49-F238E27FC236}">
                <a16:creationId xmlns:a16="http://schemas.microsoft.com/office/drawing/2014/main" id="{CA44D162-0444-ABC9-F196-E7550651C0D9}"/>
              </a:ext>
            </a:extLst>
          </p:cNvPr>
          <p:cNvSpPr/>
          <p:nvPr/>
        </p:nvSpPr>
        <p:spPr>
          <a:xfrm>
            <a:off x="8295657" y="1364110"/>
            <a:ext cx="2530907" cy="2530907"/>
          </a:xfrm>
          <a:prstGeom prst="teardrop">
            <a:avLst/>
          </a:prstGeom>
          <a:solidFill>
            <a:schemeClr val="accent2"/>
          </a:solidFill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3200000" scaled="0"/>
            </a:gradFill>
          </a:ln>
          <a:effectLst>
            <a:outerShdw blurRad="127000" dist="635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srgbClr val="40404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F017D55-29A4-A04C-74F8-D6EAEC7F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亮点经验</a:t>
            </a:r>
          </a:p>
        </p:txBody>
      </p:sp>
      <p:sp>
        <p:nvSpPr>
          <p:cNvPr id="30" name="泪滴形 29">
            <a:extLst>
              <a:ext uri="{FF2B5EF4-FFF2-40B4-BE49-F238E27FC236}">
                <a16:creationId xmlns:a16="http://schemas.microsoft.com/office/drawing/2014/main" id="{DF2BBC5D-F42F-BF2A-AC5E-E3BE288F766A}"/>
              </a:ext>
            </a:extLst>
          </p:cNvPr>
          <p:cNvSpPr/>
          <p:nvPr/>
        </p:nvSpPr>
        <p:spPr>
          <a:xfrm>
            <a:off x="1263744" y="1364110"/>
            <a:ext cx="2530907" cy="2530907"/>
          </a:xfrm>
          <a:prstGeom prst="teardrop">
            <a:avLst/>
          </a:prstGeom>
          <a:solidFill>
            <a:schemeClr val="accent2"/>
          </a:solidFill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3200000" scaled="0"/>
            </a:gradFill>
          </a:ln>
          <a:effectLst>
            <a:outerShdw blurRad="127000" dist="635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srgbClr val="40404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泪滴形 26">
            <a:extLst>
              <a:ext uri="{FF2B5EF4-FFF2-40B4-BE49-F238E27FC236}">
                <a16:creationId xmlns:a16="http://schemas.microsoft.com/office/drawing/2014/main" id="{80DC023B-FFF8-8111-4B98-6D151BB76A5A}"/>
              </a:ext>
            </a:extLst>
          </p:cNvPr>
          <p:cNvSpPr/>
          <p:nvPr/>
        </p:nvSpPr>
        <p:spPr>
          <a:xfrm>
            <a:off x="1344239" y="1465697"/>
            <a:ext cx="2530907" cy="2530907"/>
          </a:xfrm>
          <a:prstGeom prst="teardrop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27000" dist="635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srgbClr val="40404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泪滴形 27">
            <a:extLst>
              <a:ext uri="{FF2B5EF4-FFF2-40B4-BE49-F238E27FC236}">
                <a16:creationId xmlns:a16="http://schemas.microsoft.com/office/drawing/2014/main" id="{DD2A192C-CB8F-A117-4BAC-03B42069390E}"/>
              </a:ext>
            </a:extLst>
          </p:cNvPr>
          <p:cNvSpPr/>
          <p:nvPr/>
        </p:nvSpPr>
        <p:spPr>
          <a:xfrm>
            <a:off x="8357101" y="1465697"/>
            <a:ext cx="2530907" cy="2530907"/>
          </a:xfrm>
          <a:prstGeom prst="teardrop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3200000" scaled="0"/>
            </a:gradFill>
          </a:ln>
          <a:effectLst>
            <a:outerShdw blurRad="127000" dist="635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srgbClr val="40404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泪滴形 28">
            <a:extLst>
              <a:ext uri="{FF2B5EF4-FFF2-40B4-BE49-F238E27FC236}">
                <a16:creationId xmlns:a16="http://schemas.microsoft.com/office/drawing/2014/main" id="{711B7D7B-1F57-E28F-0219-1E0DCB9A44B5}"/>
              </a:ext>
            </a:extLst>
          </p:cNvPr>
          <p:cNvSpPr/>
          <p:nvPr/>
        </p:nvSpPr>
        <p:spPr>
          <a:xfrm>
            <a:off x="4830547" y="1465697"/>
            <a:ext cx="2530907" cy="2530907"/>
          </a:xfrm>
          <a:prstGeom prst="teardrop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3200000" scaled="0"/>
            </a:gradFill>
          </a:ln>
          <a:effectLst>
            <a:outerShdw blurRad="127000" dist="635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srgbClr val="40404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A2019309-B88D-FB10-BD43-88FC3AD62A37}"/>
              </a:ext>
            </a:extLst>
          </p:cNvPr>
          <p:cNvSpPr txBox="1"/>
          <p:nvPr/>
        </p:nvSpPr>
        <p:spPr>
          <a:xfrm>
            <a:off x="903257" y="5080863"/>
            <a:ext cx="3332377" cy="914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若字数太多酌情先删减文案，再缩小字号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六边形 24">
            <a:extLst>
              <a:ext uri="{FF2B5EF4-FFF2-40B4-BE49-F238E27FC236}">
                <a16:creationId xmlns:a16="http://schemas.microsoft.com/office/drawing/2014/main" id="{B4F425A4-D556-FF39-4828-3879CB62BCA4}"/>
              </a:ext>
            </a:extLst>
          </p:cNvPr>
          <p:cNvSpPr/>
          <p:nvPr/>
        </p:nvSpPr>
        <p:spPr>
          <a:xfrm>
            <a:off x="1223498" y="4308145"/>
            <a:ext cx="2684458" cy="585887"/>
          </a:xfrm>
          <a:prstGeom prst="hexagon">
            <a:avLst>
              <a:gd name="adj" fmla="val 51634"/>
              <a:gd name="vf" fmla="val 11547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六边形 25">
            <a:extLst>
              <a:ext uri="{FF2B5EF4-FFF2-40B4-BE49-F238E27FC236}">
                <a16:creationId xmlns:a16="http://schemas.microsoft.com/office/drawing/2014/main" id="{657AAB14-A131-6959-F964-3B0DBABC14C7}"/>
              </a:ext>
            </a:extLst>
          </p:cNvPr>
          <p:cNvSpPr/>
          <p:nvPr/>
        </p:nvSpPr>
        <p:spPr>
          <a:xfrm>
            <a:off x="1223498" y="4314577"/>
            <a:ext cx="2691894" cy="585886"/>
          </a:xfrm>
          <a:prstGeom prst="hexagon">
            <a:avLst>
              <a:gd name="adj" fmla="val 51634"/>
              <a:gd name="vf" fmla="val 1154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文本框 227">
            <a:extLst>
              <a:ext uri="{FF2B5EF4-FFF2-40B4-BE49-F238E27FC236}">
                <a16:creationId xmlns:a16="http://schemas.microsoft.com/office/drawing/2014/main" id="{722059AF-84D4-0D73-BB43-0C980D4BD51D}"/>
              </a:ext>
            </a:extLst>
          </p:cNvPr>
          <p:cNvSpPr txBox="1"/>
          <p:nvPr/>
        </p:nvSpPr>
        <p:spPr>
          <a:xfrm>
            <a:off x="1472307" y="4428599"/>
            <a:ext cx="2207794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提前经行产品调研</a:t>
            </a:r>
            <a:endParaRPr lang="en-US" altLang="zh-CN" sz="2000" cap="all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FACAFA9F-DBC6-5467-0247-B7C65761EC12}"/>
              </a:ext>
            </a:extLst>
          </p:cNvPr>
          <p:cNvSpPr txBox="1"/>
          <p:nvPr/>
        </p:nvSpPr>
        <p:spPr>
          <a:xfrm>
            <a:off x="4429811" y="5087295"/>
            <a:ext cx="3332377" cy="914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若字数太多酌情先删减文案，再缩小字号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6024B2D-5EBE-6281-75D5-4885F0F8DD94}"/>
              </a:ext>
            </a:extLst>
          </p:cNvPr>
          <p:cNvGrpSpPr/>
          <p:nvPr/>
        </p:nvGrpSpPr>
        <p:grpSpPr>
          <a:xfrm>
            <a:off x="4750052" y="4314577"/>
            <a:ext cx="2691894" cy="592318"/>
            <a:chOff x="5932979" y="1653596"/>
            <a:chExt cx="3940628" cy="743753"/>
          </a:xfrm>
          <a:effectLst>
            <a:outerShdw blurRad="88900" dist="88900" dir="5400000" algn="t" rotWithShape="0">
              <a:schemeClr val="accent1">
                <a:alpha val="40000"/>
              </a:schemeClr>
            </a:outerShdw>
          </a:effectLst>
        </p:grpSpPr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6FB1F50B-6CD4-ECF7-1A69-618AEBE77ADA}"/>
                </a:ext>
              </a:extLst>
            </p:cNvPr>
            <p:cNvSpPr/>
            <p:nvPr/>
          </p:nvSpPr>
          <p:spPr>
            <a:xfrm>
              <a:off x="5932979" y="1653596"/>
              <a:ext cx="3929742" cy="735678"/>
            </a:xfrm>
            <a:prstGeom prst="hexagon">
              <a:avLst>
                <a:gd name="adj" fmla="val 5163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7B078D43-11D1-CB98-4D47-DFB3A8AB3664}"/>
                </a:ext>
              </a:extLst>
            </p:cNvPr>
            <p:cNvSpPr/>
            <p:nvPr/>
          </p:nvSpPr>
          <p:spPr>
            <a:xfrm>
              <a:off x="5932979" y="1661672"/>
              <a:ext cx="3940628" cy="735677"/>
            </a:xfrm>
            <a:prstGeom prst="hexagon">
              <a:avLst>
                <a:gd name="adj" fmla="val 51634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8" name="文本框 227">
            <a:extLst>
              <a:ext uri="{FF2B5EF4-FFF2-40B4-BE49-F238E27FC236}">
                <a16:creationId xmlns:a16="http://schemas.microsoft.com/office/drawing/2014/main" id="{475A1E98-A99D-DC2C-125C-13134C4312A5}"/>
              </a:ext>
            </a:extLst>
          </p:cNvPr>
          <p:cNvSpPr txBox="1"/>
          <p:nvPr/>
        </p:nvSpPr>
        <p:spPr>
          <a:xfrm>
            <a:off x="5016556" y="4435031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提早了解市场动态</a:t>
            </a: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24D489DD-D0B7-3E1F-9EC6-3A1DF1D40219}"/>
              </a:ext>
            </a:extLst>
          </p:cNvPr>
          <p:cNvSpPr txBox="1"/>
          <p:nvPr/>
        </p:nvSpPr>
        <p:spPr>
          <a:xfrm>
            <a:off x="7956366" y="5087295"/>
            <a:ext cx="3332377" cy="914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在这里输入你的正文阐述与关键词标题相关的具体内容，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若字数太多酌情先删减文案，再缩小字号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777A81-ACA3-5422-D1C5-159EC2F93CE4}"/>
              </a:ext>
            </a:extLst>
          </p:cNvPr>
          <p:cNvGrpSpPr/>
          <p:nvPr/>
        </p:nvGrpSpPr>
        <p:grpSpPr>
          <a:xfrm>
            <a:off x="8276607" y="4314577"/>
            <a:ext cx="2691894" cy="592318"/>
            <a:chOff x="5932979" y="1653596"/>
            <a:chExt cx="3940628" cy="743753"/>
          </a:xfrm>
          <a:effectLst>
            <a:outerShdw blurRad="88900" dist="88900" dir="5400000" algn="t" rotWithShape="0">
              <a:schemeClr val="accent1">
                <a:alpha val="40000"/>
              </a:schemeClr>
            </a:outerShdw>
          </a:effectLst>
        </p:grpSpPr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552C69FA-B8AA-EFD4-979B-884F2832E758}"/>
                </a:ext>
              </a:extLst>
            </p:cNvPr>
            <p:cNvSpPr/>
            <p:nvPr/>
          </p:nvSpPr>
          <p:spPr>
            <a:xfrm>
              <a:off x="5932979" y="1653596"/>
              <a:ext cx="3929742" cy="735678"/>
            </a:xfrm>
            <a:prstGeom prst="hexagon">
              <a:avLst>
                <a:gd name="adj" fmla="val 51634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六边形 13">
              <a:extLst>
                <a:ext uri="{FF2B5EF4-FFF2-40B4-BE49-F238E27FC236}">
                  <a16:creationId xmlns:a16="http://schemas.microsoft.com/office/drawing/2014/main" id="{437A0B43-917F-D4CE-DB71-3CA88916CB91}"/>
                </a:ext>
              </a:extLst>
            </p:cNvPr>
            <p:cNvSpPr/>
            <p:nvPr/>
          </p:nvSpPr>
          <p:spPr>
            <a:xfrm>
              <a:off x="5932979" y="1661672"/>
              <a:ext cx="3940628" cy="735677"/>
            </a:xfrm>
            <a:prstGeom prst="hexagon">
              <a:avLst>
                <a:gd name="adj" fmla="val 51634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2" name="文本框 227">
            <a:extLst>
              <a:ext uri="{FF2B5EF4-FFF2-40B4-BE49-F238E27FC236}">
                <a16:creationId xmlns:a16="http://schemas.microsoft.com/office/drawing/2014/main" id="{E252F49D-699B-C1E9-7AD2-B396A5E77AF6}"/>
              </a:ext>
            </a:extLst>
          </p:cNvPr>
          <p:cNvSpPr txBox="1"/>
          <p:nvPr/>
        </p:nvSpPr>
        <p:spPr>
          <a:xfrm>
            <a:off x="8854609" y="4435031"/>
            <a:ext cx="146706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all" dirty="0">
                <a:solidFill>
                  <a:schemeClr val="bg1"/>
                </a:solidFill>
                <a:latin typeface="+mj-ea"/>
                <a:ea typeface="+mj-ea"/>
                <a:cs typeface="+mj-cs"/>
              </a:rPr>
              <a:t>维护客户关系</a:t>
            </a:r>
          </a:p>
        </p:txBody>
      </p:sp>
    </p:spTree>
    <p:extLst>
      <p:ext uri="{BB962C8B-B14F-4D97-AF65-F5344CB8AC3E}">
        <p14:creationId xmlns:p14="http://schemas.microsoft.com/office/powerpoint/2010/main" val="166592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CA4"/>
      </a:accent1>
      <a:accent2>
        <a:srgbClr val="0168BD"/>
      </a:accent2>
      <a:accent3>
        <a:srgbClr val="FEFAE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5">
      <a:majorFont>
        <a:latin typeface="OPPOSans H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1645</Words>
  <Application>Microsoft Office PowerPoint</Application>
  <PresentationFormat>宽屏</PresentationFormat>
  <Paragraphs>202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OPPOSans H</vt:lpstr>
      <vt:lpstr>微软雅黑</vt:lpstr>
      <vt:lpstr>OPPOSans R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工作业绩</vt:lpstr>
      <vt:lpstr>工作概述</vt:lpstr>
      <vt:lpstr>工作总结</vt:lpstr>
      <vt:lpstr>PowerPoint 演示文稿</vt:lpstr>
      <vt:lpstr>亮点总结</vt:lpstr>
      <vt:lpstr>亮点经验</vt:lpstr>
      <vt:lpstr>亮点分析</vt:lpstr>
      <vt:lpstr>PowerPoint 演示文稿</vt:lpstr>
      <vt:lpstr>存在问题</vt:lpstr>
      <vt:lpstr>问题分析</vt:lpstr>
      <vt:lpstr>改进方式</vt:lpstr>
      <vt:lpstr>PowerPoint 演示文稿</vt:lpstr>
      <vt:lpstr>总体规划</vt:lpstr>
      <vt:lpstr>细节规划</vt:lpstr>
      <vt:lpstr>最终目标</vt:lpstr>
      <vt:lpstr>PowerPoint 演示文稿</vt:lpstr>
      <vt:lpstr>图标素材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路</dc:creator>
  <cp:lastModifiedBy>李 路</cp:lastModifiedBy>
  <cp:revision>43</cp:revision>
  <dcterms:created xsi:type="dcterms:W3CDTF">2022-07-11T10:40:11Z</dcterms:created>
  <dcterms:modified xsi:type="dcterms:W3CDTF">2022-07-31T06:30:06Z</dcterms:modified>
</cp:coreProperties>
</file>