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15" r:id="rId2"/>
    <p:sldId id="256" r:id="rId3"/>
    <p:sldId id="311" r:id="rId4"/>
    <p:sldId id="319" r:id="rId5"/>
    <p:sldId id="322" r:id="rId6"/>
    <p:sldId id="308" r:id="rId7"/>
    <p:sldId id="310" r:id="rId8"/>
    <p:sldId id="316" r:id="rId9"/>
    <p:sldId id="303" r:id="rId10"/>
    <p:sldId id="297" r:id="rId11"/>
    <p:sldId id="307" r:id="rId12"/>
    <p:sldId id="300" r:id="rId13"/>
    <p:sldId id="317" r:id="rId14"/>
    <p:sldId id="320" r:id="rId15"/>
    <p:sldId id="326" r:id="rId16"/>
    <p:sldId id="304" r:id="rId17"/>
    <p:sldId id="305" r:id="rId18"/>
    <p:sldId id="318" r:id="rId19"/>
    <p:sldId id="328" r:id="rId20"/>
    <p:sldId id="331" r:id="rId21"/>
    <p:sldId id="327" r:id="rId22"/>
    <p:sldId id="329" r:id="rId23"/>
    <p:sldId id="325" r:id="rId24"/>
    <p:sldId id="31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C8B839A1-DCBA-40FD-8D14-D9A1241C8386}">
          <p14:sldIdLst>
            <p14:sldId id="315"/>
            <p14:sldId id="256"/>
          </p14:sldIdLst>
        </p14:section>
        <p14:section name="基础信息" id="{F41B2D6D-C51D-4ADE-A411-019EEFA7F130}">
          <p14:sldIdLst>
            <p14:sldId id="311"/>
            <p14:sldId id="319"/>
            <p14:sldId id="322"/>
            <p14:sldId id="308"/>
            <p14:sldId id="310"/>
          </p14:sldIdLst>
        </p14:section>
        <p14:section name="多点论述" id="{FF2CFF7C-0182-4C51-9633-57B2CAFF626A}">
          <p14:sldIdLst>
            <p14:sldId id="316"/>
            <p14:sldId id="303"/>
            <p14:sldId id="297"/>
            <p14:sldId id="307"/>
            <p14:sldId id="300"/>
          </p14:sldIdLst>
        </p14:section>
        <p14:section name="图文展示" id="{1070781A-BD3F-4F3E-B1DE-D57F4D3A63B4}">
          <p14:sldIdLst>
            <p14:sldId id="317"/>
            <p14:sldId id="320"/>
            <p14:sldId id="326"/>
            <p14:sldId id="304"/>
            <p14:sldId id="305"/>
          </p14:sldIdLst>
        </p14:section>
        <p14:section name="逻辑图示" id="{7595CAF3-7594-4560-AAD5-5BAE5AD2CA60}">
          <p14:sldIdLst>
            <p14:sldId id="318"/>
            <p14:sldId id="328"/>
            <p14:sldId id="331"/>
            <p14:sldId id="327"/>
            <p14:sldId id="329"/>
            <p14:sldId id="325"/>
            <p14:sldId id="3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B8CAFF"/>
    <a:srgbClr val="39B83E"/>
    <a:srgbClr val="77C893"/>
    <a:srgbClr val="E6E6E6"/>
    <a:srgbClr val="A568D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14" autoAdjust="0"/>
    <p:restoredTop sz="94660"/>
  </p:normalViewPr>
  <p:slideViewPr>
    <p:cSldViewPr snapToGrid="0" showGuides="1">
      <p:cViewPr>
        <p:scale>
          <a:sx n="66" d="100"/>
          <a:sy n="66" d="100"/>
        </p:scale>
        <p:origin x="804"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2877482E-9A29-45B0-B8FE-82D48E6579D6}" type="datetimeFigureOut">
              <a:rPr lang="zh-CN" altLang="en-US" smtClean="0"/>
              <a:pPr/>
              <a:t>2022/2/28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FB7B1F4D-9A06-41FD-9592-15639BF73708}" type="slidenum">
              <a:rPr lang="zh-CN" altLang="en-US" smtClean="0"/>
              <a:pPr/>
              <a:t>‹#›</a:t>
            </a:fld>
            <a:endParaRPr lang="zh-CN" altLang="en-US" dirty="0"/>
          </a:p>
        </p:txBody>
      </p:sp>
    </p:spTree>
    <p:extLst>
      <p:ext uri="{BB962C8B-B14F-4D97-AF65-F5344CB8AC3E}">
        <p14:creationId xmlns:p14="http://schemas.microsoft.com/office/powerpoint/2010/main" val="16189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a:t>
            </a:fld>
            <a:endParaRPr lang="zh-CN" altLang="en-US"/>
          </a:p>
        </p:txBody>
      </p:sp>
    </p:spTree>
    <p:extLst>
      <p:ext uri="{BB962C8B-B14F-4D97-AF65-F5344CB8AC3E}">
        <p14:creationId xmlns:p14="http://schemas.microsoft.com/office/powerpoint/2010/main" val="297530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10</a:t>
            </a:fld>
            <a:endParaRPr lang="zh-CN" altLang="en-US"/>
          </a:p>
        </p:txBody>
      </p:sp>
    </p:spTree>
    <p:extLst>
      <p:ext uri="{BB962C8B-B14F-4D97-AF65-F5344CB8AC3E}">
        <p14:creationId xmlns:p14="http://schemas.microsoft.com/office/powerpoint/2010/main" val="246352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11</a:t>
            </a:fld>
            <a:endParaRPr lang="zh-CN" altLang="en-US"/>
          </a:p>
        </p:txBody>
      </p:sp>
    </p:spTree>
    <p:extLst>
      <p:ext uri="{BB962C8B-B14F-4D97-AF65-F5344CB8AC3E}">
        <p14:creationId xmlns:p14="http://schemas.microsoft.com/office/powerpoint/2010/main" val="2199682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12</a:t>
            </a:fld>
            <a:endParaRPr lang="zh-CN" altLang="en-US"/>
          </a:p>
        </p:txBody>
      </p:sp>
    </p:spTree>
    <p:extLst>
      <p:ext uri="{BB962C8B-B14F-4D97-AF65-F5344CB8AC3E}">
        <p14:creationId xmlns:p14="http://schemas.microsoft.com/office/powerpoint/2010/main" val="2600962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13</a:t>
            </a:fld>
            <a:endParaRPr lang="zh-CN" altLang="en-US"/>
          </a:p>
        </p:txBody>
      </p:sp>
    </p:spTree>
    <p:extLst>
      <p:ext uri="{BB962C8B-B14F-4D97-AF65-F5344CB8AC3E}">
        <p14:creationId xmlns:p14="http://schemas.microsoft.com/office/powerpoint/2010/main" val="301739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14</a:t>
            </a:fld>
            <a:endParaRPr lang="zh-CN" altLang="en-US"/>
          </a:p>
        </p:txBody>
      </p:sp>
    </p:spTree>
    <p:extLst>
      <p:ext uri="{BB962C8B-B14F-4D97-AF65-F5344CB8AC3E}">
        <p14:creationId xmlns:p14="http://schemas.microsoft.com/office/powerpoint/2010/main" val="278630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15</a:t>
            </a:fld>
            <a:endParaRPr lang="zh-CN" altLang="en-US"/>
          </a:p>
        </p:txBody>
      </p:sp>
    </p:spTree>
    <p:extLst>
      <p:ext uri="{BB962C8B-B14F-4D97-AF65-F5344CB8AC3E}">
        <p14:creationId xmlns:p14="http://schemas.microsoft.com/office/powerpoint/2010/main" val="1420768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16</a:t>
            </a:fld>
            <a:endParaRPr lang="zh-CN" altLang="en-US"/>
          </a:p>
        </p:txBody>
      </p:sp>
    </p:spTree>
    <p:extLst>
      <p:ext uri="{BB962C8B-B14F-4D97-AF65-F5344CB8AC3E}">
        <p14:creationId xmlns:p14="http://schemas.microsoft.com/office/powerpoint/2010/main" val="426234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17</a:t>
            </a:fld>
            <a:endParaRPr lang="zh-CN" altLang="en-US"/>
          </a:p>
        </p:txBody>
      </p:sp>
    </p:spTree>
    <p:extLst>
      <p:ext uri="{BB962C8B-B14F-4D97-AF65-F5344CB8AC3E}">
        <p14:creationId xmlns:p14="http://schemas.microsoft.com/office/powerpoint/2010/main" val="67998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18</a:t>
            </a:fld>
            <a:endParaRPr lang="zh-CN" altLang="en-US"/>
          </a:p>
        </p:txBody>
      </p:sp>
    </p:spTree>
    <p:extLst>
      <p:ext uri="{BB962C8B-B14F-4D97-AF65-F5344CB8AC3E}">
        <p14:creationId xmlns:p14="http://schemas.microsoft.com/office/powerpoint/2010/main" val="631235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19</a:t>
            </a:fld>
            <a:endParaRPr lang="zh-CN" altLang="en-US"/>
          </a:p>
        </p:txBody>
      </p:sp>
    </p:spTree>
    <p:extLst>
      <p:ext uri="{BB962C8B-B14F-4D97-AF65-F5344CB8AC3E}">
        <p14:creationId xmlns:p14="http://schemas.microsoft.com/office/powerpoint/2010/main" val="20742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2</a:t>
            </a:fld>
            <a:endParaRPr lang="zh-CN" altLang="en-US"/>
          </a:p>
        </p:txBody>
      </p:sp>
    </p:spTree>
    <p:extLst>
      <p:ext uri="{BB962C8B-B14F-4D97-AF65-F5344CB8AC3E}">
        <p14:creationId xmlns:p14="http://schemas.microsoft.com/office/powerpoint/2010/main" val="239449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20</a:t>
            </a:fld>
            <a:endParaRPr lang="zh-CN" altLang="en-US"/>
          </a:p>
        </p:txBody>
      </p:sp>
    </p:spTree>
    <p:extLst>
      <p:ext uri="{BB962C8B-B14F-4D97-AF65-F5344CB8AC3E}">
        <p14:creationId xmlns:p14="http://schemas.microsoft.com/office/powerpoint/2010/main" val="2048930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21</a:t>
            </a:fld>
            <a:endParaRPr lang="zh-CN" altLang="en-US"/>
          </a:p>
        </p:txBody>
      </p:sp>
    </p:spTree>
    <p:extLst>
      <p:ext uri="{BB962C8B-B14F-4D97-AF65-F5344CB8AC3E}">
        <p14:creationId xmlns:p14="http://schemas.microsoft.com/office/powerpoint/2010/main" val="3131985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22</a:t>
            </a:fld>
            <a:endParaRPr lang="zh-CN" altLang="en-US"/>
          </a:p>
        </p:txBody>
      </p:sp>
    </p:spTree>
    <p:extLst>
      <p:ext uri="{BB962C8B-B14F-4D97-AF65-F5344CB8AC3E}">
        <p14:creationId xmlns:p14="http://schemas.microsoft.com/office/powerpoint/2010/main" val="168310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23</a:t>
            </a:fld>
            <a:endParaRPr lang="zh-CN" altLang="en-US"/>
          </a:p>
        </p:txBody>
      </p:sp>
    </p:spTree>
    <p:extLst>
      <p:ext uri="{BB962C8B-B14F-4D97-AF65-F5344CB8AC3E}">
        <p14:creationId xmlns:p14="http://schemas.microsoft.com/office/powerpoint/2010/main" val="114091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3</a:t>
            </a:fld>
            <a:endParaRPr lang="zh-CN" altLang="en-US"/>
          </a:p>
        </p:txBody>
      </p:sp>
    </p:spTree>
    <p:extLst>
      <p:ext uri="{BB962C8B-B14F-4D97-AF65-F5344CB8AC3E}">
        <p14:creationId xmlns:p14="http://schemas.microsoft.com/office/powerpoint/2010/main" val="338213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4</a:t>
            </a:fld>
            <a:endParaRPr lang="zh-CN" altLang="en-US"/>
          </a:p>
        </p:txBody>
      </p:sp>
    </p:spTree>
    <p:extLst>
      <p:ext uri="{BB962C8B-B14F-4D97-AF65-F5344CB8AC3E}">
        <p14:creationId xmlns:p14="http://schemas.microsoft.com/office/powerpoint/2010/main" val="324405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5</a:t>
            </a:fld>
            <a:endParaRPr lang="zh-CN" altLang="en-US"/>
          </a:p>
        </p:txBody>
      </p:sp>
    </p:spTree>
    <p:extLst>
      <p:ext uri="{BB962C8B-B14F-4D97-AF65-F5344CB8AC3E}">
        <p14:creationId xmlns:p14="http://schemas.microsoft.com/office/powerpoint/2010/main" val="167383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6</a:t>
            </a:fld>
            <a:endParaRPr lang="zh-CN" altLang="en-US"/>
          </a:p>
        </p:txBody>
      </p:sp>
    </p:spTree>
    <p:extLst>
      <p:ext uri="{BB962C8B-B14F-4D97-AF65-F5344CB8AC3E}">
        <p14:creationId xmlns:p14="http://schemas.microsoft.com/office/powerpoint/2010/main" val="196142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7</a:t>
            </a:fld>
            <a:endParaRPr lang="zh-CN" altLang="en-US"/>
          </a:p>
        </p:txBody>
      </p:sp>
    </p:spTree>
    <p:extLst>
      <p:ext uri="{BB962C8B-B14F-4D97-AF65-F5344CB8AC3E}">
        <p14:creationId xmlns:p14="http://schemas.microsoft.com/office/powerpoint/2010/main" val="387493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8</a:t>
            </a:fld>
            <a:endParaRPr lang="zh-CN" altLang="en-US"/>
          </a:p>
        </p:txBody>
      </p:sp>
    </p:spTree>
    <p:extLst>
      <p:ext uri="{BB962C8B-B14F-4D97-AF65-F5344CB8AC3E}">
        <p14:creationId xmlns:p14="http://schemas.microsoft.com/office/powerpoint/2010/main" val="3865086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7B1F4D-9A06-41FD-9592-15639BF73708}" type="slidenum">
              <a:rPr lang="zh-CN" altLang="en-US" smtClean="0"/>
              <a:t>9</a:t>
            </a:fld>
            <a:endParaRPr lang="zh-CN" altLang="en-US"/>
          </a:p>
        </p:txBody>
      </p:sp>
    </p:spTree>
    <p:extLst>
      <p:ext uri="{BB962C8B-B14F-4D97-AF65-F5344CB8AC3E}">
        <p14:creationId xmlns:p14="http://schemas.microsoft.com/office/powerpoint/2010/main" val="91486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53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1A8DD7E-08C2-4CC8-A4B5-20E99773D808}"/>
              </a:ext>
            </a:extLst>
          </p:cNvPr>
          <p:cNvSpPr/>
          <p:nvPr/>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5F2BC010-1358-47D7-974E-BB50E22F327D}"/>
              </a:ext>
            </a:extLst>
          </p:cNvPr>
          <p:cNvSpPr/>
          <p:nvPr/>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占位符 9">
            <a:extLst>
              <a:ext uri="{FF2B5EF4-FFF2-40B4-BE49-F238E27FC236}">
                <a16:creationId xmlns:a16="http://schemas.microsoft.com/office/drawing/2014/main" id="{85A1ADA3-5B04-4487-8B5D-2AFF6A355DC7}"/>
              </a:ext>
            </a:extLst>
          </p:cNvPr>
          <p:cNvSpPr>
            <a:spLocks noGrp="1"/>
          </p:cNvSpPr>
          <p:nvPr userDrawn="1">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
        <p:nvSpPr>
          <p:cNvPr id="9" name="矩形 8">
            <a:extLst>
              <a:ext uri="{FF2B5EF4-FFF2-40B4-BE49-F238E27FC236}">
                <a16:creationId xmlns:a16="http://schemas.microsoft.com/office/drawing/2014/main" id="{DA3521C3-6D13-4527-894F-B77BD3E3DC7F}"/>
              </a:ext>
            </a:extLst>
          </p:cNvPr>
          <p:cNvSpPr/>
          <p:nvPr userDrawn="1"/>
        </p:nvSpPr>
        <p:spPr>
          <a:xfrm>
            <a:off x="-1" y="6302864"/>
            <a:ext cx="12192001" cy="555136"/>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2625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172F634-4E46-49C7-A864-00CDBB307AA9}"/>
              </a:ext>
            </a:extLst>
          </p:cNvPr>
          <p:cNvSpPr/>
          <p:nvPr userDrawn="1"/>
        </p:nvSpPr>
        <p:spPr>
          <a:xfrm>
            <a:off x="-1" y="6302864"/>
            <a:ext cx="12192001" cy="555136"/>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31A8DD7E-08C2-4CC8-A4B5-20E99773D808}"/>
              </a:ext>
            </a:extLst>
          </p:cNvPr>
          <p:cNvSpPr/>
          <p:nvPr/>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5F2BC010-1358-47D7-974E-BB50E22F327D}"/>
              </a:ext>
            </a:extLst>
          </p:cNvPr>
          <p:cNvSpPr/>
          <p:nvPr/>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CD414C8-48BD-41BD-AD81-AB554EC8BCA3}"/>
              </a:ext>
            </a:extLst>
          </p:cNvPr>
          <p:cNvSpPr/>
          <p:nvPr userDrawn="1"/>
        </p:nvSpPr>
        <p:spPr>
          <a:xfrm>
            <a:off x="9536450" y="581795"/>
            <a:ext cx="537138" cy="53713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B1527A48-B3A5-4300-A2CF-390811C21446}"/>
              </a:ext>
            </a:extLst>
          </p:cNvPr>
          <p:cNvSpPr/>
          <p:nvPr userDrawn="1"/>
        </p:nvSpPr>
        <p:spPr>
          <a:xfrm>
            <a:off x="10201245" y="0"/>
            <a:ext cx="1975360" cy="850364"/>
          </a:xfrm>
          <a:custGeom>
            <a:avLst/>
            <a:gdLst>
              <a:gd name="connsiteX0" fmla="*/ 0 w 1975360"/>
              <a:gd name="connsiteY0" fmla="*/ 0 h 850364"/>
              <a:gd name="connsiteX1" fmla="*/ 1975360 w 1975360"/>
              <a:gd name="connsiteY1" fmla="*/ 0 h 850364"/>
              <a:gd name="connsiteX2" fmla="*/ 1970376 w 1975360"/>
              <a:gd name="connsiteY2" fmla="*/ 49444 h 850364"/>
              <a:gd name="connsiteX3" fmla="*/ 987680 w 1975360"/>
              <a:gd name="connsiteY3" fmla="*/ 850364 h 850364"/>
              <a:gd name="connsiteX4" fmla="*/ 4984 w 1975360"/>
              <a:gd name="connsiteY4" fmla="*/ 49444 h 85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360" h="850364">
                <a:moveTo>
                  <a:pt x="0" y="0"/>
                </a:moveTo>
                <a:lnTo>
                  <a:pt x="1975360" y="0"/>
                </a:lnTo>
                <a:lnTo>
                  <a:pt x="1970376" y="49444"/>
                </a:lnTo>
                <a:cubicBezTo>
                  <a:pt x="1876843" y="506528"/>
                  <a:pt x="1472415" y="850364"/>
                  <a:pt x="987680" y="850364"/>
                </a:cubicBezTo>
                <a:cubicBezTo>
                  <a:pt x="502945" y="850364"/>
                  <a:pt x="98517" y="506528"/>
                  <a:pt x="4984" y="49444"/>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占位符 9">
            <a:extLst>
              <a:ext uri="{FF2B5EF4-FFF2-40B4-BE49-F238E27FC236}">
                <a16:creationId xmlns:a16="http://schemas.microsoft.com/office/drawing/2014/main" id="{85A1ADA3-5B04-4487-8B5D-2AFF6A355DC7}"/>
              </a:ext>
            </a:extLst>
          </p:cNvPr>
          <p:cNvSpPr>
            <a:spLocks noGrp="1"/>
          </p:cNvSpPr>
          <p:nvPr userDrawn="1">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Tree>
    <p:extLst>
      <p:ext uri="{BB962C8B-B14F-4D97-AF65-F5344CB8AC3E}">
        <p14:creationId xmlns:p14="http://schemas.microsoft.com/office/powerpoint/2010/main" val="327819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1A8DD7E-08C2-4CC8-A4B5-20E99773D808}"/>
              </a:ext>
            </a:extLst>
          </p:cNvPr>
          <p:cNvSpPr/>
          <p:nvPr/>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5F2BC010-1358-47D7-974E-BB50E22F327D}"/>
              </a:ext>
            </a:extLst>
          </p:cNvPr>
          <p:cNvSpPr/>
          <p:nvPr/>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CD414C8-48BD-41BD-AD81-AB554EC8BCA3}"/>
              </a:ext>
            </a:extLst>
          </p:cNvPr>
          <p:cNvSpPr/>
          <p:nvPr userDrawn="1"/>
        </p:nvSpPr>
        <p:spPr>
          <a:xfrm>
            <a:off x="9536450" y="581795"/>
            <a:ext cx="537138" cy="53713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B1527A48-B3A5-4300-A2CF-390811C21446}"/>
              </a:ext>
            </a:extLst>
          </p:cNvPr>
          <p:cNvSpPr/>
          <p:nvPr userDrawn="1"/>
        </p:nvSpPr>
        <p:spPr>
          <a:xfrm>
            <a:off x="10201245" y="0"/>
            <a:ext cx="1975360" cy="850364"/>
          </a:xfrm>
          <a:custGeom>
            <a:avLst/>
            <a:gdLst>
              <a:gd name="connsiteX0" fmla="*/ 0 w 1975360"/>
              <a:gd name="connsiteY0" fmla="*/ 0 h 850364"/>
              <a:gd name="connsiteX1" fmla="*/ 1975360 w 1975360"/>
              <a:gd name="connsiteY1" fmla="*/ 0 h 850364"/>
              <a:gd name="connsiteX2" fmla="*/ 1970376 w 1975360"/>
              <a:gd name="connsiteY2" fmla="*/ 49444 h 850364"/>
              <a:gd name="connsiteX3" fmla="*/ 987680 w 1975360"/>
              <a:gd name="connsiteY3" fmla="*/ 850364 h 850364"/>
              <a:gd name="connsiteX4" fmla="*/ 4984 w 1975360"/>
              <a:gd name="connsiteY4" fmla="*/ 49444 h 85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360" h="850364">
                <a:moveTo>
                  <a:pt x="0" y="0"/>
                </a:moveTo>
                <a:lnTo>
                  <a:pt x="1975360" y="0"/>
                </a:lnTo>
                <a:lnTo>
                  <a:pt x="1970376" y="49444"/>
                </a:lnTo>
                <a:cubicBezTo>
                  <a:pt x="1876843" y="506528"/>
                  <a:pt x="1472415" y="850364"/>
                  <a:pt x="987680" y="850364"/>
                </a:cubicBezTo>
                <a:cubicBezTo>
                  <a:pt x="502945" y="850364"/>
                  <a:pt x="98517" y="506528"/>
                  <a:pt x="4984" y="49444"/>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占位符 9">
            <a:extLst>
              <a:ext uri="{FF2B5EF4-FFF2-40B4-BE49-F238E27FC236}">
                <a16:creationId xmlns:a16="http://schemas.microsoft.com/office/drawing/2014/main" id="{85A1ADA3-5B04-4487-8B5D-2AFF6A355DC7}"/>
              </a:ext>
            </a:extLst>
          </p:cNvPr>
          <p:cNvSpPr>
            <a:spLocks noGrp="1"/>
          </p:cNvSpPr>
          <p:nvPr userDrawn="1">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Tree>
    <p:extLst>
      <p:ext uri="{BB962C8B-B14F-4D97-AF65-F5344CB8AC3E}">
        <p14:creationId xmlns:p14="http://schemas.microsoft.com/office/powerpoint/2010/main" val="1405007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1A8DD7E-08C2-4CC8-A4B5-20E99773D808}"/>
              </a:ext>
            </a:extLst>
          </p:cNvPr>
          <p:cNvSpPr/>
          <p:nvPr/>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5F2BC010-1358-47D7-974E-BB50E22F327D}"/>
              </a:ext>
            </a:extLst>
          </p:cNvPr>
          <p:cNvSpPr/>
          <p:nvPr/>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9CD414C8-48BD-41BD-AD81-AB554EC8BCA3}"/>
              </a:ext>
            </a:extLst>
          </p:cNvPr>
          <p:cNvSpPr/>
          <p:nvPr userDrawn="1"/>
        </p:nvSpPr>
        <p:spPr>
          <a:xfrm>
            <a:off x="9536450" y="581795"/>
            <a:ext cx="537138" cy="53713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B1527A48-B3A5-4300-A2CF-390811C21446}"/>
              </a:ext>
            </a:extLst>
          </p:cNvPr>
          <p:cNvSpPr/>
          <p:nvPr userDrawn="1"/>
        </p:nvSpPr>
        <p:spPr>
          <a:xfrm>
            <a:off x="10201245" y="0"/>
            <a:ext cx="1975360" cy="850364"/>
          </a:xfrm>
          <a:custGeom>
            <a:avLst/>
            <a:gdLst>
              <a:gd name="connsiteX0" fmla="*/ 0 w 1975360"/>
              <a:gd name="connsiteY0" fmla="*/ 0 h 850364"/>
              <a:gd name="connsiteX1" fmla="*/ 1975360 w 1975360"/>
              <a:gd name="connsiteY1" fmla="*/ 0 h 850364"/>
              <a:gd name="connsiteX2" fmla="*/ 1970376 w 1975360"/>
              <a:gd name="connsiteY2" fmla="*/ 49444 h 850364"/>
              <a:gd name="connsiteX3" fmla="*/ 987680 w 1975360"/>
              <a:gd name="connsiteY3" fmla="*/ 850364 h 850364"/>
              <a:gd name="connsiteX4" fmla="*/ 4984 w 1975360"/>
              <a:gd name="connsiteY4" fmla="*/ 49444 h 85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360" h="850364">
                <a:moveTo>
                  <a:pt x="0" y="0"/>
                </a:moveTo>
                <a:lnTo>
                  <a:pt x="1975360" y="0"/>
                </a:lnTo>
                <a:lnTo>
                  <a:pt x="1970376" y="49444"/>
                </a:lnTo>
                <a:cubicBezTo>
                  <a:pt x="1876843" y="506528"/>
                  <a:pt x="1472415" y="850364"/>
                  <a:pt x="987680" y="850364"/>
                </a:cubicBezTo>
                <a:cubicBezTo>
                  <a:pt x="502945" y="850364"/>
                  <a:pt x="98517" y="506528"/>
                  <a:pt x="4984" y="49444"/>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占位符 9">
            <a:extLst>
              <a:ext uri="{FF2B5EF4-FFF2-40B4-BE49-F238E27FC236}">
                <a16:creationId xmlns:a16="http://schemas.microsoft.com/office/drawing/2014/main" id="{85A1ADA3-5B04-4487-8B5D-2AFF6A355DC7}"/>
              </a:ext>
            </a:extLst>
          </p:cNvPr>
          <p:cNvSpPr>
            <a:spLocks noGrp="1"/>
          </p:cNvSpPr>
          <p:nvPr userDrawn="1">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
        <p:nvSpPr>
          <p:cNvPr id="9" name="任意多边形: 形状 8">
            <a:extLst>
              <a:ext uri="{FF2B5EF4-FFF2-40B4-BE49-F238E27FC236}">
                <a16:creationId xmlns:a16="http://schemas.microsoft.com/office/drawing/2014/main" id="{8E547728-1FD0-45B4-90D2-188327EC9859}"/>
              </a:ext>
            </a:extLst>
          </p:cNvPr>
          <p:cNvSpPr/>
          <p:nvPr userDrawn="1"/>
        </p:nvSpPr>
        <p:spPr>
          <a:xfrm flipH="1">
            <a:off x="-4" y="5437849"/>
            <a:ext cx="12192003" cy="1420151"/>
          </a:xfrm>
          <a:custGeom>
            <a:avLst/>
            <a:gdLst>
              <a:gd name="connsiteX0" fmla="*/ 1630235 w 12180916"/>
              <a:gd name="connsiteY0" fmla="*/ 636 h 1420151"/>
              <a:gd name="connsiteX1" fmla="*/ 1503084 w 12180916"/>
              <a:gd name="connsiteY1" fmla="*/ 2853 h 1420151"/>
              <a:gd name="connsiteX2" fmla="*/ 255309 w 12180916"/>
              <a:gd name="connsiteY2" fmla="*/ 322893 h 1420151"/>
              <a:gd name="connsiteX3" fmla="*/ 0 w 12180916"/>
              <a:gd name="connsiteY3" fmla="*/ 424919 h 1420151"/>
              <a:gd name="connsiteX4" fmla="*/ 0 w 12180916"/>
              <a:gd name="connsiteY4" fmla="*/ 1420151 h 1420151"/>
              <a:gd name="connsiteX5" fmla="*/ 12180916 w 12180916"/>
              <a:gd name="connsiteY5" fmla="*/ 1420151 h 1420151"/>
              <a:gd name="connsiteX6" fmla="*/ 12180916 w 12180916"/>
              <a:gd name="connsiteY6" fmla="*/ 797770 h 1420151"/>
              <a:gd name="connsiteX7" fmla="*/ 12162749 w 12180916"/>
              <a:gd name="connsiteY7" fmla="*/ 802120 h 1420151"/>
              <a:gd name="connsiteX8" fmla="*/ 11896764 w 12180916"/>
              <a:gd name="connsiteY8" fmla="*/ 825813 h 1420151"/>
              <a:gd name="connsiteX9" fmla="*/ 9702204 w 12180916"/>
              <a:gd name="connsiteY9" fmla="*/ 33333 h 1420151"/>
              <a:gd name="connsiteX10" fmla="*/ 6867564 w 12180916"/>
              <a:gd name="connsiteY10" fmla="*/ 703893 h 1420151"/>
              <a:gd name="connsiteX11" fmla="*/ 5374044 w 12180916"/>
              <a:gd name="connsiteY11" fmla="*/ 277173 h 1420151"/>
              <a:gd name="connsiteX12" fmla="*/ 3392844 w 12180916"/>
              <a:gd name="connsiteY12" fmla="*/ 521013 h 1420151"/>
              <a:gd name="connsiteX13" fmla="*/ 1630235 w 12180916"/>
              <a:gd name="connsiteY13" fmla="*/ 636 h 142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0916" h="1420151">
                <a:moveTo>
                  <a:pt x="1630235" y="636"/>
                </a:moveTo>
                <a:cubicBezTo>
                  <a:pt x="1588313" y="-660"/>
                  <a:pt x="1545946" y="-5"/>
                  <a:pt x="1503084" y="2853"/>
                </a:cubicBezTo>
                <a:cubicBezTo>
                  <a:pt x="1160184" y="25713"/>
                  <a:pt x="685204" y="161603"/>
                  <a:pt x="255309" y="322893"/>
                </a:cubicBezTo>
                <a:lnTo>
                  <a:pt x="0" y="424919"/>
                </a:lnTo>
                <a:lnTo>
                  <a:pt x="0" y="1420151"/>
                </a:lnTo>
                <a:lnTo>
                  <a:pt x="12180916" y="1420151"/>
                </a:lnTo>
                <a:lnTo>
                  <a:pt x="12180916" y="797770"/>
                </a:lnTo>
                <a:lnTo>
                  <a:pt x="12162749" y="802120"/>
                </a:lnTo>
                <a:cubicBezTo>
                  <a:pt x="12069007" y="820575"/>
                  <a:pt x="11979314" y="829623"/>
                  <a:pt x="11896764" y="825813"/>
                </a:cubicBezTo>
                <a:cubicBezTo>
                  <a:pt x="11236364" y="795333"/>
                  <a:pt x="10540404" y="53653"/>
                  <a:pt x="9702204" y="33333"/>
                </a:cubicBezTo>
                <a:cubicBezTo>
                  <a:pt x="8864004" y="13013"/>
                  <a:pt x="7588924" y="663253"/>
                  <a:pt x="6867564" y="703893"/>
                </a:cubicBezTo>
                <a:cubicBezTo>
                  <a:pt x="6146204" y="744533"/>
                  <a:pt x="5953164" y="307653"/>
                  <a:pt x="5374044" y="277173"/>
                </a:cubicBezTo>
                <a:cubicBezTo>
                  <a:pt x="4794924" y="246693"/>
                  <a:pt x="4038004" y="566733"/>
                  <a:pt x="3392844" y="521013"/>
                </a:cubicBezTo>
                <a:cubicBezTo>
                  <a:pt x="2788006" y="478151"/>
                  <a:pt x="2259071" y="20058"/>
                  <a:pt x="1630235" y="636"/>
                </a:cubicBezTo>
                <a:close/>
              </a:path>
            </a:pathLst>
          </a:custGeom>
          <a:solidFill>
            <a:schemeClr val="accent2">
              <a:alpha val="54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a:extLst>
              <a:ext uri="{FF2B5EF4-FFF2-40B4-BE49-F238E27FC236}">
                <a16:creationId xmlns:a16="http://schemas.microsoft.com/office/drawing/2014/main" id="{B97F706B-A15D-4F19-A7A1-CBD01571E3AC}"/>
              </a:ext>
            </a:extLst>
          </p:cNvPr>
          <p:cNvSpPr/>
          <p:nvPr userDrawn="1"/>
        </p:nvSpPr>
        <p:spPr>
          <a:xfrm>
            <a:off x="-4" y="5437849"/>
            <a:ext cx="12192003" cy="1420151"/>
          </a:xfrm>
          <a:custGeom>
            <a:avLst/>
            <a:gdLst>
              <a:gd name="connsiteX0" fmla="*/ 1315875 w 12180916"/>
              <a:gd name="connsiteY0" fmla="*/ 636 h 1420151"/>
              <a:gd name="connsiteX1" fmla="*/ 3078483 w 12180916"/>
              <a:gd name="connsiteY1" fmla="*/ 521013 h 1420151"/>
              <a:gd name="connsiteX2" fmla="*/ 5059683 w 12180916"/>
              <a:gd name="connsiteY2" fmla="*/ 277173 h 1420151"/>
              <a:gd name="connsiteX3" fmla="*/ 6553204 w 12180916"/>
              <a:gd name="connsiteY3" fmla="*/ 703893 h 1420151"/>
              <a:gd name="connsiteX4" fmla="*/ 9387843 w 12180916"/>
              <a:gd name="connsiteY4" fmla="*/ 33333 h 1420151"/>
              <a:gd name="connsiteX5" fmla="*/ 11582403 w 12180916"/>
              <a:gd name="connsiteY5" fmla="*/ 825813 h 1420151"/>
              <a:gd name="connsiteX6" fmla="*/ 12138663 w 12180916"/>
              <a:gd name="connsiteY6" fmla="*/ 721991 h 1420151"/>
              <a:gd name="connsiteX7" fmla="*/ 12180916 w 12180916"/>
              <a:gd name="connsiteY7" fmla="*/ 706405 h 1420151"/>
              <a:gd name="connsiteX8" fmla="*/ 12180916 w 12180916"/>
              <a:gd name="connsiteY8" fmla="*/ 1420151 h 1420151"/>
              <a:gd name="connsiteX9" fmla="*/ 0 w 12180916"/>
              <a:gd name="connsiteY9" fmla="*/ 1420151 h 1420151"/>
              <a:gd name="connsiteX10" fmla="*/ 0 w 12180916"/>
              <a:gd name="connsiteY10" fmla="*/ 302225 h 1420151"/>
              <a:gd name="connsiteX11" fmla="*/ 269055 w 12180916"/>
              <a:gd name="connsiteY11" fmla="*/ 208058 h 1420151"/>
              <a:gd name="connsiteX12" fmla="*/ 1188723 w 12180916"/>
              <a:gd name="connsiteY12" fmla="*/ 2853 h 1420151"/>
              <a:gd name="connsiteX13" fmla="*/ 1315875 w 12180916"/>
              <a:gd name="connsiteY13" fmla="*/ 636 h 142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0916" h="1420151">
                <a:moveTo>
                  <a:pt x="1315875" y="636"/>
                </a:moveTo>
                <a:cubicBezTo>
                  <a:pt x="1944711" y="20058"/>
                  <a:pt x="2473646" y="478151"/>
                  <a:pt x="3078483" y="521013"/>
                </a:cubicBezTo>
                <a:cubicBezTo>
                  <a:pt x="3723643" y="566733"/>
                  <a:pt x="4480564" y="246693"/>
                  <a:pt x="5059683" y="277173"/>
                </a:cubicBezTo>
                <a:cubicBezTo>
                  <a:pt x="5638804" y="307653"/>
                  <a:pt x="5831845" y="744533"/>
                  <a:pt x="6553204" y="703893"/>
                </a:cubicBezTo>
                <a:cubicBezTo>
                  <a:pt x="7274563" y="663253"/>
                  <a:pt x="8549643" y="13013"/>
                  <a:pt x="9387843" y="33333"/>
                </a:cubicBezTo>
                <a:cubicBezTo>
                  <a:pt x="10226043" y="53653"/>
                  <a:pt x="10922003" y="795333"/>
                  <a:pt x="11582403" y="825813"/>
                </a:cubicBezTo>
                <a:cubicBezTo>
                  <a:pt x="11747503" y="833433"/>
                  <a:pt x="11941178" y="789618"/>
                  <a:pt x="12138663" y="721991"/>
                </a:cubicBezTo>
                <a:lnTo>
                  <a:pt x="12180916" y="706405"/>
                </a:lnTo>
                <a:lnTo>
                  <a:pt x="12180916" y="1420151"/>
                </a:lnTo>
                <a:lnTo>
                  <a:pt x="0" y="1420151"/>
                </a:lnTo>
                <a:lnTo>
                  <a:pt x="0" y="302225"/>
                </a:lnTo>
                <a:lnTo>
                  <a:pt x="269055" y="208058"/>
                </a:lnTo>
                <a:cubicBezTo>
                  <a:pt x="600078" y="100723"/>
                  <a:pt x="931548" y="19998"/>
                  <a:pt x="1188723" y="2853"/>
                </a:cubicBezTo>
                <a:cubicBezTo>
                  <a:pt x="1231586" y="-5"/>
                  <a:pt x="1273952" y="-660"/>
                  <a:pt x="1315875" y="63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extLst>
      <p:ext uri="{BB962C8B-B14F-4D97-AF65-F5344CB8AC3E}">
        <p14:creationId xmlns:p14="http://schemas.microsoft.com/office/powerpoint/2010/main" val="3175829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F00A0675-6CC0-4609-8F4A-0B4F673E5E6D}"/>
              </a:ext>
            </a:extLst>
          </p:cNvPr>
          <p:cNvSpPr/>
          <p:nvPr userDrawn="1"/>
        </p:nvSpPr>
        <p:spPr>
          <a:xfrm>
            <a:off x="0" y="0"/>
            <a:ext cx="11261766" cy="6880100"/>
          </a:xfrm>
          <a:custGeom>
            <a:avLst/>
            <a:gdLst>
              <a:gd name="connsiteX0" fmla="*/ 1140360 w 11261766"/>
              <a:gd name="connsiteY0" fmla="*/ 0 h 6880100"/>
              <a:gd name="connsiteX1" fmla="*/ 10121406 w 11261766"/>
              <a:gd name="connsiteY1" fmla="*/ 0 h 6880100"/>
              <a:gd name="connsiteX2" fmla="*/ 10143109 w 11261766"/>
              <a:gd name="connsiteY2" fmla="*/ 27617 h 6880100"/>
              <a:gd name="connsiteX3" fmla="*/ 11261766 w 11261766"/>
              <a:gd name="connsiteY3" fmla="*/ 3396664 h 6880100"/>
              <a:gd name="connsiteX4" fmla="*/ 10143109 w 11261766"/>
              <a:gd name="connsiteY4" fmla="*/ 6765711 h 6880100"/>
              <a:gd name="connsiteX5" fmla="*/ 10053217 w 11261766"/>
              <a:gd name="connsiteY5" fmla="*/ 6880100 h 6880100"/>
              <a:gd name="connsiteX6" fmla="*/ 1208549 w 11261766"/>
              <a:gd name="connsiteY6" fmla="*/ 6880100 h 6880100"/>
              <a:gd name="connsiteX7" fmla="*/ 1118657 w 11261766"/>
              <a:gd name="connsiteY7" fmla="*/ 6765711 h 6880100"/>
              <a:gd name="connsiteX8" fmla="*/ 0 w 11261766"/>
              <a:gd name="connsiteY8" fmla="*/ 3396664 h 6880100"/>
              <a:gd name="connsiteX9" fmla="*/ 1118657 w 11261766"/>
              <a:gd name="connsiteY9" fmla="*/ 27617 h 688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1766" h="6880100">
                <a:moveTo>
                  <a:pt x="1140360" y="0"/>
                </a:moveTo>
                <a:lnTo>
                  <a:pt x="10121406" y="0"/>
                </a:lnTo>
                <a:lnTo>
                  <a:pt x="10143109" y="27617"/>
                </a:lnTo>
                <a:cubicBezTo>
                  <a:pt x="10845697" y="967088"/>
                  <a:pt x="11261766" y="2133287"/>
                  <a:pt x="11261766" y="3396664"/>
                </a:cubicBezTo>
                <a:cubicBezTo>
                  <a:pt x="11261766" y="4660041"/>
                  <a:pt x="10845697" y="5826240"/>
                  <a:pt x="10143109" y="6765711"/>
                </a:cubicBezTo>
                <a:lnTo>
                  <a:pt x="10053217" y="6880100"/>
                </a:lnTo>
                <a:lnTo>
                  <a:pt x="1208549" y="6880100"/>
                </a:lnTo>
                <a:lnTo>
                  <a:pt x="1118657" y="6765711"/>
                </a:lnTo>
                <a:cubicBezTo>
                  <a:pt x="416069" y="5826240"/>
                  <a:pt x="0" y="4660041"/>
                  <a:pt x="0" y="3396664"/>
                </a:cubicBezTo>
                <a:cubicBezTo>
                  <a:pt x="0" y="2133287"/>
                  <a:pt x="416069" y="967088"/>
                  <a:pt x="1118657" y="27617"/>
                </a:cubicBezTo>
                <a:close/>
              </a:path>
            </a:pathLst>
          </a:cu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9CA3D701-10F5-48B6-981F-201242A6E77B}"/>
              </a:ext>
            </a:extLst>
          </p:cNvPr>
          <p:cNvSpPr/>
          <p:nvPr userDrawn="1"/>
        </p:nvSpPr>
        <p:spPr>
          <a:xfrm>
            <a:off x="0" y="-5166"/>
            <a:ext cx="8690466" cy="6863166"/>
          </a:xfrm>
          <a:custGeom>
            <a:avLst/>
            <a:gdLst>
              <a:gd name="connsiteX0" fmla="*/ 1331104 w 8690466"/>
              <a:gd name="connsiteY0" fmla="*/ 0 h 6863166"/>
              <a:gd name="connsiteX1" fmla="*/ 7136938 w 8690466"/>
              <a:gd name="connsiteY1" fmla="*/ 0 h 6863166"/>
              <a:gd name="connsiteX2" fmla="*/ 7230434 w 8690466"/>
              <a:gd name="connsiteY2" fmla="*/ 80989 h 6863166"/>
              <a:gd name="connsiteX3" fmla="*/ 8690466 w 8690466"/>
              <a:gd name="connsiteY3" fmla="*/ 3379730 h 6863166"/>
              <a:gd name="connsiteX4" fmla="*/ 7068734 w 8690466"/>
              <a:gd name="connsiteY4" fmla="*/ 6818540 h 6863166"/>
              <a:gd name="connsiteX5" fmla="*/ 7011947 w 8690466"/>
              <a:gd name="connsiteY5" fmla="*/ 6863166 h 6863166"/>
              <a:gd name="connsiteX6" fmla="*/ 1456096 w 8690466"/>
              <a:gd name="connsiteY6" fmla="*/ 6863166 h 6863166"/>
              <a:gd name="connsiteX7" fmla="*/ 1399308 w 8690466"/>
              <a:gd name="connsiteY7" fmla="*/ 6818540 h 6863166"/>
              <a:gd name="connsiteX8" fmla="*/ 29553 w 8690466"/>
              <a:gd name="connsiteY8" fmla="*/ 4860668 h 6863166"/>
              <a:gd name="connsiteX9" fmla="*/ 0 w 8690466"/>
              <a:gd name="connsiteY9" fmla="*/ 4768661 h 6863166"/>
              <a:gd name="connsiteX10" fmla="*/ 0 w 8690466"/>
              <a:gd name="connsiteY10" fmla="*/ 1986403 h 6863166"/>
              <a:gd name="connsiteX11" fmla="*/ 3045 w 8690466"/>
              <a:gd name="connsiteY11" fmla="*/ 1976339 h 6863166"/>
              <a:gd name="connsiteX12" fmla="*/ 1237608 w 8690466"/>
              <a:gd name="connsiteY12" fmla="*/ 80989 h 686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90466" h="6863166">
                <a:moveTo>
                  <a:pt x="1331104" y="0"/>
                </a:moveTo>
                <a:lnTo>
                  <a:pt x="7136938" y="0"/>
                </a:lnTo>
                <a:lnTo>
                  <a:pt x="7230434" y="80989"/>
                </a:lnTo>
                <a:cubicBezTo>
                  <a:pt x="8127363" y="896197"/>
                  <a:pt x="8690466" y="2072203"/>
                  <a:pt x="8690466" y="3379730"/>
                </a:cubicBezTo>
                <a:cubicBezTo>
                  <a:pt x="8690466" y="4764170"/>
                  <a:pt x="8059167" y="6001162"/>
                  <a:pt x="7068734" y="6818540"/>
                </a:cubicBezTo>
                <a:lnTo>
                  <a:pt x="7011947" y="6863166"/>
                </a:lnTo>
                <a:lnTo>
                  <a:pt x="1456096" y="6863166"/>
                </a:lnTo>
                <a:lnTo>
                  <a:pt x="1399308" y="6818540"/>
                </a:lnTo>
                <a:cubicBezTo>
                  <a:pt x="780288" y="6307679"/>
                  <a:pt x="301554" y="5632906"/>
                  <a:pt x="29553" y="4860668"/>
                </a:cubicBezTo>
                <a:lnTo>
                  <a:pt x="0" y="4768661"/>
                </a:lnTo>
                <a:lnTo>
                  <a:pt x="0" y="1986403"/>
                </a:lnTo>
                <a:lnTo>
                  <a:pt x="3045" y="1976339"/>
                </a:lnTo>
                <a:cubicBezTo>
                  <a:pt x="246848" y="1240936"/>
                  <a:pt x="677028" y="590494"/>
                  <a:pt x="1237608" y="80989"/>
                </a:cubicBezTo>
                <a:close/>
              </a:path>
            </a:pathLst>
          </a:cu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任意多边形: 形状 13">
            <a:extLst>
              <a:ext uri="{FF2B5EF4-FFF2-40B4-BE49-F238E27FC236}">
                <a16:creationId xmlns:a16="http://schemas.microsoft.com/office/drawing/2014/main" id="{E7771C5E-7BBA-4068-80A6-A50B53B44B07}"/>
              </a:ext>
            </a:extLst>
          </p:cNvPr>
          <p:cNvSpPr/>
          <p:nvPr userDrawn="1"/>
        </p:nvSpPr>
        <p:spPr>
          <a:xfrm>
            <a:off x="0" y="0"/>
            <a:ext cx="6490622" cy="6875591"/>
          </a:xfrm>
          <a:custGeom>
            <a:avLst/>
            <a:gdLst>
              <a:gd name="connsiteX0" fmla="*/ 1712657 w 6490622"/>
              <a:gd name="connsiteY0" fmla="*/ 0 h 6875591"/>
              <a:gd name="connsiteX1" fmla="*/ 3979933 w 6490622"/>
              <a:gd name="connsiteY1" fmla="*/ 0 h 6875591"/>
              <a:gd name="connsiteX2" fmla="*/ 4099337 w 6490622"/>
              <a:gd name="connsiteY2" fmla="*/ 40402 h 6875591"/>
              <a:gd name="connsiteX3" fmla="*/ 6490622 w 6490622"/>
              <a:gd name="connsiteY3" fmla="*/ 3463592 h 6875591"/>
              <a:gd name="connsiteX4" fmla="*/ 4264832 w 6490622"/>
              <a:gd name="connsiteY4" fmla="*/ 6821530 h 6875591"/>
              <a:gd name="connsiteX5" fmla="*/ 4117125 w 6490622"/>
              <a:gd name="connsiteY5" fmla="*/ 6875591 h 6875591"/>
              <a:gd name="connsiteX6" fmla="*/ 1575465 w 6490622"/>
              <a:gd name="connsiteY6" fmla="*/ 6875591 h 6875591"/>
              <a:gd name="connsiteX7" fmla="*/ 1427759 w 6490622"/>
              <a:gd name="connsiteY7" fmla="*/ 6821530 h 6875591"/>
              <a:gd name="connsiteX8" fmla="*/ 148698 w 6490622"/>
              <a:gd name="connsiteY8" fmla="*/ 5913956 h 6875591"/>
              <a:gd name="connsiteX9" fmla="*/ 0 w 6490622"/>
              <a:gd name="connsiteY9" fmla="*/ 5738091 h 6875591"/>
              <a:gd name="connsiteX10" fmla="*/ 0 w 6490622"/>
              <a:gd name="connsiteY10" fmla="*/ 1190520 h 6875591"/>
              <a:gd name="connsiteX11" fmla="*/ 41131 w 6490622"/>
              <a:gd name="connsiteY11" fmla="*/ 1137036 h 6875591"/>
              <a:gd name="connsiteX12" fmla="*/ 1593253 w 6490622"/>
              <a:gd name="connsiteY12" fmla="*/ 40402 h 687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0622" h="6875591">
                <a:moveTo>
                  <a:pt x="1712657" y="0"/>
                </a:moveTo>
                <a:lnTo>
                  <a:pt x="3979933" y="0"/>
                </a:lnTo>
                <a:lnTo>
                  <a:pt x="4099337" y="40402"/>
                </a:lnTo>
                <a:cubicBezTo>
                  <a:pt x="5494760" y="551335"/>
                  <a:pt x="6490622" y="1891166"/>
                  <a:pt x="6490622" y="3463592"/>
                </a:cubicBezTo>
                <a:cubicBezTo>
                  <a:pt x="6490622" y="4973122"/>
                  <a:pt x="5572835" y="6268291"/>
                  <a:pt x="4264832" y="6821530"/>
                </a:cubicBezTo>
                <a:lnTo>
                  <a:pt x="4117125" y="6875591"/>
                </a:lnTo>
                <a:lnTo>
                  <a:pt x="1575465" y="6875591"/>
                </a:lnTo>
                <a:lnTo>
                  <a:pt x="1427759" y="6821530"/>
                </a:lnTo>
                <a:cubicBezTo>
                  <a:pt x="937258" y="6614066"/>
                  <a:pt x="501630" y="6302267"/>
                  <a:pt x="148698" y="5913956"/>
                </a:cubicBezTo>
                <a:lnTo>
                  <a:pt x="0" y="5738091"/>
                </a:lnTo>
                <a:lnTo>
                  <a:pt x="0" y="1190520"/>
                </a:lnTo>
                <a:lnTo>
                  <a:pt x="41131" y="1137036"/>
                </a:lnTo>
                <a:cubicBezTo>
                  <a:pt x="448737" y="646125"/>
                  <a:pt x="982756" y="263935"/>
                  <a:pt x="1593253" y="40402"/>
                </a:cubicBezTo>
                <a:close/>
              </a:path>
            </a:pathLst>
          </a:cu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a:extLst>
              <a:ext uri="{FF2B5EF4-FFF2-40B4-BE49-F238E27FC236}">
                <a16:creationId xmlns:a16="http://schemas.microsoft.com/office/drawing/2014/main" id="{85730B63-AD10-4D06-B135-191611823E2C}"/>
              </a:ext>
            </a:extLst>
          </p:cNvPr>
          <p:cNvSpPr/>
          <p:nvPr userDrawn="1"/>
        </p:nvSpPr>
        <p:spPr>
          <a:xfrm>
            <a:off x="0" y="-1"/>
            <a:ext cx="3352268" cy="6875591"/>
          </a:xfrm>
          <a:custGeom>
            <a:avLst/>
            <a:gdLst>
              <a:gd name="connsiteX0" fmla="*/ 0 w 3352268"/>
              <a:gd name="connsiteY0" fmla="*/ 0 h 6845574"/>
              <a:gd name="connsiteX1" fmla="*/ 3352268 w 3352268"/>
              <a:gd name="connsiteY1" fmla="*/ 0 h 6845574"/>
              <a:gd name="connsiteX2" fmla="*/ 3352268 w 3352268"/>
              <a:gd name="connsiteY2" fmla="*/ 6845574 h 6845574"/>
              <a:gd name="connsiteX3" fmla="*/ 0 w 3352268"/>
              <a:gd name="connsiteY3" fmla="*/ 6845574 h 6845574"/>
              <a:gd name="connsiteX4" fmla="*/ 0 w 3352268"/>
              <a:gd name="connsiteY4" fmla="*/ 4559574 h 684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268" h="6845574">
                <a:moveTo>
                  <a:pt x="0" y="0"/>
                </a:moveTo>
                <a:lnTo>
                  <a:pt x="3352268" y="0"/>
                </a:lnTo>
                <a:lnTo>
                  <a:pt x="3352268" y="6845574"/>
                </a:lnTo>
                <a:lnTo>
                  <a:pt x="0" y="6845574"/>
                </a:lnTo>
                <a:lnTo>
                  <a:pt x="0" y="4559574"/>
                </a:lnTo>
                <a:close/>
              </a:path>
            </a:pathLst>
          </a:custGeom>
          <a:solidFill>
            <a:schemeClr val="accent1"/>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15">
            <a:extLst>
              <a:ext uri="{FF2B5EF4-FFF2-40B4-BE49-F238E27FC236}">
                <a16:creationId xmlns:a16="http://schemas.microsoft.com/office/drawing/2014/main" id="{E9FC512D-8A46-4949-B0B5-108A0DAB9AC6}"/>
              </a:ext>
            </a:extLst>
          </p:cNvPr>
          <p:cNvSpPr/>
          <p:nvPr userDrawn="1"/>
        </p:nvSpPr>
        <p:spPr>
          <a:xfrm>
            <a:off x="508578" y="927100"/>
            <a:ext cx="1663122" cy="198438"/>
          </a:xfrm>
          <a:prstGeom prst="rect">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0F3EBC9F-67DF-470C-ACD5-57ADAE406C48}"/>
              </a:ext>
            </a:extLst>
          </p:cNvPr>
          <p:cNvSpPr/>
          <p:nvPr userDrawn="1"/>
        </p:nvSpPr>
        <p:spPr>
          <a:xfrm>
            <a:off x="508578" y="834600"/>
            <a:ext cx="1663122" cy="198438"/>
          </a:xfrm>
          <a:prstGeom prst="rect">
            <a:avLst/>
          </a:prstGeom>
          <a:solidFill>
            <a:schemeClr val="accent2">
              <a:alpha val="55000"/>
            </a:schemeClr>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占位符 9">
            <a:extLst>
              <a:ext uri="{FF2B5EF4-FFF2-40B4-BE49-F238E27FC236}">
                <a16:creationId xmlns:a16="http://schemas.microsoft.com/office/drawing/2014/main" id="{79E0B5A1-9A9F-46C8-AA4C-2AE00C6906F3}"/>
              </a:ext>
            </a:extLst>
          </p:cNvPr>
          <p:cNvSpPr>
            <a:spLocks noGrp="1"/>
          </p:cNvSpPr>
          <p:nvPr>
            <p:ph type="body" sz="quarter" idx="10" hasCustomPrompt="1"/>
          </p:nvPr>
        </p:nvSpPr>
        <p:spPr>
          <a:xfrm>
            <a:off x="504825" y="558800"/>
            <a:ext cx="5080000" cy="474238"/>
          </a:xfrm>
          <a:prstGeom prst="rect">
            <a:avLst/>
          </a:prstGeom>
        </p:spPr>
        <p:txBody>
          <a:bodyPr/>
          <a:lstStyle>
            <a:lvl1pPr marL="0" indent="0">
              <a:buNone/>
              <a:defRPr b="1">
                <a:solidFill>
                  <a:schemeClr val="bg1"/>
                </a:solidFill>
              </a:defRPr>
            </a:lvl1pPr>
            <a:lvl2pPr marL="457200" indent="0">
              <a:buNone/>
              <a:defRPr/>
            </a:lvl2pPr>
          </a:lstStyle>
          <a:p>
            <a:pPr lvl="0"/>
            <a:r>
              <a:rPr lang="zh-CN" altLang="en-US" dirty="0"/>
              <a:t>单击此处添加标题</a:t>
            </a:r>
          </a:p>
        </p:txBody>
      </p:sp>
    </p:spTree>
    <p:extLst>
      <p:ext uri="{BB962C8B-B14F-4D97-AF65-F5344CB8AC3E}">
        <p14:creationId xmlns:p14="http://schemas.microsoft.com/office/powerpoint/2010/main" val="180413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B83AC5-C9E5-49B9-9DE4-B4A0A8721E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825" y="558800"/>
            <a:ext cx="2201515" cy="293536"/>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2">
            <a:extLst>
              <a:ext uri="{FF2B5EF4-FFF2-40B4-BE49-F238E27FC236}">
                <a16:creationId xmlns:a16="http://schemas.microsoft.com/office/drawing/2014/main" id="{3939B1F9-D729-4B02-85EF-CA9A39E7989B}"/>
              </a:ext>
            </a:extLst>
          </p:cNvPr>
          <p:cNvSpPr/>
          <p:nvPr userDrawn="1"/>
        </p:nvSpPr>
        <p:spPr>
          <a:xfrm>
            <a:off x="9006255" y="-15239"/>
            <a:ext cx="3197183" cy="2946009"/>
          </a:xfrm>
          <a:custGeom>
            <a:avLst/>
            <a:gdLst>
              <a:gd name="connsiteX0" fmla="*/ 179730 w 3197183"/>
              <a:gd name="connsiteY0" fmla="*/ 0 h 2946009"/>
              <a:gd name="connsiteX1" fmla="*/ 3197183 w 3197183"/>
              <a:gd name="connsiteY1" fmla="*/ 0 h 2946009"/>
              <a:gd name="connsiteX2" fmla="*/ 3197183 w 3197183"/>
              <a:gd name="connsiteY2" fmla="*/ 2632890 h 2946009"/>
              <a:gd name="connsiteX3" fmla="*/ 3098668 w 3197183"/>
              <a:gd name="connsiteY3" fmla="*/ 2692740 h 2946009"/>
              <a:gd name="connsiteX4" fmla="*/ 2098431 w 3197183"/>
              <a:gd name="connsiteY4" fmla="*/ 2946009 h 2946009"/>
              <a:gd name="connsiteX5" fmla="*/ 0 w 3197183"/>
              <a:gd name="connsiteY5" fmla="*/ 847578 h 2946009"/>
              <a:gd name="connsiteX6" fmla="*/ 164905 w 3197183"/>
              <a:gd name="connsiteY6" fmla="*/ 30774 h 294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183" h="2946009">
                <a:moveTo>
                  <a:pt x="179730" y="0"/>
                </a:moveTo>
                <a:lnTo>
                  <a:pt x="3197183" y="0"/>
                </a:lnTo>
                <a:lnTo>
                  <a:pt x="3197183" y="2632890"/>
                </a:lnTo>
                <a:lnTo>
                  <a:pt x="3098668" y="2692740"/>
                </a:lnTo>
                <a:cubicBezTo>
                  <a:pt x="2801334" y="2854261"/>
                  <a:pt x="2460597" y="2946009"/>
                  <a:pt x="2098431" y="2946009"/>
                </a:cubicBezTo>
                <a:cubicBezTo>
                  <a:pt x="939500" y="2946009"/>
                  <a:pt x="0" y="2006509"/>
                  <a:pt x="0" y="847578"/>
                </a:cubicBezTo>
                <a:cubicBezTo>
                  <a:pt x="0" y="557845"/>
                  <a:pt x="58719" y="281827"/>
                  <a:pt x="164905" y="30774"/>
                </a:cubicBezTo>
                <a:close/>
              </a:path>
            </a:pathLst>
          </a:custGeom>
          <a:solidFill>
            <a:schemeClr val="accent1">
              <a:lumMod val="20000"/>
              <a:lumOff val="80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AutoShape 2">
            <a:extLst>
              <a:ext uri="{FF2B5EF4-FFF2-40B4-BE49-F238E27FC236}">
                <a16:creationId xmlns:a16="http://schemas.microsoft.com/office/drawing/2014/main" id="{18B04226-106F-4E9E-8092-D84D17076581}"/>
              </a:ext>
            </a:extLst>
          </p:cNvPr>
          <p:cNvSpPr>
            <a:spLocks noChangeAspect="1" noChangeArrowheads="1"/>
          </p:cNvSpPr>
          <p:nvPr userDrawn="1"/>
        </p:nvSpPr>
        <p:spPr bwMode="auto">
          <a:xfrm>
            <a:off x="2726267"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任意多边形: 形状 4">
            <a:extLst>
              <a:ext uri="{FF2B5EF4-FFF2-40B4-BE49-F238E27FC236}">
                <a16:creationId xmlns:a16="http://schemas.microsoft.com/office/drawing/2014/main" id="{A0BA7F9F-06A2-4886-A7B7-BB89A8C38407}"/>
              </a:ext>
            </a:extLst>
          </p:cNvPr>
          <p:cNvSpPr/>
          <p:nvPr userDrawn="1"/>
        </p:nvSpPr>
        <p:spPr>
          <a:xfrm>
            <a:off x="9439724" y="-15240"/>
            <a:ext cx="2763714" cy="2523978"/>
          </a:xfrm>
          <a:custGeom>
            <a:avLst/>
            <a:gdLst>
              <a:gd name="connsiteX0" fmla="*/ 231801 w 2763714"/>
              <a:gd name="connsiteY0" fmla="*/ 0 h 2523978"/>
              <a:gd name="connsiteX1" fmla="*/ 2763714 w 2763714"/>
              <a:gd name="connsiteY1" fmla="*/ 0 h 2523978"/>
              <a:gd name="connsiteX2" fmla="*/ 2763714 w 2763714"/>
              <a:gd name="connsiteY2" fmla="*/ 2122113 h 2523978"/>
              <a:gd name="connsiteX3" fmla="*/ 2742746 w 2763714"/>
              <a:gd name="connsiteY3" fmla="*/ 2141170 h 2523978"/>
              <a:gd name="connsiteX4" fmla="*/ 1676400 w 2763714"/>
              <a:gd name="connsiteY4" fmla="*/ 2523978 h 2523978"/>
              <a:gd name="connsiteX5" fmla="*/ 0 w 2763714"/>
              <a:gd name="connsiteY5" fmla="*/ 847578 h 2523978"/>
              <a:gd name="connsiteX6" fmla="*/ 202333 w 2763714"/>
              <a:gd name="connsiteY6" fmla="*/ 48506 h 252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3714" h="2523978">
                <a:moveTo>
                  <a:pt x="231801" y="0"/>
                </a:moveTo>
                <a:lnTo>
                  <a:pt x="2763714" y="0"/>
                </a:lnTo>
                <a:lnTo>
                  <a:pt x="2763714" y="2122113"/>
                </a:lnTo>
                <a:lnTo>
                  <a:pt x="2742746" y="2141170"/>
                </a:lnTo>
                <a:cubicBezTo>
                  <a:pt x="2452965" y="2380318"/>
                  <a:pt x="2081459" y="2523978"/>
                  <a:pt x="1676400" y="2523978"/>
                </a:cubicBezTo>
                <a:cubicBezTo>
                  <a:pt x="750550" y="2523978"/>
                  <a:pt x="0" y="1773428"/>
                  <a:pt x="0" y="847578"/>
                </a:cubicBezTo>
                <a:cubicBezTo>
                  <a:pt x="0" y="558250"/>
                  <a:pt x="73296" y="286041"/>
                  <a:pt x="202333" y="4850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椭圆 5">
            <a:extLst>
              <a:ext uri="{FF2B5EF4-FFF2-40B4-BE49-F238E27FC236}">
                <a16:creationId xmlns:a16="http://schemas.microsoft.com/office/drawing/2014/main" id="{E84F5F39-71D8-4973-AB62-255308431F23}"/>
              </a:ext>
            </a:extLst>
          </p:cNvPr>
          <p:cNvSpPr/>
          <p:nvPr userDrawn="1"/>
        </p:nvSpPr>
        <p:spPr>
          <a:xfrm>
            <a:off x="329678" y="5081145"/>
            <a:ext cx="344028" cy="34402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62F9D29-CD5C-4AB7-BF60-E975C0BA8C1E}"/>
              </a:ext>
            </a:extLst>
          </p:cNvPr>
          <p:cNvSpPr/>
          <p:nvPr userDrawn="1"/>
        </p:nvSpPr>
        <p:spPr>
          <a:xfrm rot="2700000">
            <a:off x="4272119" y="1642867"/>
            <a:ext cx="3572264" cy="3572264"/>
          </a:xfrm>
          <a:prstGeom prst="rect">
            <a:avLst/>
          </a:prstGeom>
          <a:noFill/>
          <a:ln w="63500">
            <a:solidFill>
              <a:schemeClr val="accent1"/>
            </a:solid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F1251FD2-6A16-49EF-924F-5D6636F9D1E1}"/>
              </a:ext>
            </a:extLst>
          </p:cNvPr>
          <p:cNvCxnSpPr>
            <a:cxnSpLocks/>
          </p:cNvCxnSpPr>
          <p:nvPr userDrawn="1"/>
        </p:nvCxnSpPr>
        <p:spPr>
          <a:xfrm>
            <a:off x="10955655" y="6291263"/>
            <a:ext cx="330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5415A45-AA46-4346-834A-A6EAB28AAF96}"/>
              </a:ext>
            </a:extLst>
          </p:cNvPr>
          <p:cNvCxnSpPr>
            <a:cxnSpLocks/>
          </p:cNvCxnSpPr>
          <p:nvPr userDrawn="1"/>
        </p:nvCxnSpPr>
        <p:spPr>
          <a:xfrm>
            <a:off x="11382375" y="6291263"/>
            <a:ext cx="330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任意多边形: 形状 11">
            <a:extLst>
              <a:ext uri="{FF2B5EF4-FFF2-40B4-BE49-F238E27FC236}">
                <a16:creationId xmlns:a16="http://schemas.microsoft.com/office/drawing/2014/main" id="{07E434ED-AD32-44BE-BF2C-57BCCDA20459}"/>
              </a:ext>
            </a:extLst>
          </p:cNvPr>
          <p:cNvSpPr/>
          <p:nvPr userDrawn="1"/>
        </p:nvSpPr>
        <p:spPr>
          <a:xfrm>
            <a:off x="0" y="6087892"/>
            <a:ext cx="1540218" cy="770109"/>
          </a:xfrm>
          <a:custGeom>
            <a:avLst/>
            <a:gdLst>
              <a:gd name="connsiteX0" fmla="*/ 770109 w 1540218"/>
              <a:gd name="connsiteY0" fmla="*/ 0 h 770109"/>
              <a:gd name="connsiteX1" fmla="*/ 1540218 w 1540218"/>
              <a:gd name="connsiteY1" fmla="*/ 770109 h 770109"/>
              <a:gd name="connsiteX2" fmla="*/ 0 w 1540218"/>
              <a:gd name="connsiteY2" fmla="*/ 770109 h 770109"/>
              <a:gd name="connsiteX3" fmla="*/ 770109 w 1540218"/>
              <a:gd name="connsiteY3" fmla="*/ 0 h 770109"/>
            </a:gdLst>
            <a:ahLst/>
            <a:cxnLst>
              <a:cxn ang="0">
                <a:pos x="connsiteX0" y="connsiteY0"/>
              </a:cxn>
              <a:cxn ang="0">
                <a:pos x="connsiteX1" y="connsiteY1"/>
              </a:cxn>
              <a:cxn ang="0">
                <a:pos x="connsiteX2" y="connsiteY2"/>
              </a:cxn>
              <a:cxn ang="0">
                <a:pos x="connsiteX3" y="connsiteY3"/>
              </a:cxn>
            </a:cxnLst>
            <a:rect l="l" t="t" r="r" b="b"/>
            <a:pathLst>
              <a:path w="1540218" h="770109">
                <a:moveTo>
                  <a:pt x="770109" y="0"/>
                </a:moveTo>
                <a:cubicBezTo>
                  <a:pt x="1195428" y="0"/>
                  <a:pt x="1540218" y="344790"/>
                  <a:pt x="1540218" y="770109"/>
                </a:cubicBezTo>
                <a:lnTo>
                  <a:pt x="0" y="770109"/>
                </a:lnTo>
                <a:cubicBezTo>
                  <a:pt x="0" y="344790"/>
                  <a:pt x="344790" y="0"/>
                  <a:pt x="770109" y="0"/>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椭圆 12">
            <a:extLst>
              <a:ext uri="{FF2B5EF4-FFF2-40B4-BE49-F238E27FC236}">
                <a16:creationId xmlns:a16="http://schemas.microsoft.com/office/drawing/2014/main" id="{5E342EB7-44D2-44AF-9EC5-27B44DB6E0D4}"/>
              </a:ext>
            </a:extLst>
          </p:cNvPr>
          <p:cNvSpPr/>
          <p:nvPr userDrawn="1"/>
        </p:nvSpPr>
        <p:spPr>
          <a:xfrm>
            <a:off x="1003020" y="5376649"/>
            <a:ext cx="628660" cy="62866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8216AF49-4AE2-4FBB-9BD5-938E9873BA69}"/>
              </a:ext>
            </a:extLst>
          </p:cNvPr>
          <p:cNvCxnSpPr/>
          <p:nvPr userDrawn="1"/>
        </p:nvCxnSpPr>
        <p:spPr>
          <a:xfrm flipH="1">
            <a:off x="6959683" y="4964197"/>
            <a:ext cx="1863524" cy="18635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E03F76BF-DDF4-4078-A5EA-7E81003BA2D6}"/>
              </a:ext>
            </a:extLst>
          </p:cNvPr>
          <p:cNvCxnSpPr/>
          <p:nvPr userDrawn="1"/>
        </p:nvCxnSpPr>
        <p:spPr>
          <a:xfrm flipH="1">
            <a:off x="8788258" y="4027685"/>
            <a:ext cx="1863524" cy="18635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B7C9FAE-2095-4250-8E2D-58743FB47601}"/>
              </a:ext>
            </a:extLst>
          </p:cNvPr>
          <p:cNvCxnSpPr/>
          <p:nvPr userDrawn="1"/>
        </p:nvCxnSpPr>
        <p:spPr>
          <a:xfrm flipH="1">
            <a:off x="1694942" y="996272"/>
            <a:ext cx="1863524" cy="186352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A85EBFA-66E2-4B65-A7E8-0C85A1114D21}"/>
              </a:ext>
            </a:extLst>
          </p:cNvPr>
          <p:cNvCxnSpPr/>
          <p:nvPr userDrawn="1"/>
        </p:nvCxnSpPr>
        <p:spPr>
          <a:xfrm flipH="1">
            <a:off x="3523517" y="59760"/>
            <a:ext cx="1863524" cy="186352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598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微软雅黑" panose="020B0503020204020204" pitchFamily="34" charset="-122"/>
                <a:ea typeface="微软雅黑"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微软雅黑" panose="020B0503020204020204" pitchFamily="34" charset="-122"/>
                <a:ea typeface="微软雅黑"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微软雅黑" panose="020B0503020204020204" pitchFamily="34" charset="-122"/>
                <a:ea typeface="微软雅黑"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微软雅黑" panose="020B0503020204020204" pitchFamily="34" charset="-122"/>
                <a:ea typeface="微软雅黑"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18770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章节版式页">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4E812A8-C94E-4345-9BC7-0E7B4A50DA70}"/>
              </a:ext>
            </a:extLst>
          </p:cNvPr>
          <p:cNvSpPr txBox="1"/>
          <p:nvPr userDrawn="1"/>
        </p:nvSpPr>
        <p:spPr>
          <a:xfrm>
            <a:off x="3733815" y="621648"/>
            <a:ext cx="4724370" cy="4508927"/>
          </a:xfrm>
          <a:prstGeom prst="rect">
            <a:avLst/>
          </a:prstGeom>
          <a:noFill/>
        </p:spPr>
        <p:txBody>
          <a:bodyPr wrap="none" rtlCol="0">
            <a:spAutoFit/>
          </a:bodyPr>
          <a:lstStyle/>
          <a:p>
            <a:r>
              <a:rPr lang="en-US" altLang="zh-CN"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rPr>
              <a:t>01</a:t>
            </a:r>
            <a:endParaRPr lang="zh-CN" altLang="en-US"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id="{EB625797-EFB1-41E9-A673-EE608780F8CC}"/>
              </a:ext>
            </a:extLst>
          </p:cNvPr>
          <p:cNvSpPr/>
          <p:nvPr userDrawn="1"/>
        </p:nvSpPr>
        <p:spPr>
          <a:xfrm>
            <a:off x="0" y="0"/>
            <a:ext cx="2491916" cy="2223413"/>
          </a:xfrm>
          <a:custGeom>
            <a:avLst/>
            <a:gdLst>
              <a:gd name="connsiteX0" fmla="*/ 0 w 2491916"/>
              <a:gd name="connsiteY0" fmla="*/ 0 h 2223413"/>
              <a:gd name="connsiteX1" fmla="*/ 2397939 w 2491916"/>
              <a:gd name="connsiteY1" fmla="*/ 0 h 2223413"/>
              <a:gd name="connsiteX2" fmla="*/ 2416638 w 2491916"/>
              <a:gd name="connsiteY2" fmla="*/ 51089 h 2223413"/>
              <a:gd name="connsiteX3" fmla="*/ 2491916 w 2491916"/>
              <a:gd name="connsiteY3" fmla="*/ 549006 h 2223413"/>
              <a:gd name="connsiteX4" fmla="*/ 817509 w 2491916"/>
              <a:gd name="connsiteY4" fmla="*/ 2223413 h 2223413"/>
              <a:gd name="connsiteX5" fmla="*/ 19387 w 2491916"/>
              <a:gd name="connsiteY5" fmla="*/ 2021321 h 2223413"/>
              <a:gd name="connsiteX6" fmla="*/ 0 w 2491916"/>
              <a:gd name="connsiteY6" fmla="*/ 2009543 h 222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1916" h="2223413">
                <a:moveTo>
                  <a:pt x="0" y="0"/>
                </a:moveTo>
                <a:lnTo>
                  <a:pt x="2397939" y="0"/>
                </a:lnTo>
                <a:lnTo>
                  <a:pt x="2416638" y="51089"/>
                </a:lnTo>
                <a:cubicBezTo>
                  <a:pt x="2465561" y="208381"/>
                  <a:pt x="2491916" y="375616"/>
                  <a:pt x="2491916" y="549006"/>
                </a:cubicBezTo>
                <a:cubicBezTo>
                  <a:pt x="2491916" y="1473755"/>
                  <a:pt x="1742258" y="2223413"/>
                  <a:pt x="817509" y="2223413"/>
                </a:cubicBezTo>
                <a:cubicBezTo>
                  <a:pt x="528525" y="2223413"/>
                  <a:pt x="256640" y="2150204"/>
                  <a:pt x="19387" y="2021321"/>
                </a:cubicBezTo>
                <a:lnTo>
                  <a:pt x="0" y="2009543"/>
                </a:ln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142738A7-E35A-42B4-8E3F-E178C0637B22}"/>
              </a:ext>
            </a:extLst>
          </p:cNvPr>
          <p:cNvSpPr/>
          <p:nvPr userDrawn="1"/>
        </p:nvSpPr>
        <p:spPr>
          <a:xfrm>
            <a:off x="10949254" y="5241835"/>
            <a:ext cx="1242746" cy="1616165"/>
          </a:xfrm>
          <a:custGeom>
            <a:avLst/>
            <a:gdLst>
              <a:gd name="connsiteX0" fmla="*/ 1242746 w 1242746"/>
              <a:gd name="connsiteY0" fmla="*/ 0 h 1616165"/>
              <a:gd name="connsiteX1" fmla="*/ 1242746 w 1242746"/>
              <a:gd name="connsiteY1" fmla="*/ 1616165 h 1616165"/>
              <a:gd name="connsiteX2" fmla="*/ 0 w 1242746"/>
              <a:gd name="connsiteY2" fmla="*/ 1616165 h 1616165"/>
              <a:gd name="connsiteX3" fmla="*/ 1176490 w 1242746"/>
              <a:gd name="connsiteY3" fmla="*/ 17036 h 1616165"/>
            </a:gdLst>
            <a:ahLst/>
            <a:cxnLst>
              <a:cxn ang="0">
                <a:pos x="connsiteX0" y="connsiteY0"/>
              </a:cxn>
              <a:cxn ang="0">
                <a:pos x="connsiteX1" y="connsiteY1"/>
              </a:cxn>
              <a:cxn ang="0">
                <a:pos x="connsiteX2" y="connsiteY2"/>
              </a:cxn>
              <a:cxn ang="0">
                <a:pos x="connsiteX3" y="connsiteY3"/>
              </a:cxn>
            </a:cxnLst>
            <a:rect l="l" t="t" r="r" b="b"/>
            <a:pathLst>
              <a:path w="1242746" h="1616165">
                <a:moveTo>
                  <a:pt x="1242746" y="0"/>
                </a:moveTo>
                <a:lnTo>
                  <a:pt x="1242746" y="1616165"/>
                </a:lnTo>
                <a:lnTo>
                  <a:pt x="0" y="1616165"/>
                </a:lnTo>
                <a:cubicBezTo>
                  <a:pt x="0" y="864807"/>
                  <a:pt x="494891" y="229036"/>
                  <a:pt x="1176490" y="1703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椭圆 8">
            <a:extLst>
              <a:ext uri="{FF2B5EF4-FFF2-40B4-BE49-F238E27FC236}">
                <a16:creationId xmlns:a16="http://schemas.microsoft.com/office/drawing/2014/main" id="{70DD18D4-46E2-43F7-9384-DE1C562A4E6E}"/>
              </a:ext>
            </a:extLst>
          </p:cNvPr>
          <p:cNvSpPr/>
          <p:nvPr userDrawn="1"/>
        </p:nvSpPr>
        <p:spPr>
          <a:xfrm flipV="1">
            <a:off x="10949254" y="4547664"/>
            <a:ext cx="561910" cy="56191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B4102B84-399F-4057-875E-F6ACF08D25AC}"/>
              </a:ext>
            </a:extLst>
          </p:cNvPr>
          <p:cNvSpPr/>
          <p:nvPr userDrawn="1"/>
        </p:nvSpPr>
        <p:spPr>
          <a:xfrm flipV="1">
            <a:off x="9196711" y="5069429"/>
            <a:ext cx="1358670" cy="135867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B68E12BA-ACAB-4EBC-BFCB-92015756D1F0}"/>
              </a:ext>
            </a:extLst>
          </p:cNvPr>
          <p:cNvCxnSpPr>
            <a:cxnSpLocks/>
          </p:cNvCxnSpPr>
          <p:nvPr userDrawn="1"/>
        </p:nvCxnSpPr>
        <p:spPr>
          <a:xfrm>
            <a:off x="504825" y="6284383"/>
            <a:ext cx="330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280615E-F9BF-4950-918E-9C0B3174572E}"/>
              </a:ext>
            </a:extLst>
          </p:cNvPr>
          <p:cNvCxnSpPr>
            <a:cxnSpLocks/>
          </p:cNvCxnSpPr>
          <p:nvPr userDrawn="1"/>
        </p:nvCxnSpPr>
        <p:spPr>
          <a:xfrm>
            <a:off x="93154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8CB1E77-111C-4232-AA70-18DF9DEBEFA9}"/>
              </a:ext>
            </a:extLst>
          </p:cNvPr>
          <p:cNvCxnSpPr>
            <a:cxnSpLocks/>
          </p:cNvCxnSpPr>
          <p:nvPr userDrawn="1"/>
        </p:nvCxnSpPr>
        <p:spPr>
          <a:xfrm>
            <a:off x="138874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3CA8D28-8F4C-499F-9739-0CA848DC0F06}"/>
              </a:ext>
            </a:extLst>
          </p:cNvPr>
          <p:cNvCxnSpPr>
            <a:cxnSpLocks/>
          </p:cNvCxnSpPr>
          <p:nvPr userDrawn="1"/>
        </p:nvCxnSpPr>
        <p:spPr>
          <a:xfrm>
            <a:off x="181546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10FD7FB8-93C5-4123-9889-04F768B91CDE}"/>
              </a:ext>
            </a:extLst>
          </p:cNvPr>
          <p:cNvGrpSpPr/>
          <p:nvPr userDrawn="1"/>
        </p:nvGrpSpPr>
        <p:grpSpPr>
          <a:xfrm>
            <a:off x="3550921" y="4168489"/>
            <a:ext cx="5090160" cy="283982"/>
            <a:chOff x="2934117" y="3655310"/>
            <a:chExt cx="1979272" cy="283982"/>
          </a:xfrm>
        </p:grpSpPr>
        <p:sp>
          <p:nvSpPr>
            <p:cNvPr id="17" name="矩形 16">
              <a:extLst>
                <a:ext uri="{FF2B5EF4-FFF2-40B4-BE49-F238E27FC236}">
                  <a16:creationId xmlns:a16="http://schemas.microsoft.com/office/drawing/2014/main" id="{8A547245-5AD6-40EF-9475-2F91B37D7CB8}"/>
                </a:ext>
              </a:extLst>
            </p:cNvPr>
            <p:cNvSpPr/>
            <p:nvPr/>
          </p:nvSpPr>
          <p:spPr>
            <a:xfrm>
              <a:off x="2934117" y="3747810"/>
              <a:ext cx="1979271" cy="191482"/>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A362820-F6B1-479F-A2B6-3CFC436E8D6D}"/>
                </a:ext>
              </a:extLst>
            </p:cNvPr>
            <p:cNvSpPr/>
            <p:nvPr/>
          </p:nvSpPr>
          <p:spPr>
            <a:xfrm>
              <a:off x="2934118" y="3655310"/>
              <a:ext cx="1979271" cy="191482"/>
            </a:xfrm>
            <a:prstGeom prst="rect">
              <a:avLst/>
            </a:prstGeom>
            <a:solidFill>
              <a:schemeClr val="accent2"/>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9817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章节版式页">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4E812A8-C94E-4345-9BC7-0E7B4A50DA70}"/>
              </a:ext>
            </a:extLst>
          </p:cNvPr>
          <p:cNvSpPr txBox="1"/>
          <p:nvPr userDrawn="1"/>
        </p:nvSpPr>
        <p:spPr>
          <a:xfrm>
            <a:off x="3733815" y="621648"/>
            <a:ext cx="4724370" cy="4508927"/>
          </a:xfrm>
          <a:prstGeom prst="rect">
            <a:avLst/>
          </a:prstGeom>
          <a:noFill/>
        </p:spPr>
        <p:txBody>
          <a:bodyPr wrap="none" rtlCol="0">
            <a:spAutoFit/>
          </a:bodyPr>
          <a:lstStyle/>
          <a:p>
            <a:r>
              <a:rPr lang="en-US" altLang="zh-CN"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rPr>
              <a:t>02</a:t>
            </a:r>
            <a:endParaRPr lang="zh-CN" altLang="en-US"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endParaRPr>
          </a:p>
        </p:txBody>
      </p:sp>
      <p:cxnSp>
        <p:nvCxnSpPr>
          <p:cNvPr id="12" name="直接连接符 11">
            <a:extLst>
              <a:ext uri="{FF2B5EF4-FFF2-40B4-BE49-F238E27FC236}">
                <a16:creationId xmlns:a16="http://schemas.microsoft.com/office/drawing/2014/main" id="{B68E12BA-ACAB-4EBC-BFCB-92015756D1F0}"/>
              </a:ext>
            </a:extLst>
          </p:cNvPr>
          <p:cNvCxnSpPr>
            <a:cxnSpLocks/>
          </p:cNvCxnSpPr>
          <p:nvPr userDrawn="1"/>
        </p:nvCxnSpPr>
        <p:spPr>
          <a:xfrm>
            <a:off x="50482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280615E-F9BF-4950-918E-9C0B3174572E}"/>
              </a:ext>
            </a:extLst>
          </p:cNvPr>
          <p:cNvCxnSpPr>
            <a:cxnSpLocks/>
          </p:cNvCxnSpPr>
          <p:nvPr userDrawn="1"/>
        </p:nvCxnSpPr>
        <p:spPr>
          <a:xfrm>
            <a:off x="931545" y="6284383"/>
            <a:ext cx="330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8CB1E77-111C-4232-AA70-18DF9DEBEFA9}"/>
              </a:ext>
            </a:extLst>
          </p:cNvPr>
          <p:cNvCxnSpPr>
            <a:cxnSpLocks/>
          </p:cNvCxnSpPr>
          <p:nvPr userDrawn="1"/>
        </p:nvCxnSpPr>
        <p:spPr>
          <a:xfrm>
            <a:off x="138874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3CA8D28-8F4C-499F-9739-0CA848DC0F06}"/>
              </a:ext>
            </a:extLst>
          </p:cNvPr>
          <p:cNvCxnSpPr>
            <a:cxnSpLocks/>
          </p:cNvCxnSpPr>
          <p:nvPr userDrawn="1"/>
        </p:nvCxnSpPr>
        <p:spPr>
          <a:xfrm>
            <a:off x="181546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99EF889B-2F4D-425D-888F-43AE57C4FCC6}"/>
              </a:ext>
            </a:extLst>
          </p:cNvPr>
          <p:cNvGrpSpPr/>
          <p:nvPr userDrawn="1"/>
        </p:nvGrpSpPr>
        <p:grpSpPr>
          <a:xfrm>
            <a:off x="3550921" y="4168489"/>
            <a:ext cx="5090160" cy="283982"/>
            <a:chOff x="2934117" y="3655310"/>
            <a:chExt cx="1979272" cy="283982"/>
          </a:xfrm>
        </p:grpSpPr>
        <p:sp>
          <p:nvSpPr>
            <p:cNvPr id="17" name="矩形 16">
              <a:extLst>
                <a:ext uri="{FF2B5EF4-FFF2-40B4-BE49-F238E27FC236}">
                  <a16:creationId xmlns:a16="http://schemas.microsoft.com/office/drawing/2014/main" id="{E1C37AD0-0A8F-40A4-90C4-427E55C83ADC}"/>
                </a:ext>
              </a:extLst>
            </p:cNvPr>
            <p:cNvSpPr/>
            <p:nvPr/>
          </p:nvSpPr>
          <p:spPr>
            <a:xfrm>
              <a:off x="2934117" y="3747810"/>
              <a:ext cx="1979271" cy="191482"/>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E0DC4DB8-D471-4AA4-AA87-03F1174B293D}"/>
                </a:ext>
              </a:extLst>
            </p:cNvPr>
            <p:cNvSpPr/>
            <p:nvPr/>
          </p:nvSpPr>
          <p:spPr>
            <a:xfrm>
              <a:off x="2934118" y="3655310"/>
              <a:ext cx="1979271" cy="191482"/>
            </a:xfrm>
            <a:prstGeom prst="rect">
              <a:avLst/>
            </a:prstGeom>
            <a:solidFill>
              <a:schemeClr val="accent2"/>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任意多边形: 形状 18">
            <a:extLst>
              <a:ext uri="{FF2B5EF4-FFF2-40B4-BE49-F238E27FC236}">
                <a16:creationId xmlns:a16="http://schemas.microsoft.com/office/drawing/2014/main" id="{D22B072E-75BA-45F9-B7E7-A051F6679694}"/>
              </a:ext>
            </a:extLst>
          </p:cNvPr>
          <p:cNvSpPr/>
          <p:nvPr userDrawn="1"/>
        </p:nvSpPr>
        <p:spPr>
          <a:xfrm>
            <a:off x="0" y="0"/>
            <a:ext cx="2491916" cy="2223413"/>
          </a:xfrm>
          <a:custGeom>
            <a:avLst/>
            <a:gdLst>
              <a:gd name="connsiteX0" fmla="*/ 0 w 2491916"/>
              <a:gd name="connsiteY0" fmla="*/ 0 h 2223413"/>
              <a:gd name="connsiteX1" fmla="*/ 2397939 w 2491916"/>
              <a:gd name="connsiteY1" fmla="*/ 0 h 2223413"/>
              <a:gd name="connsiteX2" fmla="*/ 2416638 w 2491916"/>
              <a:gd name="connsiteY2" fmla="*/ 51089 h 2223413"/>
              <a:gd name="connsiteX3" fmla="*/ 2491916 w 2491916"/>
              <a:gd name="connsiteY3" fmla="*/ 549006 h 2223413"/>
              <a:gd name="connsiteX4" fmla="*/ 817509 w 2491916"/>
              <a:gd name="connsiteY4" fmla="*/ 2223413 h 2223413"/>
              <a:gd name="connsiteX5" fmla="*/ 19387 w 2491916"/>
              <a:gd name="connsiteY5" fmla="*/ 2021321 h 2223413"/>
              <a:gd name="connsiteX6" fmla="*/ 0 w 2491916"/>
              <a:gd name="connsiteY6" fmla="*/ 2009543 h 222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1916" h="2223413">
                <a:moveTo>
                  <a:pt x="0" y="0"/>
                </a:moveTo>
                <a:lnTo>
                  <a:pt x="2397939" y="0"/>
                </a:lnTo>
                <a:lnTo>
                  <a:pt x="2416638" y="51089"/>
                </a:lnTo>
                <a:cubicBezTo>
                  <a:pt x="2465561" y="208381"/>
                  <a:pt x="2491916" y="375616"/>
                  <a:pt x="2491916" y="549006"/>
                </a:cubicBezTo>
                <a:cubicBezTo>
                  <a:pt x="2491916" y="1473755"/>
                  <a:pt x="1742258" y="2223413"/>
                  <a:pt x="817509" y="2223413"/>
                </a:cubicBezTo>
                <a:cubicBezTo>
                  <a:pt x="528525" y="2223413"/>
                  <a:pt x="256640" y="2150204"/>
                  <a:pt x="19387" y="2021321"/>
                </a:cubicBezTo>
                <a:lnTo>
                  <a:pt x="0" y="2009543"/>
                </a:ln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a:extLst>
              <a:ext uri="{FF2B5EF4-FFF2-40B4-BE49-F238E27FC236}">
                <a16:creationId xmlns:a16="http://schemas.microsoft.com/office/drawing/2014/main" id="{B363263D-CD09-4322-9B5C-2790C51AAFED}"/>
              </a:ext>
            </a:extLst>
          </p:cNvPr>
          <p:cNvSpPr/>
          <p:nvPr userDrawn="1"/>
        </p:nvSpPr>
        <p:spPr>
          <a:xfrm>
            <a:off x="10949254" y="5241835"/>
            <a:ext cx="1242746" cy="1616165"/>
          </a:xfrm>
          <a:custGeom>
            <a:avLst/>
            <a:gdLst>
              <a:gd name="connsiteX0" fmla="*/ 1242746 w 1242746"/>
              <a:gd name="connsiteY0" fmla="*/ 0 h 1616165"/>
              <a:gd name="connsiteX1" fmla="*/ 1242746 w 1242746"/>
              <a:gd name="connsiteY1" fmla="*/ 1616165 h 1616165"/>
              <a:gd name="connsiteX2" fmla="*/ 0 w 1242746"/>
              <a:gd name="connsiteY2" fmla="*/ 1616165 h 1616165"/>
              <a:gd name="connsiteX3" fmla="*/ 1176490 w 1242746"/>
              <a:gd name="connsiteY3" fmla="*/ 17036 h 1616165"/>
            </a:gdLst>
            <a:ahLst/>
            <a:cxnLst>
              <a:cxn ang="0">
                <a:pos x="connsiteX0" y="connsiteY0"/>
              </a:cxn>
              <a:cxn ang="0">
                <a:pos x="connsiteX1" y="connsiteY1"/>
              </a:cxn>
              <a:cxn ang="0">
                <a:pos x="connsiteX2" y="connsiteY2"/>
              </a:cxn>
              <a:cxn ang="0">
                <a:pos x="connsiteX3" y="connsiteY3"/>
              </a:cxn>
            </a:cxnLst>
            <a:rect l="l" t="t" r="r" b="b"/>
            <a:pathLst>
              <a:path w="1242746" h="1616165">
                <a:moveTo>
                  <a:pt x="1242746" y="0"/>
                </a:moveTo>
                <a:lnTo>
                  <a:pt x="1242746" y="1616165"/>
                </a:lnTo>
                <a:lnTo>
                  <a:pt x="0" y="1616165"/>
                </a:lnTo>
                <a:cubicBezTo>
                  <a:pt x="0" y="864807"/>
                  <a:pt x="494891" y="229036"/>
                  <a:pt x="1176490" y="1703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椭圆 20">
            <a:extLst>
              <a:ext uri="{FF2B5EF4-FFF2-40B4-BE49-F238E27FC236}">
                <a16:creationId xmlns:a16="http://schemas.microsoft.com/office/drawing/2014/main" id="{A5665752-E490-458A-80E9-56B663B62D92}"/>
              </a:ext>
            </a:extLst>
          </p:cNvPr>
          <p:cNvSpPr/>
          <p:nvPr userDrawn="1"/>
        </p:nvSpPr>
        <p:spPr>
          <a:xfrm flipV="1">
            <a:off x="10949254" y="4547664"/>
            <a:ext cx="561910" cy="56191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94E849B0-25AF-443C-8A0D-55F8073EB358}"/>
              </a:ext>
            </a:extLst>
          </p:cNvPr>
          <p:cNvSpPr/>
          <p:nvPr userDrawn="1"/>
        </p:nvSpPr>
        <p:spPr>
          <a:xfrm flipV="1">
            <a:off x="9196711" y="5069429"/>
            <a:ext cx="1358670" cy="135867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6822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章节版式页">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4E812A8-C94E-4345-9BC7-0E7B4A50DA70}"/>
              </a:ext>
            </a:extLst>
          </p:cNvPr>
          <p:cNvSpPr txBox="1"/>
          <p:nvPr userDrawn="1"/>
        </p:nvSpPr>
        <p:spPr>
          <a:xfrm>
            <a:off x="3733815" y="621648"/>
            <a:ext cx="4724370" cy="4508927"/>
          </a:xfrm>
          <a:prstGeom prst="rect">
            <a:avLst/>
          </a:prstGeom>
          <a:noFill/>
        </p:spPr>
        <p:txBody>
          <a:bodyPr wrap="none" rtlCol="0">
            <a:spAutoFit/>
          </a:bodyPr>
          <a:lstStyle/>
          <a:p>
            <a:r>
              <a:rPr lang="en-US" altLang="zh-CN"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rPr>
              <a:t>03</a:t>
            </a:r>
            <a:endParaRPr lang="zh-CN" altLang="en-US"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endParaRPr>
          </a:p>
        </p:txBody>
      </p:sp>
      <p:cxnSp>
        <p:nvCxnSpPr>
          <p:cNvPr id="12" name="直接连接符 11">
            <a:extLst>
              <a:ext uri="{FF2B5EF4-FFF2-40B4-BE49-F238E27FC236}">
                <a16:creationId xmlns:a16="http://schemas.microsoft.com/office/drawing/2014/main" id="{B68E12BA-ACAB-4EBC-BFCB-92015756D1F0}"/>
              </a:ext>
            </a:extLst>
          </p:cNvPr>
          <p:cNvCxnSpPr>
            <a:cxnSpLocks/>
          </p:cNvCxnSpPr>
          <p:nvPr userDrawn="1"/>
        </p:nvCxnSpPr>
        <p:spPr>
          <a:xfrm>
            <a:off x="50482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280615E-F9BF-4950-918E-9C0B3174572E}"/>
              </a:ext>
            </a:extLst>
          </p:cNvPr>
          <p:cNvCxnSpPr>
            <a:cxnSpLocks/>
          </p:cNvCxnSpPr>
          <p:nvPr userDrawn="1"/>
        </p:nvCxnSpPr>
        <p:spPr>
          <a:xfrm>
            <a:off x="93154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8CB1E77-111C-4232-AA70-18DF9DEBEFA9}"/>
              </a:ext>
            </a:extLst>
          </p:cNvPr>
          <p:cNvCxnSpPr>
            <a:cxnSpLocks/>
          </p:cNvCxnSpPr>
          <p:nvPr userDrawn="1"/>
        </p:nvCxnSpPr>
        <p:spPr>
          <a:xfrm>
            <a:off x="1388745" y="6284383"/>
            <a:ext cx="330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3CA8D28-8F4C-499F-9739-0CA848DC0F06}"/>
              </a:ext>
            </a:extLst>
          </p:cNvPr>
          <p:cNvCxnSpPr>
            <a:cxnSpLocks/>
          </p:cNvCxnSpPr>
          <p:nvPr userDrawn="1"/>
        </p:nvCxnSpPr>
        <p:spPr>
          <a:xfrm>
            <a:off x="181546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BEB2C92E-872B-4FC6-A165-B7778731428D}"/>
              </a:ext>
            </a:extLst>
          </p:cNvPr>
          <p:cNvGrpSpPr/>
          <p:nvPr userDrawn="1"/>
        </p:nvGrpSpPr>
        <p:grpSpPr>
          <a:xfrm>
            <a:off x="3550921" y="4168489"/>
            <a:ext cx="5090160" cy="283982"/>
            <a:chOff x="2934117" y="3655310"/>
            <a:chExt cx="1979272" cy="283982"/>
          </a:xfrm>
        </p:grpSpPr>
        <p:sp>
          <p:nvSpPr>
            <p:cNvPr id="20" name="矩形 19">
              <a:extLst>
                <a:ext uri="{FF2B5EF4-FFF2-40B4-BE49-F238E27FC236}">
                  <a16:creationId xmlns:a16="http://schemas.microsoft.com/office/drawing/2014/main" id="{D77401CA-5C1B-4260-842A-5A434F784B42}"/>
                </a:ext>
              </a:extLst>
            </p:cNvPr>
            <p:cNvSpPr/>
            <p:nvPr/>
          </p:nvSpPr>
          <p:spPr>
            <a:xfrm>
              <a:off x="2934117" y="3747810"/>
              <a:ext cx="1979271" cy="191482"/>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6F4F6D17-C770-4137-AD8E-B0EBD1BAA425}"/>
                </a:ext>
              </a:extLst>
            </p:cNvPr>
            <p:cNvSpPr/>
            <p:nvPr/>
          </p:nvSpPr>
          <p:spPr>
            <a:xfrm>
              <a:off x="2934118" y="3655310"/>
              <a:ext cx="1979271" cy="191482"/>
            </a:xfrm>
            <a:prstGeom prst="rect">
              <a:avLst/>
            </a:prstGeom>
            <a:solidFill>
              <a:schemeClr val="accent2"/>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任意多边形: 形状 21">
            <a:extLst>
              <a:ext uri="{FF2B5EF4-FFF2-40B4-BE49-F238E27FC236}">
                <a16:creationId xmlns:a16="http://schemas.microsoft.com/office/drawing/2014/main" id="{E6BAB7C4-8AD7-4D48-9DD6-490E08450130}"/>
              </a:ext>
            </a:extLst>
          </p:cNvPr>
          <p:cNvSpPr/>
          <p:nvPr userDrawn="1"/>
        </p:nvSpPr>
        <p:spPr>
          <a:xfrm>
            <a:off x="0" y="0"/>
            <a:ext cx="2491916" cy="2223413"/>
          </a:xfrm>
          <a:custGeom>
            <a:avLst/>
            <a:gdLst>
              <a:gd name="connsiteX0" fmla="*/ 0 w 2491916"/>
              <a:gd name="connsiteY0" fmla="*/ 0 h 2223413"/>
              <a:gd name="connsiteX1" fmla="*/ 2397939 w 2491916"/>
              <a:gd name="connsiteY1" fmla="*/ 0 h 2223413"/>
              <a:gd name="connsiteX2" fmla="*/ 2416638 w 2491916"/>
              <a:gd name="connsiteY2" fmla="*/ 51089 h 2223413"/>
              <a:gd name="connsiteX3" fmla="*/ 2491916 w 2491916"/>
              <a:gd name="connsiteY3" fmla="*/ 549006 h 2223413"/>
              <a:gd name="connsiteX4" fmla="*/ 817509 w 2491916"/>
              <a:gd name="connsiteY4" fmla="*/ 2223413 h 2223413"/>
              <a:gd name="connsiteX5" fmla="*/ 19387 w 2491916"/>
              <a:gd name="connsiteY5" fmla="*/ 2021321 h 2223413"/>
              <a:gd name="connsiteX6" fmla="*/ 0 w 2491916"/>
              <a:gd name="connsiteY6" fmla="*/ 2009543 h 222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1916" h="2223413">
                <a:moveTo>
                  <a:pt x="0" y="0"/>
                </a:moveTo>
                <a:lnTo>
                  <a:pt x="2397939" y="0"/>
                </a:lnTo>
                <a:lnTo>
                  <a:pt x="2416638" y="51089"/>
                </a:lnTo>
                <a:cubicBezTo>
                  <a:pt x="2465561" y="208381"/>
                  <a:pt x="2491916" y="375616"/>
                  <a:pt x="2491916" y="549006"/>
                </a:cubicBezTo>
                <a:cubicBezTo>
                  <a:pt x="2491916" y="1473755"/>
                  <a:pt x="1742258" y="2223413"/>
                  <a:pt x="817509" y="2223413"/>
                </a:cubicBezTo>
                <a:cubicBezTo>
                  <a:pt x="528525" y="2223413"/>
                  <a:pt x="256640" y="2150204"/>
                  <a:pt x="19387" y="2021321"/>
                </a:cubicBezTo>
                <a:lnTo>
                  <a:pt x="0" y="2009543"/>
                </a:ln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EAD97AB7-A6CB-4D79-A3F9-165D729D45F6}"/>
              </a:ext>
            </a:extLst>
          </p:cNvPr>
          <p:cNvSpPr/>
          <p:nvPr userDrawn="1"/>
        </p:nvSpPr>
        <p:spPr>
          <a:xfrm>
            <a:off x="10949254" y="5241835"/>
            <a:ext cx="1242746" cy="1616165"/>
          </a:xfrm>
          <a:custGeom>
            <a:avLst/>
            <a:gdLst>
              <a:gd name="connsiteX0" fmla="*/ 1242746 w 1242746"/>
              <a:gd name="connsiteY0" fmla="*/ 0 h 1616165"/>
              <a:gd name="connsiteX1" fmla="*/ 1242746 w 1242746"/>
              <a:gd name="connsiteY1" fmla="*/ 1616165 h 1616165"/>
              <a:gd name="connsiteX2" fmla="*/ 0 w 1242746"/>
              <a:gd name="connsiteY2" fmla="*/ 1616165 h 1616165"/>
              <a:gd name="connsiteX3" fmla="*/ 1176490 w 1242746"/>
              <a:gd name="connsiteY3" fmla="*/ 17036 h 1616165"/>
            </a:gdLst>
            <a:ahLst/>
            <a:cxnLst>
              <a:cxn ang="0">
                <a:pos x="connsiteX0" y="connsiteY0"/>
              </a:cxn>
              <a:cxn ang="0">
                <a:pos x="connsiteX1" y="connsiteY1"/>
              </a:cxn>
              <a:cxn ang="0">
                <a:pos x="connsiteX2" y="connsiteY2"/>
              </a:cxn>
              <a:cxn ang="0">
                <a:pos x="connsiteX3" y="connsiteY3"/>
              </a:cxn>
            </a:cxnLst>
            <a:rect l="l" t="t" r="r" b="b"/>
            <a:pathLst>
              <a:path w="1242746" h="1616165">
                <a:moveTo>
                  <a:pt x="1242746" y="0"/>
                </a:moveTo>
                <a:lnTo>
                  <a:pt x="1242746" y="1616165"/>
                </a:lnTo>
                <a:lnTo>
                  <a:pt x="0" y="1616165"/>
                </a:lnTo>
                <a:cubicBezTo>
                  <a:pt x="0" y="864807"/>
                  <a:pt x="494891" y="229036"/>
                  <a:pt x="1176490" y="1703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椭圆 23">
            <a:extLst>
              <a:ext uri="{FF2B5EF4-FFF2-40B4-BE49-F238E27FC236}">
                <a16:creationId xmlns:a16="http://schemas.microsoft.com/office/drawing/2014/main" id="{57AF1D7D-101F-4629-9216-617D8A2FECFE}"/>
              </a:ext>
            </a:extLst>
          </p:cNvPr>
          <p:cNvSpPr/>
          <p:nvPr userDrawn="1"/>
        </p:nvSpPr>
        <p:spPr>
          <a:xfrm flipV="1">
            <a:off x="10949254" y="4547664"/>
            <a:ext cx="561910" cy="56191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796ABCD7-B3E3-4457-960B-5AA41069B3D6}"/>
              </a:ext>
            </a:extLst>
          </p:cNvPr>
          <p:cNvSpPr/>
          <p:nvPr userDrawn="1"/>
        </p:nvSpPr>
        <p:spPr>
          <a:xfrm flipV="1">
            <a:off x="9196711" y="5069429"/>
            <a:ext cx="1358670" cy="135867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680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章节版式页">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4E812A8-C94E-4345-9BC7-0E7B4A50DA70}"/>
              </a:ext>
            </a:extLst>
          </p:cNvPr>
          <p:cNvSpPr txBox="1"/>
          <p:nvPr userDrawn="1"/>
        </p:nvSpPr>
        <p:spPr>
          <a:xfrm>
            <a:off x="3733815" y="621648"/>
            <a:ext cx="4724370" cy="4508927"/>
          </a:xfrm>
          <a:prstGeom prst="rect">
            <a:avLst/>
          </a:prstGeom>
          <a:noFill/>
        </p:spPr>
        <p:txBody>
          <a:bodyPr wrap="none" rtlCol="0">
            <a:spAutoFit/>
          </a:bodyPr>
          <a:lstStyle/>
          <a:p>
            <a:r>
              <a:rPr lang="en-US" altLang="zh-CN"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rPr>
              <a:t>04</a:t>
            </a:r>
            <a:endParaRPr lang="zh-CN" altLang="en-US" sz="28700" b="1" dirty="0">
              <a:gradFill>
                <a:gsLst>
                  <a:gs pos="0">
                    <a:schemeClr val="accent1"/>
                  </a:gs>
                  <a:gs pos="47000">
                    <a:schemeClr val="accent1">
                      <a:alpha val="41000"/>
                    </a:schemeClr>
                  </a:gs>
                  <a:gs pos="100000">
                    <a:schemeClr val="accent1">
                      <a:alpha val="0"/>
                    </a:schemeClr>
                  </a:gs>
                </a:gsLst>
                <a:lin ang="5400000" scaled="1"/>
              </a:gradFill>
              <a:latin typeface="微软雅黑" panose="020B0503020204020204" pitchFamily="34" charset="-122"/>
              <a:ea typeface="微软雅黑" panose="020B0503020204020204" pitchFamily="34" charset="-122"/>
            </a:endParaRPr>
          </a:p>
        </p:txBody>
      </p:sp>
      <p:cxnSp>
        <p:nvCxnSpPr>
          <p:cNvPr id="12" name="直接连接符 11">
            <a:extLst>
              <a:ext uri="{FF2B5EF4-FFF2-40B4-BE49-F238E27FC236}">
                <a16:creationId xmlns:a16="http://schemas.microsoft.com/office/drawing/2014/main" id="{B68E12BA-ACAB-4EBC-BFCB-92015756D1F0}"/>
              </a:ext>
            </a:extLst>
          </p:cNvPr>
          <p:cNvCxnSpPr>
            <a:cxnSpLocks/>
          </p:cNvCxnSpPr>
          <p:nvPr userDrawn="1"/>
        </p:nvCxnSpPr>
        <p:spPr>
          <a:xfrm>
            <a:off x="50482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280615E-F9BF-4950-918E-9C0B3174572E}"/>
              </a:ext>
            </a:extLst>
          </p:cNvPr>
          <p:cNvCxnSpPr>
            <a:cxnSpLocks/>
          </p:cNvCxnSpPr>
          <p:nvPr userDrawn="1"/>
        </p:nvCxnSpPr>
        <p:spPr>
          <a:xfrm>
            <a:off x="93154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8CB1E77-111C-4232-AA70-18DF9DEBEFA9}"/>
              </a:ext>
            </a:extLst>
          </p:cNvPr>
          <p:cNvCxnSpPr>
            <a:cxnSpLocks/>
          </p:cNvCxnSpPr>
          <p:nvPr userDrawn="1"/>
        </p:nvCxnSpPr>
        <p:spPr>
          <a:xfrm>
            <a:off x="1388745" y="6284383"/>
            <a:ext cx="3302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3CA8D28-8F4C-499F-9739-0CA848DC0F06}"/>
              </a:ext>
            </a:extLst>
          </p:cNvPr>
          <p:cNvCxnSpPr>
            <a:cxnSpLocks/>
          </p:cNvCxnSpPr>
          <p:nvPr userDrawn="1"/>
        </p:nvCxnSpPr>
        <p:spPr>
          <a:xfrm>
            <a:off x="1815465" y="6284383"/>
            <a:ext cx="330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C37C5DA9-ED4C-4F18-92D6-99D8BA1E0574}"/>
              </a:ext>
            </a:extLst>
          </p:cNvPr>
          <p:cNvGrpSpPr/>
          <p:nvPr userDrawn="1"/>
        </p:nvGrpSpPr>
        <p:grpSpPr>
          <a:xfrm>
            <a:off x="3550921" y="4168489"/>
            <a:ext cx="5090160" cy="283982"/>
            <a:chOff x="2934117" y="3655310"/>
            <a:chExt cx="1979272" cy="283982"/>
          </a:xfrm>
        </p:grpSpPr>
        <p:sp>
          <p:nvSpPr>
            <p:cNvPr id="17" name="矩形 16">
              <a:extLst>
                <a:ext uri="{FF2B5EF4-FFF2-40B4-BE49-F238E27FC236}">
                  <a16:creationId xmlns:a16="http://schemas.microsoft.com/office/drawing/2014/main" id="{5C9320FD-89BE-4246-903B-00D5BC563727}"/>
                </a:ext>
              </a:extLst>
            </p:cNvPr>
            <p:cNvSpPr/>
            <p:nvPr/>
          </p:nvSpPr>
          <p:spPr>
            <a:xfrm>
              <a:off x="2934117" y="3747810"/>
              <a:ext cx="1979271" cy="191482"/>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6DB0BB80-0C52-443F-B418-4D96E0B275ED}"/>
                </a:ext>
              </a:extLst>
            </p:cNvPr>
            <p:cNvSpPr/>
            <p:nvPr/>
          </p:nvSpPr>
          <p:spPr>
            <a:xfrm>
              <a:off x="2934118" y="3655310"/>
              <a:ext cx="1979271" cy="191482"/>
            </a:xfrm>
            <a:prstGeom prst="rect">
              <a:avLst/>
            </a:prstGeom>
            <a:solidFill>
              <a:schemeClr val="accent2"/>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任意多边形: 形状 18">
            <a:extLst>
              <a:ext uri="{FF2B5EF4-FFF2-40B4-BE49-F238E27FC236}">
                <a16:creationId xmlns:a16="http://schemas.microsoft.com/office/drawing/2014/main" id="{4A3C51A4-0C1D-4512-89BE-33B7FBE4A783}"/>
              </a:ext>
            </a:extLst>
          </p:cNvPr>
          <p:cNvSpPr/>
          <p:nvPr userDrawn="1"/>
        </p:nvSpPr>
        <p:spPr>
          <a:xfrm>
            <a:off x="0" y="0"/>
            <a:ext cx="2491916" cy="2223413"/>
          </a:xfrm>
          <a:custGeom>
            <a:avLst/>
            <a:gdLst>
              <a:gd name="connsiteX0" fmla="*/ 0 w 2491916"/>
              <a:gd name="connsiteY0" fmla="*/ 0 h 2223413"/>
              <a:gd name="connsiteX1" fmla="*/ 2397939 w 2491916"/>
              <a:gd name="connsiteY1" fmla="*/ 0 h 2223413"/>
              <a:gd name="connsiteX2" fmla="*/ 2416638 w 2491916"/>
              <a:gd name="connsiteY2" fmla="*/ 51089 h 2223413"/>
              <a:gd name="connsiteX3" fmla="*/ 2491916 w 2491916"/>
              <a:gd name="connsiteY3" fmla="*/ 549006 h 2223413"/>
              <a:gd name="connsiteX4" fmla="*/ 817509 w 2491916"/>
              <a:gd name="connsiteY4" fmla="*/ 2223413 h 2223413"/>
              <a:gd name="connsiteX5" fmla="*/ 19387 w 2491916"/>
              <a:gd name="connsiteY5" fmla="*/ 2021321 h 2223413"/>
              <a:gd name="connsiteX6" fmla="*/ 0 w 2491916"/>
              <a:gd name="connsiteY6" fmla="*/ 2009543 h 222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1916" h="2223413">
                <a:moveTo>
                  <a:pt x="0" y="0"/>
                </a:moveTo>
                <a:lnTo>
                  <a:pt x="2397939" y="0"/>
                </a:lnTo>
                <a:lnTo>
                  <a:pt x="2416638" y="51089"/>
                </a:lnTo>
                <a:cubicBezTo>
                  <a:pt x="2465561" y="208381"/>
                  <a:pt x="2491916" y="375616"/>
                  <a:pt x="2491916" y="549006"/>
                </a:cubicBezTo>
                <a:cubicBezTo>
                  <a:pt x="2491916" y="1473755"/>
                  <a:pt x="1742258" y="2223413"/>
                  <a:pt x="817509" y="2223413"/>
                </a:cubicBezTo>
                <a:cubicBezTo>
                  <a:pt x="528525" y="2223413"/>
                  <a:pt x="256640" y="2150204"/>
                  <a:pt x="19387" y="2021321"/>
                </a:cubicBezTo>
                <a:lnTo>
                  <a:pt x="0" y="2009543"/>
                </a:ln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a:extLst>
              <a:ext uri="{FF2B5EF4-FFF2-40B4-BE49-F238E27FC236}">
                <a16:creationId xmlns:a16="http://schemas.microsoft.com/office/drawing/2014/main" id="{A3FAA0ED-8354-49DC-A231-FBC30B115948}"/>
              </a:ext>
            </a:extLst>
          </p:cNvPr>
          <p:cNvSpPr/>
          <p:nvPr userDrawn="1"/>
        </p:nvSpPr>
        <p:spPr>
          <a:xfrm>
            <a:off x="10949254" y="5241835"/>
            <a:ext cx="1242746" cy="1616165"/>
          </a:xfrm>
          <a:custGeom>
            <a:avLst/>
            <a:gdLst>
              <a:gd name="connsiteX0" fmla="*/ 1242746 w 1242746"/>
              <a:gd name="connsiteY0" fmla="*/ 0 h 1616165"/>
              <a:gd name="connsiteX1" fmla="*/ 1242746 w 1242746"/>
              <a:gd name="connsiteY1" fmla="*/ 1616165 h 1616165"/>
              <a:gd name="connsiteX2" fmla="*/ 0 w 1242746"/>
              <a:gd name="connsiteY2" fmla="*/ 1616165 h 1616165"/>
              <a:gd name="connsiteX3" fmla="*/ 1176490 w 1242746"/>
              <a:gd name="connsiteY3" fmla="*/ 17036 h 1616165"/>
            </a:gdLst>
            <a:ahLst/>
            <a:cxnLst>
              <a:cxn ang="0">
                <a:pos x="connsiteX0" y="connsiteY0"/>
              </a:cxn>
              <a:cxn ang="0">
                <a:pos x="connsiteX1" y="connsiteY1"/>
              </a:cxn>
              <a:cxn ang="0">
                <a:pos x="connsiteX2" y="connsiteY2"/>
              </a:cxn>
              <a:cxn ang="0">
                <a:pos x="connsiteX3" y="connsiteY3"/>
              </a:cxn>
            </a:cxnLst>
            <a:rect l="l" t="t" r="r" b="b"/>
            <a:pathLst>
              <a:path w="1242746" h="1616165">
                <a:moveTo>
                  <a:pt x="1242746" y="0"/>
                </a:moveTo>
                <a:lnTo>
                  <a:pt x="1242746" y="1616165"/>
                </a:lnTo>
                <a:lnTo>
                  <a:pt x="0" y="1616165"/>
                </a:lnTo>
                <a:cubicBezTo>
                  <a:pt x="0" y="864807"/>
                  <a:pt x="494891" y="229036"/>
                  <a:pt x="1176490" y="1703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椭圆 20">
            <a:extLst>
              <a:ext uri="{FF2B5EF4-FFF2-40B4-BE49-F238E27FC236}">
                <a16:creationId xmlns:a16="http://schemas.microsoft.com/office/drawing/2014/main" id="{0E500929-73CB-4498-8E66-BBB3E8DBC8A0}"/>
              </a:ext>
            </a:extLst>
          </p:cNvPr>
          <p:cNvSpPr/>
          <p:nvPr userDrawn="1"/>
        </p:nvSpPr>
        <p:spPr>
          <a:xfrm flipV="1">
            <a:off x="10949254" y="4547664"/>
            <a:ext cx="561910" cy="56191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673147D4-5726-4EC9-8E2F-FED7D0E95AAA}"/>
              </a:ext>
            </a:extLst>
          </p:cNvPr>
          <p:cNvSpPr/>
          <p:nvPr userDrawn="1"/>
        </p:nvSpPr>
        <p:spPr>
          <a:xfrm flipV="1">
            <a:off x="9196711" y="5069429"/>
            <a:ext cx="1358670" cy="135867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7760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05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1A8DD7E-08C2-4CC8-A4B5-20E99773D808}"/>
              </a:ext>
            </a:extLst>
          </p:cNvPr>
          <p:cNvSpPr/>
          <p:nvPr/>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5F2BC010-1358-47D7-974E-BB50E22F327D}"/>
              </a:ext>
            </a:extLst>
          </p:cNvPr>
          <p:cNvSpPr/>
          <p:nvPr/>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占位符 9">
            <a:extLst>
              <a:ext uri="{FF2B5EF4-FFF2-40B4-BE49-F238E27FC236}">
                <a16:creationId xmlns:a16="http://schemas.microsoft.com/office/drawing/2014/main" id="{85A1ADA3-5B04-4487-8B5D-2AFF6A355DC7}"/>
              </a:ext>
            </a:extLst>
          </p:cNvPr>
          <p:cNvSpPr>
            <a:spLocks noGrp="1"/>
          </p:cNvSpPr>
          <p:nvPr userDrawn="1">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Tree>
    <p:extLst>
      <p:ext uri="{BB962C8B-B14F-4D97-AF65-F5344CB8AC3E}">
        <p14:creationId xmlns:p14="http://schemas.microsoft.com/office/powerpoint/2010/main" val="3441277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F988D35B-E318-40E0-B765-6C0F632E0904}"/>
              </a:ext>
            </a:extLst>
          </p:cNvPr>
          <p:cNvSpPr/>
          <p:nvPr userDrawn="1"/>
        </p:nvSpPr>
        <p:spPr>
          <a:xfrm>
            <a:off x="5757844" y="0"/>
            <a:ext cx="6434156" cy="5971004"/>
          </a:xfrm>
          <a:custGeom>
            <a:avLst/>
            <a:gdLst>
              <a:gd name="connsiteX0" fmla="*/ 524108 w 6434156"/>
              <a:gd name="connsiteY0" fmla="*/ 0 h 5971004"/>
              <a:gd name="connsiteX1" fmla="*/ 6434156 w 6434156"/>
              <a:gd name="connsiteY1" fmla="*/ 0 h 5971004"/>
              <a:gd name="connsiteX2" fmla="*/ 6434156 w 6434156"/>
              <a:gd name="connsiteY2" fmla="*/ 5137164 h 5971004"/>
              <a:gd name="connsiteX3" fmla="*/ 6231968 w 6434156"/>
              <a:gd name="connsiteY3" fmla="*/ 5288357 h 5971004"/>
              <a:gd name="connsiteX4" fmla="*/ 3997133 w 6434156"/>
              <a:gd name="connsiteY4" fmla="*/ 5971004 h 5971004"/>
              <a:gd name="connsiteX5" fmla="*/ 0 w 6434156"/>
              <a:gd name="connsiteY5" fmla="*/ 1973871 h 5971004"/>
              <a:gd name="connsiteX6" fmla="*/ 482433 w 6434156"/>
              <a:gd name="connsiteY6" fmla="*/ 68600 h 597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4156" h="5971004">
                <a:moveTo>
                  <a:pt x="524108" y="0"/>
                </a:moveTo>
                <a:lnTo>
                  <a:pt x="6434156" y="0"/>
                </a:lnTo>
                <a:lnTo>
                  <a:pt x="6434156" y="5137164"/>
                </a:lnTo>
                <a:lnTo>
                  <a:pt x="6231968" y="5288357"/>
                </a:lnTo>
                <a:cubicBezTo>
                  <a:pt x="5594022" y="5719345"/>
                  <a:pt x="4824967" y="5971004"/>
                  <a:pt x="3997133" y="5971004"/>
                </a:cubicBezTo>
                <a:cubicBezTo>
                  <a:pt x="1789577" y="5971004"/>
                  <a:pt x="0" y="4181427"/>
                  <a:pt x="0" y="1973871"/>
                </a:cubicBezTo>
                <a:cubicBezTo>
                  <a:pt x="0" y="1284010"/>
                  <a:pt x="174765" y="634967"/>
                  <a:pt x="482433" y="68600"/>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a:extLst>
              <a:ext uri="{FF2B5EF4-FFF2-40B4-BE49-F238E27FC236}">
                <a16:creationId xmlns:a16="http://schemas.microsoft.com/office/drawing/2014/main" id="{5CE5E219-390F-4C56-87AC-DBDE2028E688}"/>
              </a:ext>
            </a:extLst>
          </p:cNvPr>
          <p:cNvSpPr/>
          <p:nvPr/>
        </p:nvSpPr>
        <p:spPr>
          <a:xfrm flipH="1">
            <a:off x="0" y="5256192"/>
            <a:ext cx="1242157" cy="1601808"/>
          </a:xfrm>
          <a:custGeom>
            <a:avLst/>
            <a:gdLst>
              <a:gd name="connsiteX0" fmla="*/ 1242157 w 1242157"/>
              <a:gd name="connsiteY0" fmla="*/ 0 h 1601808"/>
              <a:gd name="connsiteX1" fmla="*/ 1242157 w 1242157"/>
              <a:gd name="connsiteY1" fmla="*/ 1601808 h 1601808"/>
              <a:gd name="connsiteX2" fmla="*/ 0 w 1242157"/>
              <a:gd name="connsiteY2" fmla="*/ 1601808 h 1601808"/>
              <a:gd name="connsiteX3" fmla="*/ 5135 w 1242157"/>
              <a:gd name="connsiteY3" fmla="*/ 1476715 h 1601808"/>
              <a:gd name="connsiteX4" fmla="*/ 1175901 w 1242157"/>
              <a:gd name="connsiteY4" fmla="*/ 17036 h 160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57" h="1601808">
                <a:moveTo>
                  <a:pt x="1242157" y="0"/>
                </a:moveTo>
                <a:lnTo>
                  <a:pt x="1242157" y="1601808"/>
                </a:lnTo>
                <a:lnTo>
                  <a:pt x="0" y="1601808"/>
                </a:lnTo>
                <a:lnTo>
                  <a:pt x="5135" y="1476715"/>
                </a:lnTo>
                <a:cubicBezTo>
                  <a:pt x="62002" y="786991"/>
                  <a:pt x="536902" y="215786"/>
                  <a:pt x="1175901" y="17036"/>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椭圆 4">
            <a:extLst>
              <a:ext uri="{FF2B5EF4-FFF2-40B4-BE49-F238E27FC236}">
                <a16:creationId xmlns:a16="http://schemas.microsoft.com/office/drawing/2014/main" id="{2675E3F7-85FB-499C-A550-D304C6EDB632}"/>
              </a:ext>
            </a:extLst>
          </p:cNvPr>
          <p:cNvSpPr/>
          <p:nvPr/>
        </p:nvSpPr>
        <p:spPr>
          <a:xfrm flipH="1" flipV="1">
            <a:off x="1761169" y="5628640"/>
            <a:ext cx="879460" cy="87946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602CA465-5892-42A5-9C48-12F25DF1CAA3}"/>
              </a:ext>
            </a:extLst>
          </p:cNvPr>
          <p:cNvSpPr/>
          <p:nvPr userDrawn="1"/>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0852342F-8A35-47EE-A6A9-A45436982249}"/>
              </a:ext>
            </a:extLst>
          </p:cNvPr>
          <p:cNvSpPr/>
          <p:nvPr userDrawn="1"/>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9">
            <a:extLst>
              <a:ext uri="{FF2B5EF4-FFF2-40B4-BE49-F238E27FC236}">
                <a16:creationId xmlns:a16="http://schemas.microsoft.com/office/drawing/2014/main" id="{43CBA206-2874-4202-A939-5E5D9DA54C66}"/>
              </a:ext>
            </a:extLst>
          </p:cNvPr>
          <p:cNvSpPr>
            <a:spLocks noGrp="1"/>
          </p:cNvSpPr>
          <p:nvPr>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Tree>
    <p:extLst>
      <p:ext uri="{BB962C8B-B14F-4D97-AF65-F5344CB8AC3E}">
        <p14:creationId xmlns:p14="http://schemas.microsoft.com/office/powerpoint/2010/main" val="315146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1A8DD7E-08C2-4CC8-A4B5-20E99773D808}"/>
              </a:ext>
            </a:extLst>
          </p:cNvPr>
          <p:cNvSpPr/>
          <p:nvPr/>
        </p:nvSpPr>
        <p:spPr>
          <a:xfrm>
            <a:off x="508578" y="927100"/>
            <a:ext cx="1663122" cy="198438"/>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5F2BC010-1358-47D7-974E-BB50E22F327D}"/>
              </a:ext>
            </a:extLst>
          </p:cNvPr>
          <p:cNvSpPr/>
          <p:nvPr/>
        </p:nvSpPr>
        <p:spPr>
          <a:xfrm>
            <a:off x="508579" y="834600"/>
            <a:ext cx="1663122" cy="198438"/>
          </a:xfrm>
          <a:prstGeom prst="rect">
            <a:avLst/>
          </a:prstGeom>
          <a:solidFill>
            <a:schemeClr val="accent2"/>
          </a:solidFill>
          <a:ln>
            <a:noFill/>
          </a:ln>
          <a:effectLst>
            <a:outerShdw blurRad="190500" dist="50800" dir="5400000" sx="101000" sy="101000" algn="ctr" rotWithShape="0">
              <a:schemeClr val="accent2">
                <a:lumMod val="7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占位符 9">
            <a:extLst>
              <a:ext uri="{FF2B5EF4-FFF2-40B4-BE49-F238E27FC236}">
                <a16:creationId xmlns:a16="http://schemas.microsoft.com/office/drawing/2014/main" id="{85A1ADA3-5B04-4487-8B5D-2AFF6A355DC7}"/>
              </a:ext>
            </a:extLst>
          </p:cNvPr>
          <p:cNvSpPr>
            <a:spLocks noGrp="1"/>
          </p:cNvSpPr>
          <p:nvPr userDrawn="1">
            <p:ph type="body" sz="quarter" idx="10" hasCustomPrompt="1"/>
          </p:nvPr>
        </p:nvSpPr>
        <p:spPr>
          <a:xfrm>
            <a:off x="504825" y="558800"/>
            <a:ext cx="5080000" cy="474238"/>
          </a:xfrm>
          <a:prstGeom prst="rect">
            <a:avLst/>
          </a:prstGeom>
        </p:spPr>
        <p:txBody>
          <a:bodyPr/>
          <a:lstStyle>
            <a:lvl1pPr marL="0" indent="0">
              <a:buNone/>
              <a:defRPr b="1"/>
            </a:lvl1pPr>
            <a:lvl2pPr marL="457200" indent="0">
              <a:buNone/>
              <a:defRPr/>
            </a:lvl2pPr>
          </a:lstStyle>
          <a:p>
            <a:pPr lvl="0"/>
            <a:r>
              <a:rPr lang="zh-CN" altLang="en-US" dirty="0"/>
              <a:t>单击此处添加标题</a:t>
            </a:r>
          </a:p>
        </p:txBody>
      </p:sp>
      <p:sp>
        <p:nvSpPr>
          <p:cNvPr id="6" name="椭圆 5">
            <a:extLst>
              <a:ext uri="{FF2B5EF4-FFF2-40B4-BE49-F238E27FC236}">
                <a16:creationId xmlns:a16="http://schemas.microsoft.com/office/drawing/2014/main" id="{DF02ED66-368E-4705-A00F-2AA847D2AECC}"/>
              </a:ext>
            </a:extLst>
          </p:cNvPr>
          <p:cNvSpPr/>
          <p:nvPr userDrawn="1"/>
        </p:nvSpPr>
        <p:spPr>
          <a:xfrm flipH="1">
            <a:off x="11518294" y="5081145"/>
            <a:ext cx="344028" cy="34402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CB1FF08F-9DAD-431D-9ACF-C5D75B218112}"/>
              </a:ext>
            </a:extLst>
          </p:cNvPr>
          <p:cNvSpPr/>
          <p:nvPr userDrawn="1"/>
        </p:nvSpPr>
        <p:spPr>
          <a:xfrm flipH="1">
            <a:off x="10651782" y="6087892"/>
            <a:ext cx="1540218" cy="770109"/>
          </a:xfrm>
          <a:custGeom>
            <a:avLst/>
            <a:gdLst>
              <a:gd name="connsiteX0" fmla="*/ 770109 w 1540218"/>
              <a:gd name="connsiteY0" fmla="*/ 0 h 770109"/>
              <a:gd name="connsiteX1" fmla="*/ 1540218 w 1540218"/>
              <a:gd name="connsiteY1" fmla="*/ 770109 h 770109"/>
              <a:gd name="connsiteX2" fmla="*/ 0 w 1540218"/>
              <a:gd name="connsiteY2" fmla="*/ 770109 h 770109"/>
              <a:gd name="connsiteX3" fmla="*/ 770109 w 1540218"/>
              <a:gd name="connsiteY3" fmla="*/ 0 h 770109"/>
            </a:gdLst>
            <a:ahLst/>
            <a:cxnLst>
              <a:cxn ang="0">
                <a:pos x="connsiteX0" y="connsiteY0"/>
              </a:cxn>
              <a:cxn ang="0">
                <a:pos x="connsiteX1" y="connsiteY1"/>
              </a:cxn>
              <a:cxn ang="0">
                <a:pos x="connsiteX2" y="connsiteY2"/>
              </a:cxn>
              <a:cxn ang="0">
                <a:pos x="connsiteX3" y="connsiteY3"/>
              </a:cxn>
            </a:cxnLst>
            <a:rect l="l" t="t" r="r" b="b"/>
            <a:pathLst>
              <a:path w="1540218" h="770109">
                <a:moveTo>
                  <a:pt x="770109" y="0"/>
                </a:moveTo>
                <a:cubicBezTo>
                  <a:pt x="1195428" y="0"/>
                  <a:pt x="1540218" y="344790"/>
                  <a:pt x="1540218" y="770109"/>
                </a:cubicBezTo>
                <a:lnTo>
                  <a:pt x="0" y="770109"/>
                </a:lnTo>
                <a:cubicBezTo>
                  <a:pt x="0" y="344790"/>
                  <a:pt x="344790" y="0"/>
                  <a:pt x="770109" y="0"/>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椭圆 7">
            <a:extLst>
              <a:ext uri="{FF2B5EF4-FFF2-40B4-BE49-F238E27FC236}">
                <a16:creationId xmlns:a16="http://schemas.microsoft.com/office/drawing/2014/main" id="{FF276EB7-C5C9-4CFB-BF3E-6EEDADB72350}"/>
              </a:ext>
            </a:extLst>
          </p:cNvPr>
          <p:cNvSpPr/>
          <p:nvPr userDrawn="1"/>
        </p:nvSpPr>
        <p:spPr>
          <a:xfrm flipH="1">
            <a:off x="10560320" y="5376649"/>
            <a:ext cx="628660" cy="62866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9701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55106"/>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0" r:id="rId6"/>
    <p:sldLayoutId id="2147483659" r:id="rId7"/>
    <p:sldLayoutId id="2147483661" r:id="rId8"/>
    <p:sldLayoutId id="2147483662" r:id="rId9"/>
    <p:sldLayoutId id="2147483660" r:id="rId10"/>
    <p:sldLayoutId id="2147483657" r:id="rId11"/>
    <p:sldLayoutId id="2147483664" r:id="rId12"/>
    <p:sldLayoutId id="2147483658" r:id="rId13"/>
    <p:sldLayoutId id="2147483663" r:id="rId14"/>
    <p:sldLayoutId id="2147483652" r:id="rId15"/>
    <p:sldLayoutId id="214748365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378" userDrawn="1">
          <p15:clr>
            <a:srgbClr val="F26B43"/>
          </p15:clr>
        </p15:guide>
        <p15:guide id="4" pos="318" userDrawn="1">
          <p15:clr>
            <a:srgbClr val="F26B43"/>
          </p15:clr>
        </p15:guide>
        <p15:guide id="5" orient="horz" pos="3974" userDrawn="1">
          <p15:clr>
            <a:srgbClr val="F26B43"/>
          </p15:clr>
        </p15:guide>
        <p15:guide id="6" orient="horz" pos="3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88B2B2E-5C42-4D0E-A5BA-35DE3AC42932}"/>
              </a:ext>
            </a:extLst>
          </p:cNvPr>
          <p:cNvSpPr>
            <a:spLocks noChangeAspect="1" noChangeArrowheads="1"/>
          </p:cNvSpPr>
          <p:nvPr/>
        </p:nvSpPr>
        <p:spPr bwMode="auto">
          <a:xfrm>
            <a:off x="2726267"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矩形: 剪去对角 8">
            <a:extLst>
              <a:ext uri="{FF2B5EF4-FFF2-40B4-BE49-F238E27FC236}">
                <a16:creationId xmlns:a16="http://schemas.microsoft.com/office/drawing/2014/main" id="{B06051B7-3D62-41A2-B1BB-CC326BDDB145}"/>
              </a:ext>
            </a:extLst>
          </p:cNvPr>
          <p:cNvSpPr/>
          <p:nvPr/>
        </p:nvSpPr>
        <p:spPr>
          <a:xfrm>
            <a:off x="2156085" y="2778368"/>
            <a:ext cx="7879830" cy="1418494"/>
          </a:xfrm>
          <a:prstGeom prst="snip2DiagRect">
            <a:avLst>
              <a:gd name="adj1" fmla="val 23249"/>
              <a:gd name="adj2" fmla="val 0"/>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latin typeface="微软雅黑" panose="020B0503020204020204" pitchFamily="34" charset="-122"/>
                <a:ea typeface="微软雅黑" panose="020B0503020204020204" pitchFamily="34" charset="-122"/>
              </a:rPr>
              <a:t>几何风商务汇报</a:t>
            </a:r>
            <a:r>
              <a:rPr lang="en-US" altLang="zh-CN" sz="5400" b="1" dirty="0">
                <a:latin typeface="微软雅黑" panose="020B0503020204020204" pitchFamily="34" charset="-122"/>
                <a:ea typeface="微软雅黑" panose="020B0503020204020204" pitchFamily="34" charset="-122"/>
              </a:rPr>
              <a:t>PPT</a:t>
            </a:r>
            <a:endParaRPr lang="zh-CN" altLang="en-US" sz="5400" b="1"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134A538C-E174-4396-A2B3-334F850B88C9}"/>
              </a:ext>
            </a:extLst>
          </p:cNvPr>
          <p:cNvSpPr/>
          <p:nvPr/>
        </p:nvSpPr>
        <p:spPr>
          <a:xfrm>
            <a:off x="4775921" y="4363400"/>
            <a:ext cx="2640157" cy="45805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mn-ea"/>
              </a:rPr>
              <a:t>汇报人：</a:t>
            </a:r>
            <a:r>
              <a:rPr lang="en-US" altLang="zh-CN" b="1" dirty="0" err="1">
                <a:solidFill>
                  <a:schemeClr val="tx1"/>
                </a:solidFill>
                <a:latin typeface="+mn-ea"/>
              </a:rPr>
              <a:t>OfficePLUS</a:t>
            </a:r>
            <a:endParaRPr lang="en-US" altLang="zh-CN" b="1" dirty="0">
              <a:solidFill>
                <a:schemeClr val="tx1"/>
              </a:solidFill>
              <a:latin typeface="+mn-ea"/>
            </a:endParaRPr>
          </a:p>
        </p:txBody>
      </p:sp>
    </p:spTree>
    <p:extLst>
      <p:ext uri="{BB962C8B-B14F-4D97-AF65-F5344CB8AC3E}">
        <p14:creationId xmlns:p14="http://schemas.microsoft.com/office/powerpoint/2010/main" val="1080988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E3CDC99-60A3-4755-B094-00E0906041A7}"/>
              </a:ext>
            </a:extLst>
          </p:cNvPr>
          <p:cNvGrpSpPr/>
          <p:nvPr/>
        </p:nvGrpSpPr>
        <p:grpSpPr>
          <a:xfrm>
            <a:off x="3522816" y="1278269"/>
            <a:ext cx="2490099" cy="4994031"/>
            <a:chOff x="3389164" y="1278269"/>
            <a:chExt cx="2490099" cy="4994031"/>
          </a:xfrm>
        </p:grpSpPr>
        <p:sp>
          <p:nvSpPr>
            <p:cNvPr id="5" name="矩形: 圆角 4">
              <a:extLst>
                <a:ext uri="{FF2B5EF4-FFF2-40B4-BE49-F238E27FC236}">
                  <a16:creationId xmlns:a16="http://schemas.microsoft.com/office/drawing/2014/main" id="{083B6864-9D5C-4267-AA1E-D9349E2E227F}"/>
                </a:ext>
              </a:extLst>
            </p:cNvPr>
            <p:cNvSpPr/>
            <p:nvPr/>
          </p:nvSpPr>
          <p:spPr>
            <a:xfrm>
              <a:off x="3484257" y="1360330"/>
              <a:ext cx="2330342" cy="4829907"/>
            </a:xfrm>
            <a:prstGeom prst="roundRect">
              <a:avLst>
                <a:gd name="adj" fmla="val 12794"/>
              </a:avLst>
            </a:prstGeom>
            <a:blipFill dpi="0" rotWithShape="1">
              <a:blip r:embed="rId3"/>
              <a:srcRect/>
              <a:tile tx="0" ty="0" sx="100000" sy="100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0EB6260-F303-4348-BBC6-76CDD47A31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164" y="1278269"/>
              <a:ext cx="2490099" cy="4994031"/>
            </a:xfrm>
            <a:prstGeom prst="rect">
              <a:avLst/>
            </a:prstGeom>
          </p:spPr>
        </p:pic>
      </p:grpSp>
      <p:grpSp>
        <p:nvGrpSpPr>
          <p:cNvPr id="10" name="组合 9">
            <a:extLst>
              <a:ext uri="{FF2B5EF4-FFF2-40B4-BE49-F238E27FC236}">
                <a16:creationId xmlns:a16="http://schemas.microsoft.com/office/drawing/2014/main" id="{E58067E0-FB1A-4119-A466-8DC6F03A7E86}"/>
              </a:ext>
            </a:extLst>
          </p:cNvPr>
          <p:cNvGrpSpPr/>
          <p:nvPr/>
        </p:nvGrpSpPr>
        <p:grpSpPr>
          <a:xfrm>
            <a:off x="6229884" y="626422"/>
            <a:ext cx="2490099" cy="4994031"/>
            <a:chOff x="6312739" y="596314"/>
            <a:chExt cx="2490099" cy="4994031"/>
          </a:xfrm>
        </p:grpSpPr>
        <p:sp>
          <p:nvSpPr>
            <p:cNvPr id="25" name="矩形: 圆角 24">
              <a:extLst>
                <a:ext uri="{FF2B5EF4-FFF2-40B4-BE49-F238E27FC236}">
                  <a16:creationId xmlns:a16="http://schemas.microsoft.com/office/drawing/2014/main" id="{532EB467-4A3F-4053-936A-09DA62D17F01}"/>
                </a:ext>
              </a:extLst>
            </p:cNvPr>
            <p:cNvSpPr/>
            <p:nvPr/>
          </p:nvSpPr>
          <p:spPr>
            <a:xfrm>
              <a:off x="6448907" y="706480"/>
              <a:ext cx="2222654" cy="4749440"/>
            </a:xfrm>
            <a:prstGeom prst="roundRect">
              <a:avLst>
                <a:gd name="adj" fmla="val 9165"/>
              </a:avLst>
            </a:prstGeom>
            <a:blipFill dpi="0" rotWithShape="1">
              <a:blip r:embed="rId5"/>
              <a:srcRect/>
              <a:tile tx="0" ty="0" sx="100000" sy="100000" flip="none" algn="ctr"/>
            </a:blip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6269C94E-52B1-4864-9040-F3DE35006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739" y="596314"/>
              <a:ext cx="2490099" cy="4994031"/>
            </a:xfrm>
            <a:prstGeom prst="rect">
              <a:avLst/>
            </a:prstGeom>
          </p:spPr>
        </p:pic>
      </p:grpSp>
      <p:sp>
        <p:nvSpPr>
          <p:cNvPr id="26" name="文本框 25">
            <a:extLst>
              <a:ext uri="{FF2B5EF4-FFF2-40B4-BE49-F238E27FC236}">
                <a16:creationId xmlns:a16="http://schemas.microsoft.com/office/drawing/2014/main" id="{527D1657-515C-4784-BA3D-17BCCB5A709F}"/>
              </a:ext>
            </a:extLst>
          </p:cNvPr>
          <p:cNvSpPr txBox="1"/>
          <p:nvPr/>
        </p:nvSpPr>
        <p:spPr>
          <a:xfrm>
            <a:off x="773860" y="2787402"/>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行业现状</a:t>
            </a:r>
          </a:p>
        </p:txBody>
      </p:sp>
      <p:sp>
        <p:nvSpPr>
          <p:cNvPr id="27" name="文本框 26">
            <a:extLst>
              <a:ext uri="{FF2B5EF4-FFF2-40B4-BE49-F238E27FC236}">
                <a16:creationId xmlns:a16="http://schemas.microsoft.com/office/drawing/2014/main" id="{536C933B-4E33-4615-A87B-9C639CC28ADE}"/>
              </a:ext>
            </a:extLst>
          </p:cNvPr>
          <p:cNvSpPr txBox="1"/>
          <p:nvPr/>
        </p:nvSpPr>
        <p:spPr>
          <a:xfrm>
            <a:off x="773861" y="3152506"/>
            <a:ext cx="2550640" cy="1661609"/>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请在此输入有关于行业现状的相关说明，以便于观众更好的理解，输入文字时可以直接复制，粘贴时请选择右键只保留文本。</a:t>
            </a:r>
          </a:p>
        </p:txBody>
      </p:sp>
      <p:sp>
        <p:nvSpPr>
          <p:cNvPr id="28" name="文本框 27">
            <a:extLst>
              <a:ext uri="{FF2B5EF4-FFF2-40B4-BE49-F238E27FC236}">
                <a16:creationId xmlns:a16="http://schemas.microsoft.com/office/drawing/2014/main" id="{F4530A6B-FD57-4B55-8E96-73747DB93D44}"/>
              </a:ext>
            </a:extLst>
          </p:cNvPr>
          <p:cNvSpPr txBox="1"/>
          <p:nvPr/>
        </p:nvSpPr>
        <p:spPr>
          <a:xfrm>
            <a:off x="8867498" y="1705371"/>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行业革新</a:t>
            </a:r>
          </a:p>
        </p:txBody>
      </p:sp>
      <p:sp>
        <p:nvSpPr>
          <p:cNvPr id="29" name="文本框 28">
            <a:extLst>
              <a:ext uri="{FF2B5EF4-FFF2-40B4-BE49-F238E27FC236}">
                <a16:creationId xmlns:a16="http://schemas.microsoft.com/office/drawing/2014/main" id="{3B1707E5-F414-4AB8-80B7-45481E0D221B}"/>
              </a:ext>
            </a:extLst>
          </p:cNvPr>
          <p:cNvSpPr txBox="1"/>
          <p:nvPr/>
        </p:nvSpPr>
        <p:spPr>
          <a:xfrm>
            <a:off x="8867498" y="2070475"/>
            <a:ext cx="2689501" cy="1661609"/>
          </a:xfrm>
          <a:prstGeom prst="rect">
            <a:avLst/>
          </a:prstGeom>
          <a:noFill/>
        </p:spPr>
        <p:txBody>
          <a:bodyPr wrap="square" rtlCol="0">
            <a:noAutofit/>
          </a:bodyPr>
          <a:lstStyle/>
          <a:p>
            <a:pPr>
              <a:lnSpc>
                <a:spcPct val="130000"/>
              </a:lnSpc>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请在此输入有关于行业革新的相关说明，以便于观众更好的理解，输入文字时可以直接复制，粘贴时请选择右键只保留文本。</a:t>
            </a:r>
          </a:p>
        </p:txBody>
      </p:sp>
      <p:sp>
        <p:nvSpPr>
          <p:cNvPr id="2" name="文本占位符 1">
            <a:extLst>
              <a:ext uri="{FF2B5EF4-FFF2-40B4-BE49-F238E27FC236}">
                <a16:creationId xmlns:a16="http://schemas.microsoft.com/office/drawing/2014/main" id="{4046E075-9A01-4715-BC8E-A8B4BF7948A5}"/>
              </a:ext>
            </a:extLst>
          </p:cNvPr>
          <p:cNvSpPr>
            <a:spLocks noGrp="1"/>
          </p:cNvSpPr>
          <p:nvPr>
            <p:ph type="body" sz="quarter" idx="10"/>
          </p:nvPr>
        </p:nvSpPr>
        <p:spPr/>
        <p:txBody>
          <a:bodyPr/>
          <a:lstStyle/>
          <a:p>
            <a:r>
              <a:rPr lang="zh-CN" altLang="en-US" dirty="0"/>
              <a:t>行业概况</a:t>
            </a:r>
          </a:p>
        </p:txBody>
      </p:sp>
    </p:spTree>
    <p:extLst>
      <p:ext uri="{BB962C8B-B14F-4D97-AF65-F5344CB8AC3E}">
        <p14:creationId xmlns:p14="http://schemas.microsoft.com/office/powerpoint/2010/main" val="98991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D94B21A7-C14C-4FED-8A3C-E8480C611335}"/>
              </a:ext>
            </a:extLst>
          </p:cNvPr>
          <p:cNvGrpSpPr/>
          <p:nvPr/>
        </p:nvGrpSpPr>
        <p:grpSpPr>
          <a:xfrm>
            <a:off x="1481924" y="1792804"/>
            <a:ext cx="5095509" cy="4059654"/>
            <a:chOff x="-483444" y="877361"/>
            <a:chExt cx="6579444" cy="5241925"/>
          </a:xfrm>
        </p:grpSpPr>
        <p:pic>
          <p:nvPicPr>
            <p:cNvPr id="3" name="图片 2">
              <a:extLst>
                <a:ext uri="{FF2B5EF4-FFF2-40B4-BE49-F238E27FC236}">
                  <a16:creationId xmlns:a16="http://schemas.microsoft.com/office/drawing/2014/main" id="{7E6B3CA6-0CCC-415B-BA9C-4152587878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65" r="12131"/>
            <a:stretch/>
          </p:blipFill>
          <p:spPr>
            <a:xfrm>
              <a:off x="-483444" y="877361"/>
              <a:ext cx="6579444" cy="5241925"/>
            </a:xfrm>
            <a:prstGeom prst="rect">
              <a:avLst/>
            </a:prstGeom>
          </p:spPr>
        </p:pic>
        <p:pic>
          <p:nvPicPr>
            <p:cNvPr id="12" name="图片 11">
              <a:extLst>
                <a:ext uri="{FF2B5EF4-FFF2-40B4-BE49-F238E27FC236}">
                  <a16:creationId xmlns:a16="http://schemas.microsoft.com/office/drawing/2014/main" id="{68CBA23B-3645-4B53-9D9D-3A20FD30C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17" y="1248460"/>
              <a:ext cx="5843989" cy="3371532"/>
            </a:xfrm>
            <a:prstGeom prst="rect">
              <a:avLst/>
            </a:prstGeom>
          </p:spPr>
        </p:pic>
      </p:grpSp>
      <p:sp>
        <p:nvSpPr>
          <p:cNvPr id="57" name="文本框 56">
            <a:extLst>
              <a:ext uri="{FF2B5EF4-FFF2-40B4-BE49-F238E27FC236}">
                <a16:creationId xmlns:a16="http://schemas.microsoft.com/office/drawing/2014/main" id="{54E17BCF-C2BB-4FEB-A906-B358FC0A3F4D}"/>
              </a:ext>
            </a:extLst>
          </p:cNvPr>
          <p:cNvSpPr txBox="1"/>
          <p:nvPr/>
        </p:nvSpPr>
        <p:spPr>
          <a:xfrm>
            <a:off x="7094228" y="1881292"/>
            <a:ext cx="146706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股东合作制</a:t>
            </a:r>
          </a:p>
        </p:txBody>
      </p:sp>
      <p:sp>
        <p:nvSpPr>
          <p:cNvPr id="58" name="文本框 57">
            <a:extLst>
              <a:ext uri="{FF2B5EF4-FFF2-40B4-BE49-F238E27FC236}">
                <a16:creationId xmlns:a16="http://schemas.microsoft.com/office/drawing/2014/main" id="{F5673143-0439-4CF2-BE60-AF13FEEFF309}"/>
              </a:ext>
            </a:extLst>
          </p:cNvPr>
          <p:cNvSpPr txBox="1"/>
          <p:nvPr/>
        </p:nvSpPr>
        <p:spPr>
          <a:xfrm>
            <a:off x="7094228" y="2246396"/>
            <a:ext cx="3860353" cy="744435"/>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
        <p:nvSpPr>
          <p:cNvPr id="25" name="文本框 24">
            <a:extLst>
              <a:ext uri="{FF2B5EF4-FFF2-40B4-BE49-F238E27FC236}">
                <a16:creationId xmlns:a16="http://schemas.microsoft.com/office/drawing/2014/main" id="{C9D16D41-DC1E-4849-80EB-BFDCCD7ADA8E}"/>
              </a:ext>
            </a:extLst>
          </p:cNvPr>
          <p:cNvSpPr txBox="1"/>
          <p:nvPr/>
        </p:nvSpPr>
        <p:spPr>
          <a:xfrm>
            <a:off x="7094228" y="3200196"/>
            <a:ext cx="146706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战略联盟制</a:t>
            </a:r>
          </a:p>
        </p:txBody>
      </p:sp>
      <p:sp>
        <p:nvSpPr>
          <p:cNvPr id="29" name="文本框 28">
            <a:extLst>
              <a:ext uri="{FF2B5EF4-FFF2-40B4-BE49-F238E27FC236}">
                <a16:creationId xmlns:a16="http://schemas.microsoft.com/office/drawing/2014/main" id="{D29B9B31-285B-473A-9564-5937657D995F}"/>
              </a:ext>
            </a:extLst>
          </p:cNvPr>
          <p:cNvSpPr txBox="1"/>
          <p:nvPr/>
        </p:nvSpPr>
        <p:spPr>
          <a:xfrm>
            <a:off x="7094228" y="3565300"/>
            <a:ext cx="3860353" cy="701346"/>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
        <p:nvSpPr>
          <p:cNvPr id="31" name="文本框 30">
            <a:extLst>
              <a:ext uri="{FF2B5EF4-FFF2-40B4-BE49-F238E27FC236}">
                <a16:creationId xmlns:a16="http://schemas.microsoft.com/office/drawing/2014/main" id="{03A9E04A-6E0D-4AE8-92AF-798C290A0A7B}"/>
              </a:ext>
            </a:extLst>
          </p:cNvPr>
          <p:cNvSpPr txBox="1"/>
          <p:nvPr/>
        </p:nvSpPr>
        <p:spPr>
          <a:xfrm>
            <a:off x="7094228" y="4519101"/>
            <a:ext cx="146706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业务外包制</a:t>
            </a:r>
          </a:p>
        </p:txBody>
      </p:sp>
      <p:sp>
        <p:nvSpPr>
          <p:cNvPr id="36" name="文本框 35">
            <a:extLst>
              <a:ext uri="{FF2B5EF4-FFF2-40B4-BE49-F238E27FC236}">
                <a16:creationId xmlns:a16="http://schemas.microsoft.com/office/drawing/2014/main" id="{434C9988-E08D-48B5-B82D-381FFB7EDD6F}"/>
              </a:ext>
            </a:extLst>
          </p:cNvPr>
          <p:cNvSpPr txBox="1"/>
          <p:nvPr/>
        </p:nvSpPr>
        <p:spPr>
          <a:xfrm>
            <a:off x="7094228" y="4884205"/>
            <a:ext cx="3860353" cy="701346"/>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
        <p:nvSpPr>
          <p:cNvPr id="2" name="文本占位符 1">
            <a:extLst>
              <a:ext uri="{FF2B5EF4-FFF2-40B4-BE49-F238E27FC236}">
                <a16:creationId xmlns:a16="http://schemas.microsoft.com/office/drawing/2014/main" id="{BE0BD48E-63D4-4A1B-8F46-3F280431F3FE}"/>
              </a:ext>
            </a:extLst>
          </p:cNvPr>
          <p:cNvSpPr>
            <a:spLocks noGrp="1"/>
          </p:cNvSpPr>
          <p:nvPr>
            <p:ph type="body" sz="quarter" idx="10"/>
          </p:nvPr>
        </p:nvSpPr>
        <p:spPr/>
        <p:txBody>
          <a:bodyPr/>
          <a:lstStyle/>
          <a:p>
            <a:r>
              <a:rPr lang="zh-CN" altLang="en-US" dirty="0"/>
              <a:t>商业模式</a:t>
            </a:r>
          </a:p>
        </p:txBody>
      </p:sp>
    </p:spTree>
    <p:extLst>
      <p:ext uri="{BB962C8B-B14F-4D97-AF65-F5344CB8AC3E}">
        <p14:creationId xmlns:p14="http://schemas.microsoft.com/office/powerpoint/2010/main" val="15097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EB87ACFB-F436-4205-B6E3-9B4871DF29BB}"/>
              </a:ext>
            </a:extLst>
          </p:cNvPr>
          <p:cNvGrpSpPr/>
          <p:nvPr/>
        </p:nvGrpSpPr>
        <p:grpSpPr>
          <a:xfrm>
            <a:off x="19236" y="662621"/>
            <a:ext cx="5569832" cy="6216874"/>
            <a:chOff x="-231368" y="529362"/>
            <a:chExt cx="5682823" cy="6342994"/>
          </a:xfrm>
        </p:grpSpPr>
        <p:sp>
          <p:nvSpPr>
            <p:cNvPr id="8" name="矩形: 圆角 7">
              <a:extLst>
                <a:ext uri="{FF2B5EF4-FFF2-40B4-BE49-F238E27FC236}">
                  <a16:creationId xmlns:a16="http://schemas.microsoft.com/office/drawing/2014/main" id="{A5D330D7-7E41-43C3-96A0-967FAF11D3E3}"/>
                </a:ext>
              </a:extLst>
            </p:cNvPr>
            <p:cNvSpPr/>
            <p:nvPr/>
          </p:nvSpPr>
          <p:spPr>
            <a:xfrm>
              <a:off x="2410876" y="665887"/>
              <a:ext cx="2641049" cy="5486400"/>
            </a:xfrm>
            <a:prstGeom prst="roundRect">
              <a:avLst>
                <a:gd name="adj" fmla="val 6857"/>
              </a:avLst>
            </a:prstGeom>
            <a:blipFill dpi="0" rotWithShape="1">
              <a:blip r:embed="rId3"/>
              <a:srcRect/>
              <a:tile tx="0" ty="0" sx="100000" sy="100000" flip="none" algn="r"/>
            </a:blip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3644A713-F0BD-43F6-B76E-7324F6E32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68" y="529362"/>
              <a:ext cx="5682823" cy="6342994"/>
            </a:xfrm>
            <a:prstGeom prst="rect">
              <a:avLst/>
            </a:prstGeom>
          </p:spPr>
        </p:pic>
      </p:grpSp>
      <p:sp>
        <p:nvSpPr>
          <p:cNvPr id="11" name="椭圆 10">
            <a:extLst>
              <a:ext uri="{FF2B5EF4-FFF2-40B4-BE49-F238E27FC236}">
                <a16:creationId xmlns:a16="http://schemas.microsoft.com/office/drawing/2014/main" id="{2BAC4961-081A-4998-ACC5-12702F8911C6}"/>
              </a:ext>
            </a:extLst>
          </p:cNvPr>
          <p:cNvSpPr/>
          <p:nvPr/>
        </p:nvSpPr>
        <p:spPr>
          <a:xfrm rot="20981299" flipH="1" flipV="1">
            <a:off x="5948543" y="1791155"/>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638D6F80-6E4A-4154-B3BA-C028AD50AAD7}"/>
              </a:ext>
            </a:extLst>
          </p:cNvPr>
          <p:cNvSpPr/>
          <p:nvPr/>
        </p:nvSpPr>
        <p:spPr>
          <a:xfrm rot="20981299" flipH="1" flipV="1">
            <a:off x="6368867" y="3281543"/>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0041D6A2-38A2-487D-8084-ABBD8E0EB286}"/>
              </a:ext>
            </a:extLst>
          </p:cNvPr>
          <p:cNvSpPr/>
          <p:nvPr/>
        </p:nvSpPr>
        <p:spPr>
          <a:xfrm rot="20981299" flipH="1" flipV="1">
            <a:off x="6005620" y="4771934"/>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44F3596E-018E-4B33-85D6-3D404A66CBEC}"/>
              </a:ext>
            </a:extLst>
          </p:cNvPr>
          <p:cNvSpPr/>
          <p:nvPr/>
        </p:nvSpPr>
        <p:spPr>
          <a:xfrm rot="20981299" flipH="1" flipV="1">
            <a:off x="7888257" y="943391"/>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9705E46E-D057-4DE9-AF05-99EDE885E503}"/>
              </a:ext>
            </a:extLst>
          </p:cNvPr>
          <p:cNvSpPr/>
          <p:nvPr/>
        </p:nvSpPr>
        <p:spPr>
          <a:xfrm rot="20981299" flipH="1" flipV="1">
            <a:off x="8437652" y="2419085"/>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147DFF74-6AEF-406B-8494-A24BA012078E}"/>
              </a:ext>
            </a:extLst>
          </p:cNvPr>
          <p:cNvSpPr/>
          <p:nvPr/>
        </p:nvSpPr>
        <p:spPr>
          <a:xfrm rot="20981299" flipH="1" flipV="1">
            <a:off x="7981886" y="5377481"/>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63406C8-1A9A-4A60-BB12-31F65081A4CF}"/>
              </a:ext>
            </a:extLst>
          </p:cNvPr>
          <p:cNvSpPr txBox="1"/>
          <p:nvPr/>
        </p:nvSpPr>
        <p:spPr>
          <a:xfrm>
            <a:off x="6310655" y="1725845"/>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人员素质</a:t>
            </a:r>
          </a:p>
        </p:txBody>
      </p:sp>
      <p:sp>
        <p:nvSpPr>
          <p:cNvPr id="48" name="文本框 47">
            <a:extLst>
              <a:ext uri="{FF2B5EF4-FFF2-40B4-BE49-F238E27FC236}">
                <a16:creationId xmlns:a16="http://schemas.microsoft.com/office/drawing/2014/main" id="{E5AC733F-4B29-4081-9807-253700B81227}"/>
              </a:ext>
            </a:extLst>
          </p:cNvPr>
          <p:cNvSpPr txBox="1"/>
          <p:nvPr/>
        </p:nvSpPr>
        <p:spPr>
          <a:xfrm>
            <a:off x="6631456" y="3239937"/>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组织规模</a:t>
            </a:r>
          </a:p>
        </p:txBody>
      </p:sp>
      <p:sp>
        <p:nvSpPr>
          <p:cNvPr id="49" name="文本框 48">
            <a:extLst>
              <a:ext uri="{FF2B5EF4-FFF2-40B4-BE49-F238E27FC236}">
                <a16:creationId xmlns:a16="http://schemas.microsoft.com/office/drawing/2014/main" id="{26606A97-B875-430A-AA46-A7157C62285E}"/>
              </a:ext>
            </a:extLst>
          </p:cNvPr>
          <p:cNvSpPr txBox="1"/>
          <p:nvPr/>
        </p:nvSpPr>
        <p:spPr>
          <a:xfrm>
            <a:off x="6400639" y="4754029"/>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技术特征</a:t>
            </a:r>
          </a:p>
        </p:txBody>
      </p:sp>
      <p:sp>
        <p:nvSpPr>
          <p:cNvPr id="50" name="文本框 49">
            <a:extLst>
              <a:ext uri="{FF2B5EF4-FFF2-40B4-BE49-F238E27FC236}">
                <a16:creationId xmlns:a16="http://schemas.microsoft.com/office/drawing/2014/main" id="{1AB9B045-C363-4A96-9C2F-757FBB768630}"/>
              </a:ext>
            </a:extLst>
          </p:cNvPr>
          <p:cNvSpPr txBox="1"/>
          <p:nvPr/>
        </p:nvSpPr>
        <p:spPr>
          <a:xfrm>
            <a:off x="8388150" y="5317876"/>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内部环境</a:t>
            </a:r>
          </a:p>
        </p:txBody>
      </p:sp>
      <p:sp>
        <p:nvSpPr>
          <p:cNvPr id="51" name="文本框 50">
            <a:extLst>
              <a:ext uri="{FF2B5EF4-FFF2-40B4-BE49-F238E27FC236}">
                <a16:creationId xmlns:a16="http://schemas.microsoft.com/office/drawing/2014/main" id="{ECCAF6FA-7B28-4A30-A39E-22BD55B6D1C2}"/>
              </a:ext>
            </a:extLst>
          </p:cNvPr>
          <p:cNvSpPr txBox="1"/>
          <p:nvPr/>
        </p:nvSpPr>
        <p:spPr>
          <a:xfrm>
            <a:off x="8872236" y="2366487"/>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发展战略</a:t>
            </a:r>
          </a:p>
        </p:txBody>
      </p:sp>
      <p:sp>
        <p:nvSpPr>
          <p:cNvPr id="52" name="文本框 51">
            <a:extLst>
              <a:ext uri="{FF2B5EF4-FFF2-40B4-BE49-F238E27FC236}">
                <a16:creationId xmlns:a16="http://schemas.microsoft.com/office/drawing/2014/main" id="{6B4673F8-03B9-4CD4-B366-5193705DC3AD}"/>
              </a:ext>
            </a:extLst>
          </p:cNvPr>
          <p:cNvSpPr txBox="1"/>
          <p:nvPr/>
        </p:nvSpPr>
        <p:spPr>
          <a:xfrm>
            <a:off x="8304019" y="890792"/>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生命周期</a:t>
            </a:r>
          </a:p>
        </p:txBody>
      </p:sp>
      <p:sp>
        <p:nvSpPr>
          <p:cNvPr id="53" name="椭圆 52">
            <a:extLst>
              <a:ext uri="{FF2B5EF4-FFF2-40B4-BE49-F238E27FC236}">
                <a16:creationId xmlns:a16="http://schemas.microsoft.com/office/drawing/2014/main" id="{20CA030D-8C32-4A1B-9BF3-05BF6506CE6A}"/>
              </a:ext>
            </a:extLst>
          </p:cNvPr>
          <p:cNvSpPr/>
          <p:nvPr/>
        </p:nvSpPr>
        <p:spPr>
          <a:xfrm rot="20981299" flipH="1" flipV="1">
            <a:off x="8467594" y="3880488"/>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A148AACA-9EDB-49EF-8DAA-094C93AAE78C}"/>
              </a:ext>
            </a:extLst>
          </p:cNvPr>
          <p:cNvSpPr txBox="1"/>
          <p:nvPr/>
        </p:nvSpPr>
        <p:spPr>
          <a:xfrm>
            <a:off x="8891465" y="3842182"/>
            <a:ext cx="1723549" cy="400110"/>
          </a:xfrm>
          <a:prstGeom prst="rect">
            <a:avLst/>
          </a:prstGeom>
          <a:noFill/>
        </p:spPr>
        <p:txBody>
          <a:bodyPr wrap="square" rtlCol="0">
            <a:noAutofit/>
          </a:bodyPr>
          <a:lstStyle/>
          <a:p>
            <a:r>
              <a:rPr lang="zh-CN" altLang="en-US" sz="2000" b="1" dirty="0">
                <a:latin typeface="微软雅黑" panose="020B0503020204020204" pitchFamily="34" charset="-122"/>
                <a:ea typeface="微软雅黑" panose="020B0503020204020204" pitchFamily="34" charset="-122"/>
              </a:rPr>
              <a:t>外部环境</a:t>
            </a:r>
          </a:p>
        </p:txBody>
      </p:sp>
      <p:sp>
        <p:nvSpPr>
          <p:cNvPr id="17" name="文本占位符 16">
            <a:extLst>
              <a:ext uri="{FF2B5EF4-FFF2-40B4-BE49-F238E27FC236}">
                <a16:creationId xmlns:a16="http://schemas.microsoft.com/office/drawing/2014/main" id="{CB3760F3-2175-4B11-AEF9-6671FEA2D208}"/>
              </a:ext>
            </a:extLst>
          </p:cNvPr>
          <p:cNvSpPr>
            <a:spLocks noGrp="1"/>
          </p:cNvSpPr>
          <p:nvPr>
            <p:ph type="body" sz="quarter" idx="10"/>
          </p:nvPr>
        </p:nvSpPr>
        <p:spPr/>
        <p:txBody>
          <a:bodyPr/>
          <a:lstStyle/>
          <a:p>
            <a:r>
              <a:rPr lang="zh-CN" altLang="en-US" dirty="0"/>
              <a:t>影响因素</a:t>
            </a:r>
          </a:p>
        </p:txBody>
      </p:sp>
    </p:spTree>
    <p:extLst>
      <p:ext uri="{BB962C8B-B14F-4D97-AF65-F5344CB8AC3E}">
        <p14:creationId xmlns:p14="http://schemas.microsoft.com/office/powerpoint/2010/main" val="408575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FFF43EEE-1E8D-453A-841D-2FA7AE7AF87A}"/>
              </a:ext>
            </a:extLst>
          </p:cNvPr>
          <p:cNvSpPr txBox="1"/>
          <p:nvPr/>
        </p:nvSpPr>
        <p:spPr>
          <a:xfrm>
            <a:off x="3623733" y="3284264"/>
            <a:ext cx="4944534" cy="1200329"/>
          </a:xfrm>
          <a:prstGeom prst="rect">
            <a:avLst/>
          </a:prstGeom>
          <a:noFill/>
        </p:spPr>
        <p:txBody>
          <a:bodyPr wrap="square" rtlCol="0">
            <a:noAutofit/>
          </a:bodyPr>
          <a:lstStyle/>
          <a:p>
            <a:pPr algn="dist"/>
            <a:r>
              <a:rPr lang="zh-CN" altLang="en-US" sz="7200" b="1" dirty="0">
                <a:latin typeface="微软雅黑" panose="020B0503020204020204" pitchFamily="34" charset="-122"/>
                <a:ea typeface="微软雅黑" panose="020B0503020204020204" pitchFamily="34" charset="-122"/>
              </a:rPr>
              <a:t>项目计划</a:t>
            </a:r>
          </a:p>
        </p:txBody>
      </p:sp>
    </p:spTree>
    <p:extLst>
      <p:ext uri="{BB962C8B-B14F-4D97-AF65-F5344CB8AC3E}">
        <p14:creationId xmlns:p14="http://schemas.microsoft.com/office/powerpoint/2010/main" val="85782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D5839E2-00AC-4E8D-8B45-BCD7FE4FF710}"/>
              </a:ext>
            </a:extLst>
          </p:cNvPr>
          <p:cNvGrpSpPr/>
          <p:nvPr/>
        </p:nvGrpSpPr>
        <p:grpSpPr>
          <a:xfrm>
            <a:off x="2036182" y="1933389"/>
            <a:ext cx="8933682" cy="4111811"/>
            <a:chOff x="1710348" y="1055077"/>
            <a:chExt cx="9448800" cy="4853354"/>
          </a:xfrm>
          <a:solidFill>
            <a:schemeClr val="accent1"/>
          </a:solidFill>
        </p:grpSpPr>
        <p:sp>
          <p:nvSpPr>
            <p:cNvPr id="5" name="矩形 4">
              <a:extLst>
                <a:ext uri="{FF2B5EF4-FFF2-40B4-BE49-F238E27FC236}">
                  <a16:creationId xmlns:a16="http://schemas.microsoft.com/office/drawing/2014/main" id="{10504362-7CB5-4F0B-BF57-78946E41022C}"/>
                </a:ext>
              </a:extLst>
            </p:cNvPr>
            <p:cNvSpPr/>
            <p:nvPr/>
          </p:nvSpPr>
          <p:spPr>
            <a:xfrm>
              <a:off x="1710348" y="1055077"/>
              <a:ext cx="9448800" cy="4853354"/>
            </a:xfrm>
            <a:prstGeom prst="rect">
              <a:avLst/>
            </a:prstGeom>
            <a:grp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647424C4-22F4-43A3-AF85-DD6027AF4736}"/>
                </a:ext>
              </a:extLst>
            </p:cNvPr>
            <p:cNvSpPr/>
            <p:nvPr/>
          </p:nvSpPr>
          <p:spPr>
            <a:xfrm>
              <a:off x="2732295" y="1478279"/>
              <a:ext cx="8037952" cy="4023361"/>
            </a:xfrm>
            <a:prstGeom prst="rect">
              <a:avLst/>
            </a:prstGeom>
            <a:solidFill>
              <a:schemeClr val="bg1"/>
            </a:solidFill>
            <a:ln>
              <a:solidFill>
                <a:schemeClr val="accent1"/>
              </a:solid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 name="流程图: 手动输入 7">
            <a:extLst>
              <a:ext uri="{FF2B5EF4-FFF2-40B4-BE49-F238E27FC236}">
                <a16:creationId xmlns:a16="http://schemas.microsoft.com/office/drawing/2014/main" id="{C67D8091-C0D2-4BC0-811D-D72F39BD4077}"/>
              </a:ext>
            </a:extLst>
          </p:cNvPr>
          <p:cNvSpPr/>
          <p:nvPr/>
        </p:nvSpPr>
        <p:spPr>
          <a:xfrm rot="5400000">
            <a:off x="1211629" y="1588283"/>
            <a:ext cx="4713688" cy="4732210"/>
          </a:xfrm>
          <a:prstGeom prst="flowChartManualInput">
            <a:avLst/>
          </a:prstGeom>
          <a:blipFill dpi="0" rotWithShape="0">
            <a:blip r:embed="rId3"/>
            <a:srcRect/>
            <a:tile tx="0" ty="0" sx="100000" sy="100000" flip="none" algn="b"/>
          </a:blip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342418F-0EBA-4F51-9F7F-79079A3461D8}"/>
              </a:ext>
            </a:extLst>
          </p:cNvPr>
          <p:cNvSpPr txBox="1"/>
          <p:nvPr/>
        </p:nvSpPr>
        <p:spPr>
          <a:xfrm>
            <a:off x="5890553" y="3673474"/>
            <a:ext cx="4277376" cy="1127123"/>
          </a:xfrm>
          <a:prstGeom prst="rect">
            <a:avLst/>
          </a:prstGeom>
          <a:noFill/>
        </p:spPr>
        <p:txBody>
          <a:bodyPr wrap="square" rtlCol="0">
            <a:no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请在此输入有关于</a:t>
            </a:r>
            <a:r>
              <a:rPr lang="zh-CN" altLang="en-US" sz="1600" dirty="0">
                <a:solidFill>
                  <a:prstClr val="white">
                    <a:lumMod val="50000"/>
                  </a:prstClr>
                </a:solidFill>
                <a:latin typeface="微软雅黑" panose="020B0503020204020204" pitchFamily="34" charset="-122"/>
                <a:ea typeface="微软雅黑" panose="020B0503020204020204" pitchFamily="34" charset="-122"/>
              </a:rPr>
              <a:t>发展现状</a:t>
            </a:r>
            <a:r>
              <a:rPr kumimoji="0" lang="zh-CN" altLang="en-US" sz="16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的相关说明，以便于观众更好的理解，输入文字时可以直接复制，粘贴时请选择右键只保留文本。</a:t>
            </a:r>
            <a:endParaRPr kumimoji="0" lang="en-US" altLang="zh-CN" sz="16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endParaRPr>
          </a:p>
        </p:txBody>
      </p:sp>
      <p:sp>
        <p:nvSpPr>
          <p:cNvPr id="14" name="流程图: 手动输入 13">
            <a:extLst>
              <a:ext uri="{FF2B5EF4-FFF2-40B4-BE49-F238E27FC236}">
                <a16:creationId xmlns:a16="http://schemas.microsoft.com/office/drawing/2014/main" id="{F610782E-C4CF-4AA2-A65B-DA5F0727621E}"/>
              </a:ext>
            </a:extLst>
          </p:cNvPr>
          <p:cNvSpPr/>
          <p:nvPr/>
        </p:nvSpPr>
        <p:spPr>
          <a:xfrm rot="5400000">
            <a:off x="1467995" y="1981776"/>
            <a:ext cx="4145579" cy="4161868"/>
          </a:xfrm>
          <a:prstGeom prst="flowChartManualInput">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001F99A5-C816-42F5-AE9D-0FA869FF15BB}"/>
              </a:ext>
            </a:extLst>
          </p:cNvPr>
          <p:cNvSpPr txBox="1"/>
          <p:nvPr/>
        </p:nvSpPr>
        <p:spPr>
          <a:xfrm>
            <a:off x="5892800" y="3001979"/>
            <a:ext cx="4134465" cy="523220"/>
          </a:xfrm>
          <a:prstGeom prst="rect">
            <a:avLst/>
          </a:prstGeom>
          <a:noFill/>
        </p:spPr>
        <p:txBody>
          <a:bodyPr wrap="none" rtlCol="0">
            <a:noAutofit/>
          </a:bodyPr>
          <a:lstStyle/>
          <a:p>
            <a:r>
              <a:rPr lang="zh-CN" altLang="en-US" sz="2800" dirty="0">
                <a:latin typeface="微软雅黑" panose="020B0503020204020204" pitchFamily="34" charset="-122"/>
                <a:ea typeface="微软雅黑" panose="020B0503020204020204" pitchFamily="34" charset="-122"/>
              </a:rPr>
              <a:t>行业面临困境如何转型？</a:t>
            </a:r>
          </a:p>
        </p:txBody>
      </p:sp>
      <p:cxnSp>
        <p:nvCxnSpPr>
          <p:cNvPr id="20" name="直接连接符 19">
            <a:extLst>
              <a:ext uri="{FF2B5EF4-FFF2-40B4-BE49-F238E27FC236}">
                <a16:creationId xmlns:a16="http://schemas.microsoft.com/office/drawing/2014/main" id="{3551EE2B-6285-4E06-BE12-2CCB2F7B692C}"/>
              </a:ext>
            </a:extLst>
          </p:cNvPr>
          <p:cNvCxnSpPr>
            <a:cxnSpLocks/>
          </p:cNvCxnSpPr>
          <p:nvPr/>
        </p:nvCxnSpPr>
        <p:spPr>
          <a:xfrm>
            <a:off x="5986318" y="3594501"/>
            <a:ext cx="39497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文本占位符 21">
            <a:extLst>
              <a:ext uri="{FF2B5EF4-FFF2-40B4-BE49-F238E27FC236}">
                <a16:creationId xmlns:a16="http://schemas.microsoft.com/office/drawing/2014/main" id="{1FC307B1-DBE8-4362-BF7C-C7764CC9A998}"/>
              </a:ext>
            </a:extLst>
          </p:cNvPr>
          <p:cNvSpPr>
            <a:spLocks noGrp="1"/>
          </p:cNvSpPr>
          <p:nvPr>
            <p:ph type="body" sz="quarter" idx="10"/>
          </p:nvPr>
        </p:nvSpPr>
        <p:spPr/>
        <p:txBody>
          <a:bodyPr/>
          <a:lstStyle/>
          <a:p>
            <a:r>
              <a:rPr lang="zh-CN" altLang="en-US" dirty="0"/>
              <a:t>发展现状</a:t>
            </a:r>
          </a:p>
        </p:txBody>
      </p:sp>
    </p:spTree>
    <p:extLst>
      <p:ext uri="{BB962C8B-B14F-4D97-AF65-F5344CB8AC3E}">
        <p14:creationId xmlns:p14="http://schemas.microsoft.com/office/powerpoint/2010/main" val="454751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F8662CC4-EFB9-4417-AE6B-064F94A181DD}"/>
              </a:ext>
            </a:extLst>
          </p:cNvPr>
          <p:cNvSpPr/>
          <p:nvPr/>
        </p:nvSpPr>
        <p:spPr>
          <a:xfrm>
            <a:off x="850900" y="1528078"/>
            <a:ext cx="10490200" cy="4527550"/>
          </a:xfrm>
          <a:prstGeom prst="roundRect">
            <a:avLst>
              <a:gd name="adj" fmla="val 4488"/>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51B8EF52-96E0-4B98-8B23-465BAC9DF7AF}"/>
              </a:ext>
            </a:extLst>
          </p:cNvPr>
          <p:cNvSpPr/>
          <p:nvPr/>
        </p:nvSpPr>
        <p:spPr>
          <a:xfrm>
            <a:off x="1075885" y="1764640"/>
            <a:ext cx="10040231" cy="4054427"/>
          </a:xfrm>
          <a:prstGeom prst="roundRect">
            <a:avLst>
              <a:gd name="adj" fmla="val 4488"/>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图形 20">
            <a:extLst>
              <a:ext uri="{FF2B5EF4-FFF2-40B4-BE49-F238E27FC236}">
                <a16:creationId xmlns:a16="http://schemas.microsoft.com/office/drawing/2014/main" id="{1FC5F969-02B0-4283-8AAD-B56C35E14FCA}"/>
              </a:ext>
            </a:extLst>
          </p:cNvPr>
          <p:cNvSpPr/>
          <p:nvPr/>
        </p:nvSpPr>
        <p:spPr>
          <a:xfrm>
            <a:off x="10414657" y="4791511"/>
            <a:ext cx="319293" cy="677814"/>
          </a:xfrm>
          <a:custGeom>
            <a:avLst/>
            <a:gdLst>
              <a:gd name="connsiteX0" fmla="*/ 5791 w 330041"/>
              <a:gd name="connsiteY0" fmla="*/ 0 h 700630"/>
              <a:gd name="connsiteX1" fmla="*/ 330041 w 330041"/>
              <a:gd name="connsiteY1" fmla="*/ 0 h 700630"/>
              <a:gd name="connsiteX2" fmla="*/ 330041 w 330041"/>
              <a:gd name="connsiteY2" fmla="*/ 364798 h 700630"/>
              <a:gd name="connsiteX3" fmla="*/ 104223 w 330041"/>
              <a:gd name="connsiteY3" fmla="*/ 700630 h 700630"/>
              <a:gd name="connsiteX4" fmla="*/ 11573 w 330041"/>
              <a:gd name="connsiteY4" fmla="*/ 619573 h 700630"/>
              <a:gd name="connsiteX5" fmla="*/ 173698 w 330041"/>
              <a:gd name="connsiteY5" fmla="*/ 347424 h 700630"/>
              <a:gd name="connsiteX6" fmla="*/ 0 w 330041"/>
              <a:gd name="connsiteY6" fmla="*/ 347424 h 700630"/>
              <a:gd name="connsiteX7" fmla="*/ 0 w 330041"/>
              <a:gd name="connsiteY7" fmla="*/ 0 h 700630"/>
              <a:gd name="connsiteX8" fmla="*/ 5791 w 330041"/>
              <a:gd name="connsiteY8" fmla="*/ 0 h 70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041" h="700630">
                <a:moveTo>
                  <a:pt x="5791" y="0"/>
                </a:moveTo>
                <a:lnTo>
                  <a:pt x="330041" y="0"/>
                </a:lnTo>
                <a:lnTo>
                  <a:pt x="330041" y="364798"/>
                </a:lnTo>
                <a:cubicBezTo>
                  <a:pt x="312677" y="515341"/>
                  <a:pt x="237392" y="625354"/>
                  <a:pt x="104223" y="700630"/>
                </a:cubicBezTo>
                <a:lnTo>
                  <a:pt x="11573" y="619573"/>
                </a:lnTo>
                <a:cubicBezTo>
                  <a:pt x="121587" y="561661"/>
                  <a:pt x="173698" y="469011"/>
                  <a:pt x="173698" y="347424"/>
                </a:cubicBezTo>
                <a:lnTo>
                  <a:pt x="0" y="347424"/>
                </a:lnTo>
                <a:lnTo>
                  <a:pt x="0" y="0"/>
                </a:lnTo>
                <a:lnTo>
                  <a:pt x="5791" y="0"/>
                </a:lnTo>
                <a:close/>
              </a:path>
            </a:pathLst>
          </a:custGeom>
          <a:noFill/>
          <a:ln w="1860" cap="flat">
            <a:solidFill>
              <a:schemeClr val="accent1">
                <a:lumMod val="20000"/>
                <a:lumOff val="80000"/>
              </a:schemeClr>
            </a:solidFill>
            <a:prstDash val="solid"/>
            <a:miter/>
          </a:ln>
        </p:spPr>
        <p:txBody>
          <a:bodyPr rtlCol="0" anchor="ctr"/>
          <a:lstStyle/>
          <a:p>
            <a:endParaRPr lang="zh-CN" altLang="en-US"/>
          </a:p>
        </p:txBody>
      </p:sp>
      <p:sp>
        <p:nvSpPr>
          <p:cNvPr id="23" name="图形 20">
            <a:extLst>
              <a:ext uri="{FF2B5EF4-FFF2-40B4-BE49-F238E27FC236}">
                <a16:creationId xmlns:a16="http://schemas.microsoft.com/office/drawing/2014/main" id="{3F71F5BD-D70C-4525-9DA2-7D6C508F2843}"/>
              </a:ext>
            </a:extLst>
          </p:cNvPr>
          <p:cNvSpPr/>
          <p:nvPr/>
        </p:nvSpPr>
        <p:spPr>
          <a:xfrm>
            <a:off x="10029712" y="4791511"/>
            <a:ext cx="319293" cy="677814"/>
          </a:xfrm>
          <a:custGeom>
            <a:avLst/>
            <a:gdLst>
              <a:gd name="connsiteX0" fmla="*/ 5791 w 330041"/>
              <a:gd name="connsiteY0" fmla="*/ 0 h 700630"/>
              <a:gd name="connsiteX1" fmla="*/ 330041 w 330041"/>
              <a:gd name="connsiteY1" fmla="*/ 0 h 700630"/>
              <a:gd name="connsiteX2" fmla="*/ 330041 w 330041"/>
              <a:gd name="connsiteY2" fmla="*/ 364798 h 700630"/>
              <a:gd name="connsiteX3" fmla="*/ 104223 w 330041"/>
              <a:gd name="connsiteY3" fmla="*/ 700630 h 700630"/>
              <a:gd name="connsiteX4" fmla="*/ 11573 w 330041"/>
              <a:gd name="connsiteY4" fmla="*/ 619573 h 700630"/>
              <a:gd name="connsiteX5" fmla="*/ 173698 w 330041"/>
              <a:gd name="connsiteY5" fmla="*/ 347424 h 700630"/>
              <a:gd name="connsiteX6" fmla="*/ 0 w 330041"/>
              <a:gd name="connsiteY6" fmla="*/ 347424 h 700630"/>
              <a:gd name="connsiteX7" fmla="*/ 0 w 330041"/>
              <a:gd name="connsiteY7" fmla="*/ 0 h 700630"/>
              <a:gd name="connsiteX8" fmla="*/ 5791 w 330041"/>
              <a:gd name="connsiteY8" fmla="*/ 0 h 70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041" h="700630">
                <a:moveTo>
                  <a:pt x="5791" y="0"/>
                </a:moveTo>
                <a:lnTo>
                  <a:pt x="330041" y="0"/>
                </a:lnTo>
                <a:lnTo>
                  <a:pt x="330041" y="364798"/>
                </a:lnTo>
                <a:cubicBezTo>
                  <a:pt x="312677" y="515341"/>
                  <a:pt x="237392" y="625354"/>
                  <a:pt x="104223" y="700630"/>
                </a:cubicBezTo>
                <a:lnTo>
                  <a:pt x="11573" y="619573"/>
                </a:lnTo>
                <a:cubicBezTo>
                  <a:pt x="121587" y="561661"/>
                  <a:pt x="173698" y="469011"/>
                  <a:pt x="173698" y="347424"/>
                </a:cubicBezTo>
                <a:lnTo>
                  <a:pt x="0" y="347424"/>
                </a:lnTo>
                <a:lnTo>
                  <a:pt x="0" y="0"/>
                </a:lnTo>
                <a:lnTo>
                  <a:pt x="5791" y="0"/>
                </a:lnTo>
                <a:close/>
              </a:path>
            </a:pathLst>
          </a:custGeom>
          <a:noFill/>
          <a:ln w="1860" cap="flat">
            <a:solidFill>
              <a:schemeClr val="accent1">
                <a:lumMod val="20000"/>
                <a:lumOff val="80000"/>
              </a:schemeClr>
            </a:solidFill>
            <a:prstDash val="solid"/>
            <a:miter/>
          </a:ln>
        </p:spPr>
        <p:txBody>
          <a:bodyPr rtlCol="0" anchor="ctr"/>
          <a:lstStyle/>
          <a:p>
            <a:endParaRPr lang="zh-CN" altLang="en-US"/>
          </a:p>
        </p:txBody>
      </p:sp>
      <p:grpSp>
        <p:nvGrpSpPr>
          <p:cNvPr id="9" name="组合 8">
            <a:extLst>
              <a:ext uri="{FF2B5EF4-FFF2-40B4-BE49-F238E27FC236}">
                <a16:creationId xmlns:a16="http://schemas.microsoft.com/office/drawing/2014/main" id="{C68D1DF2-27ED-4937-8A87-2EF92B731065}"/>
              </a:ext>
            </a:extLst>
          </p:cNvPr>
          <p:cNvGrpSpPr/>
          <p:nvPr/>
        </p:nvGrpSpPr>
        <p:grpSpPr>
          <a:xfrm>
            <a:off x="1407653" y="2145505"/>
            <a:ext cx="962956" cy="1141922"/>
            <a:chOff x="1882367" y="1819725"/>
            <a:chExt cx="1130014" cy="1340028"/>
          </a:xfrm>
        </p:grpSpPr>
        <p:sp>
          <p:nvSpPr>
            <p:cNvPr id="24" name="图形 20">
              <a:extLst>
                <a:ext uri="{FF2B5EF4-FFF2-40B4-BE49-F238E27FC236}">
                  <a16:creationId xmlns:a16="http://schemas.microsoft.com/office/drawing/2014/main" id="{D823DA85-9C50-4528-86BD-E4BDE0C864F2}"/>
                </a:ext>
              </a:extLst>
            </p:cNvPr>
            <p:cNvSpPr/>
            <p:nvPr/>
          </p:nvSpPr>
          <p:spPr>
            <a:xfrm rot="10800000">
              <a:off x="2693088" y="2060960"/>
              <a:ext cx="319293" cy="677814"/>
            </a:xfrm>
            <a:custGeom>
              <a:avLst/>
              <a:gdLst>
                <a:gd name="connsiteX0" fmla="*/ 5791 w 330041"/>
                <a:gd name="connsiteY0" fmla="*/ 0 h 700630"/>
                <a:gd name="connsiteX1" fmla="*/ 330041 w 330041"/>
                <a:gd name="connsiteY1" fmla="*/ 0 h 700630"/>
                <a:gd name="connsiteX2" fmla="*/ 330041 w 330041"/>
                <a:gd name="connsiteY2" fmla="*/ 364798 h 700630"/>
                <a:gd name="connsiteX3" fmla="*/ 104223 w 330041"/>
                <a:gd name="connsiteY3" fmla="*/ 700630 h 700630"/>
                <a:gd name="connsiteX4" fmla="*/ 11573 w 330041"/>
                <a:gd name="connsiteY4" fmla="*/ 619573 h 700630"/>
                <a:gd name="connsiteX5" fmla="*/ 173698 w 330041"/>
                <a:gd name="connsiteY5" fmla="*/ 347424 h 700630"/>
                <a:gd name="connsiteX6" fmla="*/ 0 w 330041"/>
                <a:gd name="connsiteY6" fmla="*/ 347424 h 700630"/>
                <a:gd name="connsiteX7" fmla="*/ 0 w 330041"/>
                <a:gd name="connsiteY7" fmla="*/ 0 h 700630"/>
                <a:gd name="connsiteX8" fmla="*/ 5791 w 330041"/>
                <a:gd name="connsiteY8" fmla="*/ 0 h 70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041" h="700630">
                  <a:moveTo>
                    <a:pt x="5791" y="0"/>
                  </a:moveTo>
                  <a:lnTo>
                    <a:pt x="330041" y="0"/>
                  </a:lnTo>
                  <a:lnTo>
                    <a:pt x="330041" y="364798"/>
                  </a:lnTo>
                  <a:cubicBezTo>
                    <a:pt x="312677" y="515341"/>
                    <a:pt x="237392" y="625354"/>
                    <a:pt x="104223" y="700630"/>
                  </a:cubicBezTo>
                  <a:lnTo>
                    <a:pt x="11573" y="619573"/>
                  </a:lnTo>
                  <a:cubicBezTo>
                    <a:pt x="121587" y="561661"/>
                    <a:pt x="173698" y="469011"/>
                    <a:pt x="173698" y="347424"/>
                  </a:cubicBezTo>
                  <a:lnTo>
                    <a:pt x="0" y="347424"/>
                  </a:lnTo>
                  <a:lnTo>
                    <a:pt x="0" y="0"/>
                  </a:lnTo>
                  <a:lnTo>
                    <a:pt x="5791" y="0"/>
                  </a:lnTo>
                  <a:close/>
                </a:path>
              </a:pathLst>
            </a:custGeom>
            <a:solidFill>
              <a:schemeClr val="accent1">
                <a:lumMod val="20000"/>
                <a:lumOff val="80000"/>
              </a:schemeClr>
            </a:solidFill>
            <a:ln w="1860" cap="flat">
              <a:noFill/>
              <a:prstDash val="solid"/>
              <a:miter/>
            </a:ln>
          </p:spPr>
          <p:txBody>
            <a:bodyPr rtlCol="0" anchor="ctr"/>
            <a:lstStyle/>
            <a:p>
              <a:endParaRPr lang="zh-CN" altLang="en-US"/>
            </a:p>
          </p:txBody>
        </p:sp>
        <p:sp>
          <p:nvSpPr>
            <p:cNvPr id="25" name="图形 20">
              <a:extLst>
                <a:ext uri="{FF2B5EF4-FFF2-40B4-BE49-F238E27FC236}">
                  <a16:creationId xmlns:a16="http://schemas.microsoft.com/office/drawing/2014/main" id="{4D46B8B2-1340-4B2D-A5E0-FE31341F51FB}"/>
                </a:ext>
              </a:extLst>
            </p:cNvPr>
            <p:cNvSpPr/>
            <p:nvPr/>
          </p:nvSpPr>
          <p:spPr>
            <a:xfrm rot="10800000">
              <a:off x="1882367" y="1819725"/>
              <a:ext cx="631236" cy="1340028"/>
            </a:xfrm>
            <a:custGeom>
              <a:avLst/>
              <a:gdLst>
                <a:gd name="connsiteX0" fmla="*/ 5791 w 330041"/>
                <a:gd name="connsiteY0" fmla="*/ 0 h 700630"/>
                <a:gd name="connsiteX1" fmla="*/ 330041 w 330041"/>
                <a:gd name="connsiteY1" fmla="*/ 0 h 700630"/>
                <a:gd name="connsiteX2" fmla="*/ 330041 w 330041"/>
                <a:gd name="connsiteY2" fmla="*/ 364798 h 700630"/>
                <a:gd name="connsiteX3" fmla="*/ 104223 w 330041"/>
                <a:gd name="connsiteY3" fmla="*/ 700630 h 700630"/>
                <a:gd name="connsiteX4" fmla="*/ 11573 w 330041"/>
                <a:gd name="connsiteY4" fmla="*/ 619573 h 700630"/>
                <a:gd name="connsiteX5" fmla="*/ 173698 w 330041"/>
                <a:gd name="connsiteY5" fmla="*/ 347424 h 700630"/>
                <a:gd name="connsiteX6" fmla="*/ 0 w 330041"/>
                <a:gd name="connsiteY6" fmla="*/ 347424 h 700630"/>
                <a:gd name="connsiteX7" fmla="*/ 0 w 330041"/>
                <a:gd name="connsiteY7" fmla="*/ 0 h 700630"/>
                <a:gd name="connsiteX8" fmla="*/ 5791 w 330041"/>
                <a:gd name="connsiteY8" fmla="*/ 0 h 70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041" h="700630">
                  <a:moveTo>
                    <a:pt x="5791" y="0"/>
                  </a:moveTo>
                  <a:lnTo>
                    <a:pt x="330041" y="0"/>
                  </a:lnTo>
                  <a:lnTo>
                    <a:pt x="330041" y="364798"/>
                  </a:lnTo>
                  <a:cubicBezTo>
                    <a:pt x="312677" y="515341"/>
                    <a:pt x="237392" y="625354"/>
                    <a:pt x="104223" y="700630"/>
                  </a:cubicBezTo>
                  <a:lnTo>
                    <a:pt x="11573" y="619573"/>
                  </a:lnTo>
                  <a:cubicBezTo>
                    <a:pt x="121587" y="561661"/>
                    <a:pt x="173698" y="469011"/>
                    <a:pt x="173698" y="347424"/>
                  </a:cubicBezTo>
                  <a:lnTo>
                    <a:pt x="0" y="347424"/>
                  </a:lnTo>
                  <a:lnTo>
                    <a:pt x="0" y="0"/>
                  </a:lnTo>
                  <a:lnTo>
                    <a:pt x="5791" y="0"/>
                  </a:lnTo>
                  <a:close/>
                </a:path>
              </a:pathLst>
            </a:custGeom>
            <a:solidFill>
              <a:schemeClr val="accent1">
                <a:lumMod val="20000"/>
                <a:lumOff val="80000"/>
              </a:schemeClr>
            </a:solidFill>
            <a:ln w="1860" cap="flat">
              <a:noFill/>
              <a:prstDash val="solid"/>
              <a:miter/>
            </a:ln>
          </p:spPr>
          <p:txBody>
            <a:bodyPr rtlCol="0" anchor="ctr"/>
            <a:lstStyle/>
            <a:p>
              <a:endParaRPr lang="zh-CN" altLang="en-US"/>
            </a:p>
          </p:txBody>
        </p:sp>
      </p:grpSp>
      <p:sp>
        <p:nvSpPr>
          <p:cNvPr id="6" name="文本框 5">
            <a:extLst>
              <a:ext uri="{FF2B5EF4-FFF2-40B4-BE49-F238E27FC236}">
                <a16:creationId xmlns:a16="http://schemas.microsoft.com/office/drawing/2014/main" id="{AFFF669F-16B1-42BF-9E64-8CF8C3FB0233}"/>
              </a:ext>
            </a:extLst>
          </p:cNvPr>
          <p:cNvSpPr txBox="1"/>
          <p:nvPr/>
        </p:nvSpPr>
        <p:spPr>
          <a:xfrm>
            <a:off x="2005696" y="3192945"/>
            <a:ext cx="8205180" cy="1857753"/>
          </a:xfrm>
          <a:prstGeom prst="rect">
            <a:avLst/>
          </a:prstGeom>
          <a:noFill/>
        </p:spPr>
        <p:txBody>
          <a:bodyPr wrap="square" rtlCol="0">
            <a:noAutofit/>
          </a:bodyPr>
          <a:lstStyle/>
          <a:p>
            <a:pPr>
              <a:lnSpc>
                <a:spcPct val="130000"/>
              </a:lnSpc>
              <a:defRPr/>
            </a:pPr>
            <a:r>
              <a:rPr kumimoji="0" lang="zh-CN" altLang="en-US" sz="18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请在此输入有关于</a:t>
            </a:r>
            <a:r>
              <a:rPr lang="zh-CN" altLang="en-US" sz="1800" dirty="0">
                <a:solidFill>
                  <a:prstClr val="white">
                    <a:lumMod val="50000"/>
                  </a:prstClr>
                </a:solidFill>
                <a:latin typeface="微软雅黑" panose="020B0503020204020204" pitchFamily="34" charset="-122"/>
                <a:ea typeface="微软雅黑" panose="020B0503020204020204" pitchFamily="34" charset="-122"/>
              </a:rPr>
              <a:t>运营宗旨</a:t>
            </a:r>
            <a:r>
              <a:rPr kumimoji="0" lang="zh-CN" altLang="en-US" sz="18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的相关说明，以便于观众更好的理解，输入文字时可以直接复制，粘贴时请选择右键只保留文本。请在此输入有关于</a:t>
            </a:r>
            <a:r>
              <a:rPr lang="zh-CN" altLang="en-US" sz="1800" dirty="0">
                <a:solidFill>
                  <a:prstClr val="white">
                    <a:lumMod val="50000"/>
                  </a:prstClr>
                </a:solidFill>
                <a:latin typeface="微软雅黑" panose="020B0503020204020204" pitchFamily="34" charset="-122"/>
                <a:ea typeface="微软雅黑" panose="020B0503020204020204" pitchFamily="34" charset="-122"/>
              </a:rPr>
              <a:t>运营宗旨</a:t>
            </a:r>
            <a:r>
              <a:rPr kumimoji="0" lang="zh-CN" altLang="en-US" sz="18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的相关说明，以便于观众更好的理解，输入文字时可以直接复制，粘贴时请选择右键只保留文本。请在此输入有关于</a:t>
            </a:r>
            <a:r>
              <a:rPr lang="zh-CN" altLang="en-US" sz="1800" dirty="0">
                <a:solidFill>
                  <a:prstClr val="white">
                    <a:lumMod val="50000"/>
                  </a:prstClr>
                </a:solidFill>
                <a:latin typeface="微软雅黑" panose="020B0503020204020204" pitchFamily="34" charset="-122"/>
                <a:ea typeface="微软雅黑" panose="020B0503020204020204" pitchFamily="34" charset="-122"/>
              </a:rPr>
              <a:t>运营宗旨</a:t>
            </a:r>
            <a:r>
              <a:rPr kumimoji="0" lang="zh-CN" altLang="en-US" sz="18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rPr>
              <a:t>的相关说明，以便于观众更好的理解，输入文字时可以直接复制，粘贴时请选择右键只保留文本。</a:t>
            </a:r>
            <a:endParaRPr kumimoji="0" lang="en-US" altLang="zh-CN" sz="1800" b="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cs"/>
            </a:endParaRPr>
          </a:p>
        </p:txBody>
      </p:sp>
      <p:sp>
        <p:nvSpPr>
          <p:cNvPr id="3" name="文本占位符 2">
            <a:extLst>
              <a:ext uri="{FF2B5EF4-FFF2-40B4-BE49-F238E27FC236}">
                <a16:creationId xmlns:a16="http://schemas.microsoft.com/office/drawing/2014/main" id="{C5E584FC-E16C-45C8-84D7-857BDD1D2CC1}"/>
              </a:ext>
            </a:extLst>
          </p:cNvPr>
          <p:cNvSpPr>
            <a:spLocks noGrp="1"/>
          </p:cNvSpPr>
          <p:nvPr>
            <p:ph type="body" sz="quarter" idx="10"/>
          </p:nvPr>
        </p:nvSpPr>
        <p:spPr/>
        <p:txBody>
          <a:bodyPr/>
          <a:lstStyle/>
          <a:p>
            <a:r>
              <a:rPr lang="zh-CN" altLang="en-US" dirty="0"/>
              <a:t>运营宗旨</a:t>
            </a:r>
          </a:p>
        </p:txBody>
      </p:sp>
      <p:sp>
        <p:nvSpPr>
          <p:cNvPr id="19" name="文本框 18">
            <a:extLst>
              <a:ext uri="{FF2B5EF4-FFF2-40B4-BE49-F238E27FC236}">
                <a16:creationId xmlns:a16="http://schemas.microsoft.com/office/drawing/2014/main" id="{74A12483-ABBC-451D-9A76-AF8C1B906289}"/>
              </a:ext>
            </a:extLst>
          </p:cNvPr>
          <p:cNvSpPr txBox="1"/>
          <p:nvPr/>
        </p:nvSpPr>
        <p:spPr>
          <a:xfrm>
            <a:off x="4628289" y="2454856"/>
            <a:ext cx="2935419" cy="523220"/>
          </a:xfrm>
          <a:prstGeom prst="rect">
            <a:avLst/>
          </a:prstGeom>
          <a:noFill/>
        </p:spPr>
        <p:txBody>
          <a:bodyPr wrap="none" rtlCol="0">
            <a:noAutofit/>
          </a:bodyPr>
          <a:lstStyle/>
          <a:p>
            <a:r>
              <a:rPr lang="zh-CN" altLang="en-US" sz="2800" b="1" dirty="0">
                <a:latin typeface="微软雅黑" panose="020B0503020204020204" pitchFamily="34" charset="-122"/>
                <a:ea typeface="微软雅黑" panose="020B0503020204020204" pitchFamily="34" charset="-122"/>
              </a:rPr>
              <a:t>共建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共享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共赢</a:t>
            </a:r>
          </a:p>
        </p:txBody>
      </p:sp>
    </p:spTree>
    <p:extLst>
      <p:ext uri="{BB962C8B-B14F-4D97-AF65-F5344CB8AC3E}">
        <p14:creationId xmlns:p14="http://schemas.microsoft.com/office/powerpoint/2010/main" val="328499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4E008057-AB8A-4B40-9287-F50382261A52}"/>
              </a:ext>
            </a:extLst>
          </p:cNvPr>
          <p:cNvSpPr/>
          <p:nvPr/>
        </p:nvSpPr>
        <p:spPr>
          <a:xfrm>
            <a:off x="852639" y="1534489"/>
            <a:ext cx="3180862" cy="430781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928D334C-D528-47EE-9FF0-26A5A678C13E}"/>
              </a:ext>
            </a:extLst>
          </p:cNvPr>
          <p:cNvSpPr/>
          <p:nvPr/>
        </p:nvSpPr>
        <p:spPr>
          <a:xfrm>
            <a:off x="4485109" y="1545555"/>
            <a:ext cx="3180862" cy="430781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0D6AB885-848E-4B2A-BE0E-360385EDB7F9}"/>
              </a:ext>
            </a:extLst>
          </p:cNvPr>
          <p:cNvSpPr/>
          <p:nvPr/>
        </p:nvSpPr>
        <p:spPr>
          <a:xfrm>
            <a:off x="8117579" y="1534489"/>
            <a:ext cx="3180862" cy="430781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8C90742C-8113-4C76-95C3-2D5CEBC76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982" y="2314203"/>
            <a:ext cx="2820176" cy="1885143"/>
          </a:xfrm>
          <a:prstGeom prst="rect">
            <a:avLst/>
          </a:prstGeom>
        </p:spPr>
      </p:pic>
      <p:pic>
        <p:nvPicPr>
          <p:cNvPr id="20" name="图片 19">
            <a:extLst>
              <a:ext uri="{FF2B5EF4-FFF2-40B4-BE49-F238E27FC236}">
                <a16:creationId xmlns:a16="http://schemas.microsoft.com/office/drawing/2014/main" id="{B0E72FFF-6C72-4D3A-8396-735F211AB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683" y="2314203"/>
            <a:ext cx="2827715" cy="1885143"/>
          </a:xfrm>
          <a:prstGeom prst="rect">
            <a:avLst/>
          </a:prstGeom>
        </p:spPr>
      </p:pic>
      <p:sp>
        <p:nvSpPr>
          <p:cNvPr id="22" name="文本框 21">
            <a:extLst>
              <a:ext uri="{FF2B5EF4-FFF2-40B4-BE49-F238E27FC236}">
                <a16:creationId xmlns:a16="http://schemas.microsoft.com/office/drawing/2014/main" id="{142A8DBA-6F28-4C9D-9079-790A05717620}"/>
              </a:ext>
            </a:extLst>
          </p:cNvPr>
          <p:cNvSpPr txBox="1"/>
          <p:nvPr/>
        </p:nvSpPr>
        <p:spPr>
          <a:xfrm>
            <a:off x="1709536" y="1724291"/>
            <a:ext cx="1467068" cy="400110"/>
          </a:xfrm>
          <a:prstGeom prst="rect">
            <a:avLst/>
          </a:prstGeom>
          <a:noFill/>
        </p:spPr>
        <p:txBody>
          <a:bodyPr wrap="none" rtlCol="0">
            <a:no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股东合作制</a:t>
            </a:r>
          </a:p>
        </p:txBody>
      </p:sp>
      <p:sp>
        <p:nvSpPr>
          <p:cNvPr id="24" name="文本框 23">
            <a:extLst>
              <a:ext uri="{FF2B5EF4-FFF2-40B4-BE49-F238E27FC236}">
                <a16:creationId xmlns:a16="http://schemas.microsoft.com/office/drawing/2014/main" id="{82096E30-1A9E-43CD-9F45-C44ABB42C496}"/>
              </a:ext>
            </a:extLst>
          </p:cNvPr>
          <p:cNvSpPr txBox="1"/>
          <p:nvPr/>
        </p:nvSpPr>
        <p:spPr>
          <a:xfrm>
            <a:off x="1121562" y="4338730"/>
            <a:ext cx="2643017" cy="1089144"/>
          </a:xfrm>
          <a:prstGeom prst="rect">
            <a:avLst/>
          </a:prstGeom>
          <a:noFill/>
        </p:spPr>
        <p:txBody>
          <a:bodyPr wrap="square" rtlCol="0">
            <a:noAutofit/>
          </a:bodyPr>
          <a:lstStyle/>
          <a:p>
            <a:pPr algn="dist">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请输入段落文字请输入段落文字请输入段落文字请输入段落文字请输入段落文字</a:t>
            </a:r>
          </a:p>
        </p:txBody>
      </p:sp>
      <p:sp>
        <p:nvSpPr>
          <p:cNvPr id="25" name="文本框 24">
            <a:extLst>
              <a:ext uri="{FF2B5EF4-FFF2-40B4-BE49-F238E27FC236}">
                <a16:creationId xmlns:a16="http://schemas.microsoft.com/office/drawing/2014/main" id="{CDBC484C-B775-4E86-B5B0-D207FD46ADA3}"/>
              </a:ext>
            </a:extLst>
          </p:cNvPr>
          <p:cNvSpPr txBox="1"/>
          <p:nvPr/>
        </p:nvSpPr>
        <p:spPr>
          <a:xfrm>
            <a:off x="5342006" y="1724291"/>
            <a:ext cx="1467068" cy="400110"/>
          </a:xfrm>
          <a:prstGeom prst="rect">
            <a:avLst/>
          </a:prstGeom>
          <a:noFill/>
        </p:spPr>
        <p:txBody>
          <a:bodyPr wrap="none" rtlCol="0">
            <a:no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战略联盟制</a:t>
            </a:r>
          </a:p>
        </p:txBody>
      </p:sp>
      <p:sp>
        <p:nvSpPr>
          <p:cNvPr id="26" name="文本框 25">
            <a:extLst>
              <a:ext uri="{FF2B5EF4-FFF2-40B4-BE49-F238E27FC236}">
                <a16:creationId xmlns:a16="http://schemas.microsoft.com/office/drawing/2014/main" id="{96DEA7A6-BF5F-40F4-ACD0-C9B65B8A40E0}"/>
              </a:ext>
            </a:extLst>
          </p:cNvPr>
          <p:cNvSpPr txBox="1"/>
          <p:nvPr/>
        </p:nvSpPr>
        <p:spPr>
          <a:xfrm>
            <a:off x="8974476" y="1713225"/>
            <a:ext cx="1467068" cy="400110"/>
          </a:xfrm>
          <a:prstGeom prst="rect">
            <a:avLst/>
          </a:prstGeom>
          <a:noFill/>
        </p:spPr>
        <p:txBody>
          <a:bodyPr wrap="none" rtlCol="0">
            <a:no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业务外包制</a:t>
            </a:r>
          </a:p>
        </p:txBody>
      </p:sp>
      <p:sp>
        <p:nvSpPr>
          <p:cNvPr id="27" name="文本框 26">
            <a:extLst>
              <a:ext uri="{FF2B5EF4-FFF2-40B4-BE49-F238E27FC236}">
                <a16:creationId xmlns:a16="http://schemas.microsoft.com/office/drawing/2014/main" id="{2608CE80-4FE4-46A1-9E09-E0518011D542}"/>
              </a:ext>
            </a:extLst>
          </p:cNvPr>
          <p:cNvSpPr txBox="1"/>
          <p:nvPr/>
        </p:nvSpPr>
        <p:spPr>
          <a:xfrm>
            <a:off x="4754032" y="4338730"/>
            <a:ext cx="2643017" cy="1089144"/>
          </a:xfrm>
          <a:prstGeom prst="rect">
            <a:avLst/>
          </a:prstGeom>
          <a:noFill/>
        </p:spPr>
        <p:txBody>
          <a:bodyPr wrap="square" rtlCol="0">
            <a:noAutofit/>
          </a:bodyPr>
          <a:lstStyle/>
          <a:p>
            <a:pPr algn="dist">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请输入段落文字请输入段落文字请输入段落文字请输入段落文字请输入段落文字</a:t>
            </a:r>
          </a:p>
        </p:txBody>
      </p:sp>
      <p:pic>
        <p:nvPicPr>
          <p:cNvPr id="28" name="图片 27">
            <a:extLst>
              <a:ext uri="{FF2B5EF4-FFF2-40B4-BE49-F238E27FC236}">
                <a16:creationId xmlns:a16="http://schemas.microsoft.com/office/drawing/2014/main" id="{DAC9D5EE-CD62-4C2E-AECE-F6168E81D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153" y="2303137"/>
            <a:ext cx="2827715" cy="1885143"/>
          </a:xfrm>
          <a:prstGeom prst="rect">
            <a:avLst/>
          </a:prstGeom>
        </p:spPr>
      </p:pic>
      <p:sp>
        <p:nvSpPr>
          <p:cNvPr id="29" name="文本框 28">
            <a:extLst>
              <a:ext uri="{FF2B5EF4-FFF2-40B4-BE49-F238E27FC236}">
                <a16:creationId xmlns:a16="http://schemas.microsoft.com/office/drawing/2014/main" id="{35688A7A-F65A-42A7-830C-0346C410EC2C}"/>
              </a:ext>
            </a:extLst>
          </p:cNvPr>
          <p:cNvSpPr txBox="1"/>
          <p:nvPr/>
        </p:nvSpPr>
        <p:spPr>
          <a:xfrm>
            <a:off x="8386502" y="4327664"/>
            <a:ext cx="2643017" cy="1089144"/>
          </a:xfrm>
          <a:prstGeom prst="rect">
            <a:avLst/>
          </a:prstGeom>
          <a:noFill/>
        </p:spPr>
        <p:txBody>
          <a:bodyPr wrap="square" rtlCol="0">
            <a:noAutofit/>
          </a:bodyPr>
          <a:lstStyle/>
          <a:p>
            <a:pPr algn="dist">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请输入段落文字请输入段落文字请输入段落文字请输入段落文字请输入段落文字</a:t>
            </a:r>
          </a:p>
        </p:txBody>
      </p:sp>
      <p:sp>
        <p:nvSpPr>
          <p:cNvPr id="3" name="文本占位符 2">
            <a:extLst>
              <a:ext uri="{FF2B5EF4-FFF2-40B4-BE49-F238E27FC236}">
                <a16:creationId xmlns:a16="http://schemas.microsoft.com/office/drawing/2014/main" id="{05E2E5A0-FF2B-44FE-9C3B-DC82EA7754BB}"/>
              </a:ext>
            </a:extLst>
          </p:cNvPr>
          <p:cNvSpPr>
            <a:spLocks noGrp="1"/>
          </p:cNvSpPr>
          <p:nvPr>
            <p:ph type="body" sz="quarter" idx="10"/>
          </p:nvPr>
        </p:nvSpPr>
        <p:spPr/>
        <p:txBody>
          <a:bodyPr/>
          <a:lstStyle/>
          <a:p>
            <a:r>
              <a:rPr lang="zh-CN" altLang="en-US" dirty="0"/>
              <a:t>合作方式</a:t>
            </a:r>
          </a:p>
        </p:txBody>
      </p:sp>
    </p:spTree>
    <p:extLst>
      <p:ext uri="{BB962C8B-B14F-4D97-AF65-F5344CB8AC3E}">
        <p14:creationId xmlns:p14="http://schemas.microsoft.com/office/powerpoint/2010/main" val="861443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928D334C-D528-47EE-9FF0-26A5A678C13E}"/>
              </a:ext>
            </a:extLst>
          </p:cNvPr>
          <p:cNvSpPr/>
          <p:nvPr/>
        </p:nvSpPr>
        <p:spPr>
          <a:xfrm>
            <a:off x="1062387" y="1853333"/>
            <a:ext cx="4839981" cy="177886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a16="http://schemas.microsoft.com/office/drawing/2014/main" id="{EECF1847-0324-4BEA-90C0-9C0686504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73" r="16471"/>
          <a:stretch/>
        </p:blipFill>
        <p:spPr>
          <a:xfrm>
            <a:off x="1292882" y="2036424"/>
            <a:ext cx="1482633" cy="1412685"/>
          </a:xfrm>
          <a:prstGeom prst="rect">
            <a:avLst/>
          </a:prstGeom>
        </p:spPr>
      </p:pic>
      <p:sp>
        <p:nvSpPr>
          <p:cNvPr id="5" name="文本框 4">
            <a:extLst>
              <a:ext uri="{FF2B5EF4-FFF2-40B4-BE49-F238E27FC236}">
                <a16:creationId xmlns:a16="http://schemas.microsoft.com/office/drawing/2014/main" id="{A3CF9878-09E5-482C-AB63-B80A65C0CB63}"/>
              </a:ext>
            </a:extLst>
          </p:cNvPr>
          <p:cNvSpPr txBox="1"/>
          <p:nvPr/>
        </p:nvSpPr>
        <p:spPr>
          <a:xfrm>
            <a:off x="2918446" y="2061275"/>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人员培训</a:t>
            </a:r>
          </a:p>
        </p:txBody>
      </p:sp>
      <p:sp>
        <p:nvSpPr>
          <p:cNvPr id="7" name="文本框 6">
            <a:extLst>
              <a:ext uri="{FF2B5EF4-FFF2-40B4-BE49-F238E27FC236}">
                <a16:creationId xmlns:a16="http://schemas.microsoft.com/office/drawing/2014/main" id="{28003118-885B-4D9B-8666-24324C1F60C8}"/>
              </a:ext>
            </a:extLst>
          </p:cNvPr>
          <p:cNvSpPr txBox="1"/>
          <p:nvPr/>
        </p:nvSpPr>
        <p:spPr>
          <a:xfrm>
            <a:off x="2918446" y="2461385"/>
            <a:ext cx="2983922" cy="1021433"/>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
        <p:nvSpPr>
          <p:cNvPr id="8" name="文本占位符 7">
            <a:extLst>
              <a:ext uri="{FF2B5EF4-FFF2-40B4-BE49-F238E27FC236}">
                <a16:creationId xmlns:a16="http://schemas.microsoft.com/office/drawing/2014/main" id="{0A66F767-7D25-467B-ADE7-90AA3319442E}"/>
              </a:ext>
            </a:extLst>
          </p:cNvPr>
          <p:cNvSpPr>
            <a:spLocks noGrp="1"/>
          </p:cNvSpPr>
          <p:nvPr>
            <p:ph type="body" sz="quarter" idx="10"/>
          </p:nvPr>
        </p:nvSpPr>
        <p:spPr/>
        <p:txBody>
          <a:bodyPr/>
          <a:lstStyle/>
          <a:p>
            <a:r>
              <a:rPr lang="zh-CN" altLang="en-US" dirty="0"/>
              <a:t>加盟方式</a:t>
            </a:r>
          </a:p>
        </p:txBody>
      </p:sp>
      <p:sp>
        <p:nvSpPr>
          <p:cNvPr id="30" name="矩形: 圆角 29">
            <a:extLst>
              <a:ext uri="{FF2B5EF4-FFF2-40B4-BE49-F238E27FC236}">
                <a16:creationId xmlns:a16="http://schemas.microsoft.com/office/drawing/2014/main" id="{532486CF-98CA-4327-8F9C-C2A88FA0391A}"/>
              </a:ext>
            </a:extLst>
          </p:cNvPr>
          <p:cNvSpPr/>
          <p:nvPr/>
        </p:nvSpPr>
        <p:spPr>
          <a:xfrm>
            <a:off x="6259818" y="1853333"/>
            <a:ext cx="4839981" cy="177886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a:extLst>
              <a:ext uri="{FF2B5EF4-FFF2-40B4-BE49-F238E27FC236}">
                <a16:creationId xmlns:a16="http://schemas.microsoft.com/office/drawing/2014/main" id="{63F1CDAC-B48D-4178-A757-74400882A6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73" r="16471"/>
          <a:stretch/>
        </p:blipFill>
        <p:spPr>
          <a:xfrm>
            <a:off x="6490313" y="2036424"/>
            <a:ext cx="1482633" cy="1412685"/>
          </a:xfrm>
          <a:prstGeom prst="rect">
            <a:avLst/>
          </a:prstGeom>
        </p:spPr>
      </p:pic>
      <p:sp>
        <p:nvSpPr>
          <p:cNvPr id="35" name="文本框 34">
            <a:extLst>
              <a:ext uri="{FF2B5EF4-FFF2-40B4-BE49-F238E27FC236}">
                <a16:creationId xmlns:a16="http://schemas.microsoft.com/office/drawing/2014/main" id="{CDC80C67-8B8A-44F3-8D5C-084F22AD855A}"/>
              </a:ext>
            </a:extLst>
          </p:cNvPr>
          <p:cNvSpPr txBox="1"/>
          <p:nvPr/>
        </p:nvSpPr>
        <p:spPr>
          <a:xfrm>
            <a:off x="8115877" y="2061275"/>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组织结构</a:t>
            </a:r>
          </a:p>
        </p:txBody>
      </p:sp>
      <p:sp>
        <p:nvSpPr>
          <p:cNvPr id="36" name="文本框 35">
            <a:extLst>
              <a:ext uri="{FF2B5EF4-FFF2-40B4-BE49-F238E27FC236}">
                <a16:creationId xmlns:a16="http://schemas.microsoft.com/office/drawing/2014/main" id="{3301E4DD-2154-49F2-BE2F-CE1AB50A82B2}"/>
              </a:ext>
            </a:extLst>
          </p:cNvPr>
          <p:cNvSpPr txBox="1"/>
          <p:nvPr/>
        </p:nvSpPr>
        <p:spPr>
          <a:xfrm>
            <a:off x="8115877" y="2461385"/>
            <a:ext cx="2983922" cy="1021433"/>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
        <p:nvSpPr>
          <p:cNvPr id="43" name="矩形: 圆角 42">
            <a:extLst>
              <a:ext uri="{FF2B5EF4-FFF2-40B4-BE49-F238E27FC236}">
                <a16:creationId xmlns:a16="http://schemas.microsoft.com/office/drawing/2014/main" id="{1FD04DF2-EFD4-4AE4-ADC1-56C062EF9EEE}"/>
              </a:ext>
            </a:extLst>
          </p:cNvPr>
          <p:cNvSpPr/>
          <p:nvPr/>
        </p:nvSpPr>
        <p:spPr>
          <a:xfrm>
            <a:off x="1062387" y="3886199"/>
            <a:ext cx="4839981" cy="177886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a:extLst>
              <a:ext uri="{FF2B5EF4-FFF2-40B4-BE49-F238E27FC236}">
                <a16:creationId xmlns:a16="http://schemas.microsoft.com/office/drawing/2014/main" id="{86727507-A675-4549-8022-6F69475C16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73" r="16471"/>
          <a:stretch/>
        </p:blipFill>
        <p:spPr>
          <a:xfrm>
            <a:off x="1292882" y="4069290"/>
            <a:ext cx="1482633" cy="1412685"/>
          </a:xfrm>
          <a:prstGeom prst="rect">
            <a:avLst/>
          </a:prstGeom>
        </p:spPr>
      </p:pic>
      <p:sp>
        <p:nvSpPr>
          <p:cNvPr id="45" name="文本框 44">
            <a:extLst>
              <a:ext uri="{FF2B5EF4-FFF2-40B4-BE49-F238E27FC236}">
                <a16:creationId xmlns:a16="http://schemas.microsoft.com/office/drawing/2014/main" id="{A2C01273-1C14-46B8-9192-A13A2D20A6B5}"/>
              </a:ext>
            </a:extLst>
          </p:cNvPr>
          <p:cNvSpPr txBox="1"/>
          <p:nvPr/>
        </p:nvSpPr>
        <p:spPr>
          <a:xfrm>
            <a:off x="2918446" y="4094141"/>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经营管理</a:t>
            </a:r>
          </a:p>
        </p:txBody>
      </p:sp>
      <p:sp>
        <p:nvSpPr>
          <p:cNvPr id="46" name="文本框 45">
            <a:extLst>
              <a:ext uri="{FF2B5EF4-FFF2-40B4-BE49-F238E27FC236}">
                <a16:creationId xmlns:a16="http://schemas.microsoft.com/office/drawing/2014/main" id="{020D4A55-4851-4536-B480-976944B770ED}"/>
              </a:ext>
            </a:extLst>
          </p:cNvPr>
          <p:cNvSpPr txBox="1"/>
          <p:nvPr/>
        </p:nvSpPr>
        <p:spPr>
          <a:xfrm>
            <a:off x="2918446" y="4494251"/>
            <a:ext cx="2983922" cy="1021433"/>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
        <p:nvSpPr>
          <p:cNvPr id="47" name="矩形: 圆角 46">
            <a:extLst>
              <a:ext uri="{FF2B5EF4-FFF2-40B4-BE49-F238E27FC236}">
                <a16:creationId xmlns:a16="http://schemas.microsoft.com/office/drawing/2014/main" id="{33AAD250-52BD-4051-8275-8D7AC182EEFC}"/>
              </a:ext>
            </a:extLst>
          </p:cNvPr>
          <p:cNvSpPr/>
          <p:nvPr/>
        </p:nvSpPr>
        <p:spPr>
          <a:xfrm>
            <a:off x="6259818" y="3886199"/>
            <a:ext cx="4839981" cy="1778868"/>
          </a:xfrm>
          <a:prstGeom prst="roundRect">
            <a:avLst>
              <a:gd name="adj" fmla="val 5035"/>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a:extLst>
              <a:ext uri="{FF2B5EF4-FFF2-40B4-BE49-F238E27FC236}">
                <a16:creationId xmlns:a16="http://schemas.microsoft.com/office/drawing/2014/main" id="{D42BF88C-897C-4DF8-B23E-7CC50C3D6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73" r="16471"/>
          <a:stretch/>
        </p:blipFill>
        <p:spPr>
          <a:xfrm>
            <a:off x="6490313" y="4069290"/>
            <a:ext cx="1482633" cy="1412685"/>
          </a:xfrm>
          <a:prstGeom prst="rect">
            <a:avLst/>
          </a:prstGeom>
        </p:spPr>
      </p:pic>
      <p:sp>
        <p:nvSpPr>
          <p:cNvPr id="49" name="文本框 48">
            <a:extLst>
              <a:ext uri="{FF2B5EF4-FFF2-40B4-BE49-F238E27FC236}">
                <a16:creationId xmlns:a16="http://schemas.microsoft.com/office/drawing/2014/main" id="{C5FD846F-2168-4C9F-AA55-76920E586E90}"/>
              </a:ext>
            </a:extLst>
          </p:cNvPr>
          <p:cNvSpPr txBox="1"/>
          <p:nvPr/>
        </p:nvSpPr>
        <p:spPr>
          <a:xfrm>
            <a:off x="8115877" y="4094141"/>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商品供销</a:t>
            </a:r>
          </a:p>
        </p:txBody>
      </p:sp>
      <p:sp>
        <p:nvSpPr>
          <p:cNvPr id="50" name="文本框 49">
            <a:extLst>
              <a:ext uri="{FF2B5EF4-FFF2-40B4-BE49-F238E27FC236}">
                <a16:creationId xmlns:a16="http://schemas.microsoft.com/office/drawing/2014/main" id="{DF2819F8-438D-4064-9A8C-5EB4D46EBA4B}"/>
              </a:ext>
            </a:extLst>
          </p:cNvPr>
          <p:cNvSpPr txBox="1"/>
          <p:nvPr/>
        </p:nvSpPr>
        <p:spPr>
          <a:xfrm>
            <a:off x="8115877" y="4494251"/>
            <a:ext cx="2983922" cy="1021433"/>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请填入您的内容，或复制内容后点击右键选择只保留文本来粘贴内容。</a:t>
            </a:r>
          </a:p>
        </p:txBody>
      </p:sp>
    </p:spTree>
    <p:extLst>
      <p:ext uri="{BB962C8B-B14F-4D97-AF65-F5344CB8AC3E}">
        <p14:creationId xmlns:p14="http://schemas.microsoft.com/office/powerpoint/2010/main" val="260817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24C27029-7159-4404-AF40-9C2854EF1F5E}"/>
              </a:ext>
            </a:extLst>
          </p:cNvPr>
          <p:cNvSpPr txBox="1"/>
          <p:nvPr/>
        </p:nvSpPr>
        <p:spPr>
          <a:xfrm>
            <a:off x="3623733" y="3284264"/>
            <a:ext cx="4944534" cy="1200329"/>
          </a:xfrm>
          <a:prstGeom prst="rect">
            <a:avLst/>
          </a:prstGeom>
          <a:noFill/>
        </p:spPr>
        <p:txBody>
          <a:bodyPr wrap="square" rtlCol="0">
            <a:noAutofit/>
          </a:bodyPr>
          <a:lstStyle/>
          <a:p>
            <a:pPr algn="dist"/>
            <a:r>
              <a:rPr lang="zh-CN" altLang="en-US" sz="7200" b="1" dirty="0">
                <a:latin typeface="微软雅黑" panose="020B0503020204020204" pitchFamily="34" charset="-122"/>
                <a:ea typeface="微软雅黑" panose="020B0503020204020204" pitchFamily="34" charset="-122"/>
              </a:rPr>
              <a:t>总结陈词</a:t>
            </a:r>
          </a:p>
        </p:txBody>
      </p:sp>
    </p:spTree>
    <p:extLst>
      <p:ext uri="{BB962C8B-B14F-4D97-AF65-F5344CB8AC3E}">
        <p14:creationId xmlns:p14="http://schemas.microsoft.com/office/powerpoint/2010/main" val="351423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a:extLst>
              <a:ext uri="{FF2B5EF4-FFF2-40B4-BE49-F238E27FC236}">
                <a16:creationId xmlns:a16="http://schemas.microsoft.com/office/drawing/2014/main" id="{B5BD2CB4-8BB2-416E-AF43-A347017E9863}"/>
              </a:ext>
            </a:extLst>
          </p:cNvPr>
          <p:cNvSpPr/>
          <p:nvPr/>
        </p:nvSpPr>
        <p:spPr>
          <a:xfrm>
            <a:off x="1567424" y="2717297"/>
            <a:ext cx="1774720" cy="177472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三个越</a:t>
            </a:r>
          </a:p>
        </p:txBody>
      </p:sp>
      <p:sp>
        <p:nvSpPr>
          <p:cNvPr id="19" name="椭圆 18">
            <a:extLst>
              <a:ext uri="{FF2B5EF4-FFF2-40B4-BE49-F238E27FC236}">
                <a16:creationId xmlns:a16="http://schemas.microsoft.com/office/drawing/2014/main" id="{268F9ACA-97FF-494F-8671-B22C2ABAC60E}"/>
              </a:ext>
            </a:extLst>
          </p:cNvPr>
          <p:cNvSpPr/>
          <p:nvPr/>
        </p:nvSpPr>
        <p:spPr>
          <a:xfrm>
            <a:off x="4217582" y="1460003"/>
            <a:ext cx="1025082" cy="102508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chemeClr val="bg1"/>
                </a:solidFill>
                <a:latin typeface="微软雅黑" panose="020B0503020204020204" pitchFamily="34" charset="-122"/>
                <a:ea typeface="微软雅黑" panose="020B0503020204020204" pitchFamily="34" charset="-122"/>
              </a:rPr>
              <a:t>跨越</a:t>
            </a:r>
          </a:p>
        </p:txBody>
      </p:sp>
      <p:sp>
        <p:nvSpPr>
          <p:cNvPr id="20" name="椭圆 19">
            <a:extLst>
              <a:ext uri="{FF2B5EF4-FFF2-40B4-BE49-F238E27FC236}">
                <a16:creationId xmlns:a16="http://schemas.microsoft.com/office/drawing/2014/main" id="{D7B9151B-9EEC-44BC-8A1E-C555CE20A05A}"/>
              </a:ext>
            </a:extLst>
          </p:cNvPr>
          <p:cNvSpPr/>
          <p:nvPr/>
        </p:nvSpPr>
        <p:spPr>
          <a:xfrm>
            <a:off x="4582234" y="3051277"/>
            <a:ext cx="1025082" cy="102508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超越</a:t>
            </a:r>
          </a:p>
        </p:txBody>
      </p:sp>
      <p:sp>
        <p:nvSpPr>
          <p:cNvPr id="21" name="椭圆 20">
            <a:extLst>
              <a:ext uri="{FF2B5EF4-FFF2-40B4-BE49-F238E27FC236}">
                <a16:creationId xmlns:a16="http://schemas.microsoft.com/office/drawing/2014/main" id="{044BED39-B724-4121-BB55-2E19000CC0A1}"/>
              </a:ext>
            </a:extLst>
          </p:cNvPr>
          <p:cNvSpPr/>
          <p:nvPr/>
        </p:nvSpPr>
        <p:spPr>
          <a:xfrm>
            <a:off x="4288362" y="4724229"/>
            <a:ext cx="1025082" cy="102508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卓越</a:t>
            </a:r>
          </a:p>
        </p:txBody>
      </p:sp>
      <p:sp>
        <p:nvSpPr>
          <p:cNvPr id="23" name="箭头: 右 22">
            <a:extLst>
              <a:ext uri="{FF2B5EF4-FFF2-40B4-BE49-F238E27FC236}">
                <a16:creationId xmlns:a16="http://schemas.microsoft.com/office/drawing/2014/main" id="{908A27C0-040D-403A-9A40-ABC668A02B4F}"/>
              </a:ext>
            </a:extLst>
          </p:cNvPr>
          <p:cNvSpPr/>
          <p:nvPr/>
        </p:nvSpPr>
        <p:spPr>
          <a:xfrm rot="19541886">
            <a:off x="3541599" y="2462485"/>
            <a:ext cx="601883" cy="459121"/>
          </a:xfrm>
          <a:prstGeom prst="rightArrow">
            <a:avLst/>
          </a:prstGeom>
          <a:solidFill>
            <a:schemeClr val="accent2"/>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8DD5FD6D-E77E-47AD-AA4B-F416F02CF5B3}"/>
              </a:ext>
            </a:extLst>
          </p:cNvPr>
          <p:cNvSpPr/>
          <p:nvPr/>
        </p:nvSpPr>
        <p:spPr>
          <a:xfrm>
            <a:off x="3615699" y="3451506"/>
            <a:ext cx="601883" cy="459121"/>
          </a:xfrm>
          <a:prstGeom prst="rightArrow">
            <a:avLst/>
          </a:prstGeom>
          <a:solidFill>
            <a:schemeClr val="accent2"/>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E948B656-71D9-4FA6-92FB-6B7FA5492C8E}"/>
              </a:ext>
            </a:extLst>
          </p:cNvPr>
          <p:cNvSpPr/>
          <p:nvPr/>
        </p:nvSpPr>
        <p:spPr>
          <a:xfrm rot="2058114" flipV="1">
            <a:off x="3538669" y="4386195"/>
            <a:ext cx="601883" cy="459121"/>
          </a:xfrm>
          <a:prstGeom prst="rightArrow">
            <a:avLst/>
          </a:prstGeom>
          <a:solidFill>
            <a:schemeClr val="accent2"/>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0E30C81A-855D-47CD-915A-71BEC7CAC590}"/>
              </a:ext>
            </a:extLst>
          </p:cNvPr>
          <p:cNvSpPr txBox="1"/>
          <p:nvPr/>
        </p:nvSpPr>
        <p:spPr>
          <a:xfrm>
            <a:off x="5584825" y="1237272"/>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38" name="文本框 37">
            <a:extLst>
              <a:ext uri="{FF2B5EF4-FFF2-40B4-BE49-F238E27FC236}">
                <a16:creationId xmlns:a16="http://schemas.microsoft.com/office/drawing/2014/main" id="{4140177C-5F64-49D0-AB60-D8C870CE3015}"/>
              </a:ext>
            </a:extLst>
          </p:cNvPr>
          <p:cNvSpPr txBox="1"/>
          <p:nvPr/>
        </p:nvSpPr>
        <p:spPr>
          <a:xfrm>
            <a:off x="5584825" y="1619237"/>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39" name="文本框 38">
            <a:extLst>
              <a:ext uri="{FF2B5EF4-FFF2-40B4-BE49-F238E27FC236}">
                <a16:creationId xmlns:a16="http://schemas.microsoft.com/office/drawing/2014/main" id="{A6D29775-7530-4B4F-A3EC-48DCA8DA448F}"/>
              </a:ext>
            </a:extLst>
          </p:cNvPr>
          <p:cNvSpPr txBox="1"/>
          <p:nvPr/>
        </p:nvSpPr>
        <p:spPr>
          <a:xfrm>
            <a:off x="5584825" y="2001202"/>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40" name="文本框 39">
            <a:extLst>
              <a:ext uri="{FF2B5EF4-FFF2-40B4-BE49-F238E27FC236}">
                <a16:creationId xmlns:a16="http://schemas.microsoft.com/office/drawing/2014/main" id="{6BBB5D9D-7F51-4EFD-8082-DA9DD14A332F}"/>
              </a:ext>
            </a:extLst>
          </p:cNvPr>
          <p:cNvSpPr txBox="1"/>
          <p:nvPr/>
        </p:nvSpPr>
        <p:spPr>
          <a:xfrm>
            <a:off x="5883284" y="2971586"/>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41" name="文本框 40">
            <a:extLst>
              <a:ext uri="{FF2B5EF4-FFF2-40B4-BE49-F238E27FC236}">
                <a16:creationId xmlns:a16="http://schemas.microsoft.com/office/drawing/2014/main" id="{2642BD52-239B-4730-942F-39DF50511354}"/>
              </a:ext>
            </a:extLst>
          </p:cNvPr>
          <p:cNvSpPr txBox="1"/>
          <p:nvPr/>
        </p:nvSpPr>
        <p:spPr>
          <a:xfrm>
            <a:off x="5883284" y="3353551"/>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42" name="文本框 41">
            <a:extLst>
              <a:ext uri="{FF2B5EF4-FFF2-40B4-BE49-F238E27FC236}">
                <a16:creationId xmlns:a16="http://schemas.microsoft.com/office/drawing/2014/main" id="{99466B78-8A32-4112-AF6A-FFFFE23832DF}"/>
              </a:ext>
            </a:extLst>
          </p:cNvPr>
          <p:cNvSpPr txBox="1"/>
          <p:nvPr/>
        </p:nvSpPr>
        <p:spPr>
          <a:xfrm>
            <a:off x="5883284" y="3735516"/>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43" name="文本框 42">
            <a:extLst>
              <a:ext uri="{FF2B5EF4-FFF2-40B4-BE49-F238E27FC236}">
                <a16:creationId xmlns:a16="http://schemas.microsoft.com/office/drawing/2014/main" id="{138EA684-21E5-4E9D-A3DD-9F9D266676B9}"/>
              </a:ext>
            </a:extLst>
          </p:cNvPr>
          <p:cNvSpPr txBox="1"/>
          <p:nvPr/>
        </p:nvSpPr>
        <p:spPr>
          <a:xfrm>
            <a:off x="5584825" y="4651323"/>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44" name="文本框 43">
            <a:extLst>
              <a:ext uri="{FF2B5EF4-FFF2-40B4-BE49-F238E27FC236}">
                <a16:creationId xmlns:a16="http://schemas.microsoft.com/office/drawing/2014/main" id="{1AFB6EE6-E096-4B1E-A907-A4567DE09F1E}"/>
              </a:ext>
            </a:extLst>
          </p:cNvPr>
          <p:cNvSpPr txBox="1"/>
          <p:nvPr/>
        </p:nvSpPr>
        <p:spPr>
          <a:xfrm>
            <a:off x="5584825" y="5033288"/>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45" name="文本框 44">
            <a:extLst>
              <a:ext uri="{FF2B5EF4-FFF2-40B4-BE49-F238E27FC236}">
                <a16:creationId xmlns:a16="http://schemas.microsoft.com/office/drawing/2014/main" id="{551A4C8A-D16B-4DED-8612-733699149D9A}"/>
              </a:ext>
            </a:extLst>
          </p:cNvPr>
          <p:cNvSpPr txBox="1"/>
          <p:nvPr/>
        </p:nvSpPr>
        <p:spPr>
          <a:xfrm>
            <a:off x="5584825" y="5415253"/>
            <a:ext cx="3864909" cy="399725"/>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3" name="文本占位符 2">
            <a:extLst>
              <a:ext uri="{FF2B5EF4-FFF2-40B4-BE49-F238E27FC236}">
                <a16:creationId xmlns:a16="http://schemas.microsoft.com/office/drawing/2014/main" id="{2AA93C91-079C-4164-BE64-4703A342B8E8}"/>
              </a:ext>
            </a:extLst>
          </p:cNvPr>
          <p:cNvSpPr>
            <a:spLocks noGrp="1"/>
          </p:cNvSpPr>
          <p:nvPr>
            <p:ph type="body" sz="quarter" idx="10"/>
          </p:nvPr>
        </p:nvSpPr>
        <p:spPr/>
        <p:txBody>
          <a:bodyPr/>
          <a:lstStyle/>
          <a:p>
            <a:r>
              <a:rPr lang="zh-CN" altLang="en-US" dirty="0"/>
              <a:t>企业价值</a:t>
            </a:r>
          </a:p>
        </p:txBody>
      </p:sp>
    </p:spTree>
    <p:extLst>
      <p:ext uri="{BB962C8B-B14F-4D97-AF65-F5344CB8AC3E}">
        <p14:creationId xmlns:p14="http://schemas.microsoft.com/office/powerpoint/2010/main" val="421060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8">
            <a:extLst>
              <a:ext uri="{FF2B5EF4-FFF2-40B4-BE49-F238E27FC236}">
                <a16:creationId xmlns:a16="http://schemas.microsoft.com/office/drawing/2014/main" id="{99B44403-76E1-4431-B5BA-F370C0D5D402}"/>
              </a:ext>
            </a:extLst>
          </p:cNvPr>
          <p:cNvSpPr/>
          <p:nvPr/>
        </p:nvSpPr>
        <p:spPr>
          <a:xfrm>
            <a:off x="10509112" y="5241510"/>
            <a:ext cx="1682888" cy="1616490"/>
          </a:xfrm>
          <a:custGeom>
            <a:avLst/>
            <a:gdLst>
              <a:gd name="connsiteX0" fmla="*/ 1365956 w 1682888"/>
              <a:gd name="connsiteY0" fmla="*/ 0 h 1616490"/>
              <a:gd name="connsiteX1" fmla="*/ 1641244 w 1682888"/>
              <a:gd name="connsiteY1" fmla="*/ 27752 h 1616490"/>
              <a:gd name="connsiteX2" fmla="*/ 1682888 w 1682888"/>
              <a:gd name="connsiteY2" fmla="*/ 38459 h 1616490"/>
              <a:gd name="connsiteX3" fmla="*/ 1682888 w 1682888"/>
              <a:gd name="connsiteY3" fmla="*/ 1616490 h 1616490"/>
              <a:gd name="connsiteX4" fmla="*/ 23974 w 1682888"/>
              <a:gd name="connsiteY4" fmla="*/ 1616490 h 1616490"/>
              <a:gd name="connsiteX5" fmla="*/ 7052 w 1682888"/>
              <a:gd name="connsiteY5" fmla="*/ 1505617 h 1616490"/>
              <a:gd name="connsiteX6" fmla="*/ 0 w 1682888"/>
              <a:gd name="connsiteY6" fmla="*/ 1365956 h 1616490"/>
              <a:gd name="connsiteX7" fmla="*/ 1365956 w 1682888"/>
              <a:gd name="connsiteY7" fmla="*/ 0 h 161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2888" h="1616490">
                <a:moveTo>
                  <a:pt x="1365956" y="0"/>
                </a:moveTo>
                <a:cubicBezTo>
                  <a:pt x="1460256" y="0"/>
                  <a:pt x="1552323" y="9556"/>
                  <a:pt x="1641244" y="27752"/>
                </a:cubicBezTo>
                <a:lnTo>
                  <a:pt x="1682888" y="38459"/>
                </a:lnTo>
                <a:lnTo>
                  <a:pt x="1682888" y="1616490"/>
                </a:lnTo>
                <a:lnTo>
                  <a:pt x="23974" y="1616490"/>
                </a:lnTo>
                <a:lnTo>
                  <a:pt x="7052" y="1505617"/>
                </a:lnTo>
                <a:cubicBezTo>
                  <a:pt x="2389" y="1459698"/>
                  <a:pt x="0" y="1413106"/>
                  <a:pt x="0" y="1365956"/>
                </a:cubicBezTo>
                <a:cubicBezTo>
                  <a:pt x="0" y="611559"/>
                  <a:pt x="611559" y="0"/>
                  <a:pt x="1365956" y="0"/>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a:extLst>
              <a:ext uri="{FF2B5EF4-FFF2-40B4-BE49-F238E27FC236}">
                <a16:creationId xmlns:a16="http://schemas.microsoft.com/office/drawing/2014/main" id="{8F164A79-75F4-416C-98CD-00EAA176E723}"/>
              </a:ext>
            </a:extLst>
          </p:cNvPr>
          <p:cNvSpPr txBox="1"/>
          <p:nvPr/>
        </p:nvSpPr>
        <p:spPr>
          <a:xfrm>
            <a:off x="1122592" y="2021531"/>
            <a:ext cx="1538883" cy="2814937"/>
          </a:xfrm>
          <a:prstGeom prst="rect">
            <a:avLst/>
          </a:prstGeom>
          <a:noFill/>
        </p:spPr>
        <p:txBody>
          <a:bodyPr vert="eaVert" wrap="square" rtlCol="0">
            <a:noAutofit/>
          </a:bodyPr>
          <a:lstStyle/>
          <a:p>
            <a:pPr algn="dist"/>
            <a:r>
              <a:rPr lang="zh-CN" altLang="en-US" sz="8800" b="1" dirty="0">
                <a:latin typeface="微软雅黑" panose="020B0503020204020204" pitchFamily="34" charset="-122"/>
                <a:ea typeface="微软雅黑" panose="020B0503020204020204" pitchFamily="34" charset="-122"/>
              </a:rPr>
              <a:t>目录</a:t>
            </a:r>
          </a:p>
        </p:txBody>
      </p:sp>
      <p:sp>
        <p:nvSpPr>
          <p:cNvPr id="10" name="椭圆 9">
            <a:extLst>
              <a:ext uri="{FF2B5EF4-FFF2-40B4-BE49-F238E27FC236}">
                <a16:creationId xmlns:a16="http://schemas.microsoft.com/office/drawing/2014/main" id="{28D83E26-6C4C-43BE-BFBC-A3F40388E52E}"/>
              </a:ext>
            </a:extLst>
          </p:cNvPr>
          <p:cNvSpPr/>
          <p:nvPr/>
        </p:nvSpPr>
        <p:spPr>
          <a:xfrm>
            <a:off x="9536450" y="581795"/>
            <a:ext cx="537138" cy="53713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a:extLst>
              <a:ext uri="{FF2B5EF4-FFF2-40B4-BE49-F238E27FC236}">
                <a16:creationId xmlns:a16="http://schemas.microsoft.com/office/drawing/2014/main" id="{763896EF-0C14-4A90-85E4-D30D8B182E52}"/>
              </a:ext>
            </a:extLst>
          </p:cNvPr>
          <p:cNvSpPr/>
          <p:nvPr/>
        </p:nvSpPr>
        <p:spPr>
          <a:xfrm>
            <a:off x="10201245" y="0"/>
            <a:ext cx="1975360" cy="850364"/>
          </a:xfrm>
          <a:custGeom>
            <a:avLst/>
            <a:gdLst>
              <a:gd name="connsiteX0" fmla="*/ 0 w 1975360"/>
              <a:gd name="connsiteY0" fmla="*/ 0 h 850364"/>
              <a:gd name="connsiteX1" fmla="*/ 1975360 w 1975360"/>
              <a:gd name="connsiteY1" fmla="*/ 0 h 850364"/>
              <a:gd name="connsiteX2" fmla="*/ 1970376 w 1975360"/>
              <a:gd name="connsiteY2" fmla="*/ 49444 h 850364"/>
              <a:gd name="connsiteX3" fmla="*/ 987680 w 1975360"/>
              <a:gd name="connsiteY3" fmla="*/ 850364 h 850364"/>
              <a:gd name="connsiteX4" fmla="*/ 4984 w 1975360"/>
              <a:gd name="connsiteY4" fmla="*/ 49444 h 850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5360" h="850364">
                <a:moveTo>
                  <a:pt x="0" y="0"/>
                </a:moveTo>
                <a:lnTo>
                  <a:pt x="1975360" y="0"/>
                </a:lnTo>
                <a:lnTo>
                  <a:pt x="1970376" y="49444"/>
                </a:lnTo>
                <a:cubicBezTo>
                  <a:pt x="1876843" y="506528"/>
                  <a:pt x="1472415" y="850364"/>
                  <a:pt x="987680" y="850364"/>
                </a:cubicBezTo>
                <a:cubicBezTo>
                  <a:pt x="502945" y="850364"/>
                  <a:pt x="98517" y="506528"/>
                  <a:pt x="4984" y="49444"/>
                </a:cubicBezTo>
                <a:close/>
              </a:path>
            </a:pathLst>
          </a:cu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矩形: 圆角 33">
            <a:extLst>
              <a:ext uri="{FF2B5EF4-FFF2-40B4-BE49-F238E27FC236}">
                <a16:creationId xmlns:a16="http://schemas.microsoft.com/office/drawing/2014/main" id="{8B94FE9B-8A39-458F-AD56-52D6F04BFC81}"/>
              </a:ext>
            </a:extLst>
          </p:cNvPr>
          <p:cNvSpPr/>
          <p:nvPr/>
        </p:nvSpPr>
        <p:spPr>
          <a:xfrm>
            <a:off x="3808431" y="2319131"/>
            <a:ext cx="3113268" cy="747104"/>
          </a:xfrm>
          <a:prstGeom prst="roundRect">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a:extLst>
              <a:ext uri="{FF2B5EF4-FFF2-40B4-BE49-F238E27FC236}">
                <a16:creationId xmlns:a16="http://schemas.microsoft.com/office/drawing/2014/main" id="{7792C430-7CC7-41AC-8005-7B8460E0219A}"/>
              </a:ext>
            </a:extLst>
          </p:cNvPr>
          <p:cNvSpPr/>
          <p:nvPr/>
        </p:nvSpPr>
        <p:spPr>
          <a:xfrm>
            <a:off x="3760508" y="2319130"/>
            <a:ext cx="789527" cy="747104"/>
          </a:xfrm>
          <a:prstGeom prst="roundRect">
            <a:avLst>
              <a:gd name="adj" fmla="val 14857"/>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pitchFamily="34" charset="-122"/>
                <a:ea typeface="微软雅黑" panose="020B0503020204020204" pitchFamily="34" charset="-122"/>
              </a:rPr>
              <a:t>01</a:t>
            </a:r>
            <a:endParaRPr lang="zh-CN" altLang="en-US" sz="4000"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3FD37DCC-9CFB-4DA6-A135-57B721E0B97C}"/>
              </a:ext>
            </a:extLst>
          </p:cNvPr>
          <p:cNvSpPr txBox="1"/>
          <p:nvPr/>
        </p:nvSpPr>
        <p:spPr>
          <a:xfrm>
            <a:off x="4669569" y="2509328"/>
            <a:ext cx="2132595" cy="400110"/>
          </a:xfrm>
          <a:prstGeom prst="rect">
            <a:avLst/>
          </a:prstGeom>
          <a:noFill/>
        </p:spPr>
        <p:txBody>
          <a:bodyPr wrap="square" rtlCol="0">
            <a:noAutofit/>
          </a:bodyPr>
          <a:lstStyle/>
          <a:p>
            <a:pPr algn="dist"/>
            <a:r>
              <a:rPr lang="zh-CN" altLang="en-US" sz="2000" b="1" dirty="0">
                <a:latin typeface="微软雅黑" panose="020B0503020204020204" pitchFamily="34" charset="-122"/>
                <a:ea typeface="微软雅黑" panose="020B0503020204020204" pitchFamily="34" charset="-122"/>
              </a:rPr>
              <a:t>项目概述</a:t>
            </a:r>
          </a:p>
        </p:txBody>
      </p:sp>
      <p:sp>
        <p:nvSpPr>
          <p:cNvPr id="52" name="矩形: 圆角 51">
            <a:extLst>
              <a:ext uri="{FF2B5EF4-FFF2-40B4-BE49-F238E27FC236}">
                <a16:creationId xmlns:a16="http://schemas.microsoft.com/office/drawing/2014/main" id="{D486FD9A-67B4-4CBB-85C7-C662FE154F3F}"/>
              </a:ext>
            </a:extLst>
          </p:cNvPr>
          <p:cNvSpPr/>
          <p:nvPr/>
        </p:nvSpPr>
        <p:spPr>
          <a:xfrm>
            <a:off x="7638310" y="2319131"/>
            <a:ext cx="3113268" cy="747104"/>
          </a:xfrm>
          <a:prstGeom prst="roundRect">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圆角 52">
            <a:extLst>
              <a:ext uri="{FF2B5EF4-FFF2-40B4-BE49-F238E27FC236}">
                <a16:creationId xmlns:a16="http://schemas.microsoft.com/office/drawing/2014/main" id="{18A0739B-8E8E-4136-B2D3-BB8A161E6D50}"/>
              </a:ext>
            </a:extLst>
          </p:cNvPr>
          <p:cNvSpPr/>
          <p:nvPr/>
        </p:nvSpPr>
        <p:spPr>
          <a:xfrm>
            <a:off x="7590387" y="2319130"/>
            <a:ext cx="789527" cy="747104"/>
          </a:xfrm>
          <a:prstGeom prst="roundRect">
            <a:avLst>
              <a:gd name="adj" fmla="val 14857"/>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pitchFamily="34" charset="-122"/>
                <a:ea typeface="微软雅黑" panose="020B0503020204020204" pitchFamily="34" charset="-122"/>
              </a:rPr>
              <a:t>02</a:t>
            </a:r>
            <a:endParaRPr lang="zh-CN" altLang="en-US" sz="4000" b="1" dirty="0">
              <a:latin typeface="微软雅黑" panose="020B0503020204020204" pitchFamily="34" charset="-122"/>
              <a:ea typeface="微软雅黑" panose="020B0503020204020204" pitchFamily="34" charset="-122"/>
            </a:endParaRPr>
          </a:p>
        </p:txBody>
      </p:sp>
      <p:sp>
        <p:nvSpPr>
          <p:cNvPr id="54" name="文本框 53">
            <a:extLst>
              <a:ext uri="{FF2B5EF4-FFF2-40B4-BE49-F238E27FC236}">
                <a16:creationId xmlns:a16="http://schemas.microsoft.com/office/drawing/2014/main" id="{28F20548-A330-4882-885D-CE4D5F63801A}"/>
              </a:ext>
            </a:extLst>
          </p:cNvPr>
          <p:cNvSpPr txBox="1"/>
          <p:nvPr/>
        </p:nvSpPr>
        <p:spPr>
          <a:xfrm>
            <a:off x="8499448" y="2509328"/>
            <a:ext cx="2132595" cy="400110"/>
          </a:xfrm>
          <a:prstGeom prst="rect">
            <a:avLst/>
          </a:prstGeom>
          <a:noFill/>
        </p:spPr>
        <p:txBody>
          <a:bodyPr wrap="square" rtlCol="0">
            <a:noAutofit/>
          </a:bodyPr>
          <a:lstStyle/>
          <a:p>
            <a:pPr algn="dist"/>
            <a:r>
              <a:rPr lang="zh-CN" altLang="en-US" sz="2000" b="1" dirty="0">
                <a:latin typeface="微软雅黑" panose="020B0503020204020204" pitchFamily="34" charset="-122"/>
                <a:ea typeface="微软雅黑" panose="020B0503020204020204" pitchFamily="34" charset="-122"/>
              </a:rPr>
              <a:t>项目执行</a:t>
            </a:r>
          </a:p>
        </p:txBody>
      </p:sp>
      <p:sp>
        <p:nvSpPr>
          <p:cNvPr id="56" name="矩形: 圆角 55">
            <a:extLst>
              <a:ext uri="{FF2B5EF4-FFF2-40B4-BE49-F238E27FC236}">
                <a16:creationId xmlns:a16="http://schemas.microsoft.com/office/drawing/2014/main" id="{1E10487F-C91A-4C70-AAC7-993E7922F7D1}"/>
              </a:ext>
            </a:extLst>
          </p:cNvPr>
          <p:cNvSpPr/>
          <p:nvPr/>
        </p:nvSpPr>
        <p:spPr>
          <a:xfrm>
            <a:off x="3808431" y="3911047"/>
            <a:ext cx="3113268" cy="747104"/>
          </a:xfrm>
          <a:prstGeom prst="roundRect">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56">
            <a:extLst>
              <a:ext uri="{FF2B5EF4-FFF2-40B4-BE49-F238E27FC236}">
                <a16:creationId xmlns:a16="http://schemas.microsoft.com/office/drawing/2014/main" id="{F9A41AE3-DD73-46F6-B686-280227F5AA9B}"/>
              </a:ext>
            </a:extLst>
          </p:cNvPr>
          <p:cNvSpPr/>
          <p:nvPr/>
        </p:nvSpPr>
        <p:spPr>
          <a:xfrm>
            <a:off x="3760508" y="3911046"/>
            <a:ext cx="789527" cy="747104"/>
          </a:xfrm>
          <a:prstGeom prst="roundRect">
            <a:avLst>
              <a:gd name="adj" fmla="val 14857"/>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pitchFamily="34" charset="-122"/>
                <a:ea typeface="微软雅黑" panose="020B0503020204020204" pitchFamily="34" charset="-122"/>
              </a:rPr>
              <a:t>03</a:t>
            </a:r>
            <a:endParaRPr lang="zh-CN" altLang="en-US" sz="4000" b="1" dirty="0">
              <a:latin typeface="微软雅黑" panose="020B0503020204020204" pitchFamily="34" charset="-122"/>
              <a:ea typeface="微软雅黑" panose="020B0503020204020204" pitchFamily="34" charset="-122"/>
            </a:endParaRPr>
          </a:p>
        </p:txBody>
      </p:sp>
      <p:sp>
        <p:nvSpPr>
          <p:cNvPr id="58" name="文本框 57">
            <a:extLst>
              <a:ext uri="{FF2B5EF4-FFF2-40B4-BE49-F238E27FC236}">
                <a16:creationId xmlns:a16="http://schemas.microsoft.com/office/drawing/2014/main" id="{429163C2-812C-4855-9155-EADDD7C2F447}"/>
              </a:ext>
            </a:extLst>
          </p:cNvPr>
          <p:cNvSpPr txBox="1"/>
          <p:nvPr/>
        </p:nvSpPr>
        <p:spPr>
          <a:xfrm>
            <a:off x="4669569" y="4084543"/>
            <a:ext cx="2132595" cy="400110"/>
          </a:xfrm>
          <a:prstGeom prst="rect">
            <a:avLst/>
          </a:prstGeom>
          <a:noFill/>
        </p:spPr>
        <p:txBody>
          <a:bodyPr wrap="square" rtlCol="0">
            <a:noAutofit/>
          </a:bodyPr>
          <a:lstStyle/>
          <a:p>
            <a:pPr algn="dist"/>
            <a:r>
              <a:rPr lang="zh-CN" altLang="en-US" sz="2000" b="1" dirty="0">
                <a:latin typeface="微软雅黑" panose="020B0503020204020204" pitchFamily="34" charset="-122"/>
                <a:ea typeface="微软雅黑" panose="020B0503020204020204" pitchFamily="34" charset="-122"/>
              </a:rPr>
              <a:t>项目计划</a:t>
            </a:r>
          </a:p>
        </p:txBody>
      </p:sp>
      <p:sp>
        <p:nvSpPr>
          <p:cNvPr id="60" name="矩形: 圆角 59">
            <a:extLst>
              <a:ext uri="{FF2B5EF4-FFF2-40B4-BE49-F238E27FC236}">
                <a16:creationId xmlns:a16="http://schemas.microsoft.com/office/drawing/2014/main" id="{6BCBC7AB-FB77-4188-95CE-BEB3DA47E72A}"/>
              </a:ext>
            </a:extLst>
          </p:cNvPr>
          <p:cNvSpPr/>
          <p:nvPr/>
        </p:nvSpPr>
        <p:spPr>
          <a:xfrm>
            <a:off x="7638310" y="3911047"/>
            <a:ext cx="3113268" cy="747104"/>
          </a:xfrm>
          <a:prstGeom prst="roundRect">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60">
            <a:extLst>
              <a:ext uri="{FF2B5EF4-FFF2-40B4-BE49-F238E27FC236}">
                <a16:creationId xmlns:a16="http://schemas.microsoft.com/office/drawing/2014/main" id="{DBC712C3-CEB9-4BC0-B944-155867ABCEF3}"/>
              </a:ext>
            </a:extLst>
          </p:cNvPr>
          <p:cNvSpPr/>
          <p:nvPr/>
        </p:nvSpPr>
        <p:spPr>
          <a:xfrm>
            <a:off x="7590387" y="3911046"/>
            <a:ext cx="789527" cy="747104"/>
          </a:xfrm>
          <a:prstGeom prst="roundRect">
            <a:avLst>
              <a:gd name="adj" fmla="val 14857"/>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微软雅黑" panose="020B0503020204020204" pitchFamily="34" charset="-122"/>
                <a:ea typeface="微软雅黑" panose="020B0503020204020204" pitchFamily="34" charset="-122"/>
              </a:rPr>
              <a:t>04</a:t>
            </a:r>
            <a:endParaRPr lang="zh-CN" altLang="en-US" sz="4000" b="1" dirty="0">
              <a:latin typeface="微软雅黑" panose="020B0503020204020204" pitchFamily="34" charset="-122"/>
              <a:ea typeface="微软雅黑" panose="020B0503020204020204" pitchFamily="34" charset="-122"/>
            </a:endParaRPr>
          </a:p>
        </p:txBody>
      </p:sp>
      <p:sp>
        <p:nvSpPr>
          <p:cNvPr id="62" name="文本框 61">
            <a:extLst>
              <a:ext uri="{FF2B5EF4-FFF2-40B4-BE49-F238E27FC236}">
                <a16:creationId xmlns:a16="http://schemas.microsoft.com/office/drawing/2014/main" id="{A3B354AB-7988-491D-997D-0E60047DF001}"/>
              </a:ext>
            </a:extLst>
          </p:cNvPr>
          <p:cNvSpPr txBox="1"/>
          <p:nvPr/>
        </p:nvSpPr>
        <p:spPr>
          <a:xfrm>
            <a:off x="8499448" y="4084543"/>
            <a:ext cx="2132595" cy="400110"/>
          </a:xfrm>
          <a:prstGeom prst="rect">
            <a:avLst/>
          </a:prstGeom>
          <a:noFill/>
        </p:spPr>
        <p:txBody>
          <a:bodyPr wrap="square" rtlCol="0">
            <a:noAutofit/>
          </a:bodyPr>
          <a:lstStyle/>
          <a:p>
            <a:pPr algn="dist"/>
            <a:r>
              <a:rPr lang="zh-CN" altLang="en-US" sz="2000" b="1" dirty="0">
                <a:latin typeface="微软雅黑" panose="020B0503020204020204" pitchFamily="34" charset="-122"/>
                <a:ea typeface="微软雅黑" panose="020B0503020204020204" pitchFamily="34" charset="-122"/>
              </a:rPr>
              <a:t>总结陈词</a:t>
            </a:r>
          </a:p>
        </p:txBody>
      </p:sp>
      <p:sp>
        <p:nvSpPr>
          <p:cNvPr id="63" name="矩形 62">
            <a:extLst>
              <a:ext uri="{FF2B5EF4-FFF2-40B4-BE49-F238E27FC236}">
                <a16:creationId xmlns:a16="http://schemas.microsoft.com/office/drawing/2014/main" id="{72F932CD-A8CD-440D-BC2B-3EEBD38EB96F}"/>
              </a:ext>
            </a:extLst>
          </p:cNvPr>
          <p:cNvSpPr/>
          <p:nvPr/>
        </p:nvSpPr>
        <p:spPr>
          <a:xfrm>
            <a:off x="-1" y="0"/>
            <a:ext cx="492503" cy="6858000"/>
          </a:xfrm>
          <a:prstGeom prst="rect">
            <a:avLst/>
          </a:prstGeom>
          <a:solidFill>
            <a:schemeClr val="accent1"/>
          </a:solid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13DEF81D-D882-4186-B332-678D31ED882E}"/>
              </a:ext>
            </a:extLst>
          </p:cNvPr>
          <p:cNvGrpSpPr/>
          <p:nvPr/>
        </p:nvGrpSpPr>
        <p:grpSpPr>
          <a:xfrm>
            <a:off x="3021870" y="1942784"/>
            <a:ext cx="157492" cy="2943026"/>
            <a:chOff x="2903337" y="1942784"/>
            <a:chExt cx="157492" cy="2943026"/>
          </a:xfrm>
        </p:grpSpPr>
        <p:cxnSp>
          <p:nvCxnSpPr>
            <p:cNvPr id="37" name="直接连接符 36">
              <a:extLst>
                <a:ext uri="{FF2B5EF4-FFF2-40B4-BE49-F238E27FC236}">
                  <a16:creationId xmlns:a16="http://schemas.microsoft.com/office/drawing/2014/main" id="{160F77F6-1119-4295-A373-5BFF56E8C469}"/>
                </a:ext>
              </a:extLst>
            </p:cNvPr>
            <p:cNvCxnSpPr>
              <a:cxnSpLocks/>
            </p:cNvCxnSpPr>
            <p:nvPr/>
          </p:nvCxnSpPr>
          <p:spPr>
            <a:xfrm>
              <a:off x="2982083" y="2171265"/>
              <a:ext cx="0" cy="2502717"/>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C28C8575-CE7D-4808-81D2-114F72D1B146}"/>
                </a:ext>
              </a:extLst>
            </p:cNvPr>
            <p:cNvSpPr/>
            <p:nvPr/>
          </p:nvSpPr>
          <p:spPr>
            <a:xfrm rot="18900000">
              <a:off x="2903337" y="1942784"/>
              <a:ext cx="157492" cy="157492"/>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CA4833BD-38D2-4066-AE85-B93E846EFE64}"/>
                </a:ext>
              </a:extLst>
            </p:cNvPr>
            <p:cNvSpPr/>
            <p:nvPr/>
          </p:nvSpPr>
          <p:spPr>
            <a:xfrm rot="18900000">
              <a:off x="2903337" y="4728318"/>
              <a:ext cx="157492" cy="157492"/>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80A6486F-BE81-43BB-B607-836BE155CDC6}"/>
                </a:ext>
              </a:extLst>
            </p:cNvPr>
            <p:cNvSpPr/>
            <p:nvPr/>
          </p:nvSpPr>
          <p:spPr>
            <a:xfrm rot="18900000">
              <a:off x="2903337" y="2048617"/>
              <a:ext cx="157492" cy="15749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B91ACF41-5428-49A2-AE75-87091F08DC83}"/>
                </a:ext>
              </a:extLst>
            </p:cNvPr>
            <p:cNvSpPr/>
            <p:nvPr/>
          </p:nvSpPr>
          <p:spPr>
            <a:xfrm rot="18900000">
              <a:off x="2903337" y="4597093"/>
              <a:ext cx="157492" cy="15749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69679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D5FDAAAC-D697-47C2-B014-E938F021D2BB}"/>
              </a:ext>
            </a:extLst>
          </p:cNvPr>
          <p:cNvSpPr/>
          <p:nvPr/>
        </p:nvSpPr>
        <p:spPr>
          <a:xfrm>
            <a:off x="2248597" y="1270030"/>
            <a:ext cx="3769489" cy="2048719"/>
          </a:xfrm>
          <a:prstGeom prst="roundRect">
            <a:avLst>
              <a:gd name="adj" fmla="val 17797"/>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1D5A40C9-13B6-4863-8C93-E534D2DA7710}"/>
              </a:ext>
            </a:extLst>
          </p:cNvPr>
          <p:cNvSpPr/>
          <p:nvPr/>
        </p:nvSpPr>
        <p:spPr>
          <a:xfrm>
            <a:off x="6203281" y="1270029"/>
            <a:ext cx="3769489" cy="2048719"/>
          </a:xfrm>
          <a:prstGeom prst="roundRect">
            <a:avLst>
              <a:gd name="adj" fmla="val 17797"/>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FBBC7E2-2DED-44B0-ACA6-3E60BCAA39F9}"/>
              </a:ext>
            </a:extLst>
          </p:cNvPr>
          <p:cNvSpPr/>
          <p:nvPr/>
        </p:nvSpPr>
        <p:spPr>
          <a:xfrm>
            <a:off x="2248597" y="3585290"/>
            <a:ext cx="3769489" cy="2048719"/>
          </a:xfrm>
          <a:prstGeom prst="roundRect">
            <a:avLst>
              <a:gd name="adj" fmla="val 17797"/>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3CDF2822-3D52-4535-8B14-DE9A8BE8A4D4}"/>
              </a:ext>
            </a:extLst>
          </p:cNvPr>
          <p:cNvSpPr/>
          <p:nvPr/>
        </p:nvSpPr>
        <p:spPr>
          <a:xfrm>
            <a:off x="6203281" y="3585289"/>
            <a:ext cx="3769489" cy="2048719"/>
          </a:xfrm>
          <a:prstGeom prst="roundRect">
            <a:avLst>
              <a:gd name="adj" fmla="val 17797"/>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11479D97-C155-41B5-8EF6-C10202AED286}"/>
              </a:ext>
            </a:extLst>
          </p:cNvPr>
          <p:cNvSpPr/>
          <p:nvPr/>
        </p:nvSpPr>
        <p:spPr>
          <a:xfrm>
            <a:off x="5143234" y="2472989"/>
            <a:ext cx="1934900" cy="1934898"/>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7A1E819C-4FF9-429D-8878-522AA992A18D}"/>
              </a:ext>
            </a:extLst>
          </p:cNvPr>
          <p:cNvSpPr txBox="1"/>
          <p:nvPr/>
        </p:nvSpPr>
        <p:spPr>
          <a:xfrm>
            <a:off x="2726899" y="1724384"/>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27" name="文本框 26">
            <a:extLst>
              <a:ext uri="{FF2B5EF4-FFF2-40B4-BE49-F238E27FC236}">
                <a16:creationId xmlns:a16="http://schemas.microsoft.com/office/drawing/2014/main" id="{0E59C58F-B4FF-4296-9886-FD13D99EDF19}"/>
              </a:ext>
            </a:extLst>
          </p:cNvPr>
          <p:cNvSpPr txBox="1"/>
          <p:nvPr/>
        </p:nvSpPr>
        <p:spPr>
          <a:xfrm>
            <a:off x="2726899" y="2094973"/>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28" name="文本框 27">
            <a:extLst>
              <a:ext uri="{FF2B5EF4-FFF2-40B4-BE49-F238E27FC236}">
                <a16:creationId xmlns:a16="http://schemas.microsoft.com/office/drawing/2014/main" id="{3174C68A-8CED-4076-B01D-963848634ED6}"/>
              </a:ext>
            </a:extLst>
          </p:cNvPr>
          <p:cNvSpPr txBox="1"/>
          <p:nvPr/>
        </p:nvSpPr>
        <p:spPr>
          <a:xfrm>
            <a:off x="2726899" y="2465562"/>
            <a:ext cx="2172936"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0" name="文本框 29">
            <a:extLst>
              <a:ext uri="{FF2B5EF4-FFF2-40B4-BE49-F238E27FC236}">
                <a16:creationId xmlns:a16="http://schemas.microsoft.com/office/drawing/2014/main" id="{193BC0F3-1E94-4C59-AC65-33AF26EB302B}"/>
              </a:ext>
            </a:extLst>
          </p:cNvPr>
          <p:cNvSpPr txBox="1"/>
          <p:nvPr/>
        </p:nvSpPr>
        <p:spPr>
          <a:xfrm>
            <a:off x="2943724" y="4171790"/>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1" name="文本框 30">
            <a:extLst>
              <a:ext uri="{FF2B5EF4-FFF2-40B4-BE49-F238E27FC236}">
                <a16:creationId xmlns:a16="http://schemas.microsoft.com/office/drawing/2014/main" id="{65390FD0-1DA9-4677-8BC8-54912AE26D3C}"/>
              </a:ext>
            </a:extLst>
          </p:cNvPr>
          <p:cNvSpPr txBox="1"/>
          <p:nvPr/>
        </p:nvSpPr>
        <p:spPr>
          <a:xfrm>
            <a:off x="2943724" y="4542379"/>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2" name="文本框 31">
            <a:extLst>
              <a:ext uri="{FF2B5EF4-FFF2-40B4-BE49-F238E27FC236}">
                <a16:creationId xmlns:a16="http://schemas.microsoft.com/office/drawing/2014/main" id="{A9F63121-6EF4-44C3-B1C5-01C7BB707776}"/>
              </a:ext>
            </a:extLst>
          </p:cNvPr>
          <p:cNvSpPr txBox="1"/>
          <p:nvPr/>
        </p:nvSpPr>
        <p:spPr>
          <a:xfrm>
            <a:off x="2943724" y="4912968"/>
            <a:ext cx="2172936"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4" name="文本框 33">
            <a:extLst>
              <a:ext uri="{FF2B5EF4-FFF2-40B4-BE49-F238E27FC236}">
                <a16:creationId xmlns:a16="http://schemas.microsoft.com/office/drawing/2014/main" id="{BFDFC791-DAC8-4D0D-B72F-77865918AA43}"/>
              </a:ext>
            </a:extLst>
          </p:cNvPr>
          <p:cNvSpPr txBox="1"/>
          <p:nvPr/>
        </p:nvSpPr>
        <p:spPr>
          <a:xfrm>
            <a:off x="7124821" y="1838639"/>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5" name="文本框 34">
            <a:extLst>
              <a:ext uri="{FF2B5EF4-FFF2-40B4-BE49-F238E27FC236}">
                <a16:creationId xmlns:a16="http://schemas.microsoft.com/office/drawing/2014/main" id="{CF050700-1454-488B-87B7-5D7547D48CBC}"/>
              </a:ext>
            </a:extLst>
          </p:cNvPr>
          <p:cNvSpPr txBox="1"/>
          <p:nvPr/>
        </p:nvSpPr>
        <p:spPr>
          <a:xfrm>
            <a:off x="7124821" y="2209228"/>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6" name="文本框 35">
            <a:extLst>
              <a:ext uri="{FF2B5EF4-FFF2-40B4-BE49-F238E27FC236}">
                <a16:creationId xmlns:a16="http://schemas.microsoft.com/office/drawing/2014/main" id="{BC4403B1-D484-4E16-A433-862D09442233}"/>
              </a:ext>
            </a:extLst>
          </p:cNvPr>
          <p:cNvSpPr txBox="1"/>
          <p:nvPr/>
        </p:nvSpPr>
        <p:spPr>
          <a:xfrm>
            <a:off x="7124821" y="2579817"/>
            <a:ext cx="2172936"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8" name="文本框 37">
            <a:extLst>
              <a:ext uri="{FF2B5EF4-FFF2-40B4-BE49-F238E27FC236}">
                <a16:creationId xmlns:a16="http://schemas.microsoft.com/office/drawing/2014/main" id="{D428BBE7-3B5F-4779-BB80-3E22C830697B}"/>
              </a:ext>
            </a:extLst>
          </p:cNvPr>
          <p:cNvSpPr txBox="1"/>
          <p:nvPr/>
        </p:nvSpPr>
        <p:spPr>
          <a:xfrm>
            <a:off x="7205787" y="4171790"/>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39" name="文本框 38">
            <a:extLst>
              <a:ext uri="{FF2B5EF4-FFF2-40B4-BE49-F238E27FC236}">
                <a16:creationId xmlns:a16="http://schemas.microsoft.com/office/drawing/2014/main" id="{B006464B-AAE8-45E8-A6D1-0134D588FC2F}"/>
              </a:ext>
            </a:extLst>
          </p:cNvPr>
          <p:cNvSpPr txBox="1"/>
          <p:nvPr/>
        </p:nvSpPr>
        <p:spPr>
          <a:xfrm>
            <a:off x="7205787" y="4542379"/>
            <a:ext cx="2288682"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40" name="文本框 39">
            <a:extLst>
              <a:ext uri="{FF2B5EF4-FFF2-40B4-BE49-F238E27FC236}">
                <a16:creationId xmlns:a16="http://schemas.microsoft.com/office/drawing/2014/main" id="{8DD18C3E-894C-46B2-A53D-7DCD23E0C88E}"/>
              </a:ext>
            </a:extLst>
          </p:cNvPr>
          <p:cNvSpPr txBox="1"/>
          <p:nvPr/>
        </p:nvSpPr>
        <p:spPr>
          <a:xfrm>
            <a:off x="7205787" y="4912968"/>
            <a:ext cx="2172936" cy="438133"/>
          </a:xfrm>
          <a:prstGeom prst="rect">
            <a:avLst/>
          </a:prstGeom>
          <a:noFill/>
        </p:spPr>
        <p:txBody>
          <a:bodyPr wrap="square" rtlCol="0">
            <a:noAutofit/>
          </a:bodyPr>
          <a:lstStyle/>
          <a:p>
            <a:pPr marL="285750" indent="-285750">
              <a:lnSpc>
                <a:spcPct val="140000"/>
              </a:lnSpc>
              <a:buFont typeface="Arial" panose="020B0604020202020204" pitchFamily="34" charset="0"/>
              <a:buChar char="•"/>
            </a:pPr>
            <a:r>
              <a:rPr lang="zh-CN" altLang="en-US" dirty="0">
                <a:solidFill>
                  <a:schemeClr val="bg1">
                    <a:lumMod val="50000"/>
                  </a:schemeClr>
                </a:solidFill>
                <a:latin typeface="微软雅黑" panose="020B0503020204020204" pitchFamily="34" charset="-122"/>
                <a:ea typeface="微软雅黑" panose="020B0503020204020204" pitchFamily="34" charset="-122"/>
              </a:rPr>
              <a:t>请输入段落文字</a:t>
            </a:r>
          </a:p>
        </p:txBody>
      </p:sp>
      <p:sp>
        <p:nvSpPr>
          <p:cNvPr id="2" name="文本占位符 1">
            <a:extLst>
              <a:ext uri="{FF2B5EF4-FFF2-40B4-BE49-F238E27FC236}">
                <a16:creationId xmlns:a16="http://schemas.microsoft.com/office/drawing/2014/main" id="{AA25F40D-C555-4D49-A7D2-EE35934A9189}"/>
              </a:ext>
            </a:extLst>
          </p:cNvPr>
          <p:cNvSpPr>
            <a:spLocks noGrp="1"/>
          </p:cNvSpPr>
          <p:nvPr>
            <p:ph type="body" sz="quarter" idx="10"/>
          </p:nvPr>
        </p:nvSpPr>
        <p:spPr/>
        <p:txBody>
          <a:bodyPr/>
          <a:lstStyle/>
          <a:p>
            <a:r>
              <a:rPr lang="en-US" altLang="zh-CN" dirty="0"/>
              <a:t>swot</a:t>
            </a:r>
            <a:r>
              <a:rPr lang="zh-CN" altLang="en-US" dirty="0"/>
              <a:t>分析</a:t>
            </a:r>
          </a:p>
        </p:txBody>
      </p:sp>
      <p:sp>
        <p:nvSpPr>
          <p:cNvPr id="16" name="文本框 15">
            <a:extLst>
              <a:ext uri="{FF2B5EF4-FFF2-40B4-BE49-F238E27FC236}">
                <a16:creationId xmlns:a16="http://schemas.microsoft.com/office/drawing/2014/main" id="{34403DE7-A5AA-49E6-9A3C-788DA7A4C788}"/>
              </a:ext>
            </a:extLst>
          </p:cNvPr>
          <p:cNvSpPr txBox="1"/>
          <p:nvPr/>
        </p:nvSpPr>
        <p:spPr>
          <a:xfrm>
            <a:off x="5423051" y="2929134"/>
            <a:ext cx="646331"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优势</a:t>
            </a:r>
          </a:p>
        </p:txBody>
      </p:sp>
      <p:sp>
        <p:nvSpPr>
          <p:cNvPr id="41" name="文本框 40">
            <a:extLst>
              <a:ext uri="{FF2B5EF4-FFF2-40B4-BE49-F238E27FC236}">
                <a16:creationId xmlns:a16="http://schemas.microsoft.com/office/drawing/2014/main" id="{B71D3514-3A12-443A-827A-3E8B7F53BBA4}"/>
              </a:ext>
            </a:extLst>
          </p:cNvPr>
          <p:cNvSpPr txBox="1"/>
          <p:nvPr/>
        </p:nvSpPr>
        <p:spPr>
          <a:xfrm>
            <a:off x="6203281" y="2919653"/>
            <a:ext cx="646331"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劣势</a:t>
            </a:r>
          </a:p>
        </p:txBody>
      </p:sp>
      <p:sp>
        <p:nvSpPr>
          <p:cNvPr id="43" name="文本框 42">
            <a:extLst>
              <a:ext uri="{FF2B5EF4-FFF2-40B4-BE49-F238E27FC236}">
                <a16:creationId xmlns:a16="http://schemas.microsoft.com/office/drawing/2014/main" id="{3992EDB7-D8D8-477C-8A97-DEE691194D4A}"/>
              </a:ext>
            </a:extLst>
          </p:cNvPr>
          <p:cNvSpPr txBox="1"/>
          <p:nvPr/>
        </p:nvSpPr>
        <p:spPr>
          <a:xfrm>
            <a:off x="5431080" y="3605617"/>
            <a:ext cx="646331"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机会</a:t>
            </a:r>
          </a:p>
        </p:txBody>
      </p:sp>
      <p:sp>
        <p:nvSpPr>
          <p:cNvPr id="45" name="文本框 44">
            <a:extLst>
              <a:ext uri="{FF2B5EF4-FFF2-40B4-BE49-F238E27FC236}">
                <a16:creationId xmlns:a16="http://schemas.microsoft.com/office/drawing/2014/main" id="{AE77AB08-5492-4BD5-8CFA-4A21427FC083}"/>
              </a:ext>
            </a:extLst>
          </p:cNvPr>
          <p:cNvSpPr txBox="1"/>
          <p:nvPr/>
        </p:nvSpPr>
        <p:spPr>
          <a:xfrm>
            <a:off x="6203281" y="3605617"/>
            <a:ext cx="646331"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威胁</a:t>
            </a:r>
          </a:p>
        </p:txBody>
      </p:sp>
    </p:spTree>
    <p:extLst>
      <p:ext uri="{BB962C8B-B14F-4D97-AF65-F5344CB8AC3E}">
        <p14:creationId xmlns:p14="http://schemas.microsoft.com/office/powerpoint/2010/main" val="1926215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梯形 11">
            <a:extLst>
              <a:ext uri="{FF2B5EF4-FFF2-40B4-BE49-F238E27FC236}">
                <a16:creationId xmlns:a16="http://schemas.microsoft.com/office/drawing/2014/main" id="{02861549-9562-4752-9434-BAC9814545A8}"/>
              </a:ext>
            </a:extLst>
          </p:cNvPr>
          <p:cNvSpPr/>
          <p:nvPr/>
        </p:nvSpPr>
        <p:spPr>
          <a:xfrm>
            <a:off x="1346573" y="5086261"/>
            <a:ext cx="4666886" cy="718470"/>
          </a:xfrm>
          <a:prstGeom prst="trapezoid">
            <a:avLst>
              <a:gd name="adj" fmla="val 40763"/>
            </a:avLst>
          </a:prstGeom>
          <a:solidFill>
            <a:schemeClr val="accent1">
              <a:lumMod val="50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梯形 12">
            <a:extLst>
              <a:ext uri="{FF2B5EF4-FFF2-40B4-BE49-F238E27FC236}">
                <a16:creationId xmlns:a16="http://schemas.microsoft.com/office/drawing/2014/main" id="{501B6ACB-201F-4F4A-8680-752101A927D5}"/>
              </a:ext>
            </a:extLst>
          </p:cNvPr>
          <p:cNvSpPr/>
          <p:nvPr/>
        </p:nvSpPr>
        <p:spPr>
          <a:xfrm>
            <a:off x="1707987" y="4261212"/>
            <a:ext cx="3944059" cy="718470"/>
          </a:xfrm>
          <a:prstGeom prst="trapezoid">
            <a:avLst>
              <a:gd name="adj" fmla="val 40763"/>
            </a:avLst>
          </a:prstGeom>
          <a:solidFill>
            <a:schemeClr val="accent1">
              <a:lumMod val="75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梯形 13">
            <a:extLst>
              <a:ext uri="{FF2B5EF4-FFF2-40B4-BE49-F238E27FC236}">
                <a16:creationId xmlns:a16="http://schemas.microsoft.com/office/drawing/2014/main" id="{FE8EC48C-49C4-4F68-8587-8D3826CCCCB5}"/>
              </a:ext>
            </a:extLst>
          </p:cNvPr>
          <p:cNvSpPr/>
          <p:nvPr/>
        </p:nvSpPr>
        <p:spPr>
          <a:xfrm>
            <a:off x="2064594" y="3436163"/>
            <a:ext cx="3225381" cy="718470"/>
          </a:xfrm>
          <a:prstGeom prst="trapezoid">
            <a:avLst>
              <a:gd name="adj" fmla="val 40763"/>
            </a:avLst>
          </a:prstGeom>
          <a:solidFill>
            <a:schemeClr val="accent1">
              <a:lumMod val="60000"/>
              <a:lumOff val="40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梯形 14">
            <a:extLst>
              <a:ext uri="{FF2B5EF4-FFF2-40B4-BE49-F238E27FC236}">
                <a16:creationId xmlns:a16="http://schemas.microsoft.com/office/drawing/2014/main" id="{B390820E-2C20-4205-9B53-5FEDD6D20115}"/>
              </a:ext>
            </a:extLst>
          </p:cNvPr>
          <p:cNvSpPr/>
          <p:nvPr/>
        </p:nvSpPr>
        <p:spPr>
          <a:xfrm>
            <a:off x="2426196" y="2613620"/>
            <a:ext cx="2514380" cy="718470"/>
          </a:xfrm>
          <a:prstGeom prst="trapezoid">
            <a:avLst>
              <a:gd name="adj" fmla="val 40763"/>
            </a:avLst>
          </a:prstGeom>
          <a:solidFill>
            <a:schemeClr val="accent1">
              <a:lumMod val="40000"/>
              <a:lumOff val="60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梯形 15">
            <a:extLst>
              <a:ext uri="{FF2B5EF4-FFF2-40B4-BE49-F238E27FC236}">
                <a16:creationId xmlns:a16="http://schemas.microsoft.com/office/drawing/2014/main" id="{7C76C475-9C7B-421F-A900-0CA9E573A6FB}"/>
              </a:ext>
            </a:extLst>
          </p:cNvPr>
          <p:cNvSpPr/>
          <p:nvPr/>
        </p:nvSpPr>
        <p:spPr>
          <a:xfrm>
            <a:off x="2818082" y="1788571"/>
            <a:ext cx="1758461" cy="718470"/>
          </a:xfrm>
          <a:prstGeom prst="trapezoid">
            <a:avLst>
              <a:gd name="adj" fmla="val 40763"/>
            </a:avLst>
          </a:prstGeom>
          <a:solidFill>
            <a:schemeClr val="accent1">
              <a:lumMod val="20000"/>
              <a:lumOff val="80000"/>
            </a:schemeClr>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3EB7D8EC-5DE8-4046-A24C-EF827C61CA56}"/>
              </a:ext>
            </a:extLst>
          </p:cNvPr>
          <p:cNvSpPr txBox="1"/>
          <p:nvPr/>
        </p:nvSpPr>
        <p:spPr>
          <a:xfrm>
            <a:off x="6294625" y="1788571"/>
            <a:ext cx="1758461" cy="400110"/>
          </a:xfrm>
          <a:prstGeom prst="rect">
            <a:avLst/>
          </a:prstGeom>
          <a:noFill/>
        </p:spPr>
        <p:txBody>
          <a:bodyPr wrap="square" rtlCol="0">
            <a:noAutofit/>
          </a:bodyPr>
          <a:lstStyle/>
          <a:p>
            <a:r>
              <a:rPr lang="zh-CN" altLang="en-US" sz="2000" b="1" dirty="0">
                <a:solidFill>
                  <a:schemeClr val="accent1">
                    <a:lumMod val="20000"/>
                    <a:lumOff val="80000"/>
                  </a:schemeClr>
                </a:solidFill>
                <a:latin typeface="微软雅黑" panose="020B0503020204020204" pitchFamily="34" charset="-122"/>
                <a:ea typeface="微软雅黑" panose="020B0503020204020204" pitchFamily="34" charset="-122"/>
              </a:rPr>
              <a:t>技术水平</a:t>
            </a:r>
          </a:p>
        </p:txBody>
      </p:sp>
      <p:sp>
        <p:nvSpPr>
          <p:cNvPr id="22" name="文本框 21">
            <a:extLst>
              <a:ext uri="{FF2B5EF4-FFF2-40B4-BE49-F238E27FC236}">
                <a16:creationId xmlns:a16="http://schemas.microsoft.com/office/drawing/2014/main" id="{DFE3EA01-DA4F-4CF6-9BDA-F7D4F6E706D8}"/>
              </a:ext>
            </a:extLst>
          </p:cNvPr>
          <p:cNvSpPr txBox="1"/>
          <p:nvPr/>
        </p:nvSpPr>
        <p:spPr>
          <a:xfrm>
            <a:off x="6294626" y="2118922"/>
            <a:ext cx="3375645" cy="399725"/>
          </a:xfrm>
          <a:prstGeom prst="rect">
            <a:avLst/>
          </a:prstGeom>
          <a:noFill/>
        </p:spPr>
        <p:txBody>
          <a:bodyPr wrap="square" rtlCol="0">
            <a:noAutofit/>
          </a:bodyPr>
          <a:lstStyle/>
          <a:p>
            <a:pPr>
              <a:lnSpc>
                <a:spcPct val="140000"/>
              </a:lnSpc>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23" name="文本框 22">
            <a:extLst>
              <a:ext uri="{FF2B5EF4-FFF2-40B4-BE49-F238E27FC236}">
                <a16:creationId xmlns:a16="http://schemas.microsoft.com/office/drawing/2014/main" id="{9F51070C-ADE9-4995-BA92-F6909592A260}"/>
              </a:ext>
            </a:extLst>
          </p:cNvPr>
          <p:cNvSpPr txBox="1"/>
          <p:nvPr/>
        </p:nvSpPr>
        <p:spPr>
          <a:xfrm>
            <a:off x="6294625" y="2723068"/>
            <a:ext cx="1758461" cy="400110"/>
          </a:xfrm>
          <a:prstGeom prst="rect">
            <a:avLst/>
          </a:prstGeom>
          <a:noFill/>
        </p:spPr>
        <p:txBody>
          <a:bodyPr wrap="square" rtlCol="0">
            <a:noAutofit/>
          </a:bodyPr>
          <a:lstStyle/>
          <a:p>
            <a:r>
              <a:rPr lang="zh-CN" altLang="en-US" sz="2000" b="1" dirty="0">
                <a:solidFill>
                  <a:schemeClr val="accent1">
                    <a:lumMod val="40000"/>
                    <a:lumOff val="60000"/>
                  </a:schemeClr>
                </a:solidFill>
                <a:latin typeface="微软雅黑" panose="020B0503020204020204" pitchFamily="34" charset="-122"/>
                <a:ea typeface="微软雅黑" panose="020B0503020204020204" pitchFamily="34" charset="-122"/>
              </a:rPr>
              <a:t>安全性能</a:t>
            </a:r>
          </a:p>
        </p:txBody>
      </p:sp>
      <p:sp>
        <p:nvSpPr>
          <p:cNvPr id="24" name="文本框 23">
            <a:extLst>
              <a:ext uri="{FF2B5EF4-FFF2-40B4-BE49-F238E27FC236}">
                <a16:creationId xmlns:a16="http://schemas.microsoft.com/office/drawing/2014/main" id="{DB9E7474-A602-48F8-BB09-8B5318FF982C}"/>
              </a:ext>
            </a:extLst>
          </p:cNvPr>
          <p:cNvSpPr txBox="1"/>
          <p:nvPr/>
        </p:nvSpPr>
        <p:spPr>
          <a:xfrm>
            <a:off x="6294626" y="3053419"/>
            <a:ext cx="3375645" cy="399725"/>
          </a:xfrm>
          <a:prstGeom prst="rect">
            <a:avLst/>
          </a:prstGeom>
          <a:noFill/>
        </p:spPr>
        <p:txBody>
          <a:bodyPr wrap="square" rtlCol="0">
            <a:noAutofit/>
          </a:bodyPr>
          <a:lstStyle/>
          <a:p>
            <a:pPr>
              <a:lnSpc>
                <a:spcPct val="140000"/>
              </a:lnSpc>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25" name="文本框 24">
            <a:extLst>
              <a:ext uri="{FF2B5EF4-FFF2-40B4-BE49-F238E27FC236}">
                <a16:creationId xmlns:a16="http://schemas.microsoft.com/office/drawing/2014/main" id="{B3CE30A8-38AA-4D27-8AB8-F2AD5DD870CF}"/>
              </a:ext>
            </a:extLst>
          </p:cNvPr>
          <p:cNvSpPr txBox="1"/>
          <p:nvPr/>
        </p:nvSpPr>
        <p:spPr>
          <a:xfrm>
            <a:off x="6294625" y="3496791"/>
            <a:ext cx="1758461" cy="400110"/>
          </a:xfrm>
          <a:prstGeom prst="rect">
            <a:avLst/>
          </a:prstGeom>
          <a:noFill/>
        </p:spPr>
        <p:txBody>
          <a:bodyPr wrap="square" rtlCol="0">
            <a:noAutofit/>
          </a:bodyPr>
          <a:lstStyle/>
          <a:p>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产品效率</a:t>
            </a:r>
          </a:p>
        </p:txBody>
      </p:sp>
      <p:sp>
        <p:nvSpPr>
          <p:cNvPr id="26" name="文本框 25">
            <a:extLst>
              <a:ext uri="{FF2B5EF4-FFF2-40B4-BE49-F238E27FC236}">
                <a16:creationId xmlns:a16="http://schemas.microsoft.com/office/drawing/2014/main" id="{82E48FD8-5D2F-4A37-91CF-A7FB02F73705}"/>
              </a:ext>
            </a:extLst>
          </p:cNvPr>
          <p:cNvSpPr txBox="1"/>
          <p:nvPr/>
        </p:nvSpPr>
        <p:spPr>
          <a:xfrm>
            <a:off x="6294626" y="3827142"/>
            <a:ext cx="3375645" cy="399725"/>
          </a:xfrm>
          <a:prstGeom prst="rect">
            <a:avLst/>
          </a:prstGeom>
          <a:noFill/>
        </p:spPr>
        <p:txBody>
          <a:bodyPr wrap="square" rtlCol="0">
            <a:noAutofit/>
          </a:bodyPr>
          <a:lstStyle/>
          <a:p>
            <a:pPr>
              <a:lnSpc>
                <a:spcPct val="140000"/>
              </a:lnSpc>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27" name="文本框 26">
            <a:extLst>
              <a:ext uri="{FF2B5EF4-FFF2-40B4-BE49-F238E27FC236}">
                <a16:creationId xmlns:a16="http://schemas.microsoft.com/office/drawing/2014/main" id="{1ED4824C-42FA-4570-8B65-D62DD2D16110}"/>
              </a:ext>
            </a:extLst>
          </p:cNvPr>
          <p:cNvSpPr txBox="1"/>
          <p:nvPr/>
        </p:nvSpPr>
        <p:spPr>
          <a:xfrm>
            <a:off x="6294625" y="4250417"/>
            <a:ext cx="1758461" cy="400110"/>
          </a:xfrm>
          <a:prstGeom prst="rect">
            <a:avLst/>
          </a:prstGeom>
          <a:noFill/>
        </p:spPr>
        <p:txBody>
          <a:bodyPr wrap="square" rtlCol="0">
            <a:noAutofit/>
          </a:body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操作便利</a:t>
            </a:r>
          </a:p>
        </p:txBody>
      </p:sp>
      <p:sp>
        <p:nvSpPr>
          <p:cNvPr id="28" name="文本框 27">
            <a:extLst>
              <a:ext uri="{FF2B5EF4-FFF2-40B4-BE49-F238E27FC236}">
                <a16:creationId xmlns:a16="http://schemas.microsoft.com/office/drawing/2014/main" id="{A4E14612-E04F-490E-B0FD-2AFD92E1070A}"/>
              </a:ext>
            </a:extLst>
          </p:cNvPr>
          <p:cNvSpPr txBox="1"/>
          <p:nvPr/>
        </p:nvSpPr>
        <p:spPr>
          <a:xfrm>
            <a:off x="6294626" y="4580768"/>
            <a:ext cx="3375645" cy="399725"/>
          </a:xfrm>
          <a:prstGeom prst="rect">
            <a:avLst/>
          </a:prstGeom>
          <a:noFill/>
        </p:spPr>
        <p:txBody>
          <a:bodyPr wrap="square" rtlCol="0">
            <a:noAutofit/>
          </a:bodyPr>
          <a:lstStyle/>
          <a:p>
            <a:pPr>
              <a:lnSpc>
                <a:spcPct val="140000"/>
              </a:lnSpc>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29" name="文本框 28">
            <a:extLst>
              <a:ext uri="{FF2B5EF4-FFF2-40B4-BE49-F238E27FC236}">
                <a16:creationId xmlns:a16="http://schemas.microsoft.com/office/drawing/2014/main" id="{B6CB1BB9-899E-41A6-8C9F-36E3FD99DE54}"/>
              </a:ext>
            </a:extLst>
          </p:cNvPr>
          <p:cNvSpPr txBox="1"/>
          <p:nvPr/>
        </p:nvSpPr>
        <p:spPr>
          <a:xfrm>
            <a:off x="6294625" y="5104527"/>
            <a:ext cx="1758461" cy="400110"/>
          </a:xfrm>
          <a:prstGeom prst="rect">
            <a:avLst/>
          </a:prstGeom>
          <a:noFill/>
        </p:spPr>
        <p:txBody>
          <a:bodyPr wrap="square" rtlCol="0">
            <a:noAutofit/>
          </a:bodyPr>
          <a:lstStyle/>
          <a:p>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市场差异</a:t>
            </a:r>
          </a:p>
        </p:txBody>
      </p:sp>
      <p:sp>
        <p:nvSpPr>
          <p:cNvPr id="30" name="文本框 29">
            <a:extLst>
              <a:ext uri="{FF2B5EF4-FFF2-40B4-BE49-F238E27FC236}">
                <a16:creationId xmlns:a16="http://schemas.microsoft.com/office/drawing/2014/main" id="{9C17C32E-1504-4849-A4E9-BFBDF0441CFA}"/>
              </a:ext>
            </a:extLst>
          </p:cNvPr>
          <p:cNvSpPr txBox="1"/>
          <p:nvPr/>
        </p:nvSpPr>
        <p:spPr>
          <a:xfrm>
            <a:off x="6294626" y="5434878"/>
            <a:ext cx="3375645" cy="399725"/>
          </a:xfrm>
          <a:prstGeom prst="rect">
            <a:avLst/>
          </a:prstGeom>
          <a:noFill/>
        </p:spPr>
        <p:txBody>
          <a:bodyPr wrap="square" rtlCol="0">
            <a:noAutofit/>
          </a:bodyPr>
          <a:lstStyle/>
          <a:p>
            <a:pPr>
              <a:lnSpc>
                <a:spcPct val="140000"/>
              </a:lnSpc>
            </a:pPr>
            <a:r>
              <a:rPr lang="zh-CN" altLang="en-US" sz="1600" spc="130" dirty="0">
                <a:solidFill>
                  <a:schemeClr val="bg1">
                    <a:lumMod val="50000"/>
                  </a:schemeClr>
                </a:solidFill>
                <a:latin typeface="微软雅黑" panose="020B0503020204020204" pitchFamily="34" charset="-122"/>
                <a:ea typeface="微软雅黑" panose="020B0503020204020204" pitchFamily="34" charset="-122"/>
              </a:rPr>
              <a:t>请输入段落文字请输入段落文字</a:t>
            </a:r>
          </a:p>
        </p:txBody>
      </p:sp>
      <p:sp>
        <p:nvSpPr>
          <p:cNvPr id="2" name="文本占位符 1">
            <a:extLst>
              <a:ext uri="{FF2B5EF4-FFF2-40B4-BE49-F238E27FC236}">
                <a16:creationId xmlns:a16="http://schemas.microsoft.com/office/drawing/2014/main" id="{F4C9874C-1527-4DC8-8E8A-AF77607CD6BF}"/>
              </a:ext>
            </a:extLst>
          </p:cNvPr>
          <p:cNvSpPr>
            <a:spLocks noGrp="1"/>
          </p:cNvSpPr>
          <p:nvPr>
            <p:ph type="body" sz="quarter" idx="10"/>
          </p:nvPr>
        </p:nvSpPr>
        <p:spPr/>
        <p:txBody>
          <a:bodyPr/>
          <a:lstStyle/>
          <a:p>
            <a:r>
              <a:rPr lang="zh-CN" altLang="en-US" dirty="0"/>
              <a:t>核心优势</a:t>
            </a:r>
          </a:p>
        </p:txBody>
      </p:sp>
    </p:spTree>
    <p:extLst>
      <p:ext uri="{BB962C8B-B14F-4D97-AF65-F5344CB8AC3E}">
        <p14:creationId xmlns:p14="http://schemas.microsoft.com/office/powerpoint/2010/main" val="3390594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直接连接符 132">
            <a:extLst>
              <a:ext uri="{FF2B5EF4-FFF2-40B4-BE49-F238E27FC236}">
                <a16:creationId xmlns:a16="http://schemas.microsoft.com/office/drawing/2014/main" id="{36C91D44-0463-4202-85C0-BE286E7352CD}"/>
              </a:ext>
            </a:extLst>
          </p:cNvPr>
          <p:cNvCxnSpPr>
            <a:cxnSpLocks/>
          </p:cNvCxnSpPr>
          <p:nvPr/>
        </p:nvCxnSpPr>
        <p:spPr>
          <a:xfrm>
            <a:off x="3321773" y="3442175"/>
            <a:ext cx="0" cy="102866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0" name="直接连接符 129">
            <a:extLst>
              <a:ext uri="{FF2B5EF4-FFF2-40B4-BE49-F238E27FC236}">
                <a16:creationId xmlns:a16="http://schemas.microsoft.com/office/drawing/2014/main" id="{F9ECA5C2-0F54-42F7-92A1-BD9D2D061A2A}"/>
              </a:ext>
            </a:extLst>
          </p:cNvPr>
          <p:cNvCxnSpPr>
            <a:cxnSpLocks/>
          </p:cNvCxnSpPr>
          <p:nvPr/>
        </p:nvCxnSpPr>
        <p:spPr>
          <a:xfrm>
            <a:off x="7970739" y="2377975"/>
            <a:ext cx="0" cy="1028663"/>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29" name="直接连接符 128">
            <a:extLst>
              <a:ext uri="{FF2B5EF4-FFF2-40B4-BE49-F238E27FC236}">
                <a16:creationId xmlns:a16="http://schemas.microsoft.com/office/drawing/2014/main" id="{DE7A4820-A1D4-4AD2-ACAE-1EDC102883F6}"/>
              </a:ext>
            </a:extLst>
          </p:cNvPr>
          <p:cNvCxnSpPr>
            <a:cxnSpLocks/>
          </p:cNvCxnSpPr>
          <p:nvPr/>
        </p:nvCxnSpPr>
        <p:spPr>
          <a:xfrm>
            <a:off x="4198402" y="2377975"/>
            <a:ext cx="0" cy="104388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65117638-7633-4C2F-AAEE-73C493C7BE76}"/>
              </a:ext>
            </a:extLst>
          </p:cNvPr>
          <p:cNvSpPr/>
          <p:nvPr/>
        </p:nvSpPr>
        <p:spPr>
          <a:xfrm>
            <a:off x="5193175" y="1479178"/>
            <a:ext cx="1805650"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C4A44FF3-BB23-419A-AC47-F0EE3CB397A6}"/>
              </a:ext>
            </a:extLst>
          </p:cNvPr>
          <p:cNvSpPr/>
          <p:nvPr/>
        </p:nvSpPr>
        <p:spPr>
          <a:xfrm>
            <a:off x="3545616" y="2506129"/>
            <a:ext cx="1305573"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93E516E6-4533-40F4-9E73-75CBFEBE53AB}"/>
              </a:ext>
            </a:extLst>
          </p:cNvPr>
          <p:cNvSpPr/>
          <p:nvPr/>
        </p:nvSpPr>
        <p:spPr>
          <a:xfrm>
            <a:off x="7325573" y="2506128"/>
            <a:ext cx="1305573"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9C30E3C3-304A-44F3-B2E8-6421881A3336}"/>
              </a:ext>
            </a:extLst>
          </p:cNvPr>
          <p:cNvSpPr/>
          <p:nvPr/>
        </p:nvSpPr>
        <p:spPr>
          <a:xfrm>
            <a:off x="2620992" y="3566336"/>
            <a:ext cx="1347021"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70D99BF8-F05D-40DA-97D6-72D20B4A3619}"/>
              </a:ext>
            </a:extLst>
          </p:cNvPr>
          <p:cNvSpPr/>
          <p:nvPr/>
        </p:nvSpPr>
        <p:spPr>
          <a:xfrm>
            <a:off x="4426920" y="3566335"/>
            <a:ext cx="1305573"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56F5B84A-BE5B-482D-92E2-FC03DC01B137}"/>
              </a:ext>
            </a:extLst>
          </p:cNvPr>
          <p:cNvSpPr/>
          <p:nvPr/>
        </p:nvSpPr>
        <p:spPr>
          <a:xfrm>
            <a:off x="528736" y="4651280"/>
            <a:ext cx="104444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82028F51-9A64-451D-ABC8-084232416EAB}"/>
              </a:ext>
            </a:extLst>
          </p:cNvPr>
          <p:cNvSpPr/>
          <p:nvPr/>
        </p:nvSpPr>
        <p:spPr>
          <a:xfrm>
            <a:off x="2126042" y="4651280"/>
            <a:ext cx="104444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528A3BA3-B8AB-4788-8A79-A96C58C0FFD9}"/>
              </a:ext>
            </a:extLst>
          </p:cNvPr>
          <p:cNvSpPr/>
          <p:nvPr/>
        </p:nvSpPr>
        <p:spPr>
          <a:xfrm>
            <a:off x="3902511" y="4651280"/>
            <a:ext cx="104444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连接符 64">
            <a:extLst>
              <a:ext uri="{FF2B5EF4-FFF2-40B4-BE49-F238E27FC236}">
                <a16:creationId xmlns:a16="http://schemas.microsoft.com/office/drawing/2014/main" id="{679FE422-551F-411D-AF26-09A108DB0E8B}"/>
              </a:ext>
            </a:extLst>
          </p:cNvPr>
          <p:cNvCxnSpPr>
            <a:cxnSpLocks/>
            <a:stCxn id="13" idx="2"/>
          </p:cNvCxnSpPr>
          <p:nvPr/>
        </p:nvCxnSpPr>
        <p:spPr>
          <a:xfrm>
            <a:off x="6096000" y="2130373"/>
            <a:ext cx="0" cy="25478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1590D931-829E-4D45-B1BF-A561C338979F}"/>
              </a:ext>
            </a:extLst>
          </p:cNvPr>
          <p:cNvCxnSpPr>
            <a:cxnSpLocks/>
          </p:cNvCxnSpPr>
          <p:nvPr/>
        </p:nvCxnSpPr>
        <p:spPr>
          <a:xfrm>
            <a:off x="5085372" y="3445365"/>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281CFA6C-0B50-4401-8F0A-04962DF12957}"/>
              </a:ext>
            </a:extLst>
          </p:cNvPr>
          <p:cNvCxnSpPr>
            <a:cxnSpLocks/>
          </p:cNvCxnSpPr>
          <p:nvPr/>
        </p:nvCxnSpPr>
        <p:spPr>
          <a:xfrm>
            <a:off x="4197179" y="2377975"/>
            <a:ext cx="3768703"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BA738E4A-1787-4FFE-B632-C16A848C3A02}"/>
              </a:ext>
            </a:extLst>
          </p:cNvPr>
          <p:cNvCxnSpPr>
            <a:cxnSpLocks/>
          </p:cNvCxnSpPr>
          <p:nvPr/>
        </p:nvCxnSpPr>
        <p:spPr>
          <a:xfrm>
            <a:off x="3321773" y="3421855"/>
            <a:ext cx="1757933"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DEA76CED-E840-4EF1-B4B5-C2E7DA48D428}"/>
              </a:ext>
            </a:extLst>
          </p:cNvPr>
          <p:cNvCxnSpPr>
            <a:cxnSpLocks/>
          </p:cNvCxnSpPr>
          <p:nvPr/>
        </p:nvCxnSpPr>
        <p:spPr>
          <a:xfrm>
            <a:off x="1050956" y="4516870"/>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60EC3B1D-7B40-468E-960A-15CB9C31D755}"/>
              </a:ext>
            </a:extLst>
          </p:cNvPr>
          <p:cNvCxnSpPr>
            <a:cxnSpLocks/>
          </p:cNvCxnSpPr>
          <p:nvPr/>
        </p:nvCxnSpPr>
        <p:spPr>
          <a:xfrm>
            <a:off x="2648262" y="4516870"/>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A7DFD659-A2A2-4156-BC6A-EC1147277B12}"/>
              </a:ext>
            </a:extLst>
          </p:cNvPr>
          <p:cNvCxnSpPr>
            <a:cxnSpLocks/>
          </p:cNvCxnSpPr>
          <p:nvPr/>
        </p:nvCxnSpPr>
        <p:spPr>
          <a:xfrm>
            <a:off x="4445450" y="4516870"/>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2CC63B03-5C54-4A22-89A2-11DCB59899A4}"/>
              </a:ext>
            </a:extLst>
          </p:cNvPr>
          <p:cNvCxnSpPr>
            <a:cxnSpLocks/>
          </p:cNvCxnSpPr>
          <p:nvPr/>
        </p:nvCxnSpPr>
        <p:spPr>
          <a:xfrm>
            <a:off x="1050956" y="4499146"/>
            <a:ext cx="339449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A93BAFB9-F769-4578-86D9-57099AEF5770}"/>
              </a:ext>
            </a:extLst>
          </p:cNvPr>
          <p:cNvSpPr txBox="1"/>
          <p:nvPr/>
        </p:nvSpPr>
        <p:spPr>
          <a:xfrm>
            <a:off x="5523304" y="1616592"/>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99" name="文本框 98">
            <a:extLst>
              <a:ext uri="{FF2B5EF4-FFF2-40B4-BE49-F238E27FC236}">
                <a16:creationId xmlns:a16="http://schemas.microsoft.com/office/drawing/2014/main" id="{4B61E823-C8AE-4D9C-BFD7-06FF824D11B5}"/>
              </a:ext>
            </a:extLst>
          </p:cNvPr>
          <p:cNvSpPr txBox="1"/>
          <p:nvPr/>
        </p:nvSpPr>
        <p:spPr>
          <a:xfrm>
            <a:off x="3611069" y="2644079"/>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100" name="文本框 99">
            <a:extLst>
              <a:ext uri="{FF2B5EF4-FFF2-40B4-BE49-F238E27FC236}">
                <a16:creationId xmlns:a16="http://schemas.microsoft.com/office/drawing/2014/main" id="{1B52D317-AC84-4F9D-AB68-BC8DB7DA55EA}"/>
              </a:ext>
            </a:extLst>
          </p:cNvPr>
          <p:cNvSpPr txBox="1"/>
          <p:nvPr/>
        </p:nvSpPr>
        <p:spPr>
          <a:xfrm>
            <a:off x="7383406" y="2644079"/>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101" name="文本框 100">
            <a:extLst>
              <a:ext uri="{FF2B5EF4-FFF2-40B4-BE49-F238E27FC236}">
                <a16:creationId xmlns:a16="http://schemas.microsoft.com/office/drawing/2014/main" id="{45EB4720-C996-475C-8107-750B698A0786}"/>
              </a:ext>
            </a:extLst>
          </p:cNvPr>
          <p:cNvSpPr txBox="1"/>
          <p:nvPr/>
        </p:nvSpPr>
        <p:spPr>
          <a:xfrm>
            <a:off x="2705631" y="3702028"/>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102" name="文本框 101">
            <a:extLst>
              <a:ext uri="{FF2B5EF4-FFF2-40B4-BE49-F238E27FC236}">
                <a16:creationId xmlns:a16="http://schemas.microsoft.com/office/drawing/2014/main" id="{F2EA6A9E-6524-4ED3-8897-B2F6F9210833}"/>
              </a:ext>
            </a:extLst>
          </p:cNvPr>
          <p:cNvSpPr txBox="1"/>
          <p:nvPr/>
        </p:nvSpPr>
        <p:spPr>
          <a:xfrm>
            <a:off x="4492373" y="3702028"/>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105" name="文本框 104">
            <a:extLst>
              <a:ext uri="{FF2B5EF4-FFF2-40B4-BE49-F238E27FC236}">
                <a16:creationId xmlns:a16="http://schemas.microsoft.com/office/drawing/2014/main" id="{9A4462F0-E2BC-45B4-B8CB-63EB84103D71}"/>
              </a:ext>
            </a:extLst>
          </p:cNvPr>
          <p:cNvSpPr txBox="1"/>
          <p:nvPr/>
        </p:nvSpPr>
        <p:spPr>
          <a:xfrm>
            <a:off x="467249" y="4763643"/>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sp>
        <p:nvSpPr>
          <p:cNvPr id="106" name="文本框 105">
            <a:extLst>
              <a:ext uri="{FF2B5EF4-FFF2-40B4-BE49-F238E27FC236}">
                <a16:creationId xmlns:a16="http://schemas.microsoft.com/office/drawing/2014/main" id="{B7EC769B-83D7-40C1-801B-5FC67E283911}"/>
              </a:ext>
            </a:extLst>
          </p:cNvPr>
          <p:cNvSpPr txBox="1"/>
          <p:nvPr/>
        </p:nvSpPr>
        <p:spPr>
          <a:xfrm>
            <a:off x="2082486" y="4763643"/>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sp>
        <p:nvSpPr>
          <p:cNvPr id="107" name="文本框 106">
            <a:extLst>
              <a:ext uri="{FF2B5EF4-FFF2-40B4-BE49-F238E27FC236}">
                <a16:creationId xmlns:a16="http://schemas.microsoft.com/office/drawing/2014/main" id="{375BE668-EBB3-43B4-A4E7-67D50CF48B44}"/>
              </a:ext>
            </a:extLst>
          </p:cNvPr>
          <p:cNvSpPr txBox="1"/>
          <p:nvPr/>
        </p:nvSpPr>
        <p:spPr>
          <a:xfrm>
            <a:off x="3840189" y="4763643"/>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sp>
        <p:nvSpPr>
          <p:cNvPr id="121" name="矩形: 圆角 120">
            <a:extLst>
              <a:ext uri="{FF2B5EF4-FFF2-40B4-BE49-F238E27FC236}">
                <a16:creationId xmlns:a16="http://schemas.microsoft.com/office/drawing/2014/main" id="{CE4C6D04-891E-487F-8538-8551F04FC809}"/>
              </a:ext>
            </a:extLst>
          </p:cNvPr>
          <p:cNvSpPr/>
          <p:nvPr/>
        </p:nvSpPr>
        <p:spPr>
          <a:xfrm>
            <a:off x="5579201" y="4651280"/>
            <a:ext cx="104444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圆角 121">
            <a:extLst>
              <a:ext uri="{FF2B5EF4-FFF2-40B4-BE49-F238E27FC236}">
                <a16:creationId xmlns:a16="http://schemas.microsoft.com/office/drawing/2014/main" id="{AE099C88-E97D-450D-8086-90E98278FD3C}"/>
              </a:ext>
            </a:extLst>
          </p:cNvPr>
          <p:cNvSpPr/>
          <p:nvPr/>
        </p:nvSpPr>
        <p:spPr>
          <a:xfrm>
            <a:off x="7356387" y="4651280"/>
            <a:ext cx="101230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3" name="直接连接符 122">
            <a:extLst>
              <a:ext uri="{FF2B5EF4-FFF2-40B4-BE49-F238E27FC236}">
                <a16:creationId xmlns:a16="http://schemas.microsoft.com/office/drawing/2014/main" id="{F7CF219F-0486-4DE7-B26F-D26286D4AB59}"/>
              </a:ext>
            </a:extLst>
          </p:cNvPr>
          <p:cNvCxnSpPr>
            <a:cxnSpLocks/>
          </p:cNvCxnSpPr>
          <p:nvPr/>
        </p:nvCxnSpPr>
        <p:spPr>
          <a:xfrm>
            <a:off x="6100803" y="4499506"/>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961A31CD-9320-48AC-8E0B-FFF89B91B1F2}"/>
              </a:ext>
            </a:extLst>
          </p:cNvPr>
          <p:cNvCxnSpPr>
            <a:cxnSpLocks/>
          </p:cNvCxnSpPr>
          <p:nvPr/>
        </p:nvCxnSpPr>
        <p:spPr>
          <a:xfrm>
            <a:off x="7867585" y="4499506"/>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5" name="直接连接符 124">
            <a:extLst>
              <a:ext uri="{FF2B5EF4-FFF2-40B4-BE49-F238E27FC236}">
                <a16:creationId xmlns:a16="http://schemas.microsoft.com/office/drawing/2014/main" id="{7E2E1121-AD40-4454-A801-0BB77247E596}"/>
              </a:ext>
            </a:extLst>
          </p:cNvPr>
          <p:cNvCxnSpPr>
            <a:cxnSpLocks/>
          </p:cNvCxnSpPr>
          <p:nvPr/>
        </p:nvCxnSpPr>
        <p:spPr>
          <a:xfrm>
            <a:off x="6100803" y="4499146"/>
            <a:ext cx="512284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47EED079-5E06-42A9-90EF-EBC632D3EE33}"/>
              </a:ext>
            </a:extLst>
          </p:cNvPr>
          <p:cNvSpPr txBox="1"/>
          <p:nvPr/>
        </p:nvSpPr>
        <p:spPr>
          <a:xfrm>
            <a:off x="5525094" y="4741997"/>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sp>
        <p:nvSpPr>
          <p:cNvPr id="127" name="文本框 126">
            <a:extLst>
              <a:ext uri="{FF2B5EF4-FFF2-40B4-BE49-F238E27FC236}">
                <a16:creationId xmlns:a16="http://schemas.microsoft.com/office/drawing/2014/main" id="{5948ABCF-93E6-4DC0-8A3D-4DC486470B3D}"/>
              </a:ext>
            </a:extLst>
          </p:cNvPr>
          <p:cNvSpPr txBox="1"/>
          <p:nvPr/>
        </p:nvSpPr>
        <p:spPr>
          <a:xfrm>
            <a:off x="7311696" y="4741997"/>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cxnSp>
        <p:nvCxnSpPr>
          <p:cNvPr id="138" name="直接连接符 137">
            <a:extLst>
              <a:ext uri="{FF2B5EF4-FFF2-40B4-BE49-F238E27FC236}">
                <a16:creationId xmlns:a16="http://schemas.microsoft.com/office/drawing/2014/main" id="{CE7BE692-5172-4068-9FEC-41A5811A9F11}"/>
              </a:ext>
            </a:extLst>
          </p:cNvPr>
          <p:cNvCxnSpPr>
            <a:cxnSpLocks/>
          </p:cNvCxnSpPr>
          <p:nvPr/>
        </p:nvCxnSpPr>
        <p:spPr>
          <a:xfrm>
            <a:off x="7073430" y="3442175"/>
            <a:ext cx="0" cy="1028663"/>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39" name="矩形: 圆角 138">
            <a:extLst>
              <a:ext uri="{FF2B5EF4-FFF2-40B4-BE49-F238E27FC236}">
                <a16:creationId xmlns:a16="http://schemas.microsoft.com/office/drawing/2014/main" id="{40F2FF50-56E4-4003-98E6-A5FCAB17265C}"/>
              </a:ext>
            </a:extLst>
          </p:cNvPr>
          <p:cNvSpPr/>
          <p:nvPr/>
        </p:nvSpPr>
        <p:spPr>
          <a:xfrm>
            <a:off x="6372649" y="3566336"/>
            <a:ext cx="1347021"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圆角 139">
            <a:extLst>
              <a:ext uri="{FF2B5EF4-FFF2-40B4-BE49-F238E27FC236}">
                <a16:creationId xmlns:a16="http://schemas.microsoft.com/office/drawing/2014/main" id="{B238151F-8547-4F73-9398-137C47780464}"/>
              </a:ext>
            </a:extLst>
          </p:cNvPr>
          <p:cNvSpPr/>
          <p:nvPr/>
        </p:nvSpPr>
        <p:spPr>
          <a:xfrm>
            <a:off x="8178577" y="3566335"/>
            <a:ext cx="1305573" cy="651195"/>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1" name="直接连接符 140">
            <a:extLst>
              <a:ext uri="{FF2B5EF4-FFF2-40B4-BE49-F238E27FC236}">
                <a16:creationId xmlns:a16="http://schemas.microsoft.com/office/drawing/2014/main" id="{6931A1EE-C50E-47C5-9147-B70CE9ED922A}"/>
              </a:ext>
            </a:extLst>
          </p:cNvPr>
          <p:cNvCxnSpPr>
            <a:cxnSpLocks/>
          </p:cNvCxnSpPr>
          <p:nvPr/>
        </p:nvCxnSpPr>
        <p:spPr>
          <a:xfrm>
            <a:off x="8837029" y="3445365"/>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B19FA62B-5D2C-4590-B2F1-B0611152CACA}"/>
              </a:ext>
            </a:extLst>
          </p:cNvPr>
          <p:cNvCxnSpPr>
            <a:cxnSpLocks/>
          </p:cNvCxnSpPr>
          <p:nvPr/>
        </p:nvCxnSpPr>
        <p:spPr>
          <a:xfrm>
            <a:off x="7073430" y="3421855"/>
            <a:ext cx="1757933"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3" name="文本框 142">
            <a:extLst>
              <a:ext uri="{FF2B5EF4-FFF2-40B4-BE49-F238E27FC236}">
                <a16:creationId xmlns:a16="http://schemas.microsoft.com/office/drawing/2014/main" id="{56E448BB-70AD-41E1-B13D-396E19BA6354}"/>
              </a:ext>
            </a:extLst>
          </p:cNvPr>
          <p:cNvSpPr txBox="1"/>
          <p:nvPr/>
        </p:nvSpPr>
        <p:spPr>
          <a:xfrm>
            <a:off x="6457288" y="3702028"/>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144" name="文本框 143">
            <a:extLst>
              <a:ext uri="{FF2B5EF4-FFF2-40B4-BE49-F238E27FC236}">
                <a16:creationId xmlns:a16="http://schemas.microsoft.com/office/drawing/2014/main" id="{BE4B6C4B-CA11-408D-93E3-6E2199EA5E7C}"/>
              </a:ext>
            </a:extLst>
          </p:cNvPr>
          <p:cNvSpPr txBox="1"/>
          <p:nvPr/>
        </p:nvSpPr>
        <p:spPr>
          <a:xfrm>
            <a:off x="8244030" y="3702028"/>
            <a:ext cx="1174666" cy="400110"/>
          </a:xfrm>
          <a:prstGeom prst="rect">
            <a:avLst/>
          </a:prstGeom>
          <a:noFill/>
        </p:spPr>
        <p:txBody>
          <a:bodyPr wrap="square" rtlCol="0">
            <a:noAutofit/>
          </a:bodyPr>
          <a:lstStyle/>
          <a:p>
            <a:pPr algn="ctr"/>
            <a:r>
              <a:rPr lang="zh-CN" altLang="en-US" sz="2000" b="1" dirty="0">
                <a:latin typeface="微软雅黑" panose="020B0503020204020204" pitchFamily="34" charset="-122"/>
                <a:ea typeface="微软雅黑" panose="020B0503020204020204" pitchFamily="34" charset="-122"/>
              </a:rPr>
              <a:t>请输入</a:t>
            </a:r>
          </a:p>
        </p:txBody>
      </p:sp>
      <p:sp>
        <p:nvSpPr>
          <p:cNvPr id="147" name="矩形: 圆角 146">
            <a:extLst>
              <a:ext uri="{FF2B5EF4-FFF2-40B4-BE49-F238E27FC236}">
                <a16:creationId xmlns:a16="http://schemas.microsoft.com/office/drawing/2014/main" id="{9B0B7A0D-C1A6-4556-9D33-1A3A20215BF2}"/>
              </a:ext>
            </a:extLst>
          </p:cNvPr>
          <p:cNvSpPr/>
          <p:nvPr/>
        </p:nvSpPr>
        <p:spPr>
          <a:xfrm>
            <a:off x="9059998" y="4651280"/>
            <a:ext cx="101230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8" name="直接连接符 147">
            <a:extLst>
              <a:ext uri="{FF2B5EF4-FFF2-40B4-BE49-F238E27FC236}">
                <a16:creationId xmlns:a16="http://schemas.microsoft.com/office/drawing/2014/main" id="{93D57E83-FF55-4BBB-9F1F-07A3B791C26D}"/>
              </a:ext>
            </a:extLst>
          </p:cNvPr>
          <p:cNvCxnSpPr>
            <a:cxnSpLocks/>
          </p:cNvCxnSpPr>
          <p:nvPr/>
        </p:nvCxnSpPr>
        <p:spPr>
          <a:xfrm>
            <a:off x="9571196" y="4499506"/>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9" name="文本框 148">
            <a:extLst>
              <a:ext uri="{FF2B5EF4-FFF2-40B4-BE49-F238E27FC236}">
                <a16:creationId xmlns:a16="http://schemas.microsoft.com/office/drawing/2014/main" id="{7C21044B-5ACC-4940-BC11-B4284920F9CF}"/>
              </a:ext>
            </a:extLst>
          </p:cNvPr>
          <p:cNvSpPr txBox="1"/>
          <p:nvPr/>
        </p:nvSpPr>
        <p:spPr>
          <a:xfrm>
            <a:off x="9015307" y="4741997"/>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sp>
        <p:nvSpPr>
          <p:cNvPr id="150" name="矩形: 圆角 149">
            <a:extLst>
              <a:ext uri="{FF2B5EF4-FFF2-40B4-BE49-F238E27FC236}">
                <a16:creationId xmlns:a16="http://schemas.microsoft.com/office/drawing/2014/main" id="{02D5B240-7740-4F73-939A-585BEDC322DF}"/>
              </a:ext>
            </a:extLst>
          </p:cNvPr>
          <p:cNvSpPr/>
          <p:nvPr/>
        </p:nvSpPr>
        <p:spPr>
          <a:xfrm>
            <a:off x="10712449" y="4651280"/>
            <a:ext cx="1012302" cy="504918"/>
          </a:xfrm>
          <a:prstGeom prst="roundRect">
            <a:avLst>
              <a:gd name="adj" fmla="val 50000"/>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1" name="直接连接符 150">
            <a:extLst>
              <a:ext uri="{FF2B5EF4-FFF2-40B4-BE49-F238E27FC236}">
                <a16:creationId xmlns:a16="http://schemas.microsoft.com/office/drawing/2014/main" id="{0DAA4FDF-E4D2-4DAA-9156-6ECB7807FCF6}"/>
              </a:ext>
            </a:extLst>
          </p:cNvPr>
          <p:cNvCxnSpPr>
            <a:cxnSpLocks/>
          </p:cNvCxnSpPr>
          <p:nvPr/>
        </p:nvCxnSpPr>
        <p:spPr>
          <a:xfrm>
            <a:off x="11223647" y="4499506"/>
            <a:ext cx="0" cy="1209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2" name="文本框 151">
            <a:extLst>
              <a:ext uri="{FF2B5EF4-FFF2-40B4-BE49-F238E27FC236}">
                <a16:creationId xmlns:a16="http://schemas.microsoft.com/office/drawing/2014/main" id="{1DF498EA-D8C5-49FB-BDB3-9AE23247866A}"/>
              </a:ext>
            </a:extLst>
          </p:cNvPr>
          <p:cNvSpPr txBox="1"/>
          <p:nvPr/>
        </p:nvSpPr>
        <p:spPr>
          <a:xfrm>
            <a:off x="10667758" y="4741997"/>
            <a:ext cx="1174666" cy="338554"/>
          </a:xfrm>
          <a:prstGeom prst="rect">
            <a:avLst/>
          </a:prstGeom>
          <a:noFill/>
        </p:spPr>
        <p:txBody>
          <a:bodyPr wrap="square" rtlCol="0">
            <a:noAutofit/>
          </a:bodyPr>
          <a:lstStyle/>
          <a:p>
            <a:pPr algn="ctr"/>
            <a:r>
              <a:rPr lang="zh-CN" altLang="en-US" sz="1600" dirty="0">
                <a:latin typeface="微软雅黑" panose="020B0503020204020204" pitchFamily="34" charset="-122"/>
                <a:ea typeface="微软雅黑" panose="020B0503020204020204" pitchFamily="34" charset="-122"/>
              </a:rPr>
              <a:t>请输入</a:t>
            </a:r>
          </a:p>
        </p:txBody>
      </p:sp>
      <p:sp>
        <p:nvSpPr>
          <p:cNvPr id="3" name="文本占位符 2">
            <a:extLst>
              <a:ext uri="{FF2B5EF4-FFF2-40B4-BE49-F238E27FC236}">
                <a16:creationId xmlns:a16="http://schemas.microsoft.com/office/drawing/2014/main" id="{87C8C6AB-3446-46FC-9BE3-33711A5287CE}"/>
              </a:ext>
            </a:extLst>
          </p:cNvPr>
          <p:cNvSpPr>
            <a:spLocks noGrp="1"/>
          </p:cNvSpPr>
          <p:nvPr>
            <p:ph type="body" sz="quarter" idx="10"/>
          </p:nvPr>
        </p:nvSpPr>
        <p:spPr/>
        <p:txBody>
          <a:bodyPr/>
          <a:lstStyle/>
          <a:p>
            <a:r>
              <a:rPr lang="zh-CN" altLang="en-US" dirty="0"/>
              <a:t>组织构架</a:t>
            </a:r>
          </a:p>
        </p:txBody>
      </p:sp>
    </p:spTree>
    <p:extLst>
      <p:ext uri="{BB962C8B-B14F-4D97-AF65-F5344CB8AC3E}">
        <p14:creationId xmlns:p14="http://schemas.microsoft.com/office/powerpoint/2010/main" val="2452960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剪去对角 17">
            <a:extLst>
              <a:ext uri="{FF2B5EF4-FFF2-40B4-BE49-F238E27FC236}">
                <a16:creationId xmlns:a16="http://schemas.microsoft.com/office/drawing/2014/main" id="{1EED2742-8CB9-4F96-8615-86013DA74F5E}"/>
              </a:ext>
            </a:extLst>
          </p:cNvPr>
          <p:cNvSpPr/>
          <p:nvPr/>
        </p:nvSpPr>
        <p:spPr>
          <a:xfrm>
            <a:off x="2156085" y="2778368"/>
            <a:ext cx="7879830" cy="1418494"/>
          </a:xfrm>
          <a:prstGeom prst="snip2DiagRect">
            <a:avLst>
              <a:gd name="adj1" fmla="val 23249"/>
              <a:gd name="adj2" fmla="val 0"/>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latin typeface="微软雅黑" panose="020B0503020204020204" pitchFamily="34" charset="-122"/>
                <a:ea typeface="微软雅黑" panose="020B0503020204020204" pitchFamily="34" charset="-122"/>
              </a:rPr>
              <a:t>汇报完毕 感谢观看</a:t>
            </a:r>
          </a:p>
        </p:txBody>
      </p:sp>
      <p:sp>
        <p:nvSpPr>
          <p:cNvPr id="2" name="AutoShape 2">
            <a:extLst>
              <a:ext uri="{FF2B5EF4-FFF2-40B4-BE49-F238E27FC236}">
                <a16:creationId xmlns:a16="http://schemas.microsoft.com/office/drawing/2014/main" id="{A88B2B2E-5C42-4D0E-A5BA-35DE3AC42932}"/>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矩形 16">
            <a:extLst>
              <a:ext uri="{FF2B5EF4-FFF2-40B4-BE49-F238E27FC236}">
                <a16:creationId xmlns:a16="http://schemas.microsoft.com/office/drawing/2014/main" id="{21236655-1FC7-4A84-B278-56759B2D76A5}"/>
              </a:ext>
            </a:extLst>
          </p:cNvPr>
          <p:cNvSpPr/>
          <p:nvPr/>
        </p:nvSpPr>
        <p:spPr>
          <a:xfrm>
            <a:off x="4775921" y="4363400"/>
            <a:ext cx="2640157" cy="45805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mn-ea"/>
              </a:rPr>
              <a:t>汇报人：</a:t>
            </a:r>
            <a:r>
              <a:rPr lang="en-US" altLang="zh-CN" b="1" dirty="0" err="1">
                <a:solidFill>
                  <a:schemeClr val="tx1"/>
                </a:solidFill>
                <a:latin typeface="+mn-ea"/>
              </a:rPr>
              <a:t>OfficePLUS</a:t>
            </a:r>
            <a:endParaRPr lang="en-US" altLang="zh-CN" b="1" dirty="0">
              <a:solidFill>
                <a:schemeClr val="tx1"/>
              </a:solidFill>
              <a:latin typeface="+mn-ea"/>
            </a:endParaRPr>
          </a:p>
        </p:txBody>
      </p:sp>
    </p:spTree>
    <p:extLst>
      <p:ext uri="{BB962C8B-B14F-4D97-AF65-F5344CB8AC3E}">
        <p14:creationId xmlns:p14="http://schemas.microsoft.com/office/powerpoint/2010/main" val="165011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err="1"/>
              <a:t>Pexels</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无聊的</a:t>
            </a:r>
            <a:r>
              <a:rPr kumimoji="1" lang="en-US" altLang="zh-CN" dirty="0"/>
              <a:t>PPT</a:t>
            </a:r>
            <a:r>
              <a:rPr kumimoji="1" lang="zh-CN" altLang="en-US" dirty="0"/>
              <a:t>杂货铺</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7A6FB88-3FB9-4594-ADF9-DE2329FD4EAD}"/>
              </a:ext>
            </a:extLst>
          </p:cNvPr>
          <p:cNvSpPr txBox="1"/>
          <p:nvPr/>
        </p:nvSpPr>
        <p:spPr>
          <a:xfrm>
            <a:off x="3623733" y="3284264"/>
            <a:ext cx="4944534" cy="1200329"/>
          </a:xfrm>
          <a:prstGeom prst="rect">
            <a:avLst/>
          </a:prstGeom>
          <a:noFill/>
        </p:spPr>
        <p:txBody>
          <a:bodyPr wrap="square" rtlCol="0">
            <a:noAutofit/>
          </a:bodyPr>
          <a:lstStyle/>
          <a:p>
            <a:pPr algn="dist"/>
            <a:r>
              <a:rPr lang="zh-CN" altLang="en-US" sz="7200" b="1" dirty="0">
                <a:latin typeface="微软雅黑" panose="020B0503020204020204" pitchFamily="34" charset="-122"/>
                <a:ea typeface="微软雅黑" panose="020B0503020204020204" pitchFamily="34" charset="-122"/>
              </a:rPr>
              <a:t>项目概述</a:t>
            </a:r>
          </a:p>
        </p:txBody>
      </p:sp>
    </p:spTree>
    <p:extLst>
      <p:ext uri="{BB962C8B-B14F-4D97-AF65-F5344CB8AC3E}">
        <p14:creationId xmlns:p14="http://schemas.microsoft.com/office/powerpoint/2010/main" val="237311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BBC4104-3BD1-4CA7-878E-C6EAF1D2179A}"/>
              </a:ext>
            </a:extLst>
          </p:cNvPr>
          <p:cNvSpPr/>
          <p:nvPr/>
        </p:nvSpPr>
        <p:spPr>
          <a:xfrm>
            <a:off x="0" y="1580009"/>
            <a:ext cx="12192000" cy="3697981"/>
          </a:xfrm>
          <a:prstGeom prst="rect">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FFF086B4-102F-402A-8B17-7ADDCC90827D}"/>
              </a:ext>
            </a:extLst>
          </p:cNvPr>
          <p:cNvGrpSpPr/>
          <p:nvPr/>
        </p:nvGrpSpPr>
        <p:grpSpPr>
          <a:xfrm>
            <a:off x="1312985" y="696180"/>
            <a:ext cx="3807655" cy="5392615"/>
            <a:chOff x="1312985" y="696180"/>
            <a:chExt cx="3915507" cy="5392615"/>
          </a:xfrm>
        </p:grpSpPr>
        <p:sp>
          <p:nvSpPr>
            <p:cNvPr id="3" name="矩形 2">
              <a:extLst>
                <a:ext uri="{FF2B5EF4-FFF2-40B4-BE49-F238E27FC236}">
                  <a16:creationId xmlns:a16="http://schemas.microsoft.com/office/drawing/2014/main" id="{AE176596-ED26-44C4-824A-269B58EDADDF}"/>
                </a:ext>
              </a:extLst>
            </p:cNvPr>
            <p:cNvSpPr/>
            <p:nvPr/>
          </p:nvSpPr>
          <p:spPr>
            <a:xfrm>
              <a:off x="1312985" y="696180"/>
              <a:ext cx="3915507" cy="5392615"/>
            </a:xfrm>
            <a:prstGeom prst="rect">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FDB197B3-29A0-453D-B0CC-FBF37C4D0002}"/>
                </a:ext>
              </a:extLst>
            </p:cNvPr>
            <p:cNvSpPr/>
            <p:nvPr/>
          </p:nvSpPr>
          <p:spPr>
            <a:xfrm>
              <a:off x="1542807" y="949124"/>
              <a:ext cx="3455862" cy="4826643"/>
            </a:xfrm>
            <a:prstGeom prst="rect">
              <a:avLst/>
            </a:prstGeom>
            <a:noFill/>
            <a:ln w="15875">
              <a:solidFill>
                <a:schemeClr val="accent1"/>
              </a:solid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17053940-4489-480E-A282-02CA45511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095057"/>
            <a:ext cx="3063240" cy="4594860"/>
          </a:xfrm>
          <a:prstGeom prst="rect">
            <a:avLst/>
          </a:prstGeom>
        </p:spPr>
      </p:pic>
      <p:sp>
        <p:nvSpPr>
          <p:cNvPr id="15" name="文本框 14">
            <a:extLst>
              <a:ext uri="{FF2B5EF4-FFF2-40B4-BE49-F238E27FC236}">
                <a16:creationId xmlns:a16="http://schemas.microsoft.com/office/drawing/2014/main" id="{CC54008B-2249-4420-89B9-21C6AD42D0A3}"/>
              </a:ext>
            </a:extLst>
          </p:cNvPr>
          <p:cNvSpPr txBox="1"/>
          <p:nvPr/>
        </p:nvSpPr>
        <p:spPr>
          <a:xfrm>
            <a:off x="5514363" y="1914471"/>
            <a:ext cx="1826141" cy="584775"/>
          </a:xfrm>
          <a:prstGeom prst="rect">
            <a:avLst/>
          </a:prstGeom>
          <a:noFill/>
        </p:spPr>
        <p:txBody>
          <a:bodyPr wrap="none" rtlCol="0">
            <a:noAutofit/>
          </a:bodyPr>
          <a:lstStyle/>
          <a:p>
            <a:r>
              <a:rPr lang="zh-CN" altLang="en-US" sz="3200" b="1" dirty="0">
                <a:solidFill>
                  <a:schemeClr val="bg1"/>
                </a:solidFill>
                <a:latin typeface="微软雅黑" panose="020B0503020204020204" pitchFamily="34" charset="-122"/>
                <a:ea typeface="微软雅黑" panose="020B0503020204020204" pitchFamily="34" charset="-122"/>
              </a:rPr>
              <a:t>项目背景</a:t>
            </a:r>
          </a:p>
        </p:txBody>
      </p:sp>
      <p:sp>
        <p:nvSpPr>
          <p:cNvPr id="22" name="文本框 21">
            <a:extLst>
              <a:ext uri="{FF2B5EF4-FFF2-40B4-BE49-F238E27FC236}">
                <a16:creationId xmlns:a16="http://schemas.microsoft.com/office/drawing/2014/main" id="{7177E939-F2B7-45F9-BD11-B2F277833B37}"/>
              </a:ext>
            </a:extLst>
          </p:cNvPr>
          <p:cNvSpPr txBox="1"/>
          <p:nvPr/>
        </p:nvSpPr>
        <p:spPr>
          <a:xfrm>
            <a:off x="5260563" y="2679734"/>
            <a:ext cx="6198212" cy="2217851"/>
          </a:xfrm>
          <a:prstGeom prst="rect">
            <a:avLst/>
          </a:prstGeom>
          <a:noFill/>
        </p:spPr>
        <p:txBody>
          <a:bodyPr wrap="square" rtlCol="0">
            <a:noAutofit/>
          </a:bodyPr>
          <a:lstStyle/>
          <a:p>
            <a:pPr marL="285750" indent="-285750">
              <a:lnSpc>
                <a:spcPct val="130000"/>
              </a:lnSpc>
              <a:buFont typeface="Wingdings" panose="05000000000000000000" pitchFamily="2" charset="2"/>
              <a:buChar char="u"/>
            </a:pPr>
            <a:r>
              <a:rPr lang="zh-CN" altLang="en-US" dirty="0">
                <a:solidFill>
                  <a:schemeClr val="bg1"/>
                </a:solidFill>
                <a:latin typeface="微软雅黑" panose="020B0503020204020204" pitchFamily="34" charset="-122"/>
                <a:ea typeface="微软雅黑" panose="020B0503020204020204" pitchFamily="34" charset="-122"/>
              </a:rPr>
              <a:t>请在此输入有关于项目背景的相关说明，以便于观众更好的理解，输入文字时可以直接复制，粘贴时请选择右键只保留文本。</a:t>
            </a:r>
          </a:p>
          <a:p>
            <a:pPr marL="285750" indent="-285750">
              <a:lnSpc>
                <a:spcPct val="130000"/>
              </a:lnSpc>
              <a:buFont typeface="Wingdings" panose="05000000000000000000" pitchFamily="2" charset="2"/>
              <a:buChar char="u"/>
            </a:pPr>
            <a:r>
              <a:rPr lang="zh-CN" altLang="en-US" dirty="0">
                <a:solidFill>
                  <a:schemeClr val="bg1"/>
                </a:solidFill>
                <a:latin typeface="微软雅黑" panose="020B0503020204020204" pitchFamily="34" charset="-122"/>
                <a:ea typeface="微软雅黑" panose="020B0503020204020204" pitchFamily="34" charset="-122"/>
              </a:rPr>
              <a:t>请在此输入有关于项目背景的相关说明，以便于观众更好的理解，输入文字时可以直接复制，粘贴时请选择右键只保留文本。</a:t>
            </a:r>
          </a:p>
        </p:txBody>
      </p:sp>
      <p:cxnSp>
        <p:nvCxnSpPr>
          <p:cNvPr id="24" name="直接连接符 23">
            <a:extLst>
              <a:ext uri="{FF2B5EF4-FFF2-40B4-BE49-F238E27FC236}">
                <a16:creationId xmlns:a16="http://schemas.microsoft.com/office/drawing/2014/main" id="{2B474092-F93A-4EE0-8125-74BE8DFE4ACC}"/>
              </a:ext>
            </a:extLst>
          </p:cNvPr>
          <p:cNvCxnSpPr>
            <a:cxnSpLocks/>
          </p:cNvCxnSpPr>
          <p:nvPr/>
        </p:nvCxnSpPr>
        <p:spPr>
          <a:xfrm>
            <a:off x="5639639" y="2539886"/>
            <a:ext cx="16179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19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921BD7E-94B0-4884-A860-DB6A70A06207}"/>
              </a:ext>
            </a:extLst>
          </p:cNvPr>
          <p:cNvSpPr txBox="1"/>
          <p:nvPr/>
        </p:nvSpPr>
        <p:spPr>
          <a:xfrm>
            <a:off x="2744628" y="1832012"/>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宣传曝光</a:t>
            </a:r>
          </a:p>
        </p:txBody>
      </p:sp>
      <p:sp>
        <p:nvSpPr>
          <p:cNvPr id="11" name="文本框 10">
            <a:extLst>
              <a:ext uri="{FF2B5EF4-FFF2-40B4-BE49-F238E27FC236}">
                <a16:creationId xmlns:a16="http://schemas.microsoft.com/office/drawing/2014/main" id="{0CC4AC61-BC61-4B97-99CF-C036F7ABAA6A}"/>
              </a:ext>
            </a:extLst>
          </p:cNvPr>
          <p:cNvSpPr txBox="1"/>
          <p:nvPr/>
        </p:nvSpPr>
        <p:spPr>
          <a:xfrm>
            <a:off x="2747118" y="2290971"/>
            <a:ext cx="3369405" cy="1089144"/>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请在此输入相关说明，输入文字时可以直接复制，粘贴时请选择右键只保留文本。</a:t>
            </a:r>
          </a:p>
        </p:txBody>
      </p:sp>
      <p:sp>
        <p:nvSpPr>
          <p:cNvPr id="14" name="文本框 13">
            <a:extLst>
              <a:ext uri="{FF2B5EF4-FFF2-40B4-BE49-F238E27FC236}">
                <a16:creationId xmlns:a16="http://schemas.microsoft.com/office/drawing/2014/main" id="{0A082068-1557-4B33-8349-19E84DFBE98C}"/>
              </a:ext>
            </a:extLst>
          </p:cNvPr>
          <p:cNvSpPr txBox="1"/>
          <p:nvPr/>
        </p:nvSpPr>
        <p:spPr>
          <a:xfrm>
            <a:off x="8148210" y="1832012"/>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锁客回流</a:t>
            </a:r>
          </a:p>
        </p:txBody>
      </p:sp>
      <p:sp>
        <p:nvSpPr>
          <p:cNvPr id="4" name="椭圆 3">
            <a:extLst>
              <a:ext uri="{FF2B5EF4-FFF2-40B4-BE49-F238E27FC236}">
                <a16:creationId xmlns:a16="http://schemas.microsoft.com/office/drawing/2014/main" id="{2799C57C-983B-4BAF-9F80-7EC7E220A35F}"/>
              </a:ext>
            </a:extLst>
          </p:cNvPr>
          <p:cNvSpPr/>
          <p:nvPr/>
        </p:nvSpPr>
        <p:spPr>
          <a:xfrm>
            <a:off x="929640" y="1742050"/>
            <a:ext cx="1676400" cy="1676400"/>
          </a:xfrm>
          <a:prstGeom prst="ellipse">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a:extLst>
              <a:ext uri="{FF2B5EF4-FFF2-40B4-BE49-F238E27FC236}">
                <a16:creationId xmlns:a16="http://schemas.microsoft.com/office/drawing/2014/main" id="{03D85A16-39CD-4D8F-A7A7-28CD533B020E}"/>
              </a:ext>
            </a:extLst>
          </p:cNvPr>
          <p:cNvSpPr/>
          <p:nvPr/>
        </p:nvSpPr>
        <p:spPr>
          <a:xfrm>
            <a:off x="1052017" y="1864427"/>
            <a:ext cx="1431646" cy="1431646"/>
          </a:xfrm>
          <a:prstGeom prst="ellipse">
            <a:avLst/>
          </a:prstGeom>
          <a:noFill/>
          <a:ln w="15875">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a:extLst>
              <a:ext uri="{FF2B5EF4-FFF2-40B4-BE49-F238E27FC236}">
                <a16:creationId xmlns:a16="http://schemas.microsoft.com/office/drawing/2014/main" id="{055B1907-D66D-4DD4-8A7F-0190FCD00B12}"/>
              </a:ext>
            </a:extLst>
          </p:cNvPr>
          <p:cNvSpPr/>
          <p:nvPr/>
        </p:nvSpPr>
        <p:spPr>
          <a:xfrm>
            <a:off x="6330315" y="1742050"/>
            <a:ext cx="1676400" cy="1676400"/>
          </a:xfrm>
          <a:prstGeom prst="ellipse">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18F06494-238D-4005-A6EA-4B01C0BACE8F}"/>
              </a:ext>
            </a:extLst>
          </p:cNvPr>
          <p:cNvSpPr/>
          <p:nvPr/>
        </p:nvSpPr>
        <p:spPr>
          <a:xfrm>
            <a:off x="6452692" y="1864427"/>
            <a:ext cx="1431646" cy="1431646"/>
          </a:xfrm>
          <a:prstGeom prst="ellipse">
            <a:avLst/>
          </a:prstGeom>
          <a:noFill/>
          <a:ln w="15875">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4FB6FD6F-06D6-4D25-8FD5-D049F986089D}"/>
              </a:ext>
            </a:extLst>
          </p:cNvPr>
          <p:cNvSpPr/>
          <p:nvPr/>
        </p:nvSpPr>
        <p:spPr>
          <a:xfrm>
            <a:off x="929640" y="4070912"/>
            <a:ext cx="1676400" cy="1676400"/>
          </a:xfrm>
          <a:prstGeom prst="ellipse">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6639D1C5-ED56-4AAF-AD8B-9CEDD6C03777}"/>
              </a:ext>
            </a:extLst>
          </p:cNvPr>
          <p:cNvSpPr/>
          <p:nvPr/>
        </p:nvSpPr>
        <p:spPr>
          <a:xfrm>
            <a:off x="1052017" y="4193289"/>
            <a:ext cx="1431646" cy="1431646"/>
          </a:xfrm>
          <a:prstGeom prst="ellipse">
            <a:avLst/>
          </a:prstGeom>
          <a:noFill/>
          <a:ln w="15875">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B69B0335-DCB0-4CFC-8AB0-EA6608D5298A}"/>
              </a:ext>
            </a:extLst>
          </p:cNvPr>
          <p:cNvSpPr/>
          <p:nvPr/>
        </p:nvSpPr>
        <p:spPr>
          <a:xfrm>
            <a:off x="6330315" y="4070912"/>
            <a:ext cx="1676400" cy="1676400"/>
          </a:xfrm>
          <a:prstGeom prst="ellipse">
            <a:avLst/>
          </a:prstGeom>
          <a:solidFill>
            <a:schemeClr val="bg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25947C11-DD1B-4D57-A810-A45764E26E44}"/>
              </a:ext>
            </a:extLst>
          </p:cNvPr>
          <p:cNvSpPr/>
          <p:nvPr/>
        </p:nvSpPr>
        <p:spPr>
          <a:xfrm>
            <a:off x="6452692" y="4193289"/>
            <a:ext cx="1431646" cy="1431646"/>
          </a:xfrm>
          <a:prstGeom prst="ellipse">
            <a:avLst/>
          </a:prstGeom>
          <a:noFill/>
          <a:ln w="15875">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01C6BC3A-8655-456D-9EA6-5BAF913F06F8}"/>
              </a:ext>
            </a:extLst>
          </p:cNvPr>
          <p:cNvSpPr txBox="1"/>
          <p:nvPr/>
        </p:nvSpPr>
        <p:spPr>
          <a:xfrm>
            <a:off x="2744628" y="4146948"/>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口碑营销</a:t>
            </a:r>
          </a:p>
        </p:txBody>
      </p:sp>
      <p:sp>
        <p:nvSpPr>
          <p:cNvPr id="86" name="文本框 85">
            <a:extLst>
              <a:ext uri="{FF2B5EF4-FFF2-40B4-BE49-F238E27FC236}">
                <a16:creationId xmlns:a16="http://schemas.microsoft.com/office/drawing/2014/main" id="{A690E09F-614C-48CE-91FC-6B62CFB2C4E2}"/>
              </a:ext>
            </a:extLst>
          </p:cNvPr>
          <p:cNvSpPr txBox="1"/>
          <p:nvPr/>
        </p:nvSpPr>
        <p:spPr>
          <a:xfrm>
            <a:off x="8148210" y="4146948"/>
            <a:ext cx="1210588" cy="400110"/>
          </a:xfrm>
          <a:prstGeom prst="rect">
            <a:avLst/>
          </a:prstGeom>
          <a:noFill/>
        </p:spPr>
        <p:txBody>
          <a:bodyPr wrap="none" rtlCol="0">
            <a:noAutofit/>
          </a:bodyPr>
          <a:lstStyle/>
          <a:p>
            <a:r>
              <a:rPr lang="zh-CN" altLang="en-US" sz="2000" b="1" dirty="0">
                <a:solidFill>
                  <a:schemeClr val="accent1"/>
                </a:solidFill>
                <a:latin typeface="微软雅黑" panose="020B0503020204020204" pitchFamily="34" charset="-122"/>
                <a:ea typeface="微软雅黑" panose="020B0503020204020204" pitchFamily="34" charset="-122"/>
              </a:rPr>
              <a:t>人才管理</a:t>
            </a:r>
          </a:p>
        </p:txBody>
      </p:sp>
      <p:sp>
        <p:nvSpPr>
          <p:cNvPr id="44" name="任意多边形: 形状 43">
            <a:extLst>
              <a:ext uri="{FF2B5EF4-FFF2-40B4-BE49-F238E27FC236}">
                <a16:creationId xmlns:a16="http://schemas.microsoft.com/office/drawing/2014/main" id="{F22FD770-8B0B-44CF-AB63-BA50E8985A63}"/>
              </a:ext>
            </a:extLst>
          </p:cNvPr>
          <p:cNvSpPr/>
          <p:nvPr/>
        </p:nvSpPr>
        <p:spPr>
          <a:xfrm>
            <a:off x="6797494" y="2209229"/>
            <a:ext cx="741063" cy="741063"/>
          </a:xfrm>
          <a:custGeom>
            <a:avLst/>
            <a:gdLst>
              <a:gd name="connsiteX0" fmla="*/ 371020 w 741063"/>
              <a:gd name="connsiteY0" fmla="*/ 429602 h 741063"/>
              <a:gd name="connsiteX1" fmla="*/ 312438 w 741063"/>
              <a:gd name="connsiteY1" fmla="*/ 371020 h 741063"/>
              <a:gd name="connsiteX2" fmla="*/ 371020 w 741063"/>
              <a:gd name="connsiteY2" fmla="*/ 312438 h 741063"/>
              <a:gd name="connsiteX3" fmla="*/ 429602 w 741063"/>
              <a:gd name="connsiteY3" fmla="*/ 371020 h 741063"/>
              <a:gd name="connsiteX4" fmla="*/ 371020 w 741063"/>
              <a:gd name="connsiteY4" fmla="*/ 429602 h 741063"/>
              <a:gd name="connsiteX5" fmla="*/ 702986 w 741063"/>
              <a:gd name="connsiteY5" fmla="*/ 358327 h 741063"/>
              <a:gd name="connsiteX6" fmla="*/ 642451 w 741063"/>
              <a:gd name="connsiteY6" fmla="*/ 339776 h 741063"/>
              <a:gd name="connsiteX7" fmla="*/ 494043 w 741063"/>
              <a:gd name="connsiteY7" fmla="*/ 292911 h 741063"/>
              <a:gd name="connsiteX8" fmla="*/ 541885 w 741063"/>
              <a:gd name="connsiteY8" fmla="*/ 200156 h 741063"/>
              <a:gd name="connsiteX9" fmla="*/ 450106 w 741063"/>
              <a:gd name="connsiteY9" fmla="*/ 247998 h 741063"/>
              <a:gd name="connsiteX10" fmla="*/ 402264 w 741063"/>
              <a:gd name="connsiteY10" fmla="*/ 98613 h 741063"/>
              <a:gd name="connsiteX11" fmla="*/ 382737 w 741063"/>
              <a:gd name="connsiteY11" fmla="*/ 38078 h 741063"/>
              <a:gd name="connsiteX12" fmla="*/ 371020 w 741063"/>
              <a:gd name="connsiteY12" fmla="*/ 0 h 741063"/>
              <a:gd name="connsiteX13" fmla="*/ 358327 w 741063"/>
              <a:gd name="connsiteY13" fmla="*/ 39055 h 741063"/>
              <a:gd name="connsiteX14" fmla="*/ 339776 w 741063"/>
              <a:gd name="connsiteY14" fmla="*/ 99590 h 741063"/>
              <a:gd name="connsiteX15" fmla="*/ 293887 w 741063"/>
              <a:gd name="connsiteY15" fmla="*/ 247998 h 741063"/>
              <a:gd name="connsiteX16" fmla="*/ 201132 w 741063"/>
              <a:gd name="connsiteY16" fmla="*/ 200156 h 741063"/>
              <a:gd name="connsiteX17" fmla="*/ 248974 w 741063"/>
              <a:gd name="connsiteY17" fmla="*/ 291934 h 741063"/>
              <a:gd name="connsiteX18" fmla="*/ 100566 w 741063"/>
              <a:gd name="connsiteY18" fmla="*/ 338800 h 741063"/>
              <a:gd name="connsiteX19" fmla="*/ 39055 w 741063"/>
              <a:gd name="connsiteY19" fmla="*/ 357351 h 741063"/>
              <a:gd name="connsiteX20" fmla="*/ 0 w 741063"/>
              <a:gd name="connsiteY20" fmla="*/ 370044 h 741063"/>
              <a:gd name="connsiteX21" fmla="*/ 39055 w 741063"/>
              <a:gd name="connsiteY21" fmla="*/ 382737 h 741063"/>
              <a:gd name="connsiteX22" fmla="*/ 98613 w 741063"/>
              <a:gd name="connsiteY22" fmla="*/ 402264 h 741063"/>
              <a:gd name="connsiteX23" fmla="*/ 247998 w 741063"/>
              <a:gd name="connsiteY23" fmla="*/ 449130 h 741063"/>
              <a:gd name="connsiteX24" fmla="*/ 200156 w 741063"/>
              <a:gd name="connsiteY24" fmla="*/ 540908 h 741063"/>
              <a:gd name="connsiteX25" fmla="*/ 291934 w 741063"/>
              <a:gd name="connsiteY25" fmla="*/ 493066 h 741063"/>
              <a:gd name="connsiteX26" fmla="*/ 338800 w 741063"/>
              <a:gd name="connsiteY26" fmla="*/ 641474 h 741063"/>
              <a:gd name="connsiteX27" fmla="*/ 357351 w 741063"/>
              <a:gd name="connsiteY27" fmla="*/ 702009 h 741063"/>
              <a:gd name="connsiteX28" fmla="*/ 370044 w 741063"/>
              <a:gd name="connsiteY28" fmla="*/ 741064 h 741063"/>
              <a:gd name="connsiteX29" fmla="*/ 382737 w 741063"/>
              <a:gd name="connsiteY29" fmla="*/ 702009 h 741063"/>
              <a:gd name="connsiteX30" fmla="*/ 402264 w 741063"/>
              <a:gd name="connsiteY30" fmla="*/ 641474 h 741063"/>
              <a:gd name="connsiteX31" fmla="*/ 450106 w 741063"/>
              <a:gd name="connsiteY31" fmla="*/ 492090 h 741063"/>
              <a:gd name="connsiteX32" fmla="*/ 541885 w 741063"/>
              <a:gd name="connsiteY32" fmla="*/ 539932 h 741063"/>
              <a:gd name="connsiteX33" fmla="*/ 493066 w 741063"/>
              <a:gd name="connsiteY33" fmla="*/ 448153 h 741063"/>
              <a:gd name="connsiteX34" fmla="*/ 641474 w 741063"/>
              <a:gd name="connsiteY34" fmla="*/ 401288 h 741063"/>
              <a:gd name="connsiteX35" fmla="*/ 702009 w 741063"/>
              <a:gd name="connsiteY35" fmla="*/ 381760 h 741063"/>
              <a:gd name="connsiteX36" fmla="*/ 741064 w 741063"/>
              <a:gd name="connsiteY36" fmla="*/ 369067 h 741063"/>
              <a:gd name="connsiteX37" fmla="*/ 702986 w 741063"/>
              <a:gd name="connsiteY37" fmla="*/ 358327 h 7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1063" h="741063">
                <a:moveTo>
                  <a:pt x="371020" y="429602"/>
                </a:moveTo>
                <a:cubicBezTo>
                  <a:pt x="338800" y="429602"/>
                  <a:pt x="312438" y="403240"/>
                  <a:pt x="312438" y="371020"/>
                </a:cubicBezTo>
                <a:cubicBezTo>
                  <a:pt x="312438" y="338800"/>
                  <a:pt x="338800" y="312438"/>
                  <a:pt x="371020" y="312438"/>
                </a:cubicBezTo>
                <a:cubicBezTo>
                  <a:pt x="403240" y="312438"/>
                  <a:pt x="429602" y="338800"/>
                  <a:pt x="429602" y="371020"/>
                </a:cubicBezTo>
                <a:cubicBezTo>
                  <a:pt x="429602" y="403240"/>
                  <a:pt x="403240" y="429602"/>
                  <a:pt x="371020" y="429602"/>
                </a:cubicBezTo>
                <a:close/>
                <a:moveTo>
                  <a:pt x="702986" y="358327"/>
                </a:moveTo>
                <a:lnTo>
                  <a:pt x="642451" y="339776"/>
                </a:lnTo>
                <a:lnTo>
                  <a:pt x="494043" y="292911"/>
                </a:lnTo>
                <a:lnTo>
                  <a:pt x="541885" y="200156"/>
                </a:lnTo>
                <a:lnTo>
                  <a:pt x="450106" y="247998"/>
                </a:lnTo>
                <a:lnTo>
                  <a:pt x="402264" y="98613"/>
                </a:lnTo>
                <a:lnTo>
                  <a:pt x="382737" y="38078"/>
                </a:lnTo>
                <a:lnTo>
                  <a:pt x="371020" y="0"/>
                </a:lnTo>
                <a:lnTo>
                  <a:pt x="358327" y="39055"/>
                </a:lnTo>
                <a:lnTo>
                  <a:pt x="339776" y="99590"/>
                </a:lnTo>
                <a:lnTo>
                  <a:pt x="293887" y="247998"/>
                </a:lnTo>
                <a:lnTo>
                  <a:pt x="201132" y="200156"/>
                </a:lnTo>
                <a:lnTo>
                  <a:pt x="248974" y="291934"/>
                </a:lnTo>
                <a:lnTo>
                  <a:pt x="100566" y="338800"/>
                </a:lnTo>
                <a:lnTo>
                  <a:pt x="39055" y="357351"/>
                </a:lnTo>
                <a:lnTo>
                  <a:pt x="0" y="370044"/>
                </a:lnTo>
                <a:lnTo>
                  <a:pt x="39055" y="382737"/>
                </a:lnTo>
                <a:lnTo>
                  <a:pt x="98613" y="402264"/>
                </a:lnTo>
                <a:lnTo>
                  <a:pt x="247998" y="449130"/>
                </a:lnTo>
                <a:lnTo>
                  <a:pt x="200156" y="540908"/>
                </a:lnTo>
                <a:lnTo>
                  <a:pt x="291934" y="493066"/>
                </a:lnTo>
                <a:lnTo>
                  <a:pt x="338800" y="641474"/>
                </a:lnTo>
                <a:lnTo>
                  <a:pt x="357351" y="702009"/>
                </a:lnTo>
                <a:lnTo>
                  <a:pt x="370044" y="741064"/>
                </a:lnTo>
                <a:lnTo>
                  <a:pt x="382737" y="702009"/>
                </a:lnTo>
                <a:lnTo>
                  <a:pt x="402264" y="641474"/>
                </a:lnTo>
                <a:lnTo>
                  <a:pt x="450106" y="492090"/>
                </a:lnTo>
                <a:lnTo>
                  <a:pt x="541885" y="539932"/>
                </a:lnTo>
                <a:lnTo>
                  <a:pt x="493066" y="448153"/>
                </a:lnTo>
                <a:lnTo>
                  <a:pt x="641474" y="401288"/>
                </a:lnTo>
                <a:lnTo>
                  <a:pt x="702009" y="381760"/>
                </a:lnTo>
                <a:lnTo>
                  <a:pt x="741064" y="369067"/>
                </a:lnTo>
                <a:lnTo>
                  <a:pt x="702986" y="358327"/>
                </a:lnTo>
                <a:close/>
              </a:path>
            </a:pathLst>
          </a:custGeom>
          <a:noFill/>
          <a:ln w="9723" cap="flat">
            <a:solidFill>
              <a:schemeClr val="accent1"/>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B3FB9B1F-118A-4B12-B179-0E8E549CDF29}"/>
              </a:ext>
            </a:extLst>
          </p:cNvPr>
          <p:cNvSpPr/>
          <p:nvPr/>
        </p:nvSpPr>
        <p:spPr>
          <a:xfrm>
            <a:off x="7223191" y="2633950"/>
            <a:ext cx="273383" cy="273383"/>
          </a:xfrm>
          <a:custGeom>
            <a:avLst/>
            <a:gdLst>
              <a:gd name="connsiteX0" fmla="*/ 207967 w 273383"/>
              <a:gd name="connsiteY0" fmla="*/ 20504 h 273383"/>
              <a:gd name="connsiteX1" fmla="*/ 159148 w 273383"/>
              <a:gd name="connsiteY1" fmla="*/ 115212 h 273383"/>
              <a:gd name="connsiteX2" fmla="*/ 115212 w 273383"/>
              <a:gd name="connsiteY2" fmla="*/ 160124 h 273383"/>
              <a:gd name="connsiteX3" fmla="*/ 19527 w 273383"/>
              <a:gd name="connsiteY3" fmla="*/ 208943 h 273383"/>
              <a:gd name="connsiteX4" fmla="*/ 13669 w 273383"/>
              <a:gd name="connsiteY4" fmla="*/ 229447 h 273383"/>
              <a:gd name="connsiteX5" fmla="*/ 0 w 273383"/>
              <a:gd name="connsiteY5" fmla="*/ 273383 h 273383"/>
              <a:gd name="connsiteX6" fmla="*/ 171841 w 273383"/>
              <a:gd name="connsiteY6" fmla="*/ 188439 h 273383"/>
              <a:gd name="connsiteX7" fmla="*/ 189416 w 273383"/>
              <a:gd name="connsiteY7" fmla="*/ 170865 h 273383"/>
              <a:gd name="connsiteX8" fmla="*/ 273383 w 273383"/>
              <a:gd name="connsiteY8" fmla="*/ 0 h 273383"/>
              <a:gd name="connsiteX9" fmla="*/ 228470 w 273383"/>
              <a:gd name="connsiteY9" fmla="*/ 14646 h 273383"/>
              <a:gd name="connsiteX10" fmla="*/ 207967 w 273383"/>
              <a:gd name="connsiteY10" fmla="*/ 20504 h 27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383" h="273383">
                <a:moveTo>
                  <a:pt x="207967" y="20504"/>
                </a:moveTo>
                <a:cubicBezTo>
                  <a:pt x="198203" y="54677"/>
                  <a:pt x="181605" y="86897"/>
                  <a:pt x="159148" y="115212"/>
                </a:cubicBezTo>
                <a:cubicBezTo>
                  <a:pt x="146455" y="131810"/>
                  <a:pt x="130833" y="146455"/>
                  <a:pt x="115212" y="160124"/>
                </a:cubicBezTo>
                <a:cubicBezTo>
                  <a:pt x="86897" y="182581"/>
                  <a:pt x="54677" y="199179"/>
                  <a:pt x="19527" y="208943"/>
                </a:cubicBezTo>
                <a:lnTo>
                  <a:pt x="13669" y="229447"/>
                </a:lnTo>
                <a:lnTo>
                  <a:pt x="0" y="273383"/>
                </a:lnTo>
                <a:cubicBezTo>
                  <a:pt x="64440" y="262643"/>
                  <a:pt x="123999" y="233352"/>
                  <a:pt x="171841" y="188439"/>
                </a:cubicBezTo>
                <a:cubicBezTo>
                  <a:pt x="177699" y="182581"/>
                  <a:pt x="183557" y="176723"/>
                  <a:pt x="189416" y="170865"/>
                </a:cubicBezTo>
                <a:cubicBezTo>
                  <a:pt x="233352" y="123022"/>
                  <a:pt x="262643" y="63464"/>
                  <a:pt x="273383" y="0"/>
                </a:cubicBezTo>
                <a:lnTo>
                  <a:pt x="228470" y="14646"/>
                </a:lnTo>
                <a:lnTo>
                  <a:pt x="207967" y="20504"/>
                </a:lnTo>
                <a:close/>
              </a:path>
            </a:pathLst>
          </a:custGeom>
          <a:noFill/>
          <a:ln w="9723" cap="flat">
            <a:solidFill>
              <a:schemeClr val="accent1"/>
            </a:solid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20D182D2-CD24-48F7-BFB3-3E8219904517}"/>
              </a:ext>
            </a:extLst>
          </p:cNvPr>
          <p:cNvSpPr/>
          <p:nvPr/>
        </p:nvSpPr>
        <p:spPr>
          <a:xfrm>
            <a:off x="7223191" y="2253166"/>
            <a:ext cx="272406" cy="272406"/>
          </a:xfrm>
          <a:custGeom>
            <a:avLst/>
            <a:gdLst>
              <a:gd name="connsiteX0" fmla="*/ 20504 w 272406"/>
              <a:gd name="connsiteY0" fmla="*/ 64440 h 272406"/>
              <a:gd name="connsiteX1" fmla="*/ 114235 w 272406"/>
              <a:gd name="connsiteY1" fmla="*/ 113259 h 272406"/>
              <a:gd name="connsiteX2" fmla="*/ 159148 w 272406"/>
              <a:gd name="connsiteY2" fmla="*/ 158172 h 272406"/>
              <a:gd name="connsiteX3" fmla="*/ 207967 w 272406"/>
              <a:gd name="connsiteY3" fmla="*/ 252880 h 272406"/>
              <a:gd name="connsiteX4" fmla="*/ 228470 w 272406"/>
              <a:gd name="connsiteY4" fmla="*/ 258738 h 272406"/>
              <a:gd name="connsiteX5" fmla="*/ 272407 w 272406"/>
              <a:gd name="connsiteY5" fmla="*/ 272407 h 272406"/>
              <a:gd name="connsiteX6" fmla="*/ 188439 w 272406"/>
              <a:gd name="connsiteY6" fmla="*/ 101542 h 272406"/>
              <a:gd name="connsiteX7" fmla="*/ 170865 w 272406"/>
              <a:gd name="connsiteY7" fmla="*/ 83968 h 272406"/>
              <a:gd name="connsiteX8" fmla="*/ 0 w 272406"/>
              <a:gd name="connsiteY8" fmla="*/ 0 h 272406"/>
              <a:gd name="connsiteX9" fmla="*/ 13669 w 272406"/>
              <a:gd name="connsiteY9" fmla="*/ 43937 h 272406"/>
              <a:gd name="connsiteX10" fmla="*/ 20504 w 272406"/>
              <a:gd name="connsiteY10" fmla="*/ 64440 h 2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406" h="272406">
                <a:moveTo>
                  <a:pt x="20504" y="64440"/>
                </a:moveTo>
                <a:cubicBezTo>
                  <a:pt x="54677" y="74204"/>
                  <a:pt x="86897" y="90802"/>
                  <a:pt x="114235" y="113259"/>
                </a:cubicBezTo>
                <a:cubicBezTo>
                  <a:pt x="130833" y="125952"/>
                  <a:pt x="145479" y="141573"/>
                  <a:pt x="159148" y="158172"/>
                </a:cubicBezTo>
                <a:cubicBezTo>
                  <a:pt x="181605" y="186486"/>
                  <a:pt x="198203" y="217730"/>
                  <a:pt x="207967" y="252880"/>
                </a:cubicBezTo>
                <a:lnTo>
                  <a:pt x="228470" y="258738"/>
                </a:lnTo>
                <a:lnTo>
                  <a:pt x="272407" y="272407"/>
                </a:lnTo>
                <a:cubicBezTo>
                  <a:pt x="261667" y="208943"/>
                  <a:pt x="232376" y="149384"/>
                  <a:pt x="188439" y="101542"/>
                </a:cubicBezTo>
                <a:cubicBezTo>
                  <a:pt x="182581" y="95684"/>
                  <a:pt x="176723" y="89826"/>
                  <a:pt x="170865" y="83968"/>
                </a:cubicBezTo>
                <a:cubicBezTo>
                  <a:pt x="123022" y="40031"/>
                  <a:pt x="64440" y="10740"/>
                  <a:pt x="0" y="0"/>
                </a:cubicBezTo>
                <a:lnTo>
                  <a:pt x="13669" y="43937"/>
                </a:lnTo>
                <a:lnTo>
                  <a:pt x="20504" y="64440"/>
                </a:lnTo>
                <a:close/>
              </a:path>
            </a:pathLst>
          </a:custGeom>
          <a:noFill/>
          <a:ln w="9723" cap="flat">
            <a:solidFill>
              <a:schemeClr val="accent1"/>
            </a:solid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65143E76-B3C9-48F6-9276-D5ACC819DBBE}"/>
              </a:ext>
            </a:extLst>
          </p:cNvPr>
          <p:cNvSpPr/>
          <p:nvPr/>
        </p:nvSpPr>
        <p:spPr>
          <a:xfrm>
            <a:off x="6840455" y="2253166"/>
            <a:ext cx="273383" cy="271430"/>
          </a:xfrm>
          <a:custGeom>
            <a:avLst/>
            <a:gdLst>
              <a:gd name="connsiteX0" fmla="*/ 65417 w 273383"/>
              <a:gd name="connsiteY0" fmla="*/ 250927 h 271430"/>
              <a:gd name="connsiteX1" fmla="*/ 114235 w 273383"/>
              <a:gd name="connsiteY1" fmla="*/ 156219 h 271430"/>
              <a:gd name="connsiteX2" fmla="*/ 159148 w 273383"/>
              <a:gd name="connsiteY2" fmla="*/ 111306 h 271430"/>
              <a:gd name="connsiteX3" fmla="*/ 252880 w 273383"/>
              <a:gd name="connsiteY3" fmla="*/ 63464 h 271430"/>
              <a:gd name="connsiteX4" fmla="*/ 259714 w 273383"/>
              <a:gd name="connsiteY4" fmla="*/ 43937 h 271430"/>
              <a:gd name="connsiteX5" fmla="*/ 273383 w 273383"/>
              <a:gd name="connsiteY5" fmla="*/ 0 h 271430"/>
              <a:gd name="connsiteX6" fmla="*/ 102519 w 273383"/>
              <a:gd name="connsiteY6" fmla="*/ 82991 h 271430"/>
              <a:gd name="connsiteX7" fmla="*/ 84944 w 273383"/>
              <a:gd name="connsiteY7" fmla="*/ 100566 h 271430"/>
              <a:gd name="connsiteX8" fmla="*/ 0 w 273383"/>
              <a:gd name="connsiteY8" fmla="*/ 271431 h 271430"/>
              <a:gd name="connsiteX9" fmla="*/ 43937 w 273383"/>
              <a:gd name="connsiteY9" fmla="*/ 257761 h 271430"/>
              <a:gd name="connsiteX10" fmla="*/ 65417 w 273383"/>
              <a:gd name="connsiteY10" fmla="*/ 250927 h 27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383" h="271430">
                <a:moveTo>
                  <a:pt x="65417" y="250927"/>
                </a:moveTo>
                <a:cubicBezTo>
                  <a:pt x="75180" y="216754"/>
                  <a:pt x="91779" y="184534"/>
                  <a:pt x="114235" y="156219"/>
                </a:cubicBezTo>
                <a:cubicBezTo>
                  <a:pt x="126928" y="139621"/>
                  <a:pt x="142550" y="124975"/>
                  <a:pt x="159148" y="111306"/>
                </a:cubicBezTo>
                <a:cubicBezTo>
                  <a:pt x="187463" y="88850"/>
                  <a:pt x="218707" y="73228"/>
                  <a:pt x="252880" y="63464"/>
                </a:cubicBezTo>
                <a:lnTo>
                  <a:pt x="259714" y="43937"/>
                </a:lnTo>
                <a:lnTo>
                  <a:pt x="273383" y="0"/>
                </a:lnTo>
                <a:cubicBezTo>
                  <a:pt x="209919" y="10740"/>
                  <a:pt x="150361" y="39055"/>
                  <a:pt x="102519" y="82991"/>
                </a:cubicBezTo>
                <a:cubicBezTo>
                  <a:pt x="96661" y="88850"/>
                  <a:pt x="90802" y="94708"/>
                  <a:pt x="84944" y="100566"/>
                </a:cubicBezTo>
                <a:cubicBezTo>
                  <a:pt x="41007" y="148408"/>
                  <a:pt x="10740" y="207967"/>
                  <a:pt x="0" y="271431"/>
                </a:cubicBezTo>
                <a:lnTo>
                  <a:pt x="43937" y="257761"/>
                </a:lnTo>
                <a:lnTo>
                  <a:pt x="65417" y="250927"/>
                </a:lnTo>
                <a:close/>
              </a:path>
            </a:pathLst>
          </a:custGeom>
          <a:noFill/>
          <a:ln w="9723" cap="flat">
            <a:solidFill>
              <a:schemeClr val="accent1"/>
            </a:solid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1C95E691-6C65-4078-AF3E-30391B8066BD}"/>
              </a:ext>
            </a:extLst>
          </p:cNvPr>
          <p:cNvSpPr/>
          <p:nvPr/>
        </p:nvSpPr>
        <p:spPr>
          <a:xfrm>
            <a:off x="6841431" y="2634926"/>
            <a:ext cx="272406" cy="272406"/>
          </a:xfrm>
          <a:custGeom>
            <a:avLst/>
            <a:gdLst>
              <a:gd name="connsiteX0" fmla="*/ 251903 w 272406"/>
              <a:gd name="connsiteY0" fmla="*/ 207967 h 272406"/>
              <a:gd name="connsiteX1" fmla="*/ 157195 w 272406"/>
              <a:gd name="connsiteY1" fmla="*/ 159148 h 272406"/>
              <a:gd name="connsiteX2" fmla="*/ 113259 w 272406"/>
              <a:gd name="connsiteY2" fmla="*/ 115212 h 272406"/>
              <a:gd name="connsiteX3" fmla="*/ 64440 w 272406"/>
              <a:gd name="connsiteY3" fmla="*/ 20504 h 272406"/>
              <a:gd name="connsiteX4" fmla="*/ 43937 w 272406"/>
              <a:gd name="connsiteY4" fmla="*/ 13669 h 272406"/>
              <a:gd name="connsiteX5" fmla="*/ 0 w 272406"/>
              <a:gd name="connsiteY5" fmla="*/ 0 h 272406"/>
              <a:gd name="connsiteX6" fmla="*/ 83968 w 272406"/>
              <a:gd name="connsiteY6" fmla="*/ 170865 h 272406"/>
              <a:gd name="connsiteX7" fmla="*/ 101542 w 272406"/>
              <a:gd name="connsiteY7" fmla="*/ 188439 h 272406"/>
              <a:gd name="connsiteX8" fmla="*/ 272407 w 272406"/>
              <a:gd name="connsiteY8" fmla="*/ 272407 h 272406"/>
              <a:gd name="connsiteX9" fmla="*/ 257761 w 272406"/>
              <a:gd name="connsiteY9" fmla="*/ 228470 h 272406"/>
              <a:gd name="connsiteX10" fmla="*/ 251903 w 272406"/>
              <a:gd name="connsiteY10" fmla="*/ 207967 h 2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406" h="272406">
                <a:moveTo>
                  <a:pt x="251903" y="207967"/>
                </a:moveTo>
                <a:cubicBezTo>
                  <a:pt x="217730" y="198203"/>
                  <a:pt x="185510" y="181605"/>
                  <a:pt x="157195" y="159148"/>
                </a:cubicBezTo>
                <a:cubicBezTo>
                  <a:pt x="140597" y="146455"/>
                  <a:pt x="125952" y="130833"/>
                  <a:pt x="113259" y="115212"/>
                </a:cubicBezTo>
                <a:cubicBezTo>
                  <a:pt x="90802" y="86897"/>
                  <a:pt x="74204" y="54677"/>
                  <a:pt x="64440" y="20504"/>
                </a:cubicBezTo>
                <a:lnTo>
                  <a:pt x="43937" y="13669"/>
                </a:lnTo>
                <a:lnTo>
                  <a:pt x="0" y="0"/>
                </a:lnTo>
                <a:cubicBezTo>
                  <a:pt x="10740" y="64440"/>
                  <a:pt x="40031" y="123999"/>
                  <a:pt x="83968" y="170865"/>
                </a:cubicBezTo>
                <a:cubicBezTo>
                  <a:pt x="89826" y="176723"/>
                  <a:pt x="95684" y="182581"/>
                  <a:pt x="101542" y="188439"/>
                </a:cubicBezTo>
                <a:cubicBezTo>
                  <a:pt x="149384" y="232376"/>
                  <a:pt x="208943" y="261667"/>
                  <a:pt x="272407" y="272407"/>
                </a:cubicBezTo>
                <a:lnTo>
                  <a:pt x="257761" y="228470"/>
                </a:lnTo>
                <a:lnTo>
                  <a:pt x="251903" y="207967"/>
                </a:lnTo>
                <a:close/>
              </a:path>
            </a:pathLst>
          </a:custGeom>
          <a:noFill/>
          <a:ln w="9723" cap="flat">
            <a:solidFill>
              <a:schemeClr val="accent1"/>
            </a:solidFill>
            <a:prstDash val="solid"/>
            <a:miter/>
          </a:ln>
        </p:spPr>
        <p:txBody>
          <a:bodyPr rtlCol="0" anchor="ctr"/>
          <a:lstStyle/>
          <a:p>
            <a:endParaRPr lang="zh-CN" altLang="en-US"/>
          </a:p>
        </p:txBody>
      </p:sp>
      <p:sp>
        <p:nvSpPr>
          <p:cNvPr id="5" name="任意多边形: 形状 4">
            <a:extLst>
              <a:ext uri="{FF2B5EF4-FFF2-40B4-BE49-F238E27FC236}">
                <a16:creationId xmlns:a16="http://schemas.microsoft.com/office/drawing/2014/main" id="{6F469612-4071-4F02-AFDA-4DA02B3206E9}"/>
              </a:ext>
            </a:extLst>
          </p:cNvPr>
          <p:cNvSpPr/>
          <p:nvPr/>
        </p:nvSpPr>
        <p:spPr>
          <a:xfrm>
            <a:off x="1595999" y="2277575"/>
            <a:ext cx="339776" cy="191368"/>
          </a:xfrm>
          <a:custGeom>
            <a:avLst/>
            <a:gdLst>
              <a:gd name="connsiteX0" fmla="*/ 171841 w 339776"/>
              <a:gd name="connsiteY0" fmla="*/ 46866 h 191368"/>
              <a:gd name="connsiteX1" fmla="*/ 312438 w 339776"/>
              <a:gd name="connsiteY1" fmla="*/ 188439 h 191368"/>
              <a:gd name="connsiteX2" fmla="*/ 339776 w 339776"/>
              <a:gd name="connsiteY2" fmla="*/ 161101 h 191368"/>
              <a:gd name="connsiteX3" fmla="*/ 171841 w 339776"/>
              <a:gd name="connsiteY3" fmla="*/ 0 h 191368"/>
              <a:gd name="connsiteX4" fmla="*/ 0 w 339776"/>
              <a:gd name="connsiteY4" fmla="*/ 164030 h 191368"/>
              <a:gd name="connsiteX5" fmla="*/ 27338 w 339776"/>
              <a:gd name="connsiteY5" fmla="*/ 191368 h 19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76" h="191368">
                <a:moveTo>
                  <a:pt x="171841" y="46866"/>
                </a:moveTo>
                <a:lnTo>
                  <a:pt x="312438" y="188439"/>
                </a:lnTo>
                <a:lnTo>
                  <a:pt x="339776" y="161101"/>
                </a:lnTo>
                <a:lnTo>
                  <a:pt x="171841" y="0"/>
                </a:lnTo>
                <a:lnTo>
                  <a:pt x="0" y="164030"/>
                </a:lnTo>
                <a:lnTo>
                  <a:pt x="27338" y="191368"/>
                </a:lnTo>
                <a:close/>
              </a:path>
            </a:pathLst>
          </a:custGeom>
          <a:noFill/>
          <a:ln w="9723" cap="flat">
            <a:solidFill>
              <a:schemeClr val="accent1"/>
            </a:solidFill>
            <a:prstDash val="solid"/>
            <a:miter/>
          </a:ln>
        </p:spPr>
        <p:txBody>
          <a:bodyPr rtlCol="0" anchor="ctr"/>
          <a:lstStyle/>
          <a:p>
            <a:endParaRPr lang="zh-CN" altLang="en-US"/>
          </a:p>
        </p:txBody>
      </p:sp>
      <p:sp>
        <p:nvSpPr>
          <p:cNvPr id="6" name="任意多边形: 形状 5">
            <a:extLst>
              <a:ext uri="{FF2B5EF4-FFF2-40B4-BE49-F238E27FC236}">
                <a16:creationId xmlns:a16="http://schemas.microsoft.com/office/drawing/2014/main" id="{F58FDA4F-1F1F-4E4A-BE99-84F01DC139AD}"/>
              </a:ext>
            </a:extLst>
          </p:cNvPr>
          <p:cNvSpPr/>
          <p:nvPr/>
        </p:nvSpPr>
        <p:spPr>
          <a:xfrm>
            <a:off x="1416347" y="2374236"/>
            <a:ext cx="702985" cy="507711"/>
          </a:xfrm>
          <a:custGeom>
            <a:avLst/>
            <a:gdLst>
              <a:gd name="connsiteX0" fmla="*/ 663931 w 702985"/>
              <a:gd name="connsiteY0" fmla="*/ 302674 h 507711"/>
              <a:gd name="connsiteX1" fmla="*/ 585821 w 702985"/>
              <a:gd name="connsiteY1" fmla="*/ 302674 h 507711"/>
              <a:gd name="connsiteX2" fmla="*/ 585821 w 702985"/>
              <a:gd name="connsiteY2" fmla="*/ 224565 h 507711"/>
              <a:gd name="connsiteX3" fmla="*/ 663931 w 702985"/>
              <a:gd name="connsiteY3" fmla="*/ 224565 h 507711"/>
              <a:gd name="connsiteX4" fmla="*/ 663931 w 702985"/>
              <a:gd name="connsiteY4" fmla="*/ 302674 h 507711"/>
              <a:gd name="connsiteX5" fmla="*/ 663931 w 702985"/>
              <a:gd name="connsiteY5" fmla="*/ 419839 h 507711"/>
              <a:gd name="connsiteX6" fmla="*/ 585821 w 702985"/>
              <a:gd name="connsiteY6" fmla="*/ 419839 h 507711"/>
              <a:gd name="connsiteX7" fmla="*/ 585821 w 702985"/>
              <a:gd name="connsiteY7" fmla="*/ 341729 h 507711"/>
              <a:gd name="connsiteX8" fmla="*/ 663931 w 702985"/>
              <a:gd name="connsiteY8" fmla="*/ 341729 h 507711"/>
              <a:gd name="connsiteX9" fmla="*/ 663931 w 702985"/>
              <a:gd name="connsiteY9" fmla="*/ 419839 h 507711"/>
              <a:gd name="connsiteX10" fmla="*/ 546767 w 702985"/>
              <a:gd name="connsiteY10" fmla="*/ 302674 h 507711"/>
              <a:gd name="connsiteX11" fmla="*/ 468657 w 702985"/>
              <a:gd name="connsiteY11" fmla="*/ 302674 h 507711"/>
              <a:gd name="connsiteX12" fmla="*/ 468657 w 702985"/>
              <a:gd name="connsiteY12" fmla="*/ 224565 h 507711"/>
              <a:gd name="connsiteX13" fmla="*/ 546767 w 702985"/>
              <a:gd name="connsiteY13" fmla="*/ 224565 h 507711"/>
              <a:gd name="connsiteX14" fmla="*/ 546767 w 702985"/>
              <a:gd name="connsiteY14" fmla="*/ 302674 h 507711"/>
              <a:gd name="connsiteX15" fmla="*/ 546767 w 702985"/>
              <a:gd name="connsiteY15" fmla="*/ 419839 h 507711"/>
              <a:gd name="connsiteX16" fmla="*/ 468657 w 702985"/>
              <a:gd name="connsiteY16" fmla="*/ 419839 h 507711"/>
              <a:gd name="connsiteX17" fmla="*/ 468657 w 702985"/>
              <a:gd name="connsiteY17" fmla="*/ 341729 h 507711"/>
              <a:gd name="connsiteX18" fmla="*/ 546767 w 702985"/>
              <a:gd name="connsiteY18" fmla="*/ 341729 h 507711"/>
              <a:gd name="connsiteX19" fmla="*/ 546767 w 702985"/>
              <a:gd name="connsiteY19" fmla="*/ 419839 h 507711"/>
              <a:gd name="connsiteX20" fmla="*/ 419839 w 702985"/>
              <a:gd name="connsiteY20" fmla="*/ 302674 h 507711"/>
              <a:gd name="connsiteX21" fmla="*/ 283147 w 702985"/>
              <a:gd name="connsiteY21" fmla="*/ 302674 h 507711"/>
              <a:gd name="connsiteX22" fmla="*/ 283147 w 702985"/>
              <a:gd name="connsiteY22" fmla="*/ 263620 h 507711"/>
              <a:gd name="connsiteX23" fmla="*/ 419839 w 702985"/>
              <a:gd name="connsiteY23" fmla="*/ 263620 h 507711"/>
              <a:gd name="connsiteX24" fmla="*/ 419839 w 702985"/>
              <a:gd name="connsiteY24" fmla="*/ 302674 h 507711"/>
              <a:gd name="connsiteX25" fmla="*/ 351493 w 702985"/>
              <a:gd name="connsiteY25" fmla="*/ 117164 h 507711"/>
              <a:gd name="connsiteX26" fmla="*/ 380784 w 702985"/>
              <a:gd name="connsiteY26" fmla="*/ 146455 h 507711"/>
              <a:gd name="connsiteX27" fmla="*/ 351493 w 702985"/>
              <a:gd name="connsiteY27" fmla="*/ 175746 h 507711"/>
              <a:gd name="connsiteX28" fmla="*/ 322202 w 702985"/>
              <a:gd name="connsiteY28" fmla="*/ 146455 h 507711"/>
              <a:gd name="connsiteX29" fmla="*/ 351493 w 702985"/>
              <a:gd name="connsiteY29" fmla="*/ 117164 h 507711"/>
              <a:gd name="connsiteX30" fmla="*/ 234329 w 702985"/>
              <a:gd name="connsiteY30" fmla="*/ 302674 h 507711"/>
              <a:gd name="connsiteX31" fmla="*/ 156219 w 702985"/>
              <a:gd name="connsiteY31" fmla="*/ 302674 h 507711"/>
              <a:gd name="connsiteX32" fmla="*/ 156219 w 702985"/>
              <a:gd name="connsiteY32" fmla="*/ 224565 h 507711"/>
              <a:gd name="connsiteX33" fmla="*/ 234329 w 702985"/>
              <a:gd name="connsiteY33" fmla="*/ 224565 h 507711"/>
              <a:gd name="connsiteX34" fmla="*/ 234329 w 702985"/>
              <a:gd name="connsiteY34" fmla="*/ 302674 h 507711"/>
              <a:gd name="connsiteX35" fmla="*/ 234329 w 702985"/>
              <a:gd name="connsiteY35" fmla="*/ 419839 h 507711"/>
              <a:gd name="connsiteX36" fmla="*/ 156219 w 702985"/>
              <a:gd name="connsiteY36" fmla="*/ 419839 h 507711"/>
              <a:gd name="connsiteX37" fmla="*/ 156219 w 702985"/>
              <a:gd name="connsiteY37" fmla="*/ 341729 h 507711"/>
              <a:gd name="connsiteX38" fmla="*/ 234329 w 702985"/>
              <a:gd name="connsiteY38" fmla="*/ 341729 h 507711"/>
              <a:gd name="connsiteX39" fmla="*/ 234329 w 702985"/>
              <a:gd name="connsiteY39" fmla="*/ 419839 h 507711"/>
              <a:gd name="connsiteX40" fmla="*/ 117164 w 702985"/>
              <a:gd name="connsiteY40" fmla="*/ 302674 h 507711"/>
              <a:gd name="connsiteX41" fmla="*/ 39055 w 702985"/>
              <a:gd name="connsiteY41" fmla="*/ 302674 h 507711"/>
              <a:gd name="connsiteX42" fmla="*/ 39055 w 702985"/>
              <a:gd name="connsiteY42" fmla="*/ 224565 h 507711"/>
              <a:gd name="connsiteX43" fmla="*/ 117164 w 702985"/>
              <a:gd name="connsiteY43" fmla="*/ 224565 h 507711"/>
              <a:gd name="connsiteX44" fmla="*/ 117164 w 702985"/>
              <a:gd name="connsiteY44" fmla="*/ 302674 h 507711"/>
              <a:gd name="connsiteX45" fmla="*/ 117164 w 702985"/>
              <a:gd name="connsiteY45" fmla="*/ 419839 h 507711"/>
              <a:gd name="connsiteX46" fmla="*/ 39055 w 702985"/>
              <a:gd name="connsiteY46" fmla="*/ 419839 h 507711"/>
              <a:gd name="connsiteX47" fmla="*/ 39055 w 702985"/>
              <a:gd name="connsiteY47" fmla="*/ 341729 h 507711"/>
              <a:gd name="connsiteX48" fmla="*/ 117164 w 702985"/>
              <a:gd name="connsiteY48" fmla="*/ 341729 h 507711"/>
              <a:gd name="connsiteX49" fmla="*/ 117164 w 702985"/>
              <a:gd name="connsiteY49" fmla="*/ 419839 h 507711"/>
              <a:gd name="connsiteX50" fmla="*/ 468657 w 702985"/>
              <a:gd name="connsiteY50" fmla="*/ 175746 h 507711"/>
              <a:gd name="connsiteX51" fmla="*/ 468657 w 702985"/>
              <a:gd name="connsiteY51" fmla="*/ 117164 h 507711"/>
              <a:gd name="connsiteX52" fmla="*/ 351493 w 702985"/>
              <a:gd name="connsiteY52" fmla="*/ 0 h 507711"/>
              <a:gd name="connsiteX53" fmla="*/ 234329 w 702985"/>
              <a:gd name="connsiteY53" fmla="*/ 117164 h 507711"/>
              <a:gd name="connsiteX54" fmla="*/ 234329 w 702985"/>
              <a:gd name="connsiteY54" fmla="*/ 175746 h 507711"/>
              <a:gd name="connsiteX55" fmla="*/ 0 w 702985"/>
              <a:gd name="connsiteY55" fmla="*/ 175746 h 507711"/>
              <a:gd name="connsiteX56" fmla="*/ 0 w 702985"/>
              <a:gd name="connsiteY56" fmla="*/ 507712 h 507711"/>
              <a:gd name="connsiteX57" fmla="*/ 283147 w 702985"/>
              <a:gd name="connsiteY57" fmla="*/ 507712 h 507711"/>
              <a:gd name="connsiteX58" fmla="*/ 283147 w 702985"/>
              <a:gd name="connsiteY58" fmla="*/ 400311 h 507711"/>
              <a:gd name="connsiteX59" fmla="*/ 351493 w 702985"/>
              <a:gd name="connsiteY59" fmla="*/ 341729 h 507711"/>
              <a:gd name="connsiteX60" fmla="*/ 419839 w 702985"/>
              <a:gd name="connsiteY60" fmla="*/ 400311 h 507711"/>
              <a:gd name="connsiteX61" fmla="*/ 419839 w 702985"/>
              <a:gd name="connsiteY61" fmla="*/ 507712 h 507711"/>
              <a:gd name="connsiteX62" fmla="*/ 702986 w 702985"/>
              <a:gd name="connsiteY62" fmla="*/ 507712 h 507711"/>
              <a:gd name="connsiteX63" fmla="*/ 702986 w 702985"/>
              <a:gd name="connsiteY63" fmla="*/ 175746 h 507711"/>
              <a:gd name="connsiteX64" fmla="*/ 468657 w 702985"/>
              <a:gd name="connsiteY64" fmla="*/ 175746 h 50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02985" h="507711">
                <a:moveTo>
                  <a:pt x="663931" y="302674"/>
                </a:moveTo>
                <a:lnTo>
                  <a:pt x="585821" y="302674"/>
                </a:lnTo>
                <a:lnTo>
                  <a:pt x="585821" y="224565"/>
                </a:lnTo>
                <a:lnTo>
                  <a:pt x="663931" y="224565"/>
                </a:lnTo>
                <a:lnTo>
                  <a:pt x="663931" y="302674"/>
                </a:lnTo>
                <a:close/>
                <a:moveTo>
                  <a:pt x="663931" y="419839"/>
                </a:moveTo>
                <a:lnTo>
                  <a:pt x="585821" y="419839"/>
                </a:lnTo>
                <a:lnTo>
                  <a:pt x="585821" y="341729"/>
                </a:lnTo>
                <a:lnTo>
                  <a:pt x="663931" y="341729"/>
                </a:lnTo>
                <a:lnTo>
                  <a:pt x="663931" y="419839"/>
                </a:lnTo>
                <a:close/>
                <a:moveTo>
                  <a:pt x="546767" y="302674"/>
                </a:moveTo>
                <a:lnTo>
                  <a:pt x="468657" y="302674"/>
                </a:lnTo>
                <a:lnTo>
                  <a:pt x="468657" y="224565"/>
                </a:lnTo>
                <a:lnTo>
                  <a:pt x="546767" y="224565"/>
                </a:lnTo>
                <a:lnTo>
                  <a:pt x="546767" y="302674"/>
                </a:lnTo>
                <a:close/>
                <a:moveTo>
                  <a:pt x="546767" y="419839"/>
                </a:moveTo>
                <a:lnTo>
                  <a:pt x="468657" y="419839"/>
                </a:lnTo>
                <a:lnTo>
                  <a:pt x="468657" y="341729"/>
                </a:lnTo>
                <a:lnTo>
                  <a:pt x="546767" y="341729"/>
                </a:lnTo>
                <a:lnTo>
                  <a:pt x="546767" y="419839"/>
                </a:lnTo>
                <a:close/>
                <a:moveTo>
                  <a:pt x="419839" y="302674"/>
                </a:moveTo>
                <a:lnTo>
                  <a:pt x="283147" y="302674"/>
                </a:lnTo>
                <a:lnTo>
                  <a:pt x="283147" y="263620"/>
                </a:lnTo>
                <a:lnTo>
                  <a:pt x="419839" y="263620"/>
                </a:lnTo>
                <a:lnTo>
                  <a:pt x="419839" y="302674"/>
                </a:lnTo>
                <a:close/>
                <a:moveTo>
                  <a:pt x="351493" y="117164"/>
                </a:moveTo>
                <a:cubicBezTo>
                  <a:pt x="368091" y="117164"/>
                  <a:pt x="380784" y="129857"/>
                  <a:pt x="380784" y="146455"/>
                </a:cubicBezTo>
                <a:cubicBezTo>
                  <a:pt x="380784" y="163054"/>
                  <a:pt x="368091" y="175746"/>
                  <a:pt x="351493" y="175746"/>
                </a:cubicBezTo>
                <a:cubicBezTo>
                  <a:pt x="334894" y="175746"/>
                  <a:pt x="322202" y="163054"/>
                  <a:pt x="322202" y="146455"/>
                </a:cubicBezTo>
                <a:cubicBezTo>
                  <a:pt x="322202" y="129857"/>
                  <a:pt x="334894" y="117164"/>
                  <a:pt x="351493" y="117164"/>
                </a:cubicBezTo>
                <a:close/>
                <a:moveTo>
                  <a:pt x="234329" y="302674"/>
                </a:moveTo>
                <a:lnTo>
                  <a:pt x="156219" y="302674"/>
                </a:lnTo>
                <a:lnTo>
                  <a:pt x="156219" y="224565"/>
                </a:lnTo>
                <a:lnTo>
                  <a:pt x="234329" y="224565"/>
                </a:lnTo>
                <a:lnTo>
                  <a:pt x="234329" y="302674"/>
                </a:lnTo>
                <a:close/>
                <a:moveTo>
                  <a:pt x="234329" y="419839"/>
                </a:moveTo>
                <a:lnTo>
                  <a:pt x="156219" y="419839"/>
                </a:lnTo>
                <a:lnTo>
                  <a:pt x="156219" y="341729"/>
                </a:lnTo>
                <a:lnTo>
                  <a:pt x="234329" y="341729"/>
                </a:lnTo>
                <a:lnTo>
                  <a:pt x="234329" y="419839"/>
                </a:lnTo>
                <a:close/>
                <a:moveTo>
                  <a:pt x="117164" y="302674"/>
                </a:moveTo>
                <a:lnTo>
                  <a:pt x="39055" y="302674"/>
                </a:lnTo>
                <a:lnTo>
                  <a:pt x="39055" y="224565"/>
                </a:lnTo>
                <a:lnTo>
                  <a:pt x="117164" y="224565"/>
                </a:lnTo>
                <a:lnTo>
                  <a:pt x="117164" y="302674"/>
                </a:lnTo>
                <a:close/>
                <a:moveTo>
                  <a:pt x="117164" y="419839"/>
                </a:moveTo>
                <a:lnTo>
                  <a:pt x="39055" y="419839"/>
                </a:lnTo>
                <a:lnTo>
                  <a:pt x="39055" y="341729"/>
                </a:lnTo>
                <a:lnTo>
                  <a:pt x="117164" y="341729"/>
                </a:lnTo>
                <a:lnTo>
                  <a:pt x="117164" y="419839"/>
                </a:lnTo>
                <a:close/>
                <a:moveTo>
                  <a:pt x="468657" y="175746"/>
                </a:moveTo>
                <a:lnTo>
                  <a:pt x="468657" y="117164"/>
                </a:lnTo>
                <a:lnTo>
                  <a:pt x="351493" y="0"/>
                </a:lnTo>
                <a:lnTo>
                  <a:pt x="234329" y="117164"/>
                </a:lnTo>
                <a:lnTo>
                  <a:pt x="234329" y="175746"/>
                </a:lnTo>
                <a:lnTo>
                  <a:pt x="0" y="175746"/>
                </a:lnTo>
                <a:lnTo>
                  <a:pt x="0" y="507712"/>
                </a:lnTo>
                <a:lnTo>
                  <a:pt x="283147" y="507712"/>
                </a:lnTo>
                <a:lnTo>
                  <a:pt x="283147" y="400311"/>
                </a:lnTo>
                <a:cubicBezTo>
                  <a:pt x="283147" y="372973"/>
                  <a:pt x="302674" y="341729"/>
                  <a:pt x="351493" y="341729"/>
                </a:cubicBezTo>
                <a:cubicBezTo>
                  <a:pt x="400311" y="341729"/>
                  <a:pt x="419839" y="372973"/>
                  <a:pt x="419839" y="400311"/>
                </a:cubicBezTo>
                <a:lnTo>
                  <a:pt x="419839" y="507712"/>
                </a:lnTo>
                <a:lnTo>
                  <a:pt x="702986" y="507712"/>
                </a:lnTo>
                <a:lnTo>
                  <a:pt x="702986" y="175746"/>
                </a:lnTo>
                <a:lnTo>
                  <a:pt x="468657" y="175746"/>
                </a:lnTo>
                <a:close/>
              </a:path>
            </a:pathLst>
          </a:custGeom>
          <a:noFill/>
          <a:ln w="9723" cap="flat">
            <a:solidFill>
              <a:schemeClr val="accent1"/>
            </a:solid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5D482E92-C36E-482B-B4F6-AD649A01F307}"/>
              </a:ext>
            </a:extLst>
          </p:cNvPr>
          <p:cNvSpPr/>
          <p:nvPr/>
        </p:nvSpPr>
        <p:spPr>
          <a:xfrm>
            <a:off x="7117078" y="5125274"/>
            <a:ext cx="76510" cy="82680"/>
          </a:xfrm>
          <a:custGeom>
            <a:avLst/>
            <a:gdLst>
              <a:gd name="connsiteX0" fmla="*/ 21169 w 76510"/>
              <a:gd name="connsiteY0" fmla="*/ 82680 h 82680"/>
              <a:gd name="connsiteX1" fmla="*/ 6523 w 76510"/>
              <a:gd name="connsiteY1" fmla="*/ 77798 h 82680"/>
              <a:gd name="connsiteX2" fmla="*/ 4571 w 76510"/>
              <a:gd name="connsiteY2" fmla="*/ 50460 h 82680"/>
              <a:gd name="connsiteX3" fmla="*/ 42649 w 76510"/>
              <a:gd name="connsiteY3" fmla="*/ 6523 h 82680"/>
              <a:gd name="connsiteX4" fmla="*/ 69987 w 76510"/>
              <a:gd name="connsiteY4" fmla="*/ 4571 h 82680"/>
              <a:gd name="connsiteX5" fmla="*/ 71940 w 76510"/>
              <a:gd name="connsiteY5" fmla="*/ 31909 h 82680"/>
              <a:gd name="connsiteX6" fmla="*/ 33862 w 76510"/>
              <a:gd name="connsiteY6" fmla="*/ 75845 h 82680"/>
              <a:gd name="connsiteX7" fmla="*/ 21169 w 76510"/>
              <a:gd name="connsiteY7" fmla="*/ 82680 h 8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10" h="82680">
                <a:moveTo>
                  <a:pt x="21169" y="82680"/>
                </a:moveTo>
                <a:cubicBezTo>
                  <a:pt x="16287" y="82680"/>
                  <a:pt x="10429" y="81704"/>
                  <a:pt x="6523" y="77798"/>
                </a:cubicBezTo>
                <a:cubicBezTo>
                  <a:pt x="-1288" y="70964"/>
                  <a:pt x="-2264" y="58271"/>
                  <a:pt x="4571" y="50460"/>
                </a:cubicBezTo>
                <a:lnTo>
                  <a:pt x="42649" y="6523"/>
                </a:lnTo>
                <a:cubicBezTo>
                  <a:pt x="49483" y="-1288"/>
                  <a:pt x="62176" y="-2264"/>
                  <a:pt x="69987" y="4571"/>
                </a:cubicBezTo>
                <a:cubicBezTo>
                  <a:pt x="77798" y="11405"/>
                  <a:pt x="78775" y="24098"/>
                  <a:pt x="71940" y="31909"/>
                </a:cubicBezTo>
                <a:lnTo>
                  <a:pt x="33862" y="75845"/>
                </a:lnTo>
                <a:cubicBezTo>
                  <a:pt x="30932" y="79751"/>
                  <a:pt x="26051" y="81704"/>
                  <a:pt x="21169" y="82680"/>
                </a:cubicBezTo>
                <a:close/>
              </a:path>
            </a:pathLst>
          </a:custGeom>
          <a:noFill/>
          <a:ln w="9723" cap="flat">
            <a:solidFill>
              <a:schemeClr val="accent1"/>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DC0938CD-715C-49E9-A66F-460E3A594591}"/>
              </a:ext>
            </a:extLst>
          </p:cNvPr>
          <p:cNvSpPr/>
          <p:nvPr/>
        </p:nvSpPr>
        <p:spPr>
          <a:xfrm>
            <a:off x="7052161" y="5085743"/>
            <a:ext cx="93085" cy="99999"/>
          </a:xfrm>
          <a:custGeom>
            <a:avLst/>
            <a:gdLst>
              <a:gd name="connsiteX0" fmla="*/ 26527 w 93085"/>
              <a:gd name="connsiteY0" fmla="*/ 99755 h 99999"/>
              <a:gd name="connsiteX1" fmla="*/ 7976 w 93085"/>
              <a:gd name="connsiteY1" fmla="*/ 93897 h 99999"/>
              <a:gd name="connsiteX2" fmla="*/ 6024 w 93085"/>
              <a:gd name="connsiteY2" fmla="*/ 59724 h 99999"/>
              <a:gd name="connsiteX3" fmla="*/ 50937 w 93085"/>
              <a:gd name="connsiteY3" fmla="*/ 7976 h 99999"/>
              <a:gd name="connsiteX4" fmla="*/ 85109 w 93085"/>
              <a:gd name="connsiteY4" fmla="*/ 6024 h 99999"/>
              <a:gd name="connsiteX5" fmla="*/ 87062 w 93085"/>
              <a:gd name="connsiteY5" fmla="*/ 40196 h 99999"/>
              <a:gd name="connsiteX6" fmla="*/ 42149 w 93085"/>
              <a:gd name="connsiteY6" fmla="*/ 91944 h 99999"/>
              <a:gd name="connsiteX7" fmla="*/ 26527 w 93085"/>
              <a:gd name="connsiteY7" fmla="*/ 99755 h 9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085" h="99999">
                <a:moveTo>
                  <a:pt x="26527" y="99755"/>
                </a:moveTo>
                <a:cubicBezTo>
                  <a:pt x="19693" y="100731"/>
                  <a:pt x="13835" y="98779"/>
                  <a:pt x="7976" y="93897"/>
                </a:cubicBezTo>
                <a:cubicBezTo>
                  <a:pt x="-1787" y="85109"/>
                  <a:pt x="-2764" y="69488"/>
                  <a:pt x="6024" y="59724"/>
                </a:cubicBezTo>
                <a:lnTo>
                  <a:pt x="50937" y="7976"/>
                </a:lnTo>
                <a:cubicBezTo>
                  <a:pt x="59724" y="-1787"/>
                  <a:pt x="75346" y="-2764"/>
                  <a:pt x="85109" y="6024"/>
                </a:cubicBezTo>
                <a:cubicBezTo>
                  <a:pt x="94873" y="14811"/>
                  <a:pt x="95849" y="30433"/>
                  <a:pt x="87062" y="40196"/>
                </a:cubicBezTo>
                <a:lnTo>
                  <a:pt x="42149" y="91944"/>
                </a:lnTo>
                <a:cubicBezTo>
                  <a:pt x="38244" y="96826"/>
                  <a:pt x="32386" y="99755"/>
                  <a:pt x="26527" y="99755"/>
                </a:cubicBezTo>
                <a:close/>
              </a:path>
            </a:pathLst>
          </a:custGeom>
          <a:noFill/>
          <a:ln w="9723" cap="flat">
            <a:solidFill>
              <a:schemeClr val="accent1"/>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CD6CB328-9367-4188-94DE-0E9BFD01E1B8}"/>
              </a:ext>
            </a:extLst>
          </p:cNvPr>
          <p:cNvSpPr/>
          <p:nvPr/>
        </p:nvSpPr>
        <p:spPr>
          <a:xfrm>
            <a:off x="6985712" y="5039798"/>
            <a:ext cx="102960" cy="109761"/>
          </a:xfrm>
          <a:custGeom>
            <a:avLst/>
            <a:gdLst>
              <a:gd name="connsiteX0" fmla="*/ 31465 w 102960"/>
              <a:gd name="connsiteY0" fmla="*/ 109574 h 109761"/>
              <a:gd name="connsiteX1" fmla="*/ 9985 w 102960"/>
              <a:gd name="connsiteY1" fmla="*/ 102740 h 109761"/>
              <a:gd name="connsiteX2" fmla="*/ 7056 w 102960"/>
              <a:gd name="connsiteY2" fmla="*/ 61732 h 109761"/>
              <a:gd name="connsiteX3" fmla="*/ 51969 w 102960"/>
              <a:gd name="connsiteY3" fmla="*/ 9985 h 109761"/>
              <a:gd name="connsiteX4" fmla="*/ 92976 w 102960"/>
              <a:gd name="connsiteY4" fmla="*/ 7056 h 109761"/>
              <a:gd name="connsiteX5" fmla="*/ 95905 w 102960"/>
              <a:gd name="connsiteY5" fmla="*/ 48063 h 109761"/>
              <a:gd name="connsiteX6" fmla="*/ 50992 w 102960"/>
              <a:gd name="connsiteY6" fmla="*/ 99811 h 109761"/>
              <a:gd name="connsiteX7" fmla="*/ 31465 w 102960"/>
              <a:gd name="connsiteY7" fmla="*/ 109574 h 10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60" h="109761">
                <a:moveTo>
                  <a:pt x="31465" y="109574"/>
                </a:moveTo>
                <a:cubicBezTo>
                  <a:pt x="23654" y="110551"/>
                  <a:pt x="15843" y="107622"/>
                  <a:pt x="9985" y="102740"/>
                </a:cubicBezTo>
                <a:cubicBezTo>
                  <a:pt x="-1732" y="92000"/>
                  <a:pt x="-3684" y="73449"/>
                  <a:pt x="7056" y="61732"/>
                </a:cubicBezTo>
                <a:lnTo>
                  <a:pt x="51969" y="9985"/>
                </a:lnTo>
                <a:cubicBezTo>
                  <a:pt x="62709" y="-1732"/>
                  <a:pt x="81260" y="-3684"/>
                  <a:pt x="92976" y="7056"/>
                </a:cubicBezTo>
                <a:cubicBezTo>
                  <a:pt x="104693" y="17796"/>
                  <a:pt x="106645" y="36347"/>
                  <a:pt x="95905" y="48063"/>
                </a:cubicBezTo>
                <a:lnTo>
                  <a:pt x="50992" y="99811"/>
                </a:lnTo>
                <a:cubicBezTo>
                  <a:pt x="46110" y="105669"/>
                  <a:pt x="38299" y="109574"/>
                  <a:pt x="31465" y="109574"/>
                </a:cubicBezTo>
                <a:close/>
              </a:path>
            </a:pathLst>
          </a:custGeom>
          <a:noFill/>
          <a:ln w="9723" cap="flat">
            <a:solidFill>
              <a:schemeClr val="accent1"/>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DD8EE6D2-998F-40EA-B6F8-49FAA07ED4C0}"/>
              </a:ext>
            </a:extLst>
          </p:cNvPr>
          <p:cNvSpPr/>
          <p:nvPr/>
        </p:nvSpPr>
        <p:spPr>
          <a:xfrm>
            <a:off x="6914438" y="4996838"/>
            <a:ext cx="109795" cy="116596"/>
          </a:xfrm>
          <a:custGeom>
            <a:avLst/>
            <a:gdLst>
              <a:gd name="connsiteX0" fmla="*/ 31465 w 109795"/>
              <a:gd name="connsiteY0" fmla="*/ 116409 h 116596"/>
              <a:gd name="connsiteX1" fmla="*/ 9985 w 109795"/>
              <a:gd name="connsiteY1" fmla="*/ 109574 h 116596"/>
              <a:gd name="connsiteX2" fmla="*/ 7056 w 109795"/>
              <a:gd name="connsiteY2" fmla="*/ 68567 h 116596"/>
              <a:gd name="connsiteX3" fmla="*/ 58803 w 109795"/>
              <a:gd name="connsiteY3" fmla="*/ 9985 h 116596"/>
              <a:gd name="connsiteX4" fmla="*/ 99811 w 109795"/>
              <a:gd name="connsiteY4" fmla="*/ 7056 h 116596"/>
              <a:gd name="connsiteX5" fmla="*/ 102740 w 109795"/>
              <a:gd name="connsiteY5" fmla="*/ 48063 h 116596"/>
              <a:gd name="connsiteX6" fmla="*/ 50992 w 109795"/>
              <a:gd name="connsiteY6" fmla="*/ 106645 h 116596"/>
              <a:gd name="connsiteX7" fmla="*/ 31465 w 109795"/>
              <a:gd name="connsiteY7" fmla="*/ 116409 h 11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95" h="116596">
                <a:moveTo>
                  <a:pt x="31465" y="116409"/>
                </a:moveTo>
                <a:cubicBezTo>
                  <a:pt x="23654" y="117385"/>
                  <a:pt x="15843" y="114456"/>
                  <a:pt x="9985" y="109574"/>
                </a:cubicBezTo>
                <a:cubicBezTo>
                  <a:pt x="-1732" y="98834"/>
                  <a:pt x="-3684" y="80283"/>
                  <a:pt x="7056" y="68567"/>
                </a:cubicBezTo>
                <a:lnTo>
                  <a:pt x="58803" y="9985"/>
                </a:lnTo>
                <a:cubicBezTo>
                  <a:pt x="69543" y="-1732"/>
                  <a:pt x="88094" y="-3684"/>
                  <a:pt x="99811" y="7056"/>
                </a:cubicBezTo>
                <a:cubicBezTo>
                  <a:pt x="111527" y="17796"/>
                  <a:pt x="113480" y="36347"/>
                  <a:pt x="102740" y="48063"/>
                </a:cubicBezTo>
                <a:lnTo>
                  <a:pt x="50992" y="106645"/>
                </a:lnTo>
                <a:cubicBezTo>
                  <a:pt x="45134" y="112503"/>
                  <a:pt x="38299" y="115433"/>
                  <a:pt x="31465" y="116409"/>
                </a:cubicBezTo>
                <a:close/>
              </a:path>
            </a:pathLst>
          </a:custGeom>
          <a:noFill/>
          <a:ln w="9723" cap="flat">
            <a:solidFill>
              <a:schemeClr val="accent1"/>
            </a:solid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67ED461E-180D-47FF-AC93-F732813EA5B8}"/>
              </a:ext>
            </a:extLst>
          </p:cNvPr>
          <p:cNvSpPr/>
          <p:nvPr/>
        </p:nvSpPr>
        <p:spPr>
          <a:xfrm>
            <a:off x="6744770" y="4714888"/>
            <a:ext cx="195350" cy="232452"/>
          </a:xfrm>
          <a:custGeom>
            <a:avLst/>
            <a:gdLst>
              <a:gd name="connsiteX0" fmla="*/ 0 w 195350"/>
              <a:gd name="connsiteY0" fmla="*/ 183557 h 232452"/>
              <a:gd name="connsiteX1" fmla="*/ 75180 w 195350"/>
              <a:gd name="connsiteY1" fmla="*/ 229447 h 232452"/>
              <a:gd name="connsiteX2" fmla="*/ 101542 w 195350"/>
              <a:gd name="connsiteY2" fmla="*/ 222612 h 232452"/>
              <a:gd name="connsiteX3" fmla="*/ 192345 w 195350"/>
              <a:gd name="connsiteY3" fmla="*/ 72251 h 232452"/>
              <a:gd name="connsiteX4" fmla="*/ 185510 w 195350"/>
              <a:gd name="connsiteY4" fmla="*/ 45889 h 232452"/>
              <a:gd name="connsiteX5" fmla="*/ 111306 w 195350"/>
              <a:gd name="connsiteY5" fmla="*/ 0 h 232452"/>
              <a:gd name="connsiteX6" fmla="*/ 0 w 195350"/>
              <a:gd name="connsiteY6" fmla="*/ 183557 h 2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50" h="232452">
                <a:moveTo>
                  <a:pt x="0" y="183557"/>
                </a:moveTo>
                <a:lnTo>
                  <a:pt x="75180" y="229447"/>
                </a:lnTo>
                <a:cubicBezTo>
                  <a:pt x="83968" y="235305"/>
                  <a:pt x="96661" y="232376"/>
                  <a:pt x="101542" y="222612"/>
                </a:cubicBezTo>
                <a:lnTo>
                  <a:pt x="192345" y="72251"/>
                </a:lnTo>
                <a:cubicBezTo>
                  <a:pt x="198203" y="63464"/>
                  <a:pt x="195274" y="50771"/>
                  <a:pt x="185510" y="45889"/>
                </a:cubicBezTo>
                <a:lnTo>
                  <a:pt x="111306" y="0"/>
                </a:lnTo>
                <a:lnTo>
                  <a:pt x="0" y="183557"/>
                </a:lnTo>
                <a:close/>
              </a:path>
            </a:pathLst>
          </a:custGeom>
          <a:noFill/>
          <a:ln w="9723" cap="flat">
            <a:solidFill>
              <a:schemeClr val="accent1"/>
            </a:solid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5622C74B-2508-4660-A26A-89EF25635BDA}"/>
              </a:ext>
            </a:extLst>
          </p:cNvPr>
          <p:cNvSpPr/>
          <p:nvPr/>
        </p:nvSpPr>
        <p:spPr>
          <a:xfrm>
            <a:off x="6864864" y="4802761"/>
            <a:ext cx="523498" cy="420027"/>
          </a:xfrm>
          <a:custGeom>
            <a:avLst/>
            <a:gdLst>
              <a:gd name="connsiteX0" fmla="*/ 512594 w 523498"/>
              <a:gd name="connsiteY0" fmla="*/ 223588 h 420027"/>
              <a:gd name="connsiteX1" fmla="*/ 355398 w 523498"/>
              <a:gd name="connsiteY1" fmla="*/ 88850 h 420027"/>
              <a:gd name="connsiteX2" fmla="*/ 344658 w 523498"/>
              <a:gd name="connsiteY2" fmla="*/ 79086 h 420027"/>
              <a:gd name="connsiteX3" fmla="*/ 277289 w 523498"/>
              <a:gd name="connsiteY3" fmla="*/ 156219 h 420027"/>
              <a:gd name="connsiteX4" fmla="*/ 238234 w 523498"/>
              <a:gd name="connsiteY4" fmla="*/ 175746 h 420027"/>
              <a:gd name="connsiteX5" fmla="*/ 233352 w 523498"/>
              <a:gd name="connsiteY5" fmla="*/ 175746 h 420027"/>
              <a:gd name="connsiteX6" fmla="*/ 195274 w 523498"/>
              <a:gd name="connsiteY6" fmla="*/ 161101 h 420027"/>
              <a:gd name="connsiteX7" fmla="*/ 189416 w 523498"/>
              <a:gd name="connsiteY7" fmla="*/ 78110 h 420027"/>
              <a:gd name="connsiteX8" fmla="*/ 247021 w 523498"/>
              <a:gd name="connsiteY8" fmla="*/ 11716 h 420027"/>
              <a:gd name="connsiteX9" fmla="*/ 84944 w 523498"/>
              <a:gd name="connsiteY9" fmla="*/ 0 h 420027"/>
              <a:gd name="connsiteX10" fmla="*/ 0 w 523498"/>
              <a:gd name="connsiteY10" fmla="*/ 140597 h 420027"/>
              <a:gd name="connsiteX11" fmla="*/ 66393 w 523498"/>
              <a:gd name="connsiteY11" fmla="*/ 217730 h 420027"/>
              <a:gd name="connsiteX12" fmla="*/ 91779 w 523498"/>
              <a:gd name="connsiteY12" fmla="*/ 188439 h 420027"/>
              <a:gd name="connsiteX13" fmla="*/ 128881 w 523498"/>
              <a:gd name="connsiteY13" fmla="*/ 171841 h 420027"/>
              <a:gd name="connsiteX14" fmla="*/ 128881 w 523498"/>
              <a:gd name="connsiteY14" fmla="*/ 171841 h 420027"/>
              <a:gd name="connsiteX15" fmla="*/ 161101 w 523498"/>
              <a:gd name="connsiteY15" fmla="*/ 183557 h 420027"/>
              <a:gd name="connsiteX16" fmla="*/ 177699 w 523498"/>
              <a:gd name="connsiteY16" fmla="*/ 218707 h 420027"/>
              <a:gd name="connsiteX17" fmla="*/ 194297 w 523498"/>
              <a:gd name="connsiteY17" fmla="*/ 215778 h 420027"/>
              <a:gd name="connsiteX18" fmla="*/ 226518 w 523498"/>
              <a:gd name="connsiteY18" fmla="*/ 227494 h 420027"/>
              <a:gd name="connsiteX19" fmla="*/ 243116 w 523498"/>
              <a:gd name="connsiteY19" fmla="*/ 263620 h 420027"/>
              <a:gd name="connsiteX20" fmla="*/ 255809 w 523498"/>
              <a:gd name="connsiteY20" fmla="*/ 261667 h 420027"/>
              <a:gd name="connsiteX21" fmla="*/ 255809 w 523498"/>
              <a:gd name="connsiteY21" fmla="*/ 261667 h 420027"/>
              <a:gd name="connsiteX22" fmla="*/ 285100 w 523498"/>
              <a:gd name="connsiteY22" fmla="*/ 272407 h 420027"/>
              <a:gd name="connsiteX23" fmla="*/ 299745 w 523498"/>
              <a:gd name="connsiteY23" fmla="*/ 302674 h 420027"/>
              <a:gd name="connsiteX24" fmla="*/ 310485 w 523498"/>
              <a:gd name="connsiteY24" fmla="*/ 300722 h 420027"/>
              <a:gd name="connsiteX25" fmla="*/ 310485 w 523498"/>
              <a:gd name="connsiteY25" fmla="*/ 300722 h 420027"/>
              <a:gd name="connsiteX26" fmla="*/ 335871 w 523498"/>
              <a:gd name="connsiteY26" fmla="*/ 310485 h 420027"/>
              <a:gd name="connsiteX27" fmla="*/ 349540 w 523498"/>
              <a:gd name="connsiteY27" fmla="*/ 336847 h 420027"/>
              <a:gd name="connsiteX28" fmla="*/ 339776 w 523498"/>
              <a:gd name="connsiteY28" fmla="*/ 365162 h 420027"/>
              <a:gd name="connsiteX29" fmla="*/ 306580 w 523498"/>
              <a:gd name="connsiteY29" fmla="*/ 403240 h 420027"/>
              <a:gd name="connsiteX30" fmla="*/ 320249 w 523498"/>
              <a:gd name="connsiteY30" fmla="*/ 413980 h 420027"/>
              <a:gd name="connsiteX31" fmla="*/ 343682 w 523498"/>
              <a:gd name="connsiteY31" fmla="*/ 419839 h 420027"/>
              <a:gd name="connsiteX32" fmla="*/ 378831 w 523498"/>
              <a:gd name="connsiteY32" fmla="*/ 377855 h 420027"/>
              <a:gd name="connsiteX33" fmla="*/ 378831 w 523498"/>
              <a:gd name="connsiteY33" fmla="*/ 376878 h 420027"/>
              <a:gd name="connsiteX34" fmla="*/ 388595 w 523498"/>
              <a:gd name="connsiteY34" fmla="*/ 377855 h 420027"/>
              <a:gd name="connsiteX35" fmla="*/ 423744 w 523498"/>
              <a:gd name="connsiteY35" fmla="*/ 335871 h 420027"/>
              <a:gd name="connsiteX36" fmla="*/ 423744 w 523498"/>
              <a:gd name="connsiteY36" fmla="*/ 334894 h 420027"/>
              <a:gd name="connsiteX37" fmla="*/ 433508 w 523498"/>
              <a:gd name="connsiteY37" fmla="*/ 335871 h 420027"/>
              <a:gd name="connsiteX38" fmla="*/ 468657 w 523498"/>
              <a:gd name="connsiteY38" fmla="*/ 293887 h 420027"/>
              <a:gd name="connsiteX39" fmla="*/ 467681 w 523498"/>
              <a:gd name="connsiteY39" fmla="*/ 288029 h 420027"/>
              <a:gd name="connsiteX40" fmla="*/ 488184 w 523498"/>
              <a:gd name="connsiteY40" fmla="*/ 291934 h 420027"/>
              <a:gd name="connsiteX41" fmla="*/ 523334 w 523498"/>
              <a:gd name="connsiteY41" fmla="*/ 249950 h 420027"/>
              <a:gd name="connsiteX42" fmla="*/ 512594 w 523498"/>
              <a:gd name="connsiteY42" fmla="*/ 223588 h 42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3498" h="420027">
                <a:moveTo>
                  <a:pt x="512594" y="223588"/>
                </a:moveTo>
                <a:lnTo>
                  <a:pt x="355398" y="88850"/>
                </a:lnTo>
                <a:lnTo>
                  <a:pt x="344658" y="79086"/>
                </a:lnTo>
                <a:lnTo>
                  <a:pt x="277289" y="156219"/>
                </a:lnTo>
                <a:cubicBezTo>
                  <a:pt x="267525" y="167935"/>
                  <a:pt x="253856" y="174770"/>
                  <a:pt x="238234" y="175746"/>
                </a:cubicBezTo>
                <a:cubicBezTo>
                  <a:pt x="236281" y="175746"/>
                  <a:pt x="234329" y="175746"/>
                  <a:pt x="233352" y="175746"/>
                </a:cubicBezTo>
                <a:cubicBezTo>
                  <a:pt x="218707" y="175746"/>
                  <a:pt x="205037" y="170865"/>
                  <a:pt x="195274" y="161101"/>
                </a:cubicBezTo>
                <a:cubicBezTo>
                  <a:pt x="170865" y="139621"/>
                  <a:pt x="168912" y="102519"/>
                  <a:pt x="189416" y="78110"/>
                </a:cubicBezTo>
                <a:lnTo>
                  <a:pt x="247021" y="11716"/>
                </a:lnTo>
                <a:cubicBezTo>
                  <a:pt x="202108" y="5858"/>
                  <a:pt x="144503" y="29291"/>
                  <a:pt x="84944" y="0"/>
                </a:cubicBezTo>
                <a:lnTo>
                  <a:pt x="0" y="140597"/>
                </a:lnTo>
                <a:lnTo>
                  <a:pt x="66393" y="217730"/>
                </a:lnTo>
                <a:lnTo>
                  <a:pt x="91779" y="188439"/>
                </a:lnTo>
                <a:cubicBezTo>
                  <a:pt x="100566" y="177699"/>
                  <a:pt x="114235" y="171841"/>
                  <a:pt x="128881" y="171841"/>
                </a:cubicBezTo>
                <a:lnTo>
                  <a:pt x="128881" y="171841"/>
                </a:lnTo>
                <a:cubicBezTo>
                  <a:pt x="140597" y="171841"/>
                  <a:pt x="152314" y="175746"/>
                  <a:pt x="161101" y="183557"/>
                </a:cubicBezTo>
                <a:cubicBezTo>
                  <a:pt x="171841" y="192345"/>
                  <a:pt x="176723" y="205037"/>
                  <a:pt x="177699" y="218707"/>
                </a:cubicBezTo>
                <a:cubicBezTo>
                  <a:pt x="182581" y="216754"/>
                  <a:pt x="188439" y="215778"/>
                  <a:pt x="194297" y="215778"/>
                </a:cubicBezTo>
                <a:cubicBezTo>
                  <a:pt x="206014" y="215778"/>
                  <a:pt x="217730" y="219683"/>
                  <a:pt x="226518" y="227494"/>
                </a:cubicBezTo>
                <a:cubicBezTo>
                  <a:pt x="237258" y="237258"/>
                  <a:pt x="243116" y="249950"/>
                  <a:pt x="243116" y="263620"/>
                </a:cubicBezTo>
                <a:cubicBezTo>
                  <a:pt x="247021" y="262643"/>
                  <a:pt x="251903" y="261667"/>
                  <a:pt x="255809" y="261667"/>
                </a:cubicBezTo>
                <a:lnTo>
                  <a:pt x="255809" y="261667"/>
                </a:lnTo>
                <a:cubicBezTo>
                  <a:pt x="266549" y="261667"/>
                  <a:pt x="276312" y="265572"/>
                  <a:pt x="285100" y="272407"/>
                </a:cubicBezTo>
                <a:cubicBezTo>
                  <a:pt x="293887" y="280218"/>
                  <a:pt x="298769" y="290958"/>
                  <a:pt x="299745" y="302674"/>
                </a:cubicBezTo>
                <a:cubicBezTo>
                  <a:pt x="302674" y="301698"/>
                  <a:pt x="306580" y="300722"/>
                  <a:pt x="310485" y="300722"/>
                </a:cubicBezTo>
                <a:lnTo>
                  <a:pt x="310485" y="300722"/>
                </a:lnTo>
                <a:cubicBezTo>
                  <a:pt x="320249" y="300722"/>
                  <a:pt x="329036" y="303651"/>
                  <a:pt x="335871" y="310485"/>
                </a:cubicBezTo>
                <a:cubicBezTo>
                  <a:pt x="343682" y="317320"/>
                  <a:pt x="348564" y="327084"/>
                  <a:pt x="349540" y="336847"/>
                </a:cubicBezTo>
                <a:cubicBezTo>
                  <a:pt x="350516" y="347587"/>
                  <a:pt x="346611" y="357351"/>
                  <a:pt x="339776" y="365162"/>
                </a:cubicBezTo>
                <a:lnTo>
                  <a:pt x="306580" y="403240"/>
                </a:lnTo>
                <a:lnTo>
                  <a:pt x="320249" y="413980"/>
                </a:lnTo>
                <a:cubicBezTo>
                  <a:pt x="327084" y="417886"/>
                  <a:pt x="334895" y="420815"/>
                  <a:pt x="343682" y="419839"/>
                </a:cubicBezTo>
                <a:cubicBezTo>
                  <a:pt x="365162" y="417886"/>
                  <a:pt x="380784" y="399335"/>
                  <a:pt x="378831" y="377855"/>
                </a:cubicBezTo>
                <a:cubicBezTo>
                  <a:pt x="378831" y="377855"/>
                  <a:pt x="378831" y="376878"/>
                  <a:pt x="378831" y="376878"/>
                </a:cubicBezTo>
                <a:cubicBezTo>
                  <a:pt x="381760" y="377855"/>
                  <a:pt x="385666" y="377855"/>
                  <a:pt x="388595" y="377855"/>
                </a:cubicBezTo>
                <a:cubicBezTo>
                  <a:pt x="410075" y="375902"/>
                  <a:pt x="425697" y="357351"/>
                  <a:pt x="423744" y="335871"/>
                </a:cubicBezTo>
                <a:cubicBezTo>
                  <a:pt x="423744" y="335871"/>
                  <a:pt x="423744" y="334894"/>
                  <a:pt x="423744" y="334894"/>
                </a:cubicBezTo>
                <a:cubicBezTo>
                  <a:pt x="426673" y="335871"/>
                  <a:pt x="430579" y="335871"/>
                  <a:pt x="433508" y="335871"/>
                </a:cubicBezTo>
                <a:cubicBezTo>
                  <a:pt x="454988" y="333918"/>
                  <a:pt x="470610" y="315367"/>
                  <a:pt x="468657" y="293887"/>
                </a:cubicBezTo>
                <a:cubicBezTo>
                  <a:pt x="468657" y="291934"/>
                  <a:pt x="467681" y="289982"/>
                  <a:pt x="467681" y="288029"/>
                </a:cubicBezTo>
                <a:cubicBezTo>
                  <a:pt x="473539" y="290958"/>
                  <a:pt x="480373" y="292911"/>
                  <a:pt x="488184" y="291934"/>
                </a:cubicBezTo>
                <a:cubicBezTo>
                  <a:pt x="509664" y="289982"/>
                  <a:pt x="525286" y="271431"/>
                  <a:pt x="523334" y="249950"/>
                </a:cubicBezTo>
                <a:cubicBezTo>
                  <a:pt x="524310" y="239210"/>
                  <a:pt x="519428" y="230423"/>
                  <a:pt x="512594" y="223588"/>
                </a:cubicBezTo>
                <a:close/>
              </a:path>
            </a:pathLst>
          </a:custGeom>
          <a:noFill/>
          <a:ln w="9723" cap="flat">
            <a:solidFill>
              <a:schemeClr val="accent1"/>
            </a:solid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574ACBC8-18AE-406C-9EA2-0362F9C78C7F}"/>
              </a:ext>
            </a:extLst>
          </p:cNvPr>
          <p:cNvSpPr/>
          <p:nvPr/>
        </p:nvSpPr>
        <p:spPr>
          <a:xfrm>
            <a:off x="7396908" y="4714888"/>
            <a:ext cx="195350" cy="232452"/>
          </a:xfrm>
          <a:custGeom>
            <a:avLst/>
            <a:gdLst>
              <a:gd name="connsiteX0" fmla="*/ 195350 w 195350"/>
              <a:gd name="connsiteY0" fmla="*/ 183557 h 232452"/>
              <a:gd name="connsiteX1" fmla="*/ 120170 w 195350"/>
              <a:gd name="connsiteY1" fmla="*/ 229447 h 232452"/>
              <a:gd name="connsiteX2" fmla="*/ 93808 w 195350"/>
              <a:gd name="connsiteY2" fmla="*/ 222612 h 232452"/>
              <a:gd name="connsiteX3" fmla="*/ 3006 w 195350"/>
              <a:gd name="connsiteY3" fmla="*/ 72251 h 232452"/>
              <a:gd name="connsiteX4" fmla="*/ 9840 w 195350"/>
              <a:gd name="connsiteY4" fmla="*/ 45889 h 232452"/>
              <a:gd name="connsiteX5" fmla="*/ 85021 w 195350"/>
              <a:gd name="connsiteY5" fmla="*/ 0 h 232452"/>
              <a:gd name="connsiteX6" fmla="*/ 195350 w 195350"/>
              <a:gd name="connsiteY6" fmla="*/ 183557 h 2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50" h="232452">
                <a:moveTo>
                  <a:pt x="195350" y="183557"/>
                </a:moveTo>
                <a:lnTo>
                  <a:pt x="120170" y="229447"/>
                </a:lnTo>
                <a:cubicBezTo>
                  <a:pt x="111383" y="235305"/>
                  <a:pt x="98690" y="232376"/>
                  <a:pt x="93808" y="222612"/>
                </a:cubicBezTo>
                <a:lnTo>
                  <a:pt x="3006" y="72251"/>
                </a:lnTo>
                <a:cubicBezTo>
                  <a:pt x="-2852" y="63464"/>
                  <a:pt x="77" y="50771"/>
                  <a:pt x="9840" y="45889"/>
                </a:cubicBezTo>
                <a:lnTo>
                  <a:pt x="85021" y="0"/>
                </a:lnTo>
                <a:lnTo>
                  <a:pt x="195350" y="183557"/>
                </a:lnTo>
                <a:close/>
              </a:path>
            </a:pathLst>
          </a:custGeom>
          <a:noFill/>
          <a:ln w="9723" cap="flat">
            <a:solidFill>
              <a:schemeClr val="accent1"/>
            </a:solid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9F75411A-9F70-4DE3-9B61-7161A7A64762}"/>
              </a:ext>
            </a:extLst>
          </p:cNvPr>
          <p:cNvSpPr/>
          <p:nvPr/>
        </p:nvSpPr>
        <p:spPr>
          <a:xfrm>
            <a:off x="7058082" y="4793829"/>
            <a:ext cx="413106" cy="229592"/>
          </a:xfrm>
          <a:custGeom>
            <a:avLst/>
            <a:gdLst>
              <a:gd name="connsiteX0" fmla="*/ 330115 w 413106"/>
              <a:gd name="connsiteY0" fmla="*/ 12838 h 229592"/>
              <a:gd name="connsiteX1" fmla="*/ 125078 w 413106"/>
              <a:gd name="connsiteY1" fmla="*/ 1122 h 229592"/>
              <a:gd name="connsiteX2" fmla="*/ 120196 w 413106"/>
              <a:gd name="connsiteY2" fmla="*/ 145 h 229592"/>
              <a:gd name="connsiteX3" fmla="*/ 87000 w 413106"/>
              <a:gd name="connsiteY3" fmla="*/ 12838 h 229592"/>
              <a:gd name="connsiteX4" fmla="*/ 9866 w 413106"/>
              <a:gd name="connsiteY4" fmla="*/ 100711 h 229592"/>
              <a:gd name="connsiteX5" fmla="*/ 13772 w 413106"/>
              <a:gd name="connsiteY5" fmla="*/ 155388 h 229592"/>
              <a:gd name="connsiteX6" fmla="*/ 43063 w 413106"/>
              <a:gd name="connsiteY6" fmla="*/ 165152 h 229592"/>
              <a:gd name="connsiteX7" fmla="*/ 69425 w 413106"/>
              <a:gd name="connsiteY7" fmla="*/ 151483 h 229592"/>
              <a:gd name="connsiteX8" fmla="*/ 149487 w 413106"/>
              <a:gd name="connsiteY8" fmla="*/ 59704 h 229592"/>
              <a:gd name="connsiteX9" fmla="*/ 332068 w 413106"/>
              <a:gd name="connsiteY9" fmla="*/ 216899 h 229592"/>
              <a:gd name="connsiteX10" fmla="*/ 332068 w 413106"/>
              <a:gd name="connsiteY10" fmla="*/ 216899 h 229592"/>
              <a:gd name="connsiteX11" fmla="*/ 332068 w 413106"/>
              <a:gd name="connsiteY11" fmla="*/ 216899 h 229592"/>
              <a:gd name="connsiteX12" fmla="*/ 342808 w 413106"/>
              <a:gd name="connsiteY12" fmla="*/ 229592 h 229592"/>
              <a:gd name="connsiteX13" fmla="*/ 413107 w 413106"/>
              <a:gd name="connsiteY13" fmla="*/ 148554 h 229592"/>
              <a:gd name="connsiteX14" fmla="*/ 330115 w 413106"/>
              <a:gd name="connsiteY14" fmla="*/ 12838 h 22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106" h="229592">
                <a:moveTo>
                  <a:pt x="330115" y="12838"/>
                </a:moveTo>
                <a:cubicBezTo>
                  <a:pt x="249077" y="42129"/>
                  <a:pt x="190495" y="13815"/>
                  <a:pt x="125078" y="1122"/>
                </a:cubicBezTo>
                <a:cubicBezTo>
                  <a:pt x="124102" y="1122"/>
                  <a:pt x="120196" y="145"/>
                  <a:pt x="120196" y="145"/>
                </a:cubicBezTo>
                <a:cubicBezTo>
                  <a:pt x="108480" y="-831"/>
                  <a:pt x="95787" y="3075"/>
                  <a:pt x="87000" y="12838"/>
                </a:cubicBezTo>
                <a:lnTo>
                  <a:pt x="9866" y="100711"/>
                </a:lnTo>
                <a:cubicBezTo>
                  <a:pt x="-4779" y="117310"/>
                  <a:pt x="-2826" y="141719"/>
                  <a:pt x="13772" y="155388"/>
                </a:cubicBezTo>
                <a:cubicBezTo>
                  <a:pt x="22559" y="162223"/>
                  <a:pt x="32323" y="166128"/>
                  <a:pt x="43063" y="165152"/>
                </a:cubicBezTo>
                <a:cubicBezTo>
                  <a:pt x="52827" y="164175"/>
                  <a:pt x="62590" y="160270"/>
                  <a:pt x="69425" y="151483"/>
                </a:cubicBezTo>
                <a:cubicBezTo>
                  <a:pt x="69425" y="151483"/>
                  <a:pt x="149487" y="59704"/>
                  <a:pt x="149487" y="59704"/>
                </a:cubicBezTo>
                <a:lnTo>
                  <a:pt x="332068" y="216899"/>
                </a:lnTo>
                <a:lnTo>
                  <a:pt x="332068" y="216899"/>
                </a:lnTo>
                <a:lnTo>
                  <a:pt x="332068" y="216899"/>
                </a:lnTo>
                <a:cubicBezTo>
                  <a:pt x="336950" y="221781"/>
                  <a:pt x="338903" y="223734"/>
                  <a:pt x="342808" y="229592"/>
                </a:cubicBezTo>
                <a:lnTo>
                  <a:pt x="413107" y="148554"/>
                </a:lnTo>
                <a:lnTo>
                  <a:pt x="330115" y="12838"/>
                </a:lnTo>
                <a:close/>
              </a:path>
            </a:pathLst>
          </a:custGeom>
          <a:noFill/>
          <a:ln w="9723" cap="flat">
            <a:solidFill>
              <a:schemeClr val="accent1"/>
            </a:solid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A5CA88DA-B009-45DF-A36C-99E20643A2DB}"/>
              </a:ext>
            </a:extLst>
          </p:cNvPr>
          <p:cNvSpPr/>
          <p:nvPr/>
        </p:nvSpPr>
        <p:spPr>
          <a:xfrm>
            <a:off x="1455402" y="4942113"/>
            <a:ext cx="241846" cy="298964"/>
          </a:xfrm>
          <a:custGeom>
            <a:avLst/>
            <a:gdLst>
              <a:gd name="connsiteX0" fmla="*/ 207674 w 241846"/>
              <a:gd name="connsiteY0" fmla="*/ 0 h 298964"/>
              <a:gd name="connsiteX1" fmla="*/ 183557 w 241846"/>
              <a:gd name="connsiteY1" fmla="*/ 6053 h 298964"/>
              <a:gd name="connsiteX2" fmla="*/ 31244 w 241846"/>
              <a:gd name="connsiteY2" fmla="*/ 80257 h 298964"/>
              <a:gd name="connsiteX3" fmla="*/ 0 w 241846"/>
              <a:gd name="connsiteY3" fmla="*/ 142745 h 298964"/>
              <a:gd name="connsiteX4" fmla="*/ 0 w 241846"/>
              <a:gd name="connsiteY4" fmla="*/ 298964 h 298964"/>
              <a:gd name="connsiteX5" fmla="*/ 241847 w 241846"/>
              <a:gd name="connsiteY5" fmla="*/ 298964 h 29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46" h="298964">
                <a:moveTo>
                  <a:pt x="207674" y="0"/>
                </a:moveTo>
                <a:cubicBezTo>
                  <a:pt x="199667" y="1855"/>
                  <a:pt x="191564" y="3905"/>
                  <a:pt x="183557" y="6053"/>
                </a:cubicBezTo>
                <a:cubicBezTo>
                  <a:pt x="128952" y="21988"/>
                  <a:pt x="77449" y="47080"/>
                  <a:pt x="31244" y="80257"/>
                </a:cubicBezTo>
                <a:cubicBezTo>
                  <a:pt x="11980" y="95343"/>
                  <a:pt x="510" y="118283"/>
                  <a:pt x="0" y="142745"/>
                </a:cubicBezTo>
                <a:lnTo>
                  <a:pt x="0" y="298964"/>
                </a:lnTo>
                <a:lnTo>
                  <a:pt x="241847" y="298964"/>
                </a:lnTo>
                <a:close/>
              </a:path>
            </a:pathLst>
          </a:custGeom>
          <a:noFill/>
          <a:ln w="9723" cap="flat">
            <a:solidFill>
              <a:schemeClr val="accent1"/>
            </a:solid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18D753EC-A4D3-4A82-8CED-0960244EFF48}"/>
              </a:ext>
            </a:extLst>
          </p:cNvPr>
          <p:cNvSpPr/>
          <p:nvPr/>
        </p:nvSpPr>
        <p:spPr>
          <a:xfrm>
            <a:off x="1611621" y="4586910"/>
            <a:ext cx="312438" cy="312438"/>
          </a:xfrm>
          <a:custGeom>
            <a:avLst/>
            <a:gdLst>
              <a:gd name="connsiteX0" fmla="*/ 312438 w 312438"/>
              <a:gd name="connsiteY0" fmla="*/ 156219 h 312438"/>
              <a:gd name="connsiteX1" fmla="*/ 156219 w 312438"/>
              <a:gd name="connsiteY1" fmla="*/ 312438 h 312438"/>
              <a:gd name="connsiteX2" fmla="*/ 0 w 312438"/>
              <a:gd name="connsiteY2" fmla="*/ 156219 h 312438"/>
              <a:gd name="connsiteX3" fmla="*/ 156219 w 312438"/>
              <a:gd name="connsiteY3" fmla="*/ 0 h 312438"/>
              <a:gd name="connsiteX4" fmla="*/ 312438 w 312438"/>
              <a:gd name="connsiteY4" fmla="*/ 156219 h 31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38" h="312438">
                <a:moveTo>
                  <a:pt x="312438" y="156219"/>
                </a:moveTo>
                <a:cubicBezTo>
                  <a:pt x="312438" y="242496"/>
                  <a:pt x="242496" y="312438"/>
                  <a:pt x="156219" y="312438"/>
                </a:cubicBezTo>
                <a:cubicBezTo>
                  <a:pt x="69942" y="312438"/>
                  <a:pt x="0" y="242496"/>
                  <a:pt x="0" y="156219"/>
                </a:cubicBezTo>
                <a:cubicBezTo>
                  <a:pt x="0" y="69942"/>
                  <a:pt x="69942" y="0"/>
                  <a:pt x="156219" y="0"/>
                </a:cubicBezTo>
                <a:cubicBezTo>
                  <a:pt x="242496" y="0"/>
                  <a:pt x="312438" y="69942"/>
                  <a:pt x="312438" y="156219"/>
                </a:cubicBezTo>
                <a:close/>
              </a:path>
            </a:pathLst>
          </a:custGeom>
          <a:noFill/>
          <a:ln w="9723" cap="flat">
            <a:solidFill>
              <a:schemeClr val="accent1"/>
            </a:solid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70AC812A-5294-4D4E-A239-24AC1DD0CA8F}"/>
              </a:ext>
            </a:extLst>
          </p:cNvPr>
          <p:cNvSpPr/>
          <p:nvPr/>
        </p:nvSpPr>
        <p:spPr>
          <a:xfrm>
            <a:off x="1838431" y="4941625"/>
            <a:ext cx="241846" cy="299452"/>
          </a:xfrm>
          <a:custGeom>
            <a:avLst/>
            <a:gdLst>
              <a:gd name="connsiteX0" fmla="*/ 210603 w 241846"/>
              <a:gd name="connsiteY0" fmla="*/ 80746 h 299452"/>
              <a:gd name="connsiteX1" fmla="*/ 58289 w 241846"/>
              <a:gd name="connsiteY1" fmla="*/ 6542 h 299452"/>
              <a:gd name="connsiteX2" fmla="*/ 34173 w 241846"/>
              <a:gd name="connsiteY2" fmla="*/ 0 h 299452"/>
              <a:gd name="connsiteX3" fmla="*/ 0 w 241846"/>
              <a:gd name="connsiteY3" fmla="*/ 299452 h 299452"/>
              <a:gd name="connsiteX4" fmla="*/ 241847 w 241846"/>
              <a:gd name="connsiteY4" fmla="*/ 299452 h 299452"/>
              <a:gd name="connsiteX5" fmla="*/ 241847 w 241846"/>
              <a:gd name="connsiteY5" fmla="*/ 143233 h 299452"/>
              <a:gd name="connsiteX6" fmla="*/ 210603 w 241846"/>
              <a:gd name="connsiteY6" fmla="*/ 80746 h 299452"/>
              <a:gd name="connsiteX7" fmla="*/ 173501 w 241846"/>
              <a:gd name="connsiteY7" fmla="*/ 192052 h 299452"/>
              <a:gd name="connsiteX8" fmla="*/ 75864 w 241846"/>
              <a:gd name="connsiteY8" fmla="*/ 192052 h 299452"/>
              <a:gd name="connsiteX9" fmla="*/ 75864 w 241846"/>
              <a:gd name="connsiteY9" fmla="*/ 172524 h 299452"/>
              <a:gd name="connsiteX10" fmla="*/ 173501 w 241846"/>
              <a:gd name="connsiteY10" fmla="*/ 172524 h 29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846" h="299452">
                <a:moveTo>
                  <a:pt x="210603" y="80746"/>
                </a:moveTo>
                <a:cubicBezTo>
                  <a:pt x="167643" y="45596"/>
                  <a:pt x="112966" y="22164"/>
                  <a:pt x="58289" y="6542"/>
                </a:cubicBezTo>
                <a:cubicBezTo>
                  <a:pt x="50478" y="4198"/>
                  <a:pt x="42374" y="2050"/>
                  <a:pt x="34173" y="0"/>
                </a:cubicBezTo>
                <a:lnTo>
                  <a:pt x="0" y="299452"/>
                </a:lnTo>
                <a:lnTo>
                  <a:pt x="241847" y="299452"/>
                </a:lnTo>
                <a:lnTo>
                  <a:pt x="241847" y="143233"/>
                </a:lnTo>
                <a:cubicBezTo>
                  <a:pt x="241337" y="118771"/>
                  <a:pt x="229867" y="95832"/>
                  <a:pt x="210603" y="80746"/>
                </a:cubicBezTo>
                <a:close/>
                <a:moveTo>
                  <a:pt x="173501" y="192052"/>
                </a:moveTo>
                <a:lnTo>
                  <a:pt x="75864" y="192052"/>
                </a:lnTo>
                <a:lnTo>
                  <a:pt x="75864" y="172524"/>
                </a:lnTo>
                <a:lnTo>
                  <a:pt x="173501" y="172524"/>
                </a:lnTo>
                <a:close/>
              </a:path>
            </a:pathLst>
          </a:custGeom>
          <a:noFill/>
          <a:ln w="9723" cap="flat">
            <a:solidFill>
              <a:schemeClr val="accent1"/>
            </a:solid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77C6A8B4-BD7F-4EAF-ABE1-2EE08665108C}"/>
              </a:ext>
            </a:extLst>
          </p:cNvPr>
          <p:cNvSpPr/>
          <p:nvPr/>
        </p:nvSpPr>
        <p:spPr>
          <a:xfrm>
            <a:off x="1719021" y="4928639"/>
            <a:ext cx="97636" cy="58582"/>
          </a:xfrm>
          <a:custGeom>
            <a:avLst/>
            <a:gdLst>
              <a:gd name="connsiteX0" fmla="*/ 78695 w 97636"/>
              <a:gd name="connsiteY0" fmla="*/ 58582 h 58582"/>
              <a:gd name="connsiteX1" fmla="*/ 97637 w 97636"/>
              <a:gd name="connsiteY1" fmla="*/ 0 h 58582"/>
              <a:gd name="connsiteX2" fmla="*/ 0 w 97636"/>
              <a:gd name="connsiteY2" fmla="*/ 0 h 58582"/>
              <a:gd name="connsiteX3" fmla="*/ 18942 w 97636"/>
              <a:gd name="connsiteY3" fmla="*/ 58582 h 58582"/>
              <a:gd name="connsiteX4" fmla="*/ 78695 w 97636"/>
              <a:gd name="connsiteY4" fmla="*/ 58582 h 5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6" h="58582">
                <a:moveTo>
                  <a:pt x="78695" y="58582"/>
                </a:moveTo>
                <a:lnTo>
                  <a:pt x="97637" y="0"/>
                </a:lnTo>
                <a:lnTo>
                  <a:pt x="0" y="0"/>
                </a:lnTo>
                <a:lnTo>
                  <a:pt x="18942" y="58582"/>
                </a:lnTo>
                <a:lnTo>
                  <a:pt x="78695" y="58582"/>
                </a:lnTo>
                <a:close/>
              </a:path>
            </a:pathLst>
          </a:custGeom>
          <a:noFill/>
          <a:ln w="9723" cap="flat">
            <a:solidFill>
              <a:schemeClr val="accent1"/>
            </a:solid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70F9C348-E1CE-4376-9058-C4CF4BB13D93}"/>
              </a:ext>
            </a:extLst>
          </p:cNvPr>
          <p:cNvSpPr/>
          <p:nvPr/>
        </p:nvSpPr>
        <p:spPr>
          <a:xfrm>
            <a:off x="1726149" y="5006748"/>
            <a:ext cx="83381" cy="234328"/>
          </a:xfrm>
          <a:custGeom>
            <a:avLst/>
            <a:gdLst>
              <a:gd name="connsiteX0" fmla="*/ 13279 w 83381"/>
              <a:gd name="connsiteY0" fmla="*/ 0 h 234328"/>
              <a:gd name="connsiteX1" fmla="*/ 0 w 83381"/>
              <a:gd name="connsiteY1" fmla="*/ 192638 h 234328"/>
              <a:gd name="connsiteX2" fmla="*/ 41691 w 83381"/>
              <a:gd name="connsiteY2" fmla="*/ 234329 h 234328"/>
              <a:gd name="connsiteX3" fmla="*/ 83382 w 83381"/>
              <a:gd name="connsiteY3" fmla="*/ 192638 h 234328"/>
              <a:gd name="connsiteX4" fmla="*/ 70103 w 83381"/>
              <a:gd name="connsiteY4" fmla="*/ 0 h 234328"/>
              <a:gd name="connsiteX5" fmla="*/ 13279 w 83381"/>
              <a:gd name="connsiteY5" fmla="*/ 0 h 23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81" h="234328">
                <a:moveTo>
                  <a:pt x="13279" y="0"/>
                </a:moveTo>
                <a:lnTo>
                  <a:pt x="0" y="192638"/>
                </a:lnTo>
                <a:lnTo>
                  <a:pt x="41691" y="234329"/>
                </a:lnTo>
                <a:lnTo>
                  <a:pt x="83382" y="192638"/>
                </a:lnTo>
                <a:lnTo>
                  <a:pt x="70103" y="0"/>
                </a:lnTo>
                <a:lnTo>
                  <a:pt x="13279" y="0"/>
                </a:lnTo>
                <a:close/>
              </a:path>
            </a:pathLst>
          </a:custGeom>
          <a:noFill/>
          <a:ln w="9723" cap="flat">
            <a:solidFill>
              <a:schemeClr val="accent1"/>
            </a:solidFill>
            <a:prstDash val="solid"/>
            <a:miter/>
          </a:ln>
        </p:spPr>
        <p:txBody>
          <a:bodyPr rtlCol="0" anchor="ctr"/>
          <a:lstStyle/>
          <a:p>
            <a:endParaRPr lang="zh-CN" altLang="en-US"/>
          </a:p>
        </p:txBody>
      </p:sp>
      <p:sp>
        <p:nvSpPr>
          <p:cNvPr id="49" name="文本占位符 48">
            <a:extLst>
              <a:ext uri="{FF2B5EF4-FFF2-40B4-BE49-F238E27FC236}">
                <a16:creationId xmlns:a16="http://schemas.microsoft.com/office/drawing/2014/main" id="{80B49C33-4416-4D09-BADE-D39A3F67019D}"/>
              </a:ext>
            </a:extLst>
          </p:cNvPr>
          <p:cNvSpPr>
            <a:spLocks noGrp="1"/>
          </p:cNvSpPr>
          <p:nvPr>
            <p:ph type="body" sz="quarter" idx="10"/>
          </p:nvPr>
        </p:nvSpPr>
        <p:spPr/>
        <p:txBody>
          <a:bodyPr>
            <a:noAutofit/>
          </a:bodyPr>
          <a:lstStyle/>
          <a:p>
            <a:r>
              <a:rPr lang="zh-CN" altLang="en-US" dirty="0">
                <a:latin typeface="微软雅黑" panose="020B0503020204020204" pitchFamily="34" charset="-122"/>
                <a:ea typeface="微软雅黑" panose="020B0503020204020204" pitchFamily="34" charset="-122"/>
              </a:rPr>
              <a:t>核心价值</a:t>
            </a:r>
            <a:endParaRPr lang="zh-CN" altLang="en-US" sz="2800" b="1" dirty="0">
              <a:latin typeface="微软雅黑" panose="020B0503020204020204" pitchFamily="34" charset="-122"/>
              <a:ea typeface="微软雅黑" panose="020B0503020204020204" pitchFamily="34" charset="-122"/>
            </a:endParaRPr>
          </a:p>
          <a:p>
            <a:endParaRPr lang="zh-CN" altLang="en-US" dirty="0"/>
          </a:p>
        </p:txBody>
      </p:sp>
      <p:sp>
        <p:nvSpPr>
          <p:cNvPr id="60" name="文本框 59">
            <a:extLst>
              <a:ext uri="{FF2B5EF4-FFF2-40B4-BE49-F238E27FC236}">
                <a16:creationId xmlns:a16="http://schemas.microsoft.com/office/drawing/2014/main" id="{DAEAB2D0-14EC-48DA-8A41-5AC3FEA678E4}"/>
              </a:ext>
            </a:extLst>
          </p:cNvPr>
          <p:cNvSpPr txBox="1"/>
          <p:nvPr/>
        </p:nvSpPr>
        <p:spPr>
          <a:xfrm>
            <a:off x="2747118" y="4584467"/>
            <a:ext cx="3369405" cy="1089144"/>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t>请在此输入相关说明，输入文字时可以直接复制，粘贴时请选择右键只保留文本。</a:t>
            </a:r>
          </a:p>
        </p:txBody>
      </p:sp>
      <p:sp>
        <p:nvSpPr>
          <p:cNvPr id="62" name="文本框 61">
            <a:extLst>
              <a:ext uri="{FF2B5EF4-FFF2-40B4-BE49-F238E27FC236}">
                <a16:creationId xmlns:a16="http://schemas.microsoft.com/office/drawing/2014/main" id="{E306A0F7-1BCC-40B9-8222-206834BD92A6}"/>
              </a:ext>
            </a:extLst>
          </p:cNvPr>
          <p:cNvSpPr txBox="1"/>
          <p:nvPr/>
        </p:nvSpPr>
        <p:spPr>
          <a:xfrm>
            <a:off x="8158566" y="2290971"/>
            <a:ext cx="3369405" cy="1089144"/>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t>请在此输入相关说明，输入文字时可以直接复制，粘贴时请选择右键只保留文本。</a:t>
            </a:r>
          </a:p>
        </p:txBody>
      </p:sp>
      <p:sp>
        <p:nvSpPr>
          <p:cNvPr id="63" name="文本框 62">
            <a:extLst>
              <a:ext uri="{FF2B5EF4-FFF2-40B4-BE49-F238E27FC236}">
                <a16:creationId xmlns:a16="http://schemas.microsoft.com/office/drawing/2014/main" id="{5C1695E7-96D8-43FD-87AD-6CEDB2CA968A}"/>
              </a:ext>
            </a:extLst>
          </p:cNvPr>
          <p:cNvSpPr txBox="1"/>
          <p:nvPr/>
        </p:nvSpPr>
        <p:spPr>
          <a:xfrm>
            <a:off x="8158566" y="4584467"/>
            <a:ext cx="3369405" cy="1089144"/>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t>请在此输入相关说明，输入文字时可以直接复制，粘贴时请选择右键只保留文本。</a:t>
            </a:r>
          </a:p>
        </p:txBody>
      </p:sp>
    </p:spTree>
    <p:extLst>
      <p:ext uri="{BB962C8B-B14F-4D97-AF65-F5344CB8AC3E}">
        <p14:creationId xmlns:p14="http://schemas.microsoft.com/office/powerpoint/2010/main" val="1316887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椭圆 42">
            <a:extLst>
              <a:ext uri="{FF2B5EF4-FFF2-40B4-BE49-F238E27FC236}">
                <a16:creationId xmlns:a16="http://schemas.microsoft.com/office/drawing/2014/main" id="{07636BBB-6E11-42E6-8162-1EF4D966A9F8}"/>
              </a:ext>
            </a:extLst>
          </p:cNvPr>
          <p:cNvSpPr/>
          <p:nvPr/>
        </p:nvSpPr>
        <p:spPr>
          <a:xfrm flipV="1">
            <a:off x="10383215" y="5069315"/>
            <a:ext cx="556690" cy="55669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B9741330-3C28-44E0-AE89-4290710C88B0}"/>
              </a:ext>
            </a:extLst>
          </p:cNvPr>
          <p:cNvSpPr/>
          <p:nvPr/>
        </p:nvSpPr>
        <p:spPr>
          <a:xfrm rot="20040709">
            <a:off x="-84373" y="2561969"/>
            <a:ext cx="12360494" cy="1586562"/>
          </a:xfrm>
          <a:custGeom>
            <a:avLst/>
            <a:gdLst>
              <a:gd name="connsiteX0" fmla="*/ 0 w 14538960"/>
              <a:gd name="connsiteY0" fmla="*/ 2103374 h 2103374"/>
              <a:gd name="connsiteX1" fmla="*/ 3261360 w 14538960"/>
              <a:gd name="connsiteY1" fmla="*/ 320294 h 2103374"/>
              <a:gd name="connsiteX2" fmla="*/ 6156960 w 14538960"/>
              <a:gd name="connsiteY2" fmla="*/ 1737614 h 2103374"/>
              <a:gd name="connsiteX3" fmla="*/ 8717280 w 14538960"/>
              <a:gd name="connsiteY3" fmla="*/ 254 h 2103374"/>
              <a:gd name="connsiteX4" fmla="*/ 11643360 w 14538960"/>
              <a:gd name="connsiteY4" fmla="*/ 1600454 h 2103374"/>
              <a:gd name="connsiteX5" fmla="*/ 14538960 w 14538960"/>
              <a:gd name="connsiteY5" fmla="*/ 594614 h 2103374"/>
              <a:gd name="connsiteX0" fmla="*/ 0 w 13934108"/>
              <a:gd name="connsiteY0" fmla="*/ 2382560 h 2382560"/>
              <a:gd name="connsiteX1" fmla="*/ 3261360 w 13934108"/>
              <a:gd name="connsiteY1" fmla="*/ 599480 h 2382560"/>
              <a:gd name="connsiteX2" fmla="*/ 6156960 w 13934108"/>
              <a:gd name="connsiteY2" fmla="*/ 2016800 h 2382560"/>
              <a:gd name="connsiteX3" fmla="*/ 8717280 w 13934108"/>
              <a:gd name="connsiteY3" fmla="*/ 279440 h 2382560"/>
              <a:gd name="connsiteX4" fmla="*/ 11643360 w 13934108"/>
              <a:gd name="connsiteY4" fmla="*/ 1879640 h 2382560"/>
              <a:gd name="connsiteX5" fmla="*/ 13934108 w 13934108"/>
              <a:gd name="connsiteY5" fmla="*/ 0 h 2382560"/>
              <a:gd name="connsiteX0" fmla="*/ 0 w 13556148"/>
              <a:gd name="connsiteY0" fmla="*/ 2103375 h 2103375"/>
              <a:gd name="connsiteX1" fmla="*/ 3261360 w 13556148"/>
              <a:gd name="connsiteY1" fmla="*/ 320295 h 2103375"/>
              <a:gd name="connsiteX2" fmla="*/ 6156960 w 13556148"/>
              <a:gd name="connsiteY2" fmla="*/ 1737615 h 2103375"/>
              <a:gd name="connsiteX3" fmla="*/ 8717280 w 13556148"/>
              <a:gd name="connsiteY3" fmla="*/ 255 h 2103375"/>
              <a:gd name="connsiteX4" fmla="*/ 11643360 w 13556148"/>
              <a:gd name="connsiteY4" fmla="*/ 1600455 h 2103375"/>
              <a:gd name="connsiteX5" fmla="*/ 13556148 w 13556148"/>
              <a:gd name="connsiteY5" fmla="*/ 158918 h 2103375"/>
              <a:gd name="connsiteX0" fmla="*/ 0 w 13574605"/>
              <a:gd name="connsiteY0" fmla="*/ 2103375 h 2103375"/>
              <a:gd name="connsiteX1" fmla="*/ 3261360 w 13574605"/>
              <a:gd name="connsiteY1" fmla="*/ 320295 h 2103375"/>
              <a:gd name="connsiteX2" fmla="*/ 6156960 w 13574605"/>
              <a:gd name="connsiteY2" fmla="*/ 1737615 h 2103375"/>
              <a:gd name="connsiteX3" fmla="*/ 8717280 w 13574605"/>
              <a:gd name="connsiteY3" fmla="*/ 255 h 2103375"/>
              <a:gd name="connsiteX4" fmla="*/ 11643360 w 13574605"/>
              <a:gd name="connsiteY4" fmla="*/ 1600455 h 2103375"/>
              <a:gd name="connsiteX5" fmla="*/ 13574605 w 13574605"/>
              <a:gd name="connsiteY5" fmla="*/ 118807 h 2103375"/>
              <a:gd name="connsiteX0" fmla="*/ 0 w 13664844"/>
              <a:gd name="connsiteY0" fmla="*/ 1858201 h 1858202"/>
              <a:gd name="connsiteX1" fmla="*/ 3351599 w 13664844"/>
              <a:gd name="connsiteY1" fmla="*/ 320295 h 1858202"/>
              <a:gd name="connsiteX2" fmla="*/ 6247199 w 13664844"/>
              <a:gd name="connsiteY2" fmla="*/ 1737615 h 1858202"/>
              <a:gd name="connsiteX3" fmla="*/ 8807519 w 13664844"/>
              <a:gd name="connsiteY3" fmla="*/ 255 h 1858202"/>
              <a:gd name="connsiteX4" fmla="*/ 11733599 w 13664844"/>
              <a:gd name="connsiteY4" fmla="*/ 1600455 h 1858202"/>
              <a:gd name="connsiteX5" fmla="*/ 13664844 w 13664844"/>
              <a:gd name="connsiteY5" fmla="*/ 118807 h 185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4844" h="1858202">
                <a:moveTo>
                  <a:pt x="0" y="1858201"/>
                </a:moveTo>
                <a:cubicBezTo>
                  <a:pt x="1117600" y="997141"/>
                  <a:pt x="2310399" y="340393"/>
                  <a:pt x="3351599" y="320295"/>
                </a:cubicBezTo>
                <a:cubicBezTo>
                  <a:pt x="4392799" y="300197"/>
                  <a:pt x="5337879" y="1790955"/>
                  <a:pt x="6247199" y="1737615"/>
                </a:cubicBezTo>
                <a:cubicBezTo>
                  <a:pt x="7156519" y="1684275"/>
                  <a:pt x="7893119" y="23115"/>
                  <a:pt x="8807519" y="255"/>
                </a:cubicBezTo>
                <a:cubicBezTo>
                  <a:pt x="9721919" y="-22605"/>
                  <a:pt x="10763319" y="1501395"/>
                  <a:pt x="11733599" y="1600455"/>
                </a:cubicBezTo>
                <a:cubicBezTo>
                  <a:pt x="12703879" y="1699515"/>
                  <a:pt x="12702184" y="671257"/>
                  <a:pt x="13664844" y="118807"/>
                </a:cubicBezTo>
              </a:path>
            </a:pathLst>
          </a:cu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7">
            <a:extLst>
              <a:ext uri="{FF2B5EF4-FFF2-40B4-BE49-F238E27FC236}">
                <a16:creationId xmlns:a16="http://schemas.microsoft.com/office/drawing/2014/main" id="{D2CC390D-7ED5-46C8-8E4D-D59854B1F255}"/>
              </a:ext>
            </a:extLst>
          </p:cNvPr>
          <p:cNvSpPr/>
          <p:nvPr/>
        </p:nvSpPr>
        <p:spPr>
          <a:xfrm rot="20040709" flipH="1">
            <a:off x="-136561" y="2334482"/>
            <a:ext cx="12437883" cy="2203384"/>
          </a:xfrm>
          <a:custGeom>
            <a:avLst/>
            <a:gdLst>
              <a:gd name="connsiteX0" fmla="*/ 0 w 14538960"/>
              <a:gd name="connsiteY0" fmla="*/ 2103374 h 2103374"/>
              <a:gd name="connsiteX1" fmla="*/ 3261360 w 14538960"/>
              <a:gd name="connsiteY1" fmla="*/ 320294 h 2103374"/>
              <a:gd name="connsiteX2" fmla="*/ 6156960 w 14538960"/>
              <a:gd name="connsiteY2" fmla="*/ 1737614 h 2103374"/>
              <a:gd name="connsiteX3" fmla="*/ 8717280 w 14538960"/>
              <a:gd name="connsiteY3" fmla="*/ 254 h 2103374"/>
              <a:gd name="connsiteX4" fmla="*/ 11643360 w 14538960"/>
              <a:gd name="connsiteY4" fmla="*/ 1600454 h 2103374"/>
              <a:gd name="connsiteX5" fmla="*/ 14538960 w 14538960"/>
              <a:gd name="connsiteY5" fmla="*/ 594614 h 2103374"/>
              <a:gd name="connsiteX0" fmla="*/ 0 w 14005741"/>
              <a:gd name="connsiteY0" fmla="*/ 1655561 h 1739043"/>
              <a:gd name="connsiteX1" fmla="*/ 2728141 w 14005741"/>
              <a:gd name="connsiteY1" fmla="*/ 320294 h 1739043"/>
              <a:gd name="connsiteX2" fmla="*/ 5623741 w 14005741"/>
              <a:gd name="connsiteY2" fmla="*/ 1737614 h 1739043"/>
              <a:gd name="connsiteX3" fmla="*/ 8184061 w 14005741"/>
              <a:gd name="connsiteY3" fmla="*/ 254 h 1739043"/>
              <a:gd name="connsiteX4" fmla="*/ 11110141 w 14005741"/>
              <a:gd name="connsiteY4" fmla="*/ 1600454 h 1739043"/>
              <a:gd name="connsiteX5" fmla="*/ 14005741 w 14005741"/>
              <a:gd name="connsiteY5" fmla="*/ 594614 h 1739043"/>
              <a:gd name="connsiteX0" fmla="*/ 0 w 14005741"/>
              <a:gd name="connsiteY0" fmla="*/ 1661363 h 1661363"/>
              <a:gd name="connsiteX1" fmla="*/ 2728141 w 14005741"/>
              <a:gd name="connsiteY1" fmla="*/ 326096 h 1661363"/>
              <a:gd name="connsiteX2" fmla="*/ 5290505 w 14005741"/>
              <a:gd name="connsiteY2" fmla="*/ 1032250 h 1661363"/>
              <a:gd name="connsiteX3" fmla="*/ 8184061 w 14005741"/>
              <a:gd name="connsiteY3" fmla="*/ 6056 h 1661363"/>
              <a:gd name="connsiteX4" fmla="*/ 11110141 w 14005741"/>
              <a:gd name="connsiteY4" fmla="*/ 1606256 h 1661363"/>
              <a:gd name="connsiteX5" fmla="*/ 14005741 w 14005741"/>
              <a:gd name="connsiteY5" fmla="*/ 600416 h 1661363"/>
              <a:gd name="connsiteX0" fmla="*/ 0 w 14005741"/>
              <a:gd name="connsiteY0" fmla="*/ 1655503 h 1655503"/>
              <a:gd name="connsiteX1" fmla="*/ 2728141 w 14005741"/>
              <a:gd name="connsiteY1" fmla="*/ 320236 h 1655503"/>
              <a:gd name="connsiteX2" fmla="*/ 5290505 w 14005741"/>
              <a:gd name="connsiteY2" fmla="*/ 1026390 h 1655503"/>
              <a:gd name="connsiteX3" fmla="*/ 8184061 w 14005741"/>
              <a:gd name="connsiteY3" fmla="*/ 196 h 1655503"/>
              <a:gd name="connsiteX4" fmla="*/ 11357859 w 14005741"/>
              <a:gd name="connsiteY4" fmla="*/ 1123289 h 1655503"/>
              <a:gd name="connsiteX5" fmla="*/ 14005741 w 14005741"/>
              <a:gd name="connsiteY5" fmla="*/ 594556 h 1655503"/>
              <a:gd name="connsiteX0" fmla="*/ 0 w 14005741"/>
              <a:gd name="connsiteY0" fmla="*/ 1655503 h 1655503"/>
              <a:gd name="connsiteX1" fmla="*/ 2728141 w 14005741"/>
              <a:gd name="connsiteY1" fmla="*/ 320236 h 1655503"/>
              <a:gd name="connsiteX2" fmla="*/ 5290505 w 14005741"/>
              <a:gd name="connsiteY2" fmla="*/ 1026390 h 1655503"/>
              <a:gd name="connsiteX3" fmla="*/ 8184061 w 14005741"/>
              <a:gd name="connsiteY3" fmla="*/ 196 h 1655503"/>
              <a:gd name="connsiteX4" fmla="*/ 11357859 w 14005741"/>
              <a:gd name="connsiteY4" fmla="*/ 1123289 h 1655503"/>
              <a:gd name="connsiteX5" fmla="*/ 14005741 w 14005741"/>
              <a:gd name="connsiteY5" fmla="*/ 594556 h 1655503"/>
              <a:gd name="connsiteX0" fmla="*/ 0 w 13683728"/>
              <a:gd name="connsiteY0" fmla="*/ 2484311 h 2484311"/>
              <a:gd name="connsiteX1" fmla="*/ 2728141 w 13683728"/>
              <a:gd name="connsiteY1" fmla="*/ 1149044 h 2484311"/>
              <a:gd name="connsiteX2" fmla="*/ 5290505 w 13683728"/>
              <a:gd name="connsiteY2" fmla="*/ 1855198 h 2484311"/>
              <a:gd name="connsiteX3" fmla="*/ 8184061 w 13683728"/>
              <a:gd name="connsiteY3" fmla="*/ 829004 h 2484311"/>
              <a:gd name="connsiteX4" fmla="*/ 11357859 w 13683728"/>
              <a:gd name="connsiteY4" fmla="*/ 1952097 h 2484311"/>
              <a:gd name="connsiteX5" fmla="*/ 13683728 w 13683728"/>
              <a:gd name="connsiteY5" fmla="*/ 0 h 2484311"/>
              <a:gd name="connsiteX0" fmla="*/ 0 w 13683728"/>
              <a:gd name="connsiteY0" fmla="*/ 2484311 h 2484311"/>
              <a:gd name="connsiteX1" fmla="*/ 2728141 w 13683728"/>
              <a:gd name="connsiteY1" fmla="*/ 1149044 h 2484311"/>
              <a:gd name="connsiteX2" fmla="*/ 5290505 w 13683728"/>
              <a:gd name="connsiteY2" fmla="*/ 1855198 h 2484311"/>
              <a:gd name="connsiteX3" fmla="*/ 8184061 w 13683728"/>
              <a:gd name="connsiteY3" fmla="*/ 829004 h 2484311"/>
              <a:gd name="connsiteX4" fmla="*/ 11357859 w 13683728"/>
              <a:gd name="connsiteY4" fmla="*/ 1952097 h 2484311"/>
              <a:gd name="connsiteX5" fmla="*/ 13683728 w 13683728"/>
              <a:gd name="connsiteY5" fmla="*/ 0 h 2484311"/>
              <a:gd name="connsiteX0" fmla="*/ 0 w 13683728"/>
              <a:gd name="connsiteY0" fmla="*/ 2484311 h 2484311"/>
              <a:gd name="connsiteX1" fmla="*/ 2728141 w 13683728"/>
              <a:gd name="connsiteY1" fmla="*/ 1149044 h 2484311"/>
              <a:gd name="connsiteX2" fmla="*/ 5290505 w 13683728"/>
              <a:gd name="connsiteY2" fmla="*/ 1855198 h 2484311"/>
              <a:gd name="connsiteX3" fmla="*/ 8184061 w 13683728"/>
              <a:gd name="connsiteY3" fmla="*/ 829004 h 2484311"/>
              <a:gd name="connsiteX4" fmla="*/ 11321244 w 13683728"/>
              <a:gd name="connsiteY4" fmla="*/ 1876984 h 2484311"/>
              <a:gd name="connsiteX5" fmla="*/ 13683728 w 13683728"/>
              <a:gd name="connsiteY5" fmla="*/ 0 h 2484311"/>
              <a:gd name="connsiteX0" fmla="*/ 0 w 13181728"/>
              <a:gd name="connsiteY0" fmla="*/ 2115649 h 2115649"/>
              <a:gd name="connsiteX1" fmla="*/ 2226141 w 13181728"/>
              <a:gd name="connsiteY1" fmla="*/ 1149044 h 2115649"/>
              <a:gd name="connsiteX2" fmla="*/ 4788505 w 13181728"/>
              <a:gd name="connsiteY2" fmla="*/ 1855198 h 2115649"/>
              <a:gd name="connsiteX3" fmla="*/ 7682061 w 13181728"/>
              <a:gd name="connsiteY3" fmla="*/ 829004 h 2115649"/>
              <a:gd name="connsiteX4" fmla="*/ 10819244 w 13181728"/>
              <a:gd name="connsiteY4" fmla="*/ 1876984 h 2115649"/>
              <a:gd name="connsiteX5" fmla="*/ 13181728 w 13181728"/>
              <a:gd name="connsiteY5" fmla="*/ 0 h 2115649"/>
              <a:gd name="connsiteX0" fmla="*/ 0 w 13639442"/>
              <a:gd name="connsiteY0" fmla="*/ 2416243 h 2416243"/>
              <a:gd name="connsiteX1" fmla="*/ 2226141 w 13639442"/>
              <a:gd name="connsiteY1" fmla="*/ 1449638 h 2416243"/>
              <a:gd name="connsiteX2" fmla="*/ 4788505 w 13639442"/>
              <a:gd name="connsiteY2" fmla="*/ 2155792 h 2416243"/>
              <a:gd name="connsiteX3" fmla="*/ 7682061 w 13639442"/>
              <a:gd name="connsiteY3" fmla="*/ 1129598 h 2416243"/>
              <a:gd name="connsiteX4" fmla="*/ 10819244 w 13639442"/>
              <a:gd name="connsiteY4" fmla="*/ 2177578 h 2416243"/>
              <a:gd name="connsiteX5" fmla="*/ 13639442 w 13639442"/>
              <a:gd name="connsiteY5" fmla="*/ 0 h 241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9442" h="2416243">
                <a:moveTo>
                  <a:pt x="0" y="2416243"/>
                </a:moveTo>
                <a:cubicBezTo>
                  <a:pt x="1117600" y="1555183"/>
                  <a:pt x="1428057" y="1493046"/>
                  <a:pt x="2226141" y="1449638"/>
                </a:cubicBezTo>
                <a:cubicBezTo>
                  <a:pt x="3024225" y="1406230"/>
                  <a:pt x="3879185" y="2209132"/>
                  <a:pt x="4788505" y="2155792"/>
                </a:cubicBezTo>
                <a:cubicBezTo>
                  <a:pt x="5697825" y="2102452"/>
                  <a:pt x="6676938" y="1125967"/>
                  <a:pt x="7682061" y="1129598"/>
                </a:cubicBezTo>
                <a:cubicBezTo>
                  <a:pt x="8687184" y="1133229"/>
                  <a:pt x="9238831" y="2670322"/>
                  <a:pt x="10819244" y="2177578"/>
                </a:cubicBezTo>
                <a:cubicBezTo>
                  <a:pt x="11920355" y="1655095"/>
                  <a:pt x="12676782" y="552450"/>
                  <a:pt x="13639442" y="0"/>
                </a:cubicBezTo>
              </a:path>
            </a:pathLst>
          </a:cu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id="{9C3CB865-D6AC-4FE9-921E-023B3C666B2B}"/>
              </a:ext>
            </a:extLst>
          </p:cNvPr>
          <p:cNvSpPr/>
          <p:nvPr/>
        </p:nvSpPr>
        <p:spPr>
          <a:xfrm rot="20040709">
            <a:off x="-134822" y="2302366"/>
            <a:ext cx="11931276" cy="1968931"/>
          </a:xfrm>
          <a:custGeom>
            <a:avLst/>
            <a:gdLst>
              <a:gd name="connsiteX0" fmla="*/ 0 w 14081760"/>
              <a:gd name="connsiteY0" fmla="*/ 1097280 h 2956580"/>
              <a:gd name="connsiteX1" fmla="*/ 4602480 w 14081760"/>
              <a:gd name="connsiteY1" fmla="*/ 2956560 h 2956580"/>
              <a:gd name="connsiteX2" fmla="*/ 7360920 w 14081760"/>
              <a:gd name="connsiteY2" fmla="*/ 1066800 h 2956580"/>
              <a:gd name="connsiteX3" fmla="*/ 9372600 w 14081760"/>
              <a:gd name="connsiteY3" fmla="*/ 1950720 h 2956580"/>
              <a:gd name="connsiteX4" fmla="*/ 14081760 w 14081760"/>
              <a:gd name="connsiteY4" fmla="*/ 0 h 2956580"/>
              <a:gd name="connsiteX0" fmla="*/ 0 w 13110176"/>
              <a:gd name="connsiteY0" fmla="*/ 470865 h 2330165"/>
              <a:gd name="connsiteX1" fmla="*/ 4602480 w 13110176"/>
              <a:gd name="connsiteY1" fmla="*/ 2330145 h 2330165"/>
              <a:gd name="connsiteX2" fmla="*/ 7360920 w 13110176"/>
              <a:gd name="connsiteY2" fmla="*/ 440385 h 2330165"/>
              <a:gd name="connsiteX3" fmla="*/ 9372600 w 13110176"/>
              <a:gd name="connsiteY3" fmla="*/ 1324305 h 2330165"/>
              <a:gd name="connsiteX4" fmla="*/ 13110176 w 13110176"/>
              <a:gd name="connsiteY4" fmla="*/ 0 h 2330165"/>
              <a:gd name="connsiteX0" fmla="*/ 0 w 13110176"/>
              <a:gd name="connsiteY0" fmla="*/ 470865 h 2330165"/>
              <a:gd name="connsiteX1" fmla="*/ 4602480 w 13110176"/>
              <a:gd name="connsiteY1" fmla="*/ 2330145 h 2330165"/>
              <a:gd name="connsiteX2" fmla="*/ 7360920 w 13110176"/>
              <a:gd name="connsiteY2" fmla="*/ 440385 h 2330165"/>
              <a:gd name="connsiteX3" fmla="*/ 9740963 w 13110176"/>
              <a:gd name="connsiteY3" fmla="*/ 689785 h 2330165"/>
              <a:gd name="connsiteX4" fmla="*/ 13110176 w 13110176"/>
              <a:gd name="connsiteY4" fmla="*/ 0 h 2330165"/>
              <a:gd name="connsiteX0" fmla="*/ 0 w 12864423"/>
              <a:gd name="connsiteY0" fmla="*/ 6194 h 2332404"/>
              <a:gd name="connsiteX1" fmla="*/ 4356727 w 12864423"/>
              <a:gd name="connsiteY1" fmla="*/ 2330145 h 2332404"/>
              <a:gd name="connsiteX2" fmla="*/ 7115167 w 12864423"/>
              <a:gd name="connsiteY2" fmla="*/ 440385 h 2332404"/>
              <a:gd name="connsiteX3" fmla="*/ 9495210 w 12864423"/>
              <a:gd name="connsiteY3" fmla="*/ 689785 h 2332404"/>
              <a:gd name="connsiteX4" fmla="*/ 12864423 w 12864423"/>
              <a:gd name="connsiteY4" fmla="*/ 0 h 2332404"/>
              <a:gd name="connsiteX0" fmla="*/ 0 w 12864423"/>
              <a:gd name="connsiteY0" fmla="*/ 6194 h 1757274"/>
              <a:gd name="connsiteX1" fmla="*/ 4018912 w 12864423"/>
              <a:gd name="connsiteY1" fmla="*/ 1754155 h 1757274"/>
              <a:gd name="connsiteX2" fmla="*/ 7115167 w 12864423"/>
              <a:gd name="connsiteY2" fmla="*/ 440385 h 1757274"/>
              <a:gd name="connsiteX3" fmla="*/ 9495210 w 12864423"/>
              <a:gd name="connsiteY3" fmla="*/ 689785 h 1757274"/>
              <a:gd name="connsiteX4" fmla="*/ 12864423 w 12864423"/>
              <a:gd name="connsiteY4" fmla="*/ 0 h 1757274"/>
              <a:gd name="connsiteX0" fmla="*/ 0 w 12864423"/>
              <a:gd name="connsiteY0" fmla="*/ 6194 h 2037173"/>
              <a:gd name="connsiteX1" fmla="*/ 4018912 w 12864423"/>
              <a:gd name="connsiteY1" fmla="*/ 1754155 h 2037173"/>
              <a:gd name="connsiteX2" fmla="*/ 7115167 w 12864423"/>
              <a:gd name="connsiteY2" fmla="*/ 440385 h 2037173"/>
              <a:gd name="connsiteX3" fmla="*/ 9495210 w 12864423"/>
              <a:gd name="connsiteY3" fmla="*/ 689785 h 2037173"/>
              <a:gd name="connsiteX4" fmla="*/ 12864423 w 12864423"/>
              <a:gd name="connsiteY4" fmla="*/ 0 h 2037173"/>
              <a:gd name="connsiteX0" fmla="*/ 0 w 12782133"/>
              <a:gd name="connsiteY0" fmla="*/ 91662 h 2122641"/>
              <a:gd name="connsiteX1" fmla="*/ 4018912 w 12782133"/>
              <a:gd name="connsiteY1" fmla="*/ 1839623 h 2122641"/>
              <a:gd name="connsiteX2" fmla="*/ 7115167 w 12782133"/>
              <a:gd name="connsiteY2" fmla="*/ 525853 h 2122641"/>
              <a:gd name="connsiteX3" fmla="*/ 9495210 w 12782133"/>
              <a:gd name="connsiteY3" fmla="*/ 775253 h 2122641"/>
              <a:gd name="connsiteX4" fmla="*/ 12782133 w 12782133"/>
              <a:gd name="connsiteY4" fmla="*/ 0 h 2122641"/>
              <a:gd name="connsiteX0" fmla="*/ 0 w 13155503"/>
              <a:gd name="connsiteY0" fmla="*/ 0 h 2136451"/>
              <a:gd name="connsiteX1" fmla="*/ 4392282 w 13155503"/>
              <a:gd name="connsiteY1" fmla="*/ 2126376 h 2136451"/>
              <a:gd name="connsiteX2" fmla="*/ 7488537 w 13155503"/>
              <a:gd name="connsiteY2" fmla="*/ 812606 h 2136451"/>
              <a:gd name="connsiteX3" fmla="*/ 9868580 w 13155503"/>
              <a:gd name="connsiteY3" fmla="*/ 1062006 h 2136451"/>
              <a:gd name="connsiteX4" fmla="*/ 13155503 w 13155503"/>
              <a:gd name="connsiteY4" fmla="*/ 286753 h 2136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503" h="2136451">
                <a:moveTo>
                  <a:pt x="0" y="0"/>
                </a:moveTo>
                <a:cubicBezTo>
                  <a:pt x="1687830" y="932180"/>
                  <a:pt x="3144193" y="1990942"/>
                  <a:pt x="4392282" y="2126376"/>
                </a:cubicBezTo>
                <a:cubicBezTo>
                  <a:pt x="5640371" y="2261810"/>
                  <a:pt x="6575821" y="990001"/>
                  <a:pt x="7488537" y="812606"/>
                </a:cubicBezTo>
                <a:cubicBezTo>
                  <a:pt x="8401253" y="635211"/>
                  <a:pt x="8748440" y="1239806"/>
                  <a:pt x="9868580" y="1062006"/>
                </a:cubicBezTo>
                <a:cubicBezTo>
                  <a:pt x="10988720" y="884206"/>
                  <a:pt x="11360993" y="1173213"/>
                  <a:pt x="13155503" y="286753"/>
                </a:cubicBezTo>
              </a:path>
            </a:pathLst>
          </a:custGeom>
          <a:noFill/>
          <a:ln>
            <a:solidFill>
              <a:schemeClr val="accent1"/>
            </a:solid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00EC7AE-E873-4C36-B660-F1DF05B0595E}"/>
              </a:ext>
            </a:extLst>
          </p:cNvPr>
          <p:cNvSpPr/>
          <p:nvPr/>
        </p:nvSpPr>
        <p:spPr>
          <a:xfrm rot="20981299" flipH="1" flipV="1">
            <a:off x="2642221" y="4254899"/>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53204E4E-CA63-41F7-B59F-A5F733FE0382}"/>
              </a:ext>
            </a:extLst>
          </p:cNvPr>
          <p:cNvSpPr/>
          <p:nvPr/>
        </p:nvSpPr>
        <p:spPr>
          <a:xfrm rot="20981299" flipH="1" flipV="1">
            <a:off x="4306895" y="4910609"/>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8AD6D510-0D6B-45D3-938C-65A62BC05BC1}"/>
              </a:ext>
            </a:extLst>
          </p:cNvPr>
          <p:cNvSpPr/>
          <p:nvPr/>
        </p:nvSpPr>
        <p:spPr>
          <a:xfrm rot="20981299" flipH="1" flipV="1">
            <a:off x="5051254" y="3666720"/>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1401AD8-7A08-4C19-8B90-9D6FEFD11B04}"/>
              </a:ext>
            </a:extLst>
          </p:cNvPr>
          <p:cNvSpPr/>
          <p:nvPr/>
        </p:nvSpPr>
        <p:spPr>
          <a:xfrm rot="20981299" flipH="1" flipV="1">
            <a:off x="5696602" y="4194113"/>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110E4C2-0673-41FA-B3AD-56F01223C762}"/>
              </a:ext>
            </a:extLst>
          </p:cNvPr>
          <p:cNvSpPr/>
          <p:nvPr/>
        </p:nvSpPr>
        <p:spPr>
          <a:xfrm rot="20981299" flipH="1" flipV="1">
            <a:off x="7942683" y="3301921"/>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73E1DC93-54CF-4A21-872E-937F80E4ADF0}"/>
              </a:ext>
            </a:extLst>
          </p:cNvPr>
          <p:cNvSpPr/>
          <p:nvPr/>
        </p:nvSpPr>
        <p:spPr>
          <a:xfrm rot="20981299" flipH="1" flipV="1">
            <a:off x="6635771" y="2434896"/>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28D2BA3-6EF3-464E-B49A-2607415188BA}"/>
              </a:ext>
            </a:extLst>
          </p:cNvPr>
          <p:cNvSpPr/>
          <p:nvPr/>
        </p:nvSpPr>
        <p:spPr>
          <a:xfrm rot="20981299" flipH="1" flipV="1">
            <a:off x="8545175" y="1662964"/>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476EC3FC-9401-4100-AE3D-093798934F69}"/>
              </a:ext>
            </a:extLst>
          </p:cNvPr>
          <p:cNvSpPr/>
          <p:nvPr/>
        </p:nvSpPr>
        <p:spPr>
          <a:xfrm rot="20981299" flipH="1" flipV="1">
            <a:off x="9531281" y="1883458"/>
            <a:ext cx="294912" cy="294912"/>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687EDE8F-416E-431A-B1FB-45BC4DA0BE22}"/>
              </a:ext>
            </a:extLst>
          </p:cNvPr>
          <p:cNvSpPr txBox="1"/>
          <p:nvPr/>
        </p:nvSpPr>
        <p:spPr>
          <a:xfrm>
            <a:off x="4454351" y="5189599"/>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传单发放</a:t>
            </a:r>
          </a:p>
        </p:txBody>
      </p:sp>
      <p:sp>
        <p:nvSpPr>
          <p:cNvPr id="28" name="文本框 27">
            <a:extLst>
              <a:ext uri="{FF2B5EF4-FFF2-40B4-BE49-F238E27FC236}">
                <a16:creationId xmlns:a16="http://schemas.microsoft.com/office/drawing/2014/main" id="{7C3F4949-76FA-4F73-B6DD-26EBD605891E}"/>
              </a:ext>
            </a:extLst>
          </p:cNvPr>
          <p:cNvSpPr txBox="1"/>
          <p:nvPr/>
        </p:nvSpPr>
        <p:spPr>
          <a:xfrm>
            <a:off x="6039130" y="4141514"/>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公交灯箱</a:t>
            </a:r>
          </a:p>
        </p:txBody>
      </p:sp>
      <p:sp>
        <p:nvSpPr>
          <p:cNvPr id="29" name="文本框 28">
            <a:extLst>
              <a:ext uri="{FF2B5EF4-FFF2-40B4-BE49-F238E27FC236}">
                <a16:creationId xmlns:a16="http://schemas.microsoft.com/office/drawing/2014/main" id="{3126B7A0-F202-491E-B5A0-64627621FD6E}"/>
              </a:ext>
            </a:extLst>
          </p:cNvPr>
          <p:cNvSpPr txBox="1"/>
          <p:nvPr/>
        </p:nvSpPr>
        <p:spPr>
          <a:xfrm>
            <a:off x="8584238" y="3359756"/>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商圈活动</a:t>
            </a:r>
          </a:p>
        </p:txBody>
      </p:sp>
      <p:sp>
        <p:nvSpPr>
          <p:cNvPr id="30" name="文本框 29">
            <a:extLst>
              <a:ext uri="{FF2B5EF4-FFF2-40B4-BE49-F238E27FC236}">
                <a16:creationId xmlns:a16="http://schemas.microsoft.com/office/drawing/2014/main" id="{F2806105-19C4-4B77-8DE8-3D6AA14AA382}"/>
              </a:ext>
            </a:extLst>
          </p:cNvPr>
          <p:cNvSpPr txBox="1"/>
          <p:nvPr/>
        </p:nvSpPr>
        <p:spPr>
          <a:xfrm>
            <a:off x="10216772" y="2001739"/>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品牌联动</a:t>
            </a:r>
          </a:p>
        </p:txBody>
      </p:sp>
      <p:sp>
        <p:nvSpPr>
          <p:cNvPr id="31" name="文本框 30">
            <a:extLst>
              <a:ext uri="{FF2B5EF4-FFF2-40B4-BE49-F238E27FC236}">
                <a16:creationId xmlns:a16="http://schemas.microsoft.com/office/drawing/2014/main" id="{E7FBA096-E57A-4500-9578-0312DEAB4BB5}"/>
              </a:ext>
            </a:extLst>
          </p:cNvPr>
          <p:cNvSpPr txBox="1"/>
          <p:nvPr/>
        </p:nvSpPr>
        <p:spPr>
          <a:xfrm>
            <a:off x="1561993" y="3900606"/>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企业官网</a:t>
            </a:r>
          </a:p>
        </p:txBody>
      </p:sp>
      <p:sp>
        <p:nvSpPr>
          <p:cNvPr id="32" name="文本框 31">
            <a:extLst>
              <a:ext uri="{FF2B5EF4-FFF2-40B4-BE49-F238E27FC236}">
                <a16:creationId xmlns:a16="http://schemas.microsoft.com/office/drawing/2014/main" id="{88685B75-C911-46B4-B33D-400EEE2B7DB7}"/>
              </a:ext>
            </a:extLst>
          </p:cNvPr>
          <p:cNvSpPr txBox="1"/>
          <p:nvPr/>
        </p:nvSpPr>
        <p:spPr>
          <a:xfrm>
            <a:off x="3816652" y="3500496"/>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舆论监控</a:t>
            </a:r>
          </a:p>
        </p:txBody>
      </p:sp>
      <p:sp>
        <p:nvSpPr>
          <p:cNvPr id="33" name="文本框 32">
            <a:extLst>
              <a:ext uri="{FF2B5EF4-FFF2-40B4-BE49-F238E27FC236}">
                <a16:creationId xmlns:a16="http://schemas.microsoft.com/office/drawing/2014/main" id="{C41D1A32-0D7F-484C-A72A-873B469CCBB3}"/>
              </a:ext>
            </a:extLst>
          </p:cNvPr>
          <p:cNvSpPr txBox="1"/>
          <p:nvPr/>
        </p:nvSpPr>
        <p:spPr>
          <a:xfrm>
            <a:off x="5433836" y="2243320"/>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广告投放</a:t>
            </a:r>
          </a:p>
        </p:txBody>
      </p:sp>
      <p:sp>
        <p:nvSpPr>
          <p:cNvPr id="34" name="文本框 33">
            <a:extLst>
              <a:ext uri="{FF2B5EF4-FFF2-40B4-BE49-F238E27FC236}">
                <a16:creationId xmlns:a16="http://schemas.microsoft.com/office/drawing/2014/main" id="{8B862F54-861F-4319-86C9-F19C7864A2BE}"/>
              </a:ext>
            </a:extLst>
          </p:cNvPr>
          <p:cNvSpPr txBox="1"/>
          <p:nvPr/>
        </p:nvSpPr>
        <p:spPr>
          <a:xfrm>
            <a:off x="7482043" y="1238840"/>
            <a:ext cx="1210588" cy="400110"/>
          </a:xfrm>
          <a:prstGeom prst="rect">
            <a:avLst/>
          </a:prstGeom>
          <a:noFill/>
        </p:spPr>
        <p:txBody>
          <a:bodyPr wrap="none" rtlCol="0">
            <a:noAutofit/>
          </a:bodyPr>
          <a:lstStyle/>
          <a:p>
            <a:r>
              <a:rPr lang="zh-CN" altLang="en-US" sz="2000" b="1" dirty="0">
                <a:latin typeface="微软雅黑" panose="020B0503020204020204" pitchFamily="34" charset="-122"/>
                <a:ea typeface="微软雅黑" panose="020B0503020204020204" pitchFamily="34" charset="-122"/>
              </a:rPr>
              <a:t>企业合作</a:t>
            </a:r>
          </a:p>
        </p:txBody>
      </p:sp>
      <p:sp>
        <p:nvSpPr>
          <p:cNvPr id="71" name="椭圆 70">
            <a:extLst>
              <a:ext uri="{FF2B5EF4-FFF2-40B4-BE49-F238E27FC236}">
                <a16:creationId xmlns:a16="http://schemas.microsoft.com/office/drawing/2014/main" id="{C2EB7F0D-C15B-4C08-9669-6E5FD8BB1A06}"/>
              </a:ext>
            </a:extLst>
          </p:cNvPr>
          <p:cNvSpPr/>
          <p:nvPr/>
        </p:nvSpPr>
        <p:spPr>
          <a:xfrm flipV="1">
            <a:off x="1971466" y="1928289"/>
            <a:ext cx="556690" cy="556690"/>
          </a:xfrm>
          <a:prstGeom prst="ellipse">
            <a:avLst/>
          </a:prstGeom>
          <a:solidFill>
            <a:schemeClr val="accent1"/>
          </a:solidFill>
          <a:ln>
            <a:noFill/>
          </a:ln>
          <a:effectLst>
            <a:outerShdw blurRad="190500" dist="50800" dir="5400000" sx="101000" sy="101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B766CCF7-F74B-46EB-9CB6-698BFF0D5AB1}"/>
              </a:ext>
            </a:extLst>
          </p:cNvPr>
          <p:cNvSpPr txBox="1"/>
          <p:nvPr/>
        </p:nvSpPr>
        <p:spPr>
          <a:xfrm>
            <a:off x="1243660" y="1962278"/>
            <a:ext cx="1313180" cy="769441"/>
          </a:xfrm>
          <a:prstGeom prst="rect">
            <a:avLst/>
          </a:prstGeom>
          <a:noFill/>
        </p:spPr>
        <p:txBody>
          <a:bodyPr wrap="none" rtlCol="0">
            <a:noAutofit/>
          </a:bodyPr>
          <a:lstStyle/>
          <a:p>
            <a:r>
              <a:rPr lang="zh-CN" altLang="en-US" sz="4400" b="1" dirty="0">
                <a:solidFill>
                  <a:schemeClr val="accent2"/>
                </a:solidFill>
              </a:rPr>
              <a:t>线上</a:t>
            </a:r>
          </a:p>
        </p:txBody>
      </p:sp>
      <p:sp>
        <p:nvSpPr>
          <p:cNvPr id="41" name="文本框 40">
            <a:extLst>
              <a:ext uri="{FF2B5EF4-FFF2-40B4-BE49-F238E27FC236}">
                <a16:creationId xmlns:a16="http://schemas.microsoft.com/office/drawing/2014/main" id="{2E744BAA-8F0B-4D0B-A533-D0C659241946}"/>
              </a:ext>
            </a:extLst>
          </p:cNvPr>
          <p:cNvSpPr txBox="1"/>
          <p:nvPr/>
        </p:nvSpPr>
        <p:spPr>
          <a:xfrm>
            <a:off x="9634976" y="4819043"/>
            <a:ext cx="1313180" cy="769441"/>
          </a:xfrm>
          <a:prstGeom prst="rect">
            <a:avLst/>
          </a:prstGeom>
          <a:noFill/>
        </p:spPr>
        <p:txBody>
          <a:bodyPr wrap="none" rtlCol="0">
            <a:noAutofit/>
          </a:bodyPr>
          <a:lstStyle/>
          <a:p>
            <a:r>
              <a:rPr lang="zh-CN" altLang="en-US" sz="4400" b="1" dirty="0">
                <a:solidFill>
                  <a:schemeClr val="accent2"/>
                </a:solidFill>
              </a:rPr>
              <a:t>线下</a:t>
            </a:r>
          </a:p>
        </p:txBody>
      </p:sp>
      <p:sp>
        <p:nvSpPr>
          <p:cNvPr id="12" name="文本占位符 11">
            <a:extLst>
              <a:ext uri="{FF2B5EF4-FFF2-40B4-BE49-F238E27FC236}">
                <a16:creationId xmlns:a16="http://schemas.microsoft.com/office/drawing/2014/main" id="{55B45D50-39A9-4F98-A3EA-F2D0662BBD18}"/>
              </a:ext>
            </a:extLst>
          </p:cNvPr>
          <p:cNvSpPr>
            <a:spLocks noGrp="1"/>
          </p:cNvSpPr>
          <p:nvPr>
            <p:ph type="body" sz="quarter" idx="10"/>
          </p:nvPr>
        </p:nvSpPr>
        <p:spPr/>
        <p:txBody>
          <a:bodyPr/>
          <a:lstStyle/>
          <a:p>
            <a:r>
              <a:rPr lang="zh-CN" altLang="en-US" dirty="0"/>
              <a:t>推广方式</a:t>
            </a:r>
          </a:p>
        </p:txBody>
      </p:sp>
    </p:spTree>
    <p:extLst>
      <p:ext uri="{BB962C8B-B14F-4D97-AF65-F5344CB8AC3E}">
        <p14:creationId xmlns:p14="http://schemas.microsoft.com/office/powerpoint/2010/main" val="240882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a:extLst>
              <a:ext uri="{FF2B5EF4-FFF2-40B4-BE49-F238E27FC236}">
                <a16:creationId xmlns:a16="http://schemas.microsoft.com/office/drawing/2014/main" id="{799E5789-6359-4044-ADD8-E94509B5BBE7}"/>
              </a:ext>
            </a:extLst>
          </p:cNvPr>
          <p:cNvCxnSpPr>
            <a:cxnSpLocks/>
          </p:cNvCxnSpPr>
          <p:nvPr/>
        </p:nvCxnSpPr>
        <p:spPr>
          <a:xfrm>
            <a:off x="1229525" y="3373248"/>
            <a:ext cx="0" cy="24450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82C508A2-F4DF-4133-9E4C-A193ECEDE927}"/>
              </a:ext>
            </a:extLst>
          </p:cNvPr>
          <p:cNvCxnSpPr>
            <a:cxnSpLocks/>
          </p:cNvCxnSpPr>
          <p:nvPr/>
        </p:nvCxnSpPr>
        <p:spPr>
          <a:xfrm>
            <a:off x="3730737" y="2230155"/>
            <a:ext cx="0" cy="383080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4072C901-94CA-447F-BA19-E9E9F0E6829A}"/>
              </a:ext>
            </a:extLst>
          </p:cNvPr>
          <p:cNvCxnSpPr>
            <a:cxnSpLocks/>
          </p:cNvCxnSpPr>
          <p:nvPr/>
        </p:nvCxnSpPr>
        <p:spPr>
          <a:xfrm>
            <a:off x="6170897" y="3418884"/>
            <a:ext cx="0" cy="343911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0A85F33-B68F-41EF-8E61-17F60F1D007F}"/>
              </a:ext>
            </a:extLst>
          </p:cNvPr>
          <p:cNvCxnSpPr>
            <a:cxnSpLocks/>
          </p:cNvCxnSpPr>
          <p:nvPr/>
        </p:nvCxnSpPr>
        <p:spPr>
          <a:xfrm>
            <a:off x="8596425" y="2193850"/>
            <a:ext cx="0" cy="402433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F5D31820-0425-4FF0-A8AB-077EE86E8397}"/>
              </a:ext>
            </a:extLst>
          </p:cNvPr>
          <p:cNvSpPr/>
          <p:nvPr/>
        </p:nvSpPr>
        <p:spPr>
          <a:xfrm rot="2700000">
            <a:off x="1029080" y="2963511"/>
            <a:ext cx="329730" cy="329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35">
            <a:extLst>
              <a:ext uri="{FF2B5EF4-FFF2-40B4-BE49-F238E27FC236}">
                <a16:creationId xmlns:a16="http://schemas.microsoft.com/office/drawing/2014/main" id="{235EA44D-9756-4737-80D4-51E96133C693}"/>
              </a:ext>
            </a:extLst>
          </p:cNvPr>
          <p:cNvSpPr/>
          <p:nvPr/>
        </p:nvSpPr>
        <p:spPr>
          <a:xfrm rot="2700000">
            <a:off x="1160538" y="2963511"/>
            <a:ext cx="329730" cy="3297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EAFCFD87-367D-4977-84DD-987BC900E89C}"/>
              </a:ext>
            </a:extLst>
          </p:cNvPr>
          <p:cNvSpPr txBox="1"/>
          <p:nvPr/>
        </p:nvSpPr>
        <p:spPr>
          <a:xfrm>
            <a:off x="1549449" y="3025768"/>
            <a:ext cx="1553630" cy="400110"/>
          </a:xfrm>
          <a:prstGeom prst="rect">
            <a:avLst/>
          </a:prstGeom>
          <a:noFill/>
        </p:spPr>
        <p:txBody>
          <a:bodyPr wrap="none" rtlCol="0">
            <a:noAutofit/>
          </a:bodyPr>
          <a:lstStyle/>
          <a:p>
            <a:r>
              <a:rPr lang="en-US" altLang="zh-CN" sz="2000" b="1" dirty="0">
                <a:solidFill>
                  <a:schemeClr val="accent1"/>
                </a:solidFill>
                <a:latin typeface="微软雅黑" panose="020B0503020204020204" pitchFamily="34" charset="-122"/>
                <a:ea typeface="微软雅黑" panose="020B0503020204020204" pitchFamily="34" charset="-122"/>
              </a:rPr>
              <a:t>20XX</a:t>
            </a:r>
            <a:r>
              <a:rPr lang="zh-CN" altLang="en-US" sz="2000" b="1" dirty="0">
                <a:solidFill>
                  <a:schemeClr val="accent1"/>
                </a:solidFill>
                <a:latin typeface="微软雅黑" panose="020B0503020204020204" pitchFamily="34" charset="-122"/>
                <a:ea typeface="微软雅黑" panose="020B0503020204020204" pitchFamily="34" charset="-122"/>
              </a:rPr>
              <a:t>年</a:t>
            </a:r>
            <a:r>
              <a:rPr lang="en-US" altLang="zh-CN" sz="2000" b="1" dirty="0">
                <a:solidFill>
                  <a:schemeClr val="accent1"/>
                </a:solidFill>
                <a:latin typeface="微软雅黑" panose="020B0503020204020204" pitchFamily="34" charset="-122"/>
                <a:ea typeface="微软雅黑" panose="020B0503020204020204" pitchFamily="34" charset="-122"/>
              </a:rPr>
              <a:t>X</a:t>
            </a:r>
            <a:r>
              <a:rPr lang="zh-CN" altLang="en-US" sz="2000" b="1" dirty="0">
                <a:solidFill>
                  <a:schemeClr val="accent1"/>
                </a:solidFill>
                <a:latin typeface="微软雅黑" panose="020B0503020204020204" pitchFamily="34" charset="-122"/>
                <a:ea typeface="微软雅黑" panose="020B0503020204020204" pitchFamily="34" charset="-122"/>
              </a:rPr>
              <a:t>月</a:t>
            </a:r>
          </a:p>
        </p:txBody>
      </p:sp>
      <p:sp>
        <p:nvSpPr>
          <p:cNvPr id="39" name="矩形 38">
            <a:extLst>
              <a:ext uri="{FF2B5EF4-FFF2-40B4-BE49-F238E27FC236}">
                <a16:creationId xmlns:a16="http://schemas.microsoft.com/office/drawing/2014/main" id="{0095FA41-292A-40A8-B10F-C29656C6C492}"/>
              </a:ext>
            </a:extLst>
          </p:cNvPr>
          <p:cNvSpPr/>
          <p:nvPr/>
        </p:nvSpPr>
        <p:spPr>
          <a:xfrm rot="2700000">
            <a:off x="3489614" y="1795830"/>
            <a:ext cx="329730" cy="329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a:extLst>
              <a:ext uri="{FF2B5EF4-FFF2-40B4-BE49-F238E27FC236}">
                <a16:creationId xmlns:a16="http://schemas.microsoft.com/office/drawing/2014/main" id="{29FC27C0-23AC-4D13-A067-46E67E88AE95}"/>
              </a:ext>
            </a:extLst>
          </p:cNvPr>
          <p:cNvSpPr/>
          <p:nvPr/>
        </p:nvSpPr>
        <p:spPr>
          <a:xfrm rot="2700000">
            <a:off x="3621072" y="1795830"/>
            <a:ext cx="329730" cy="3297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4E19EC74-0DE8-4A78-B99F-F67427ED3C67}"/>
              </a:ext>
            </a:extLst>
          </p:cNvPr>
          <p:cNvSpPr txBox="1"/>
          <p:nvPr/>
        </p:nvSpPr>
        <p:spPr>
          <a:xfrm>
            <a:off x="4019092" y="1809244"/>
            <a:ext cx="1553630" cy="400110"/>
          </a:xfrm>
          <a:prstGeom prst="rect">
            <a:avLst/>
          </a:prstGeom>
          <a:noFill/>
        </p:spPr>
        <p:txBody>
          <a:bodyPr wrap="none" rtlCol="0">
            <a:noAutofit/>
          </a:bodyPr>
          <a:lstStyle/>
          <a:p>
            <a:r>
              <a:rPr lang="en-US" altLang="zh-CN" sz="2000" b="1" dirty="0">
                <a:solidFill>
                  <a:schemeClr val="accent1"/>
                </a:solidFill>
                <a:latin typeface="微软雅黑" panose="020B0503020204020204" pitchFamily="34" charset="-122"/>
                <a:ea typeface="微软雅黑" panose="020B0503020204020204" pitchFamily="34" charset="-122"/>
              </a:rPr>
              <a:t>20XX</a:t>
            </a:r>
            <a:r>
              <a:rPr lang="zh-CN" altLang="en-US" sz="2000" b="1" dirty="0">
                <a:solidFill>
                  <a:schemeClr val="accent1"/>
                </a:solidFill>
                <a:latin typeface="微软雅黑" panose="020B0503020204020204" pitchFamily="34" charset="-122"/>
                <a:ea typeface="微软雅黑" panose="020B0503020204020204" pitchFamily="34" charset="-122"/>
              </a:rPr>
              <a:t>年</a:t>
            </a:r>
            <a:r>
              <a:rPr lang="en-US" altLang="zh-CN" sz="2000" b="1" dirty="0">
                <a:solidFill>
                  <a:schemeClr val="accent1"/>
                </a:solidFill>
                <a:latin typeface="微软雅黑" panose="020B0503020204020204" pitchFamily="34" charset="-122"/>
                <a:ea typeface="微软雅黑" panose="020B0503020204020204" pitchFamily="34" charset="-122"/>
              </a:rPr>
              <a:t>X</a:t>
            </a:r>
            <a:r>
              <a:rPr lang="zh-CN" altLang="en-US" sz="2000" b="1" dirty="0">
                <a:solidFill>
                  <a:schemeClr val="accent1"/>
                </a:solidFill>
                <a:latin typeface="微软雅黑" panose="020B0503020204020204" pitchFamily="34" charset="-122"/>
                <a:ea typeface="微软雅黑" panose="020B0503020204020204" pitchFamily="34" charset="-122"/>
              </a:rPr>
              <a:t>月</a:t>
            </a:r>
          </a:p>
        </p:txBody>
      </p:sp>
      <p:sp>
        <p:nvSpPr>
          <p:cNvPr id="42" name="矩形 41">
            <a:extLst>
              <a:ext uri="{FF2B5EF4-FFF2-40B4-BE49-F238E27FC236}">
                <a16:creationId xmlns:a16="http://schemas.microsoft.com/office/drawing/2014/main" id="{9137DA29-41E7-439B-8522-5A2510EB1F02}"/>
              </a:ext>
            </a:extLst>
          </p:cNvPr>
          <p:cNvSpPr/>
          <p:nvPr/>
        </p:nvSpPr>
        <p:spPr>
          <a:xfrm rot="2700000">
            <a:off x="5939418" y="3020864"/>
            <a:ext cx="329730" cy="329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a16="http://schemas.microsoft.com/office/drawing/2014/main" id="{D82D06CA-28DC-494A-B475-48F97085FF6B}"/>
              </a:ext>
            </a:extLst>
          </p:cNvPr>
          <p:cNvSpPr/>
          <p:nvPr/>
        </p:nvSpPr>
        <p:spPr>
          <a:xfrm rot="2700000">
            <a:off x="6070876" y="3020864"/>
            <a:ext cx="329730" cy="3297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6F70104D-0242-4D71-B692-7AD4619D2DF8}"/>
              </a:ext>
            </a:extLst>
          </p:cNvPr>
          <p:cNvSpPr txBox="1"/>
          <p:nvPr/>
        </p:nvSpPr>
        <p:spPr>
          <a:xfrm>
            <a:off x="6468896" y="3034278"/>
            <a:ext cx="1553630" cy="400110"/>
          </a:xfrm>
          <a:prstGeom prst="rect">
            <a:avLst/>
          </a:prstGeom>
          <a:noFill/>
        </p:spPr>
        <p:txBody>
          <a:bodyPr wrap="none" rtlCol="0">
            <a:noAutofit/>
          </a:bodyPr>
          <a:lstStyle/>
          <a:p>
            <a:r>
              <a:rPr lang="en-US" altLang="zh-CN" sz="2000" b="1" dirty="0">
                <a:solidFill>
                  <a:schemeClr val="accent1"/>
                </a:solidFill>
                <a:latin typeface="微软雅黑" panose="020B0503020204020204" pitchFamily="34" charset="-122"/>
                <a:ea typeface="微软雅黑" panose="020B0503020204020204" pitchFamily="34" charset="-122"/>
              </a:rPr>
              <a:t>20XX</a:t>
            </a:r>
            <a:r>
              <a:rPr lang="zh-CN" altLang="en-US" sz="2000" b="1" dirty="0">
                <a:solidFill>
                  <a:schemeClr val="accent1"/>
                </a:solidFill>
                <a:latin typeface="微软雅黑" panose="020B0503020204020204" pitchFamily="34" charset="-122"/>
                <a:ea typeface="微软雅黑" panose="020B0503020204020204" pitchFamily="34" charset="-122"/>
              </a:rPr>
              <a:t>年</a:t>
            </a:r>
            <a:r>
              <a:rPr lang="en-US" altLang="zh-CN" sz="2000" b="1" dirty="0">
                <a:solidFill>
                  <a:schemeClr val="accent1"/>
                </a:solidFill>
                <a:latin typeface="微软雅黑" panose="020B0503020204020204" pitchFamily="34" charset="-122"/>
                <a:ea typeface="微软雅黑" panose="020B0503020204020204" pitchFamily="34" charset="-122"/>
              </a:rPr>
              <a:t>X</a:t>
            </a:r>
            <a:r>
              <a:rPr lang="zh-CN" altLang="en-US" sz="2000" b="1" dirty="0">
                <a:solidFill>
                  <a:schemeClr val="accent1"/>
                </a:solidFill>
                <a:latin typeface="微软雅黑" panose="020B0503020204020204" pitchFamily="34" charset="-122"/>
                <a:ea typeface="微软雅黑" panose="020B0503020204020204" pitchFamily="34" charset="-122"/>
              </a:rPr>
              <a:t>月</a:t>
            </a:r>
          </a:p>
        </p:txBody>
      </p:sp>
      <p:sp>
        <p:nvSpPr>
          <p:cNvPr id="45" name="矩形 44">
            <a:extLst>
              <a:ext uri="{FF2B5EF4-FFF2-40B4-BE49-F238E27FC236}">
                <a16:creationId xmlns:a16="http://schemas.microsoft.com/office/drawing/2014/main" id="{83B36859-6F36-4955-89A0-BB4051A24F12}"/>
              </a:ext>
            </a:extLst>
          </p:cNvPr>
          <p:cNvSpPr/>
          <p:nvPr/>
        </p:nvSpPr>
        <p:spPr>
          <a:xfrm rot="2700000">
            <a:off x="8379779" y="1796452"/>
            <a:ext cx="329730" cy="329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a:extLst>
              <a:ext uri="{FF2B5EF4-FFF2-40B4-BE49-F238E27FC236}">
                <a16:creationId xmlns:a16="http://schemas.microsoft.com/office/drawing/2014/main" id="{30F6BDB3-EB19-42C2-BE46-427F576F0C3D}"/>
              </a:ext>
            </a:extLst>
          </p:cNvPr>
          <p:cNvSpPr/>
          <p:nvPr/>
        </p:nvSpPr>
        <p:spPr>
          <a:xfrm rot="2700000">
            <a:off x="8511237" y="1796452"/>
            <a:ext cx="329730" cy="3297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C42CD40F-6744-4C01-A55F-82F7B285C6F4}"/>
              </a:ext>
            </a:extLst>
          </p:cNvPr>
          <p:cNvSpPr txBox="1"/>
          <p:nvPr/>
        </p:nvSpPr>
        <p:spPr>
          <a:xfrm>
            <a:off x="8979220" y="1793740"/>
            <a:ext cx="1553630" cy="400110"/>
          </a:xfrm>
          <a:prstGeom prst="rect">
            <a:avLst/>
          </a:prstGeom>
          <a:noFill/>
        </p:spPr>
        <p:txBody>
          <a:bodyPr wrap="none" rtlCol="0">
            <a:noAutofit/>
          </a:bodyPr>
          <a:lstStyle/>
          <a:p>
            <a:r>
              <a:rPr lang="en-US" altLang="zh-CN" sz="2000" b="1" dirty="0">
                <a:solidFill>
                  <a:schemeClr val="accent1"/>
                </a:solidFill>
                <a:latin typeface="微软雅黑" panose="020B0503020204020204" pitchFamily="34" charset="-122"/>
                <a:ea typeface="微软雅黑" panose="020B0503020204020204" pitchFamily="34" charset="-122"/>
              </a:rPr>
              <a:t>20XX</a:t>
            </a:r>
            <a:r>
              <a:rPr lang="zh-CN" altLang="en-US" sz="2000" b="1" dirty="0">
                <a:solidFill>
                  <a:schemeClr val="accent1"/>
                </a:solidFill>
                <a:latin typeface="微软雅黑" panose="020B0503020204020204" pitchFamily="34" charset="-122"/>
                <a:ea typeface="微软雅黑" panose="020B0503020204020204" pitchFamily="34" charset="-122"/>
              </a:rPr>
              <a:t>年</a:t>
            </a:r>
            <a:r>
              <a:rPr lang="en-US" altLang="zh-CN" sz="2000" b="1" dirty="0">
                <a:solidFill>
                  <a:schemeClr val="accent1"/>
                </a:solidFill>
                <a:latin typeface="微软雅黑" panose="020B0503020204020204" pitchFamily="34" charset="-122"/>
                <a:ea typeface="微软雅黑" panose="020B0503020204020204" pitchFamily="34" charset="-122"/>
              </a:rPr>
              <a:t>X</a:t>
            </a:r>
            <a:r>
              <a:rPr lang="zh-CN" altLang="en-US" sz="2000" b="1" dirty="0">
                <a:solidFill>
                  <a:schemeClr val="accent1"/>
                </a:solidFill>
                <a:latin typeface="微软雅黑" panose="020B0503020204020204" pitchFamily="34" charset="-122"/>
                <a:ea typeface="微软雅黑" panose="020B0503020204020204" pitchFamily="34" charset="-122"/>
              </a:rPr>
              <a:t>月</a:t>
            </a:r>
          </a:p>
        </p:txBody>
      </p:sp>
      <p:sp>
        <p:nvSpPr>
          <p:cNvPr id="4" name="文本框 3">
            <a:extLst>
              <a:ext uri="{FF2B5EF4-FFF2-40B4-BE49-F238E27FC236}">
                <a16:creationId xmlns:a16="http://schemas.microsoft.com/office/drawing/2014/main" id="{A6955DD8-2CD4-4ED6-A9EE-86EF1D91474B}"/>
              </a:ext>
            </a:extLst>
          </p:cNvPr>
          <p:cNvSpPr txBox="1"/>
          <p:nvPr/>
        </p:nvSpPr>
        <p:spPr>
          <a:xfrm>
            <a:off x="1339691" y="3465513"/>
            <a:ext cx="1985061" cy="1661609"/>
          </a:xfrm>
          <a:prstGeom prst="rect">
            <a:avLst/>
          </a:prstGeom>
          <a:noFill/>
        </p:spPr>
        <p:txBody>
          <a:bodyPr wrap="square" rtlCol="0">
            <a:noAutofit/>
          </a:body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请在此输入相关说明，输入文字时可以直接复制，粘贴时请选择右键只保留文本。</a:t>
            </a:r>
          </a:p>
        </p:txBody>
      </p:sp>
      <p:sp>
        <p:nvSpPr>
          <p:cNvPr id="29" name="文本框 28">
            <a:extLst>
              <a:ext uri="{FF2B5EF4-FFF2-40B4-BE49-F238E27FC236}">
                <a16:creationId xmlns:a16="http://schemas.microsoft.com/office/drawing/2014/main" id="{D09CB764-5EBD-4396-9264-949A68703669}"/>
              </a:ext>
            </a:extLst>
          </p:cNvPr>
          <p:cNvSpPr txBox="1"/>
          <p:nvPr/>
        </p:nvSpPr>
        <p:spPr>
          <a:xfrm>
            <a:off x="3817144" y="2235647"/>
            <a:ext cx="1985061" cy="1715867"/>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请在此输入相关说明，输入文字时可以直接复制，粘贴时请选择右键只保留文本。</a:t>
            </a:r>
          </a:p>
        </p:txBody>
      </p:sp>
      <p:sp>
        <p:nvSpPr>
          <p:cNvPr id="33" name="文本框 32">
            <a:extLst>
              <a:ext uri="{FF2B5EF4-FFF2-40B4-BE49-F238E27FC236}">
                <a16:creationId xmlns:a16="http://schemas.microsoft.com/office/drawing/2014/main" id="{69A2E5EA-2EEA-4601-9309-67DE18BF53DA}"/>
              </a:ext>
            </a:extLst>
          </p:cNvPr>
          <p:cNvSpPr txBox="1"/>
          <p:nvPr/>
        </p:nvSpPr>
        <p:spPr>
          <a:xfrm>
            <a:off x="6298533" y="3465513"/>
            <a:ext cx="1985061" cy="1661609"/>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请在此输入相关说明，输入文字时可以直接复制，粘贴时请选择右键只保留文本。</a:t>
            </a:r>
          </a:p>
        </p:txBody>
      </p:sp>
      <p:sp>
        <p:nvSpPr>
          <p:cNvPr id="35" name="文本框 34">
            <a:extLst>
              <a:ext uri="{FF2B5EF4-FFF2-40B4-BE49-F238E27FC236}">
                <a16:creationId xmlns:a16="http://schemas.microsoft.com/office/drawing/2014/main" id="{12883455-7999-4ACB-B9D2-D0DC14074316}"/>
              </a:ext>
            </a:extLst>
          </p:cNvPr>
          <p:cNvSpPr txBox="1"/>
          <p:nvPr/>
        </p:nvSpPr>
        <p:spPr>
          <a:xfrm>
            <a:off x="8749904" y="2235647"/>
            <a:ext cx="1985061" cy="1715867"/>
          </a:xfrm>
          <a:prstGeom prst="rect">
            <a:avLst/>
          </a:prstGeom>
          <a:noFill/>
        </p:spPr>
        <p:txBody>
          <a:bodyPr wrap="square" rtlCol="0">
            <a:noAutofit/>
          </a:bodyPr>
          <a:lstStyle>
            <a:defPPr>
              <a:defRPr lang="zh-CN"/>
            </a:defPPr>
            <a:lvl1pPr>
              <a:lnSpc>
                <a:spcPct val="130000"/>
              </a:lnSpc>
              <a:defRPr sz="1600">
                <a:solidFill>
                  <a:schemeClr val="bg1">
                    <a:lumMod val="50000"/>
                  </a:schemeClr>
                </a:solidFill>
                <a:latin typeface="微软雅黑" panose="020B0503020204020204" pitchFamily="34" charset="-122"/>
                <a:ea typeface="微软雅黑" panose="020B0503020204020204" pitchFamily="34" charset="-122"/>
              </a:defRPr>
            </a:lvl1pPr>
          </a:lstStyle>
          <a:p>
            <a:pP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请在此输入相关说明，输入文字时可以直接复制，粘贴时请选择右键只保留文本。</a:t>
            </a:r>
          </a:p>
        </p:txBody>
      </p:sp>
      <p:sp>
        <p:nvSpPr>
          <p:cNvPr id="9" name="文本占位符 8">
            <a:extLst>
              <a:ext uri="{FF2B5EF4-FFF2-40B4-BE49-F238E27FC236}">
                <a16:creationId xmlns:a16="http://schemas.microsoft.com/office/drawing/2014/main" id="{5A9576D7-D484-49AD-B90A-57F33736D456}"/>
              </a:ext>
            </a:extLst>
          </p:cNvPr>
          <p:cNvSpPr>
            <a:spLocks noGrp="1"/>
          </p:cNvSpPr>
          <p:nvPr>
            <p:ph type="body" sz="quarter" idx="10"/>
          </p:nvPr>
        </p:nvSpPr>
        <p:spPr/>
        <p:txBody>
          <a:bodyPr/>
          <a:lstStyle/>
          <a:p>
            <a:r>
              <a:rPr lang="zh-CN" altLang="en-US" dirty="0"/>
              <a:t>发展历程</a:t>
            </a:r>
          </a:p>
        </p:txBody>
      </p:sp>
    </p:spTree>
    <p:extLst>
      <p:ext uri="{BB962C8B-B14F-4D97-AF65-F5344CB8AC3E}">
        <p14:creationId xmlns:p14="http://schemas.microsoft.com/office/powerpoint/2010/main" val="2523970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9964C33A-9593-47CB-85EF-238790D9A093}"/>
              </a:ext>
            </a:extLst>
          </p:cNvPr>
          <p:cNvSpPr txBox="1"/>
          <p:nvPr/>
        </p:nvSpPr>
        <p:spPr>
          <a:xfrm>
            <a:off x="3623733" y="3284264"/>
            <a:ext cx="4944534" cy="1200329"/>
          </a:xfrm>
          <a:prstGeom prst="rect">
            <a:avLst/>
          </a:prstGeom>
          <a:noFill/>
        </p:spPr>
        <p:txBody>
          <a:bodyPr wrap="square" rtlCol="0">
            <a:noAutofit/>
          </a:bodyPr>
          <a:lstStyle/>
          <a:p>
            <a:pPr algn="dist"/>
            <a:r>
              <a:rPr lang="zh-CN" altLang="en-US" sz="7200" b="1" dirty="0">
                <a:latin typeface="微软雅黑" panose="020B0503020204020204" pitchFamily="34" charset="-122"/>
                <a:ea typeface="微软雅黑" panose="020B0503020204020204" pitchFamily="34" charset="-122"/>
              </a:rPr>
              <a:t>项目执行</a:t>
            </a:r>
          </a:p>
        </p:txBody>
      </p:sp>
    </p:spTree>
    <p:extLst>
      <p:ext uri="{BB962C8B-B14F-4D97-AF65-F5344CB8AC3E}">
        <p14:creationId xmlns:p14="http://schemas.microsoft.com/office/powerpoint/2010/main" val="4213905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26A0DD31-19D1-4C20-9C2F-E4558CF2B475}"/>
              </a:ext>
            </a:extLst>
          </p:cNvPr>
          <p:cNvSpPr/>
          <p:nvPr/>
        </p:nvSpPr>
        <p:spPr>
          <a:xfrm rot="18454214">
            <a:off x="7463216" y="3606427"/>
            <a:ext cx="2222654" cy="4749440"/>
          </a:xfrm>
          <a:custGeom>
            <a:avLst/>
            <a:gdLst>
              <a:gd name="connsiteX0" fmla="*/ 2187864 w 2222654"/>
              <a:gd name="connsiteY0" fmla="*/ 89812 h 4749440"/>
              <a:gd name="connsiteX1" fmla="*/ 2222654 w 2222654"/>
              <a:gd name="connsiteY1" fmla="*/ 203706 h 4749440"/>
              <a:gd name="connsiteX2" fmla="*/ 2222654 w 2222654"/>
              <a:gd name="connsiteY2" fmla="*/ 4545734 h 4749440"/>
              <a:gd name="connsiteX3" fmla="*/ 2018948 w 2222654"/>
              <a:gd name="connsiteY3" fmla="*/ 4749440 h 4749440"/>
              <a:gd name="connsiteX4" fmla="*/ 1831852 w 2222654"/>
              <a:gd name="connsiteY4" fmla="*/ 4749440 h 4749440"/>
              <a:gd name="connsiteX5" fmla="*/ 0 w 2222654"/>
              <a:gd name="connsiteY5" fmla="*/ 2368173 h 4749440"/>
              <a:gd name="connsiteX6" fmla="*/ 0 w 2222654"/>
              <a:gd name="connsiteY6" fmla="*/ 203706 h 4749440"/>
              <a:gd name="connsiteX7" fmla="*/ 203706 w 2222654"/>
              <a:gd name="connsiteY7" fmla="*/ 0 h 4749440"/>
              <a:gd name="connsiteX8" fmla="*/ 2018948 w 2222654"/>
              <a:gd name="connsiteY8" fmla="*/ 0 h 4749440"/>
              <a:gd name="connsiteX9" fmla="*/ 2187864 w 2222654"/>
              <a:gd name="connsiteY9" fmla="*/ 89812 h 47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2654" h="4749440">
                <a:moveTo>
                  <a:pt x="2187864" y="89812"/>
                </a:moveTo>
                <a:cubicBezTo>
                  <a:pt x="2209829" y="122324"/>
                  <a:pt x="2222654" y="161517"/>
                  <a:pt x="2222654" y="203706"/>
                </a:cubicBezTo>
                <a:lnTo>
                  <a:pt x="2222654" y="4545734"/>
                </a:lnTo>
                <a:cubicBezTo>
                  <a:pt x="2222654" y="4658238"/>
                  <a:pt x="2131452" y="4749440"/>
                  <a:pt x="2018948" y="4749440"/>
                </a:cubicBezTo>
                <a:lnTo>
                  <a:pt x="1831852" y="4749440"/>
                </a:lnTo>
                <a:lnTo>
                  <a:pt x="0" y="2368173"/>
                </a:lnTo>
                <a:lnTo>
                  <a:pt x="0" y="203706"/>
                </a:lnTo>
                <a:cubicBezTo>
                  <a:pt x="0" y="91202"/>
                  <a:pt x="91202" y="0"/>
                  <a:pt x="203706" y="0"/>
                </a:cubicBezTo>
                <a:lnTo>
                  <a:pt x="2018948" y="0"/>
                </a:lnTo>
                <a:cubicBezTo>
                  <a:pt x="2089263" y="0"/>
                  <a:pt x="2151257" y="35626"/>
                  <a:pt x="2187864" y="89812"/>
                </a:cubicBezTo>
                <a:close/>
              </a:path>
            </a:pathLst>
          </a:custGeom>
          <a:blipFill dpi="0" rotWithShape="1">
            <a:blip r:embed="rId3"/>
            <a:srcRect/>
            <a:tile tx="0" ty="0" sx="80000" sy="80000" flip="none" algn="ctr"/>
          </a:blip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a:extLst>
              <a:ext uri="{FF2B5EF4-FFF2-40B4-BE49-F238E27FC236}">
                <a16:creationId xmlns:a16="http://schemas.microsoft.com/office/drawing/2014/main" id="{E38E62EF-54D1-4380-A7BB-58D10A6F784C}"/>
              </a:ext>
            </a:extLst>
          </p:cNvPr>
          <p:cNvSpPr/>
          <p:nvPr/>
        </p:nvSpPr>
        <p:spPr>
          <a:xfrm rot="13084163">
            <a:off x="8823734" y="-242347"/>
            <a:ext cx="2222654" cy="4749440"/>
          </a:xfrm>
          <a:custGeom>
            <a:avLst/>
            <a:gdLst>
              <a:gd name="connsiteX0" fmla="*/ 2222654 w 2222654"/>
              <a:gd name="connsiteY0" fmla="*/ 4212872 h 4749440"/>
              <a:gd name="connsiteX1" fmla="*/ 1537589 w 2222654"/>
              <a:gd name="connsiteY1" fmla="*/ 4749440 h 4749440"/>
              <a:gd name="connsiteX2" fmla="*/ 203706 w 2222654"/>
              <a:gd name="connsiteY2" fmla="*/ 4749440 h 4749440"/>
              <a:gd name="connsiteX3" fmla="*/ 0 w 2222654"/>
              <a:gd name="connsiteY3" fmla="*/ 4545734 h 4749440"/>
              <a:gd name="connsiteX4" fmla="*/ 0 w 2222654"/>
              <a:gd name="connsiteY4" fmla="*/ 203706 h 4749440"/>
              <a:gd name="connsiteX5" fmla="*/ 203706 w 2222654"/>
              <a:gd name="connsiteY5" fmla="*/ 0 h 4749440"/>
              <a:gd name="connsiteX6" fmla="*/ 2018948 w 2222654"/>
              <a:gd name="connsiteY6" fmla="*/ 0 h 4749440"/>
              <a:gd name="connsiteX7" fmla="*/ 2222654 w 2222654"/>
              <a:gd name="connsiteY7" fmla="*/ 203706 h 47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654" h="4749440">
                <a:moveTo>
                  <a:pt x="2222654" y="4212872"/>
                </a:moveTo>
                <a:lnTo>
                  <a:pt x="1537589" y="4749440"/>
                </a:lnTo>
                <a:lnTo>
                  <a:pt x="203706" y="4749440"/>
                </a:lnTo>
                <a:cubicBezTo>
                  <a:pt x="91202" y="4749440"/>
                  <a:pt x="0" y="4658238"/>
                  <a:pt x="0" y="4545734"/>
                </a:cubicBezTo>
                <a:lnTo>
                  <a:pt x="0" y="203706"/>
                </a:lnTo>
                <a:cubicBezTo>
                  <a:pt x="0" y="91202"/>
                  <a:pt x="91202" y="0"/>
                  <a:pt x="203706" y="0"/>
                </a:cubicBezTo>
                <a:lnTo>
                  <a:pt x="2018948" y="0"/>
                </a:lnTo>
                <a:cubicBezTo>
                  <a:pt x="2131452" y="0"/>
                  <a:pt x="2222654" y="91202"/>
                  <a:pt x="2222654" y="203706"/>
                </a:cubicBezTo>
                <a:close/>
              </a:path>
            </a:pathLst>
          </a:custGeom>
          <a:blipFill dpi="0" rotWithShape="1">
            <a:blip r:embed="rId4"/>
            <a:srcRect/>
            <a:tile tx="0" ty="0" sx="100000" sy="100000" flip="none" algn="ctr"/>
          </a:blip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a:extLst>
              <a:ext uri="{FF2B5EF4-FFF2-40B4-BE49-F238E27FC236}">
                <a16:creationId xmlns:a16="http://schemas.microsoft.com/office/drawing/2014/main" id="{31F068BE-7E47-4D8E-8B7B-B3064731691A}"/>
              </a:ext>
            </a:extLst>
          </p:cNvPr>
          <p:cNvSpPr/>
          <p:nvPr/>
        </p:nvSpPr>
        <p:spPr>
          <a:xfrm rot="7702206">
            <a:off x="4057905" y="-365266"/>
            <a:ext cx="2222654" cy="4749440"/>
          </a:xfrm>
          <a:custGeom>
            <a:avLst/>
            <a:gdLst>
              <a:gd name="connsiteX0" fmla="*/ 428468 w 2222654"/>
              <a:gd name="connsiteY0" fmla="*/ 4749440 h 4749440"/>
              <a:gd name="connsiteX1" fmla="*/ 0 w 2222654"/>
              <a:gd name="connsiteY1" fmla="*/ 4208268 h 4749440"/>
              <a:gd name="connsiteX2" fmla="*/ 0 w 2222654"/>
              <a:gd name="connsiteY2" fmla="*/ 203706 h 4749440"/>
              <a:gd name="connsiteX3" fmla="*/ 203706 w 2222654"/>
              <a:gd name="connsiteY3" fmla="*/ 0 h 4749440"/>
              <a:gd name="connsiteX4" fmla="*/ 2018948 w 2222654"/>
              <a:gd name="connsiteY4" fmla="*/ 0 h 4749440"/>
              <a:gd name="connsiteX5" fmla="*/ 2222654 w 2222654"/>
              <a:gd name="connsiteY5" fmla="*/ 203706 h 4749440"/>
              <a:gd name="connsiteX6" fmla="*/ 2222654 w 2222654"/>
              <a:gd name="connsiteY6" fmla="*/ 4545734 h 4749440"/>
              <a:gd name="connsiteX7" fmla="*/ 2018948 w 2222654"/>
              <a:gd name="connsiteY7" fmla="*/ 4749440 h 47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654" h="4749440">
                <a:moveTo>
                  <a:pt x="428468" y="4749440"/>
                </a:moveTo>
                <a:lnTo>
                  <a:pt x="0" y="4208268"/>
                </a:lnTo>
                <a:lnTo>
                  <a:pt x="0" y="203706"/>
                </a:lnTo>
                <a:cubicBezTo>
                  <a:pt x="0" y="91202"/>
                  <a:pt x="91202" y="0"/>
                  <a:pt x="203706" y="0"/>
                </a:cubicBezTo>
                <a:lnTo>
                  <a:pt x="2018948" y="0"/>
                </a:lnTo>
                <a:cubicBezTo>
                  <a:pt x="2131452" y="0"/>
                  <a:pt x="2222654" y="91202"/>
                  <a:pt x="2222654" y="203706"/>
                </a:cubicBezTo>
                <a:lnTo>
                  <a:pt x="2222654" y="4545734"/>
                </a:lnTo>
                <a:cubicBezTo>
                  <a:pt x="2222654" y="4658238"/>
                  <a:pt x="2131452" y="4749440"/>
                  <a:pt x="2018948" y="4749440"/>
                </a:cubicBezTo>
                <a:close/>
              </a:path>
            </a:pathLst>
          </a:custGeom>
          <a:blipFill dpi="0" rotWithShape="1">
            <a:blip r:embed="rId5"/>
            <a:srcRect/>
            <a:tile tx="0" ty="0" sx="100000" sy="100000" flip="none" algn="ctr"/>
          </a:blipFill>
          <a:ln>
            <a:no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1" name="图片 10">
            <a:extLst>
              <a:ext uri="{FF2B5EF4-FFF2-40B4-BE49-F238E27FC236}">
                <a16:creationId xmlns:a16="http://schemas.microsoft.com/office/drawing/2014/main" id="{99EB11EB-3E93-43C3-A4EF-C32326378F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18495023">
            <a:off x="7311384" y="3484133"/>
            <a:ext cx="2490099" cy="4994031"/>
          </a:xfrm>
          <a:custGeom>
            <a:avLst/>
            <a:gdLst>
              <a:gd name="connsiteX0" fmla="*/ 2490099 w 2490099"/>
              <a:gd name="connsiteY0" fmla="*/ 0 h 4994031"/>
              <a:gd name="connsiteX1" fmla="*/ 2490099 w 2490099"/>
              <a:gd name="connsiteY1" fmla="*/ 4994031 h 4994031"/>
              <a:gd name="connsiteX2" fmla="*/ 2097002 w 2490099"/>
              <a:gd name="connsiteY2" fmla="*/ 4994031 h 4994031"/>
              <a:gd name="connsiteX3" fmla="*/ 0 w 2490099"/>
              <a:gd name="connsiteY3" fmla="*/ 2334034 h 4994031"/>
              <a:gd name="connsiteX4" fmla="*/ 0 w 2490099"/>
              <a:gd name="connsiteY4" fmla="*/ 0 h 499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099" h="4994031">
                <a:moveTo>
                  <a:pt x="2490099" y="0"/>
                </a:moveTo>
                <a:lnTo>
                  <a:pt x="2490099" y="4994031"/>
                </a:lnTo>
                <a:lnTo>
                  <a:pt x="2097002" y="4994031"/>
                </a:lnTo>
                <a:lnTo>
                  <a:pt x="0" y="2334034"/>
                </a:lnTo>
                <a:lnTo>
                  <a:pt x="0" y="0"/>
                </a:lnTo>
                <a:close/>
              </a:path>
            </a:pathLst>
          </a:custGeom>
        </p:spPr>
      </p:pic>
      <p:pic>
        <p:nvPicPr>
          <p:cNvPr id="17" name="图片 16">
            <a:extLst>
              <a:ext uri="{FF2B5EF4-FFF2-40B4-BE49-F238E27FC236}">
                <a16:creationId xmlns:a16="http://schemas.microsoft.com/office/drawing/2014/main" id="{294BBC4D-BAE8-43B2-9E8B-AC83717D0C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13099561">
            <a:off x="8690013" y="-338089"/>
            <a:ext cx="2490099" cy="4994031"/>
          </a:xfrm>
          <a:custGeom>
            <a:avLst/>
            <a:gdLst>
              <a:gd name="connsiteX0" fmla="*/ 2490099 w 2490099"/>
              <a:gd name="connsiteY0" fmla="*/ 4264812 h 4994031"/>
              <a:gd name="connsiteX1" fmla="*/ 1567609 w 2490099"/>
              <a:gd name="connsiteY1" fmla="*/ 4994031 h 4994031"/>
              <a:gd name="connsiteX2" fmla="*/ 341984 w 2490099"/>
              <a:gd name="connsiteY2" fmla="*/ 4994031 h 4994031"/>
              <a:gd name="connsiteX3" fmla="*/ 0 w 2490099"/>
              <a:gd name="connsiteY3" fmla="*/ 4561408 h 4994031"/>
              <a:gd name="connsiteX4" fmla="*/ 0 w 2490099"/>
              <a:gd name="connsiteY4" fmla="*/ 0 h 4994031"/>
              <a:gd name="connsiteX5" fmla="*/ 2490099 w 2490099"/>
              <a:gd name="connsiteY5" fmla="*/ 0 h 499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0099" h="4994031">
                <a:moveTo>
                  <a:pt x="2490099" y="4264812"/>
                </a:moveTo>
                <a:lnTo>
                  <a:pt x="1567609" y="4994031"/>
                </a:lnTo>
                <a:lnTo>
                  <a:pt x="341984" y="4994031"/>
                </a:lnTo>
                <a:lnTo>
                  <a:pt x="0" y="4561408"/>
                </a:lnTo>
                <a:lnTo>
                  <a:pt x="0" y="0"/>
                </a:lnTo>
                <a:lnTo>
                  <a:pt x="2490099" y="0"/>
                </a:lnTo>
                <a:close/>
              </a:path>
            </a:pathLst>
          </a:custGeom>
        </p:spPr>
      </p:pic>
      <p:pic>
        <p:nvPicPr>
          <p:cNvPr id="21" name="图片 20">
            <a:extLst>
              <a:ext uri="{FF2B5EF4-FFF2-40B4-BE49-F238E27FC236}">
                <a16:creationId xmlns:a16="http://schemas.microsoft.com/office/drawing/2014/main" id="{6D9FDB4E-9A9D-45FA-A652-2B4607BA31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7692228">
            <a:off x="3924182" y="-487560"/>
            <a:ext cx="2490099" cy="4994031"/>
          </a:xfrm>
          <a:custGeom>
            <a:avLst/>
            <a:gdLst>
              <a:gd name="connsiteX0" fmla="*/ 653117 w 2490099"/>
              <a:gd name="connsiteY0" fmla="*/ 4994031 h 4994031"/>
              <a:gd name="connsiteX1" fmla="*/ 0 w 2490099"/>
              <a:gd name="connsiteY1" fmla="*/ 4164180 h 4994031"/>
              <a:gd name="connsiteX2" fmla="*/ 0 w 2490099"/>
              <a:gd name="connsiteY2" fmla="*/ 0 h 4994031"/>
              <a:gd name="connsiteX3" fmla="*/ 2490099 w 2490099"/>
              <a:gd name="connsiteY3" fmla="*/ 0 h 4994031"/>
              <a:gd name="connsiteX4" fmla="*/ 2490099 w 2490099"/>
              <a:gd name="connsiteY4" fmla="*/ 4994031 h 499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099" h="4994031">
                <a:moveTo>
                  <a:pt x="653117" y="4994031"/>
                </a:moveTo>
                <a:lnTo>
                  <a:pt x="0" y="4164180"/>
                </a:lnTo>
                <a:lnTo>
                  <a:pt x="0" y="0"/>
                </a:lnTo>
                <a:lnTo>
                  <a:pt x="2490099" y="0"/>
                </a:lnTo>
                <a:lnTo>
                  <a:pt x="2490099" y="4994031"/>
                </a:lnTo>
                <a:close/>
              </a:path>
            </a:pathLst>
          </a:custGeom>
        </p:spPr>
      </p:pic>
      <p:sp>
        <p:nvSpPr>
          <p:cNvPr id="28" name="文本框 27">
            <a:extLst>
              <a:ext uri="{FF2B5EF4-FFF2-40B4-BE49-F238E27FC236}">
                <a16:creationId xmlns:a16="http://schemas.microsoft.com/office/drawing/2014/main" id="{CADC948C-1FE5-48B2-933C-185396D43AC6}"/>
              </a:ext>
            </a:extLst>
          </p:cNvPr>
          <p:cNvSpPr txBox="1"/>
          <p:nvPr/>
        </p:nvSpPr>
        <p:spPr>
          <a:xfrm>
            <a:off x="481118" y="2666335"/>
            <a:ext cx="3541982" cy="1601529"/>
          </a:xfrm>
          <a:prstGeom prst="rect">
            <a:avLst/>
          </a:prstGeom>
          <a:noFill/>
        </p:spPr>
        <p:txBody>
          <a:bodyPr wrap="square" rtlCol="0">
            <a:noAutofit/>
          </a:bodyPr>
          <a:lstStyle/>
          <a:p>
            <a:pPr>
              <a:lnSpc>
                <a:spcPct val="130000"/>
              </a:lnSpc>
            </a:pPr>
            <a:r>
              <a:rPr lang="zh-CN" altLang="en-US" dirty="0">
                <a:solidFill>
                  <a:schemeClr val="bg1">
                    <a:lumMod val="50000"/>
                  </a:schemeClr>
                </a:solidFill>
                <a:latin typeface="微软雅黑" panose="020B0503020204020204" pitchFamily="34" charset="-122"/>
                <a:ea typeface="微软雅黑" panose="020B0503020204020204" pitchFamily="34" charset="-122"/>
              </a:rPr>
              <a:t>请在此输入有关于企业文化的相关说明，以便于观众更好的理解，输入文字时可以直接复制，粘贴时请选择右键只保留文本。</a:t>
            </a:r>
          </a:p>
        </p:txBody>
      </p:sp>
      <p:sp>
        <p:nvSpPr>
          <p:cNvPr id="44" name="文本占位符 43">
            <a:extLst>
              <a:ext uri="{FF2B5EF4-FFF2-40B4-BE49-F238E27FC236}">
                <a16:creationId xmlns:a16="http://schemas.microsoft.com/office/drawing/2014/main" id="{024611E7-ADB0-45CF-8568-DE99BFE8CD63}"/>
              </a:ext>
            </a:extLst>
          </p:cNvPr>
          <p:cNvSpPr>
            <a:spLocks noGrp="1"/>
          </p:cNvSpPr>
          <p:nvPr>
            <p:ph type="body" sz="quarter" idx="10"/>
          </p:nvPr>
        </p:nvSpPr>
        <p:spPr/>
        <p:txBody>
          <a:bodyPr/>
          <a:lstStyle/>
          <a:p>
            <a:r>
              <a:rPr lang="zh-CN" altLang="en-US" dirty="0"/>
              <a:t>企业文化</a:t>
            </a:r>
          </a:p>
        </p:txBody>
      </p:sp>
    </p:spTree>
    <p:extLst>
      <p:ext uri="{BB962C8B-B14F-4D97-AF65-F5344CB8AC3E}">
        <p14:creationId xmlns:p14="http://schemas.microsoft.com/office/powerpoint/2010/main" val="1052883298"/>
      </p:ext>
    </p:extLst>
  </p:cSld>
  <p:clrMapOvr>
    <a:masterClrMapping/>
  </p:clrMapOvr>
</p:sld>
</file>

<file path=ppt/theme/theme1.xml><?xml version="1.0" encoding="utf-8"?>
<a:theme xmlns:a="http://schemas.openxmlformats.org/drawingml/2006/main" name="Office 主题​​">
  <a:themeElements>
    <a:clrScheme name="自定义 23">
      <a:dk1>
        <a:sysClr val="windowText" lastClr="000000"/>
      </a:dk1>
      <a:lt1>
        <a:sysClr val="window" lastClr="FFFFFF"/>
      </a:lt1>
      <a:dk2>
        <a:srgbClr val="44546A"/>
      </a:dk2>
      <a:lt2>
        <a:srgbClr val="E7E6E6"/>
      </a:lt2>
      <a:accent1>
        <a:srgbClr val="2056FF"/>
      </a:accent1>
      <a:accent2>
        <a:srgbClr val="B8CAFF"/>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056FF"/>
        </a:solidFill>
        <a:ln>
          <a:noFill/>
        </a:ln>
        <a:effectLst>
          <a:outerShdw blurRad="190500" dist="50800" dir="5400000" sx="101000" sy="101000" algn="ctr" rotWithShape="0">
            <a:srgbClr val="2056FF">
              <a:alpha val="32000"/>
            </a:srgb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3208</TotalTime>
  <Words>1180</Words>
  <Application>Microsoft Office PowerPoint</Application>
  <PresentationFormat>宽屏</PresentationFormat>
  <Paragraphs>197</Paragraphs>
  <Slides>24</Slides>
  <Notes>23</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24</vt:i4>
      </vt:variant>
    </vt:vector>
  </HeadingPairs>
  <TitlesOfParts>
    <vt:vector size="28" baseType="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www.51 ppt moban.com</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无聊</dc:creator>
  <cp:keywords>P界达人</cp:keywords>
  <dc:description>www.51pp tm oban.com</dc:description>
  <cp:lastModifiedBy>肉肉 张</cp:lastModifiedBy>
  <cp:revision>86</cp:revision>
  <dcterms:created xsi:type="dcterms:W3CDTF">2020-07-14T05:53:32Z</dcterms:created>
  <dcterms:modified xsi:type="dcterms:W3CDTF">2022-02-28T12:23:31Z</dcterms:modified>
</cp:coreProperties>
</file>