
<file path=[Content_Types].xml><?xml version="1.0" encoding="utf-8"?>
<Types xmlns="http://schemas.openxmlformats.org/package/2006/content-types">
  <Default Extension="dat" ContentType="text/plain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0404005b7a214087" Type="http://schemas.microsoft.com/office/2006/relationships/txt" Target="udata/data.dat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2" r:id="rId2"/>
  </p:sldMasterIdLst>
  <p:notesMasterIdLst>
    <p:notesMasterId r:id="rId38"/>
  </p:notesMasterIdLst>
  <p:sldIdLst>
    <p:sldId id="256" r:id="rId3"/>
    <p:sldId id="259" r:id="rId4"/>
    <p:sldId id="338" r:id="rId5"/>
    <p:sldId id="342" r:id="rId6"/>
    <p:sldId id="301" r:id="rId7"/>
    <p:sldId id="298" r:id="rId8"/>
    <p:sldId id="313" r:id="rId9"/>
    <p:sldId id="324" r:id="rId10"/>
    <p:sldId id="314" r:id="rId11"/>
    <p:sldId id="315" r:id="rId12"/>
    <p:sldId id="294" r:id="rId13"/>
    <p:sldId id="327" r:id="rId14"/>
    <p:sldId id="293" r:id="rId15"/>
    <p:sldId id="300" r:id="rId16"/>
    <p:sldId id="318" r:id="rId17"/>
    <p:sldId id="325" r:id="rId18"/>
    <p:sldId id="292" r:id="rId19"/>
    <p:sldId id="290" r:id="rId20"/>
    <p:sldId id="295" r:id="rId21"/>
    <p:sldId id="323" r:id="rId22"/>
    <p:sldId id="302" r:id="rId23"/>
    <p:sldId id="326" r:id="rId24"/>
    <p:sldId id="289" r:id="rId25"/>
    <p:sldId id="321" r:id="rId26"/>
    <p:sldId id="320" r:id="rId27"/>
    <p:sldId id="291" r:id="rId28"/>
    <p:sldId id="331" r:id="rId29"/>
    <p:sldId id="340" r:id="rId30"/>
    <p:sldId id="341" r:id="rId31"/>
    <p:sldId id="337" r:id="rId32"/>
    <p:sldId id="345" r:id="rId33"/>
    <p:sldId id="386" r:id="rId34"/>
    <p:sldId id="387" r:id="rId35"/>
    <p:sldId id="388" r:id="rId36"/>
    <p:sldId id="389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888" autoAdjust="0"/>
    <p:restoredTop sz="96021" autoAdjust="0"/>
  </p:normalViewPr>
  <p:slideViewPr>
    <p:cSldViewPr snapToGrid="0">
      <p:cViewPr>
        <p:scale>
          <a:sx n="75" d="100"/>
          <a:sy n="75" d="100"/>
        </p:scale>
        <p:origin x="2220" y="660"/>
      </p:cViewPr>
      <p:guideLst>
        <p:guide pos="415"/>
        <p:guide orient="horz" pos="216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27-4C3D-8311-6BCEF481C52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7-4C3D-8311-6BCEF481C52F}"/>
              </c:ext>
            </c:extLst>
          </c:dPt>
          <c:dLbls>
            <c:dLbl>
              <c:idx val="0"/>
              <c:layout>
                <c:manualLayout>
                  <c:x val="-0.18337018280661177"/>
                  <c:y val="-0.269349826113590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19473382446298"/>
                      <c:h val="0.42219057911005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27-4C3D-8311-6BCEF481C52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7-4C3D-8311-6BCEF481C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项目1</c:v>
                </c:pt>
                <c:pt idx="1">
                  <c:v>项目2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27-4C3D-8311-6BCEF481C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27-4C3D-8311-6BCEF481C52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7-4C3D-8311-6BCEF481C52F}"/>
              </c:ext>
            </c:extLst>
          </c:dPt>
          <c:dLbls>
            <c:dLbl>
              <c:idx val="0"/>
              <c:layout>
                <c:manualLayout>
                  <c:x val="-0.2720976906162626"/>
                  <c:y val="0.10345809783903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19473382446298"/>
                      <c:h val="0.42219057911005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27-4C3D-8311-6BCEF481C52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7-4C3D-8311-6BCEF481C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项目1</c:v>
                </c:pt>
                <c:pt idx="1">
                  <c:v>项目2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27-4C3D-8311-6BCEF481C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数值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C27-4C3D-8311-6BCEF481C52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7-4C3D-8311-6BCEF481C52F}"/>
              </c:ext>
            </c:extLst>
          </c:dPt>
          <c:dLbls>
            <c:dLbl>
              <c:idx val="0"/>
              <c:layout>
                <c:manualLayout>
                  <c:x val="-0.26026735624164249"/>
                  <c:y val="-0.194182363957497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419473382446298"/>
                      <c:h val="0.42219057911005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C27-4C3D-8311-6BCEF481C52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7-4C3D-8311-6BCEF481C5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项目1</c:v>
                </c:pt>
                <c:pt idx="1">
                  <c:v>项目2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6.9</c:v>
                </c:pt>
                <c:pt idx="1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27-4C3D-8311-6BCEF481C5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D220-4684-B25F-D105602FDE7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D220-4684-B25F-D105602FDE7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ellipse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220-4684-B25F-D105602FDE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0-4684-B25F-D105602FDE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20-4684-B25F-D105602FDE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20-4684-B25F-D105602FD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-20"/>
        <c:axId val="1700702096"/>
        <c:axId val="1958864336"/>
      </c:barChart>
      <c:catAx>
        <c:axId val="170070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958864336"/>
        <c:crosses val="autoZero"/>
        <c:auto val="1"/>
        <c:lblAlgn val="ctr"/>
        <c:lblOffset val="100"/>
        <c:noMultiLvlLbl val="0"/>
      </c:catAx>
      <c:valAx>
        <c:axId val="195886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zh-CN"/>
          </a:p>
        </c:txPr>
        <c:crossAx val="17007020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746518356912362"/>
          <c:y val="0.94351029474059933"/>
          <c:w val="0.36133483483947104"/>
          <c:h val="5.64897052594006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415E2-6BFC-4998-B2CF-7D88921432FF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29C1-FF6E-4B04-B3F5-E019E79457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2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29C1-FF6E-4B04-B3F5-E019E794579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377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393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767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02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64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346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AA5F0-770B-410C-90B7-ECBA0CF90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354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AA5F0-770B-410C-90B7-ECBA0CF902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58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3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219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50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546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13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7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92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23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21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30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015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066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833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quotation-marks_897">
            <a:extLst>
              <a:ext uri="{FF2B5EF4-FFF2-40B4-BE49-F238E27FC236}">
                <a16:creationId xmlns:a16="http://schemas.microsoft.com/office/drawing/2014/main" id="{2DBF5632-7F9B-402B-BA74-6473212AAD2A}"/>
              </a:ext>
            </a:extLst>
          </p:cNvPr>
          <p:cNvSpPr>
            <a:spLocks noChangeAspect="1"/>
          </p:cNvSpPr>
          <p:nvPr userDrawn="1"/>
        </p:nvSpPr>
        <p:spPr bwMode="auto">
          <a:xfrm rot="10800000">
            <a:off x="11277515" y="685800"/>
            <a:ext cx="609685" cy="522344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7108CA3A-28FF-4253-9FDB-9EC58C2F4A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991" y="1"/>
            <a:ext cx="5127009" cy="6858000"/>
          </a:xfrm>
          <a:custGeom>
            <a:avLst/>
            <a:gdLst>
              <a:gd name="connsiteX0" fmla="*/ 0 w 5127009"/>
              <a:gd name="connsiteY0" fmla="*/ 0 h 6858000"/>
              <a:gd name="connsiteX1" fmla="*/ 5127009 w 5127009"/>
              <a:gd name="connsiteY1" fmla="*/ 0 h 6858000"/>
              <a:gd name="connsiteX2" fmla="*/ 5127009 w 5127009"/>
              <a:gd name="connsiteY2" fmla="*/ 6858000 h 6858000"/>
              <a:gd name="connsiteX3" fmla="*/ 0 w 51270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009" h="6858000">
                <a:moveTo>
                  <a:pt x="0" y="0"/>
                </a:moveTo>
                <a:lnTo>
                  <a:pt x="5127009" y="0"/>
                </a:lnTo>
                <a:lnTo>
                  <a:pt x="512700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794E15-2CC0-426F-BCFA-71BF28CAEBD8}"/>
              </a:ext>
            </a:extLst>
          </p:cNvPr>
          <p:cNvSpPr/>
          <p:nvPr userDrawn="1"/>
        </p:nvSpPr>
        <p:spPr>
          <a:xfrm>
            <a:off x="0" y="0"/>
            <a:ext cx="968991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262BF1-9A0C-4622-8C3E-DE20F367484F}"/>
              </a:ext>
            </a:extLst>
          </p:cNvPr>
          <p:cNvSpPr/>
          <p:nvPr userDrawn="1"/>
        </p:nvSpPr>
        <p:spPr>
          <a:xfrm>
            <a:off x="0" y="5889009"/>
            <a:ext cx="968991" cy="9689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9C47515-BD84-434A-ACE5-519F1F62A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29"/>
          <a:stretch/>
        </p:blipFill>
        <p:spPr>
          <a:xfrm>
            <a:off x="3775586" y="-1"/>
            <a:ext cx="8416413" cy="6858001"/>
          </a:xfrm>
          <a:prstGeom prst="rect">
            <a:avLst/>
          </a:prstGeom>
        </p:spPr>
      </p:pic>
      <p:sp>
        <p:nvSpPr>
          <p:cNvPr id="12" name="quotation-marks_897">
            <a:extLst>
              <a:ext uri="{FF2B5EF4-FFF2-40B4-BE49-F238E27FC236}">
                <a16:creationId xmlns:a16="http://schemas.microsoft.com/office/drawing/2014/main" id="{87471659-19F9-47B5-90DA-43206AF5F37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79653" y="368300"/>
            <a:ext cx="609685" cy="522344"/>
          </a:xfrm>
          <a:custGeom>
            <a:avLst/>
            <a:gdLst>
              <a:gd name="connsiteX0" fmla="*/ 479725 w 558900"/>
              <a:gd name="connsiteY0" fmla="*/ 0 h 478835"/>
              <a:gd name="connsiteX1" fmla="*/ 479725 w 558900"/>
              <a:gd name="connsiteY1" fmla="*/ 133816 h 478835"/>
              <a:gd name="connsiteX2" fmla="*/ 419940 w 558900"/>
              <a:gd name="connsiteY2" fmla="*/ 217653 h 478835"/>
              <a:gd name="connsiteX3" fmla="*/ 419940 w 558900"/>
              <a:gd name="connsiteY3" fmla="*/ 259571 h 478835"/>
              <a:gd name="connsiteX4" fmla="*/ 558900 w 558900"/>
              <a:gd name="connsiteY4" fmla="*/ 259571 h 478835"/>
              <a:gd name="connsiteX5" fmla="*/ 558900 w 558900"/>
              <a:gd name="connsiteY5" fmla="*/ 478835 h 478835"/>
              <a:gd name="connsiteX6" fmla="*/ 298754 w 558900"/>
              <a:gd name="connsiteY6" fmla="*/ 478835 h 478835"/>
              <a:gd name="connsiteX7" fmla="*/ 298754 w 558900"/>
              <a:gd name="connsiteY7" fmla="*/ 259571 h 478835"/>
              <a:gd name="connsiteX8" fmla="*/ 479725 w 558900"/>
              <a:gd name="connsiteY8" fmla="*/ 0 h 478835"/>
              <a:gd name="connsiteX9" fmla="*/ 179355 w 558900"/>
              <a:gd name="connsiteY9" fmla="*/ 0 h 478835"/>
              <a:gd name="connsiteX10" fmla="*/ 179355 w 558900"/>
              <a:gd name="connsiteY10" fmla="*/ 133816 h 478835"/>
              <a:gd name="connsiteX11" fmla="*/ 119570 w 558900"/>
              <a:gd name="connsiteY11" fmla="*/ 217653 h 478835"/>
              <a:gd name="connsiteX12" fmla="*/ 119570 w 558900"/>
              <a:gd name="connsiteY12" fmla="*/ 259571 h 478835"/>
              <a:gd name="connsiteX13" fmla="*/ 260146 w 558900"/>
              <a:gd name="connsiteY13" fmla="*/ 259571 h 478835"/>
              <a:gd name="connsiteX14" fmla="*/ 260146 w 558900"/>
              <a:gd name="connsiteY14" fmla="*/ 478835 h 478835"/>
              <a:gd name="connsiteX15" fmla="*/ 0 w 558900"/>
              <a:gd name="connsiteY15" fmla="*/ 478835 h 478835"/>
              <a:gd name="connsiteX16" fmla="*/ 0 w 558900"/>
              <a:gd name="connsiteY16" fmla="*/ 259571 h 478835"/>
              <a:gd name="connsiteX17" fmla="*/ 179355 w 558900"/>
              <a:gd name="connsiteY17" fmla="*/ 0 h 47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8900" h="478835">
                <a:moveTo>
                  <a:pt x="479725" y="0"/>
                </a:moveTo>
                <a:lnTo>
                  <a:pt x="479725" y="133816"/>
                </a:lnTo>
                <a:cubicBezTo>
                  <a:pt x="419940" y="133816"/>
                  <a:pt x="419940" y="145102"/>
                  <a:pt x="419940" y="217653"/>
                </a:cubicBezTo>
                <a:lnTo>
                  <a:pt x="419940" y="259571"/>
                </a:lnTo>
                <a:lnTo>
                  <a:pt x="558900" y="259571"/>
                </a:lnTo>
                <a:lnTo>
                  <a:pt x="558900" y="478835"/>
                </a:lnTo>
                <a:lnTo>
                  <a:pt x="298754" y="478835"/>
                </a:lnTo>
                <a:lnTo>
                  <a:pt x="298754" y="259571"/>
                </a:lnTo>
                <a:cubicBezTo>
                  <a:pt x="298754" y="93510"/>
                  <a:pt x="339149" y="0"/>
                  <a:pt x="479725" y="0"/>
                </a:cubicBezTo>
                <a:close/>
                <a:moveTo>
                  <a:pt x="179355" y="0"/>
                </a:moveTo>
                <a:lnTo>
                  <a:pt x="179355" y="133816"/>
                </a:lnTo>
                <a:cubicBezTo>
                  <a:pt x="119570" y="133816"/>
                  <a:pt x="119570" y="145102"/>
                  <a:pt x="119570" y="217653"/>
                </a:cubicBezTo>
                <a:lnTo>
                  <a:pt x="119570" y="259571"/>
                </a:lnTo>
                <a:lnTo>
                  <a:pt x="260146" y="259571"/>
                </a:lnTo>
                <a:lnTo>
                  <a:pt x="260146" y="478835"/>
                </a:lnTo>
                <a:lnTo>
                  <a:pt x="0" y="478835"/>
                </a:lnTo>
                <a:lnTo>
                  <a:pt x="0" y="259571"/>
                </a:lnTo>
                <a:cubicBezTo>
                  <a:pt x="0" y="93510"/>
                  <a:pt x="40395" y="0"/>
                  <a:pt x="1793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004A237-AF74-4967-9F13-C21A247612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4117" y="1513168"/>
            <a:ext cx="3488134" cy="615553"/>
          </a:xfrm>
          <a:prstGeom prst="rect">
            <a:avLst/>
          </a:prstGeom>
        </p:spPr>
        <p:txBody>
          <a:bodyPr vert="horz" wrap="none" lIns="0" tIns="45720" rIns="0" bIns="45720" anchor="t" anchorCtr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400" spc="0">
                <a:solidFill>
                  <a:srgbClr val="000000"/>
                </a:solidFill>
                <a:latin typeface="Alibaba Sans Medium"/>
                <a:ea typeface="阿里巴巴普惠体 R" panose="00020600040101010101" pitchFamily="18" charset="-122"/>
                <a:sym typeface="Alibaba Sans Medium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年度工作总结报告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B9A9A2-1D1C-4C80-B071-A46C0CC2F0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4117" y="2034958"/>
            <a:ext cx="3488134" cy="1107996"/>
          </a:xfrm>
          <a:prstGeom prst="rect">
            <a:avLst/>
          </a:prstGeom>
        </p:spPr>
        <p:txBody>
          <a:bodyPr vert="horz" wrap="square" lIns="0" tIns="45720" rIns="0" bIns="45720" anchor="t" anchorCtr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600" spc="200">
                <a:solidFill>
                  <a:srgbClr val="000000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sym typeface="阿里巴巴普惠体 B" panose="00020600040101010101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汇报模板</a:t>
            </a:r>
          </a:p>
        </p:txBody>
      </p:sp>
    </p:spTree>
    <p:extLst>
      <p:ext uri="{BB962C8B-B14F-4D97-AF65-F5344CB8AC3E}">
        <p14:creationId xmlns:p14="http://schemas.microsoft.com/office/powerpoint/2010/main" val="208557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96653-B313-4C7E-AFFD-590A44128C22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í$líḑé">
            <a:extLst>
              <a:ext uri="{FF2B5EF4-FFF2-40B4-BE49-F238E27FC236}">
                <a16:creationId xmlns:a16="http://schemas.microsoft.com/office/drawing/2014/main" id="{8D28D375-FDB4-4D6E-BE0A-A2AA5FB7A466}"/>
              </a:ext>
            </a:extLst>
          </p:cNvPr>
          <p:cNvSpPr/>
          <p:nvPr userDrawn="1"/>
        </p:nvSpPr>
        <p:spPr bwMode="auto">
          <a:xfrm>
            <a:off x="1180545" y="2151500"/>
            <a:ext cx="4259651" cy="2868154"/>
          </a:xfrm>
          <a:custGeom>
            <a:avLst/>
            <a:gdLst>
              <a:gd name="T0" fmla="*/ 1203 w 1203"/>
              <a:gd name="T1" fmla="*/ 773 h 810"/>
              <a:gd name="T2" fmla="*/ 1176 w 1203"/>
              <a:gd name="T3" fmla="*/ 810 h 810"/>
              <a:gd name="T4" fmla="*/ 28 w 1203"/>
              <a:gd name="T5" fmla="*/ 810 h 810"/>
              <a:gd name="T6" fmla="*/ 0 w 1203"/>
              <a:gd name="T7" fmla="*/ 773 h 810"/>
              <a:gd name="T8" fmla="*/ 0 w 1203"/>
              <a:gd name="T9" fmla="*/ 37 h 810"/>
              <a:gd name="T10" fmla="*/ 28 w 1203"/>
              <a:gd name="T11" fmla="*/ 0 h 810"/>
              <a:gd name="T12" fmla="*/ 1176 w 1203"/>
              <a:gd name="T13" fmla="*/ 0 h 810"/>
              <a:gd name="T14" fmla="*/ 1203 w 1203"/>
              <a:gd name="T15" fmla="*/ 37 h 810"/>
              <a:gd name="T16" fmla="*/ 1203 w 1203"/>
              <a:gd name="T17" fmla="*/ 773 h 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03" h="810">
                <a:moveTo>
                  <a:pt x="1203" y="773"/>
                </a:moveTo>
                <a:cubicBezTo>
                  <a:pt x="1203" y="794"/>
                  <a:pt x="1191" y="810"/>
                  <a:pt x="1176" y="810"/>
                </a:cubicBezTo>
                <a:cubicBezTo>
                  <a:pt x="28" y="810"/>
                  <a:pt x="28" y="810"/>
                  <a:pt x="28" y="810"/>
                </a:cubicBezTo>
                <a:cubicBezTo>
                  <a:pt x="12" y="810"/>
                  <a:pt x="0" y="794"/>
                  <a:pt x="0" y="773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16"/>
                  <a:pt x="12" y="0"/>
                  <a:pt x="28" y="0"/>
                </a:cubicBezTo>
                <a:cubicBezTo>
                  <a:pt x="1176" y="0"/>
                  <a:pt x="1176" y="0"/>
                  <a:pt x="1176" y="0"/>
                </a:cubicBezTo>
                <a:cubicBezTo>
                  <a:pt x="1191" y="0"/>
                  <a:pt x="1203" y="16"/>
                  <a:pt x="1203" y="37"/>
                </a:cubicBezTo>
                <a:lnTo>
                  <a:pt x="1203" y="77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sp>
        <p:nvSpPr>
          <p:cNvPr id="14" name="íṣlîḓé">
            <a:extLst>
              <a:ext uri="{FF2B5EF4-FFF2-40B4-BE49-F238E27FC236}">
                <a16:creationId xmlns:a16="http://schemas.microsoft.com/office/drawing/2014/main" id="{59AAAFB0-4238-4C72-9FDA-F167A9EE68C9}"/>
              </a:ext>
            </a:extLst>
          </p:cNvPr>
          <p:cNvSpPr/>
          <p:nvPr userDrawn="1"/>
        </p:nvSpPr>
        <p:spPr bwMode="auto">
          <a:xfrm>
            <a:off x="419224" y="5041796"/>
            <a:ext cx="5746526" cy="141364"/>
          </a:xfrm>
          <a:custGeom>
            <a:avLst/>
            <a:gdLst>
              <a:gd name="T0" fmla="*/ 10 w 1623"/>
              <a:gd name="T1" fmla="*/ 6 h 40"/>
              <a:gd name="T2" fmla="*/ 71 w 1623"/>
              <a:gd name="T3" fmla="*/ 40 h 40"/>
              <a:gd name="T4" fmla="*/ 1560 w 1623"/>
              <a:gd name="T5" fmla="*/ 40 h 40"/>
              <a:gd name="T6" fmla="*/ 1623 w 1623"/>
              <a:gd name="T7" fmla="*/ 13 h 40"/>
              <a:gd name="T8" fmla="*/ 1623 w 1623"/>
              <a:gd name="T9" fmla="*/ 0 h 40"/>
              <a:gd name="T10" fmla="*/ 10 w 1623"/>
              <a:gd name="T11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3" h="40">
                <a:moveTo>
                  <a:pt x="10" y="6"/>
                </a:moveTo>
                <a:cubicBezTo>
                  <a:pt x="10" y="6"/>
                  <a:pt x="0" y="24"/>
                  <a:pt x="71" y="40"/>
                </a:cubicBezTo>
                <a:cubicBezTo>
                  <a:pt x="1560" y="40"/>
                  <a:pt x="1560" y="40"/>
                  <a:pt x="1560" y="40"/>
                </a:cubicBezTo>
                <a:cubicBezTo>
                  <a:pt x="1560" y="40"/>
                  <a:pt x="1610" y="37"/>
                  <a:pt x="1623" y="13"/>
                </a:cubicBezTo>
                <a:cubicBezTo>
                  <a:pt x="1623" y="0"/>
                  <a:pt x="1623" y="0"/>
                  <a:pt x="1623" y="0"/>
                </a:cubicBezTo>
                <a:lnTo>
                  <a:pt x="10" y="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/>
          </a:p>
        </p:txBody>
      </p:sp>
      <p:sp>
        <p:nvSpPr>
          <p:cNvPr id="16" name="íŝ1íďê">
            <a:extLst>
              <a:ext uri="{FF2B5EF4-FFF2-40B4-BE49-F238E27FC236}">
                <a16:creationId xmlns:a16="http://schemas.microsoft.com/office/drawing/2014/main" id="{6A0343C7-A2D8-4B13-9438-E30F05BE03FE}"/>
              </a:ext>
            </a:extLst>
          </p:cNvPr>
          <p:cNvSpPr/>
          <p:nvPr userDrawn="1"/>
        </p:nvSpPr>
        <p:spPr bwMode="auto">
          <a:xfrm>
            <a:off x="451584" y="4927682"/>
            <a:ext cx="5724385" cy="177131"/>
          </a:xfrm>
          <a:custGeom>
            <a:avLst/>
            <a:gdLst>
              <a:gd name="T0" fmla="*/ 1 w 1617"/>
              <a:gd name="T1" fmla="*/ 0 h 50"/>
              <a:gd name="T2" fmla="*/ 1615 w 1617"/>
              <a:gd name="T3" fmla="*/ 0 h 50"/>
              <a:gd name="T4" fmla="*/ 1615 w 1617"/>
              <a:gd name="T5" fmla="*/ 41 h 50"/>
              <a:gd name="T6" fmla="*/ 1598 w 1617"/>
              <a:gd name="T7" fmla="*/ 46 h 50"/>
              <a:gd name="T8" fmla="*/ 17 w 1617"/>
              <a:gd name="T9" fmla="*/ 46 h 50"/>
              <a:gd name="T10" fmla="*/ 0 w 1617"/>
              <a:gd name="T11" fmla="*/ 40 h 50"/>
              <a:gd name="T12" fmla="*/ 1 w 1617"/>
              <a:gd name="T13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17" h="50">
                <a:moveTo>
                  <a:pt x="1" y="0"/>
                </a:moveTo>
                <a:cubicBezTo>
                  <a:pt x="1615" y="0"/>
                  <a:pt x="1615" y="0"/>
                  <a:pt x="1615" y="0"/>
                </a:cubicBezTo>
                <a:cubicBezTo>
                  <a:pt x="1615" y="41"/>
                  <a:pt x="1615" y="41"/>
                  <a:pt x="1615" y="41"/>
                </a:cubicBezTo>
                <a:cubicBezTo>
                  <a:pt x="1615" y="41"/>
                  <a:pt x="1617" y="47"/>
                  <a:pt x="159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2" y="50"/>
                  <a:pt x="0" y="4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 fontScale="40000" lnSpcReduction="20000"/>
          </a:bodyPr>
          <a:lstStyle/>
          <a:p>
            <a:pPr algn="ctr"/>
            <a:endParaRPr/>
          </a:p>
        </p:txBody>
      </p:sp>
      <p:sp>
        <p:nvSpPr>
          <p:cNvPr id="17" name="ïšlîḍê">
            <a:extLst>
              <a:ext uri="{FF2B5EF4-FFF2-40B4-BE49-F238E27FC236}">
                <a16:creationId xmlns:a16="http://schemas.microsoft.com/office/drawing/2014/main" id="{092590D1-F72A-4FA6-97E6-440120BE976F}"/>
              </a:ext>
            </a:extLst>
          </p:cNvPr>
          <p:cNvSpPr/>
          <p:nvPr userDrawn="1"/>
        </p:nvSpPr>
        <p:spPr bwMode="auto">
          <a:xfrm>
            <a:off x="5690563" y="5002622"/>
            <a:ext cx="212897" cy="20438"/>
          </a:xfrm>
          <a:custGeom>
            <a:avLst/>
            <a:gdLst>
              <a:gd name="T0" fmla="*/ 60 w 60"/>
              <a:gd name="T1" fmla="*/ 3 h 6"/>
              <a:gd name="T2" fmla="*/ 57 w 60"/>
              <a:gd name="T3" fmla="*/ 6 h 6"/>
              <a:gd name="T4" fmla="*/ 3 w 60"/>
              <a:gd name="T5" fmla="*/ 6 h 6"/>
              <a:gd name="T6" fmla="*/ 0 w 60"/>
              <a:gd name="T7" fmla="*/ 3 h 6"/>
              <a:gd name="T8" fmla="*/ 0 w 60"/>
              <a:gd name="T9" fmla="*/ 3 h 6"/>
              <a:gd name="T10" fmla="*/ 3 w 60"/>
              <a:gd name="T11" fmla="*/ 0 h 6"/>
              <a:gd name="T12" fmla="*/ 57 w 60"/>
              <a:gd name="T13" fmla="*/ 0 h 6"/>
              <a:gd name="T14" fmla="*/ 60 w 60"/>
              <a:gd name="T1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0" h="6">
                <a:moveTo>
                  <a:pt x="60" y="3"/>
                </a:moveTo>
                <a:cubicBezTo>
                  <a:pt x="60" y="5"/>
                  <a:pt x="59" y="6"/>
                  <a:pt x="57" y="6"/>
                </a:cubicBez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5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1" y="0"/>
                  <a:pt x="3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9" y="0"/>
                  <a:pt x="60" y="2"/>
                  <a:pt x="60" y="3"/>
                </a:cubicBezTo>
                <a:close/>
              </a:path>
            </a:pathLst>
          </a:custGeom>
          <a:solidFill>
            <a:srgbClr val="152C34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/>
          </a:p>
        </p:txBody>
      </p:sp>
      <p:sp>
        <p:nvSpPr>
          <p:cNvPr id="18" name="íŝľîḑê">
            <a:extLst>
              <a:ext uri="{FF2B5EF4-FFF2-40B4-BE49-F238E27FC236}">
                <a16:creationId xmlns:a16="http://schemas.microsoft.com/office/drawing/2014/main" id="{CDD6AD26-2A9A-4619-9C81-626A588D9422}"/>
              </a:ext>
            </a:extLst>
          </p:cNvPr>
          <p:cNvSpPr/>
          <p:nvPr userDrawn="1"/>
        </p:nvSpPr>
        <p:spPr>
          <a:xfrm>
            <a:off x="2981790" y="4886774"/>
            <a:ext cx="621394" cy="11584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/>
          <a:p>
            <a:pPr algn="ctr"/>
            <a:endParaRPr/>
          </a:p>
        </p:txBody>
      </p:sp>
      <p:sp>
        <p:nvSpPr>
          <p:cNvPr id="19" name="图片占位符 105">
            <a:extLst>
              <a:ext uri="{FF2B5EF4-FFF2-40B4-BE49-F238E27FC236}">
                <a16:creationId xmlns:a16="http://schemas.microsoft.com/office/drawing/2014/main" id="{B8688E32-70DD-42AF-A9F8-4A365322FD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50863" y="2306491"/>
            <a:ext cx="3932640" cy="2427031"/>
          </a:xfrm>
          <a:custGeom>
            <a:avLst/>
            <a:gdLst>
              <a:gd name="connsiteX0" fmla="*/ 0 w 3932640"/>
              <a:gd name="connsiteY0" fmla="*/ 0 h 2427031"/>
              <a:gd name="connsiteX1" fmla="*/ 3932640 w 3932640"/>
              <a:gd name="connsiteY1" fmla="*/ 0 h 2427031"/>
              <a:gd name="connsiteX2" fmla="*/ 3932640 w 3932640"/>
              <a:gd name="connsiteY2" fmla="*/ 2427031 h 2427031"/>
              <a:gd name="connsiteX3" fmla="*/ 0 w 3932640"/>
              <a:gd name="connsiteY3" fmla="*/ 2427031 h 242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2640" h="2427031">
                <a:moveTo>
                  <a:pt x="0" y="0"/>
                </a:moveTo>
                <a:lnTo>
                  <a:pt x="3932640" y="0"/>
                </a:lnTo>
                <a:lnTo>
                  <a:pt x="3932640" y="2427031"/>
                </a:lnTo>
                <a:lnTo>
                  <a:pt x="0" y="24270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0" name="图片 19">
            <a:hlinkClick r:id="rId2"/>
            <a:extLst>
              <a:ext uri="{FF2B5EF4-FFF2-40B4-BE49-F238E27FC236}">
                <a16:creationId xmlns:a16="http://schemas.microsoft.com/office/drawing/2014/main" id="{429AADAE-7EA4-4EC5-8457-EB7495D497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21" name="文本占位符 4">
            <a:extLst>
              <a:ext uri="{FF2B5EF4-FFF2-40B4-BE49-F238E27FC236}">
                <a16:creationId xmlns:a16="http://schemas.microsoft.com/office/drawing/2014/main" id="{30BA632E-3D8D-41F6-A245-498F441CA8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746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40EB-98F3-416F-9AE9-51DA90B1A932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8105D02-6EAD-4F63-BB0B-EE365AB9C1CF}"/>
              </a:ext>
            </a:extLst>
          </p:cNvPr>
          <p:cNvSpPr/>
          <p:nvPr userDrawn="1"/>
        </p:nvSpPr>
        <p:spPr>
          <a:xfrm>
            <a:off x="4561974" y="1996260"/>
            <a:ext cx="3068052" cy="3068052"/>
          </a:xfrm>
          <a:prstGeom prst="ellipse">
            <a:avLst/>
          </a:prstGeom>
          <a:solidFill>
            <a:schemeClr val="bg1"/>
          </a:solidFill>
          <a:ln w="152400">
            <a:solidFill>
              <a:schemeClr val="bg1">
                <a:lumMod val="85000"/>
              </a:schemeClr>
            </a:solidFill>
          </a:ln>
          <a:effectLst>
            <a:outerShdw blurRad="762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片占位符 110">
            <a:extLst>
              <a:ext uri="{FF2B5EF4-FFF2-40B4-BE49-F238E27FC236}">
                <a16:creationId xmlns:a16="http://schemas.microsoft.com/office/drawing/2014/main" id="{03AFE092-8E45-471E-8682-DB4398FB4B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974" y="1996260"/>
            <a:ext cx="3068052" cy="3068052"/>
          </a:xfrm>
          <a:custGeom>
            <a:avLst/>
            <a:gdLst>
              <a:gd name="connsiteX0" fmla="*/ 1534026 w 3068052"/>
              <a:gd name="connsiteY0" fmla="*/ 0 h 3068052"/>
              <a:gd name="connsiteX1" fmla="*/ 3068052 w 3068052"/>
              <a:gd name="connsiteY1" fmla="*/ 1534026 h 3068052"/>
              <a:gd name="connsiteX2" fmla="*/ 1534026 w 3068052"/>
              <a:gd name="connsiteY2" fmla="*/ 3068052 h 3068052"/>
              <a:gd name="connsiteX3" fmla="*/ 0 w 3068052"/>
              <a:gd name="connsiteY3" fmla="*/ 1534026 h 3068052"/>
              <a:gd name="connsiteX4" fmla="*/ 1534026 w 3068052"/>
              <a:gd name="connsiteY4" fmla="*/ 0 h 306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8052" h="3068052">
                <a:moveTo>
                  <a:pt x="1534026" y="0"/>
                </a:moveTo>
                <a:cubicBezTo>
                  <a:pt x="2381245" y="0"/>
                  <a:pt x="3068052" y="686807"/>
                  <a:pt x="3068052" y="1534026"/>
                </a:cubicBezTo>
                <a:cubicBezTo>
                  <a:pt x="3068052" y="2381245"/>
                  <a:pt x="2381245" y="3068052"/>
                  <a:pt x="1534026" y="3068052"/>
                </a:cubicBezTo>
                <a:cubicBezTo>
                  <a:pt x="686807" y="3068052"/>
                  <a:pt x="0" y="2381245"/>
                  <a:pt x="0" y="1534026"/>
                </a:cubicBezTo>
                <a:cubicBezTo>
                  <a:pt x="0" y="686807"/>
                  <a:pt x="686807" y="0"/>
                  <a:pt x="1534026" y="0"/>
                </a:cubicBezTo>
                <a:close/>
              </a:path>
            </a:pathLst>
          </a:custGeom>
          <a:noFill/>
          <a:ln w="152400">
            <a:solidFill>
              <a:schemeClr val="bg2">
                <a:lumMod val="90000"/>
              </a:schemeClr>
            </a:solidFill>
          </a:ln>
          <a:effectLst>
            <a:innerShdw blurRad="635000">
              <a:schemeClr val="bg1">
                <a:lumMod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6677CD02-1B51-4157-B5B9-3638D6C47E58}"/>
              </a:ext>
            </a:extLst>
          </p:cNvPr>
          <p:cNvSpPr/>
          <p:nvPr userDrawn="1"/>
        </p:nvSpPr>
        <p:spPr>
          <a:xfrm>
            <a:off x="4219074" y="1653360"/>
            <a:ext cx="3753853" cy="3753853"/>
          </a:xfrm>
          <a:prstGeom prst="arc">
            <a:avLst>
              <a:gd name="adj1" fmla="val 16200000"/>
              <a:gd name="adj2" fmla="val 19455614"/>
            </a:avLst>
          </a:prstGeom>
          <a:ln w="50800" cap="rnd">
            <a:gradFill flip="none" rotWithShape="1"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40F6E01B-FCE4-4511-B8A4-C572FF0A5054}"/>
              </a:ext>
            </a:extLst>
          </p:cNvPr>
          <p:cNvSpPr/>
          <p:nvPr userDrawn="1"/>
        </p:nvSpPr>
        <p:spPr>
          <a:xfrm>
            <a:off x="3799973" y="1234259"/>
            <a:ext cx="4592054" cy="4592054"/>
          </a:xfrm>
          <a:prstGeom prst="arc">
            <a:avLst>
              <a:gd name="adj1" fmla="val 21326323"/>
              <a:gd name="adj2" fmla="val 4417834"/>
            </a:avLst>
          </a:prstGeom>
          <a:ln w="50800" cap="rnd">
            <a:gradFill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弧形 17">
            <a:extLst>
              <a:ext uri="{FF2B5EF4-FFF2-40B4-BE49-F238E27FC236}">
                <a16:creationId xmlns:a16="http://schemas.microsoft.com/office/drawing/2014/main" id="{DDD72321-0CB5-4A35-A88C-CA07BFD7D413}"/>
              </a:ext>
            </a:extLst>
          </p:cNvPr>
          <p:cNvSpPr/>
          <p:nvPr userDrawn="1"/>
        </p:nvSpPr>
        <p:spPr>
          <a:xfrm>
            <a:off x="4390524" y="1824810"/>
            <a:ext cx="3410952" cy="3410952"/>
          </a:xfrm>
          <a:prstGeom prst="arc">
            <a:avLst>
              <a:gd name="adj1" fmla="val 20453589"/>
              <a:gd name="adj2" fmla="val 1326856"/>
            </a:avLst>
          </a:prstGeom>
          <a:ln w="50800" cap="rnd">
            <a:gradFill flip="none" rotWithShape="1"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18">
            <a:extLst>
              <a:ext uri="{FF2B5EF4-FFF2-40B4-BE49-F238E27FC236}">
                <a16:creationId xmlns:a16="http://schemas.microsoft.com/office/drawing/2014/main" id="{76552F62-19FB-454E-BB18-D579023346C1}"/>
              </a:ext>
            </a:extLst>
          </p:cNvPr>
          <p:cNvSpPr/>
          <p:nvPr userDrawn="1"/>
        </p:nvSpPr>
        <p:spPr>
          <a:xfrm>
            <a:off x="4304799" y="1739085"/>
            <a:ext cx="3582403" cy="3582403"/>
          </a:xfrm>
          <a:prstGeom prst="arc">
            <a:avLst>
              <a:gd name="adj1" fmla="val 2732978"/>
              <a:gd name="adj2" fmla="val 12989223"/>
            </a:avLst>
          </a:prstGeom>
          <a:ln w="50800" cap="rnd"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弧形 19">
            <a:extLst>
              <a:ext uri="{FF2B5EF4-FFF2-40B4-BE49-F238E27FC236}">
                <a16:creationId xmlns:a16="http://schemas.microsoft.com/office/drawing/2014/main" id="{A35CC331-9FBF-4035-923C-C7C4010BCF7A}"/>
              </a:ext>
            </a:extLst>
          </p:cNvPr>
          <p:cNvSpPr/>
          <p:nvPr userDrawn="1"/>
        </p:nvSpPr>
        <p:spPr>
          <a:xfrm>
            <a:off x="4095750" y="1530036"/>
            <a:ext cx="4000500" cy="4000500"/>
          </a:xfrm>
          <a:prstGeom prst="arc">
            <a:avLst>
              <a:gd name="adj1" fmla="val 7042663"/>
              <a:gd name="adj2" fmla="val 10787442"/>
            </a:avLst>
          </a:prstGeom>
          <a:ln w="50800" cap="rnd">
            <a:gradFill flip="none" rotWithShape="1">
              <a:gsLst>
                <a:gs pos="0">
                  <a:schemeClr val="tx2">
                    <a:lumMod val="20000"/>
                    <a:lumOff val="80000"/>
                    <a:alpha val="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hlinkClick r:id="rId2"/>
            <a:extLst>
              <a:ext uri="{FF2B5EF4-FFF2-40B4-BE49-F238E27FC236}">
                <a16:creationId xmlns:a16="http://schemas.microsoft.com/office/drawing/2014/main" id="{F2BA606C-D3E6-45E4-A9E8-B62116B304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22" name="文本占位符 4">
            <a:extLst>
              <a:ext uri="{FF2B5EF4-FFF2-40B4-BE49-F238E27FC236}">
                <a16:creationId xmlns:a16="http://schemas.microsoft.com/office/drawing/2014/main" id="{CFD3366E-FCBE-417C-842D-ED6D504241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215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1B0B-BEEF-4D7E-A1BC-4393EF3958AC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09">
            <a:extLst>
              <a:ext uri="{FF2B5EF4-FFF2-40B4-BE49-F238E27FC236}">
                <a16:creationId xmlns:a16="http://schemas.microsoft.com/office/drawing/2014/main" id="{CFF3BDF9-EF0C-48BA-86E3-2E3860354E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2" y="1403162"/>
            <a:ext cx="3002637" cy="1511374"/>
          </a:xfrm>
          <a:custGeom>
            <a:avLst/>
            <a:gdLst>
              <a:gd name="connsiteX0" fmla="*/ 0 w 3002637"/>
              <a:gd name="connsiteY0" fmla="*/ 0 h 1511374"/>
              <a:gd name="connsiteX1" fmla="*/ 3002637 w 3002637"/>
              <a:gd name="connsiteY1" fmla="*/ 0 h 1511374"/>
              <a:gd name="connsiteX2" fmla="*/ 3002637 w 3002637"/>
              <a:gd name="connsiteY2" fmla="*/ 1511374 h 1511374"/>
              <a:gd name="connsiteX3" fmla="*/ 0 w 3002637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37" h="1511374">
                <a:moveTo>
                  <a:pt x="0" y="0"/>
                </a:moveTo>
                <a:lnTo>
                  <a:pt x="3002637" y="0"/>
                </a:lnTo>
                <a:lnTo>
                  <a:pt x="3002637" y="1511374"/>
                </a:lnTo>
                <a:lnTo>
                  <a:pt x="0" y="15113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08">
            <a:extLst>
              <a:ext uri="{FF2B5EF4-FFF2-40B4-BE49-F238E27FC236}">
                <a16:creationId xmlns:a16="http://schemas.microsoft.com/office/drawing/2014/main" id="{6ED62E90-54FE-4F93-8E85-FFCEEBC92A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94666" y="1403162"/>
            <a:ext cx="3002637" cy="1511374"/>
          </a:xfrm>
          <a:custGeom>
            <a:avLst/>
            <a:gdLst>
              <a:gd name="connsiteX0" fmla="*/ 0 w 3002637"/>
              <a:gd name="connsiteY0" fmla="*/ 0 h 1511374"/>
              <a:gd name="connsiteX1" fmla="*/ 3002637 w 3002637"/>
              <a:gd name="connsiteY1" fmla="*/ 0 h 1511374"/>
              <a:gd name="connsiteX2" fmla="*/ 3002637 w 3002637"/>
              <a:gd name="connsiteY2" fmla="*/ 1511374 h 1511374"/>
              <a:gd name="connsiteX3" fmla="*/ 0 w 3002637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37" h="1511374">
                <a:moveTo>
                  <a:pt x="0" y="0"/>
                </a:moveTo>
                <a:lnTo>
                  <a:pt x="3002637" y="0"/>
                </a:lnTo>
                <a:lnTo>
                  <a:pt x="3002637" y="1511374"/>
                </a:lnTo>
                <a:lnTo>
                  <a:pt x="0" y="15113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07">
            <a:extLst>
              <a:ext uri="{FF2B5EF4-FFF2-40B4-BE49-F238E27FC236}">
                <a16:creationId xmlns:a16="http://schemas.microsoft.com/office/drawing/2014/main" id="{D1E15501-161C-4ADE-A16F-E6FE3F2B2D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16261" y="1403162"/>
            <a:ext cx="3002637" cy="1511374"/>
          </a:xfrm>
          <a:custGeom>
            <a:avLst/>
            <a:gdLst>
              <a:gd name="connsiteX0" fmla="*/ 0 w 3002637"/>
              <a:gd name="connsiteY0" fmla="*/ 0 h 1511374"/>
              <a:gd name="connsiteX1" fmla="*/ 3002637 w 3002637"/>
              <a:gd name="connsiteY1" fmla="*/ 0 h 1511374"/>
              <a:gd name="connsiteX2" fmla="*/ 3002637 w 3002637"/>
              <a:gd name="connsiteY2" fmla="*/ 1511374 h 1511374"/>
              <a:gd name="connsiteX3" fmla="*/ 0 w 3002637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2637" h="1511374">
                <a:moveTo>
                  <a:pt x="0" y="0"/>
                </a:moveTo>
                <a:lnTo>
                  <a:pt x="3002637" y="0"/>
                </a:lnTo>
                <a:lnTo>
                  <a:pt x="3002637" y="1511374"/>
                </a:lnTo>
                <a:lnTo>
                  <a:pt x="0" y="15113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7" name="图片 16">
            <a:hlinkClick r:id="rId2"/>
            <a:extLst>
              <a:ext uri="{FF2B5EF4-FFF2-40B4-BE49-F238E27FC236}">
                <a16:creationId xmlns:a16="http://schemas.microsoft.com/office/drawing/2014/main" id="{CF6CA59D-04BD-467E-B889-BB6C577D9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18" name="文本占位符 4">
            <a:extLst>
              <a:ext uri="{FF2B5EF4-FFF2-40B4-BE49-F238E27FC236}">
                <a16:creationId xmlns:a16="http://schemas.microsoft.com/office/drawing/2014/main" id="{75B2CC27-620C-4B8B-A2B5-F1758E7558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329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31AA-A0F4-4FDA-99CF-B8409CCC3D32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04">
            <a:extLst>
              <a:ext uri="{FF2B5EF4-FFF2-40B4-BE49-F238E27FC236}">
                <a16:creationId xmlns:a16="http://schemas.microsoft.com/office/drawing/2014/main" id="{71ADF53C-4FDE-4940-A80C-86B7750314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400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03">
            <a:extLst>
              <a:ext uri="{FF2B5EF4-FFF2-40B4-BE49-F238E27FC236}">
                <a16:creationId xmlns:a16="http://schemas.microsoft.com/office/drawing/2014/main" id="{5538624B-F907-4B2D-A9D3-4D4CA92431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97397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02">
            <a:extLst>
              <a:ext uri="{FF2B5EF4-FFF2-40B4-BE49-F238E27FC236}">
                <a16:creationId xmlns:a16="http://schemas.microsoft.com/office/drawing/2014/main" id="{C089DFD5-3E17-488F-AE67-B17A7CE50EF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34402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7" name="图片 16">
            <a:hlinkClick r:id="rId2"/>
            <a:extLst>
              <a:ext uri="{FF2B5EF4-FFF2-40B4-BE49-F238E27FC236}">
                <a16:creationId xmlns:a16="http://schemas.microsoft.com/office/drawing/2014/main" id="{AE828E01-2FB8-4803-8912-6E773665B9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18" name="文本占位符 4">
            <a:extLst>
              <a:ext uri="{FF2B5EF4-FFF2-40B4-BE49-F238E27FC236}">
                <a16:creationId xmlns:a16="http://schemas.microsoft.com/office/drawing/2014/main" id="{B57C4644-876A-495C-9FE2-CE99131394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27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EDA16-029C-4186-A223-728DCBE4FEAA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12">
            <a:extLst>
              <a:ext uri="{FF2B5EF4-FFF2-40B4-BE49-F238E27FC236}">
                <a16:creationId xmlns:a16="http://schemas.microsoft.com/office/drawing/2014/main" id="{B1C92174-B6F2-41B8-93E5-D2DC2722A1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" y="2012174"/>
            <a:ext cx="2037186" cy="2032744"/>
          </a:xfrm>
          <a:custGeom>
            <a:avLst/>
            <a:gdLst>
              <a:gd name="connsiteX0" fmla="*/ 122635 w 2037186"/>
              <a:gd name="connsiteY0" fmla="*/ 0 h 2032744"/>
              <a:gd name="connsiteX1" fmla="*/ 1914551 w 2037186"/>
              <a:gd name="connsiteY1" fmla="*/ 0 h 2032744"/>
              <a:gd name="connsiteX2" fmla="*/ 2037186 w 2037186"/>
              <a:gd name="connsiteY2" fmla="*/ 122635 h 2032744"/>
              <a:gd name="connsiteX3" fmla="*/ 2037186 w 2037186"/>
              <a:gd name="connsiteY3" fmla="*/ 1910109 h 2032744"/>
              <a:gd name="connsiteX4" fmla="*/ 1914551 w 2037186"/>
              <a:gd name="connsiteY4" fmla="*/ 2032744 h 2032744"/>
              <a:gd name="connsiteX5" fmla="*/ 122635 w 2037186"/>
              <a:gd name="connsiteY5" fmla="*/ 2032744 h 2032744"/>
              <a:gd name="connsiteX6" fmla="*/ 0 w 2037186"/>
              <a:gd name="connsiteY6" fmla="*/ 1910109 h 2032744"/>
              <a:gd name="connsiteX7" fmla="*/ 0 w 2037186"/>
              <a:gd name="connsiteY7" fmla="*/ 122635 h 2032744"/>
              <a:gd name="connsiteX8" fmla="*/ 12263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2635" y="0"/>
                </a:moveTo>
                <a:lnTo>
                  <a:pt x="1914551" y="0"/>
                </a:lnTo>
                <a:cubicBezTo>
                  <a:pt x="1982280" y="0"/>
                  <a:pt x="2037186" y="54906"/>
                  <a:pt x="2037186" y="122635"/>
                </a:cubicBezTo>
                <a:lnTo>
                  <a:pt x="2037186" y="1910109"/>
                </a:lnTo>
                <a:cubicBezTo>
                  <a:pt x="2037186" y="1977838"/>
                  <a:pt x="1982280" y="2032744"/>
                  <a:pt x="1914551" y="2032744"/>
                </a:cubicBezTo>
                <a:lnTo>
                  <a:pt x="122635" y="2032744"/>
                </a:lnTo>
                <a:cubicBezTo>
                  <a:pt x="54906" y="2032744"/>
                  <a:pt x="0" y="1977838"/>
                  <a:pt x="0" y="1910109"/>
                </a:cubicBezTo>
                <a:lnTo>
                  <a:pt x="0" y="122635"/>
                </a:lnTo>
                <a:cubicBezTo>
                  <a:pt x="0" y="54906"/>
                  <a:pt x="54906" y="0"/>
                  <a:pt x="122635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11">
            <a:extLst>
              <a:ext uri="{FF2B5EF4-FFF2-40B4-BE49-F238E27FC236}">
                <a16:creationId xmlns:a16="http://schemas.microsoft.com/office/drawing/2014/main" id="{5E2080B6-64D8-4005-ABD8-7D46C7E35C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9167" y="2012174"/>
            <a:ext cx="2037186" cy="2032744"/>
          </a:xfrm>
          <a:custGeom>
            <a:avLst/>
            <a:gdLst>
              <a:gd name="connsiteX0" fmla="*/ 121965 w 2037186"/>
              <a:gd name="connsiteY0" fmla="*/ 0 h 2032744"/>
              <a:gd name="connsiteX1" fmla="*/ 1915221 w 2037186"/>
              <a:gd name="connsiteY1" fmla="*/ 0 h 2032744"/>
              <a:gd name="connsiteX2" fmla="*/ 2037186 w 2037186"/>
              <a:gd name="connsiteY2" fmla="*/ 121965 h 2032744"/>
              <a:gd name="connsiteX3" fmla="*/ 2037186 w 2037186"/>
              <a:gd name="connsiteY3" fmla="*/ 1910779 h 2032744"/>
              <a:gd name="connsiteX4" fmla="*/ 1915221 w 2037186"/>
              <a:gd name="connsiteY4" fmla="*/ 2032744 h 2032744"/>
              <a:gd name="connsiteX5" fmla="*/ 121965 w 2037186"/>
              <a:gd name="connsiteY5" fmla="*/ 2032744 h 2032744"/>
              <a:gd name="connsiteX6" fmla="*/ 0 w 2037186"/>
              <a:gd name="connsiteY6" fmla="*/ 1910779 h 2032744"/>
              <a:gd name="connsiteX7" fmla="*/ 0 w 2037186"/>
              <a:gd name="connsiteY7" fmla="*/ 121965 h 2032744"/>
              <a:gd name="connsiteX8" fmla="*/ 12196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1965" y="0"/>
                </a:moveTo>
                <a:lnTo>
                  <a:pt x="1915221" y="0"/>
                </a:lnTo>
                <a:cubicBezTo>
                  <a:pt x="1982580" y="0"/>
                  <a:pt x="2037186" y="54606"/>
                  <a:pt x="2037186" y="121965"/>
                </a:cubicBezTo>
                <a:lnTo>
                  <a:pt x="2037186" y="1910779"/>
                </a:lnTo>
                <a:cubicBezTo>
                  <a:pt x="2037186" y="1978138"/>
                  <a:pt x="1982580" y="2032744"/>
                  <a:pt x="1915221" y="2032744"/>
                </a:cubicBezTo>
                <a:lnTo>
                  <a:pt x="121965" y="2032744"/>
                </a:lnTo>
                <a:cubicBezTo>
                  <a:pt x="54606" y="2032744"/>
                  <a:pt x="0" y="1978138"/>
                  <a:pt x="0" y="1910779"/>
                </a:cubicBezTo>
                <a:lnTo>
                  <a:pt x="0" y="121965"/>
                </a:lnTo>
                <a:cubicBezTo>
                  <a:pt x="0" y="54606"/>
                  <a:pt x="54606" y="0"/>
                  <a:pt x="121965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10">
            <a:extLst>
              <a:ext uri="{FF2B5EF4-FFF2-40B4-BE49-F238E27FC236}">
                <a16:creationId xmlns:a16="http://schemas.microsoft.com/office/drawing/2014/main" id="{6AD2E5BF-8252-412F-B203-6F06AF4093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45234" y="2012174"/>
            <a:ext cx="2037186" cy="2032744"/>
          </a:xfrm>
          <a:custGeom>
            <a:avLst/>
            <a:gdLst>
              <a:gd name="connsiteX0" fmla="*/ 121965 w 2037186"/>
              <a:gd name="connsiteY0" fmla="*/ 0 h 2032744"/>
              <a:gd name="connsiteX1" fmla="*/ 1915221 w 2037186"/>
              <a:gd name="connsiteY1" fmla="*/ 0 h 2032744"/>
              <a:gd name="connsiteX2" fmla="*/ 2037186 w 2037186"/>
              <a:gd name="connsiteY2" fmla="*/ 121965 h 2032744"/>
              <a:gd name="connsiteX3" fmla="*/ 2037186 w 2037186"/>
              <a:gd name="connsiteY3" fmla="*/ 1910779 h 2032744"/>
              <a:gd name="connsiteX4" fmla="*/ 1915221 w 2037186"/>
              <a:gd name="connsiteY4" fmla="*/ 2032744 h 2032744"/>
              <a:gd name="connsiteX5" fmla="*/ 121965 w 2037186"/>
              <a:gd name="connsiteY5" fmla="*/ 2032744 h 2032744"/>
              <a:gd name="connsiteX6" fmla="*/ 0 w 2037186"/>
              <a:gd name="connsiteY6" fmla="*/ 1910779 h 2032744"/>
              <a:gd name="connsiteX7" fmla="*/ 0 w 2037186"/>
              <a:gd name="connsiteY7" fmla="*/ 121965 h 2032744"/>
              <a:gd name="connsiteX8" fmla="*/ 12196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1965" y="0"/>
                </a:moveTo>
                <a:lnTo>
                  <a:pt x="1915221" y="0"/>
                </a:lnTo>
                <a:cubicBezTo>
                  <a:pt x="1982580" y="0"/>
                  <a:pt x="2037186" y="54606"/>
                  <a:pt x="2037186" y="121965"/>
                </a:cubicBezTo>
                <a:lnTo>
                  <a:pt x="2037186" y="1910779"/>
                </a:lnTo>
                <a:cubicBezTo>
                  <a:pt x="2037186" y="1978138"/>
                  <a:pt x="1982580" y="2032744"/>
                  <a:pt x="1915221" y="2032744"/>
                </a:cubicBezTo>
                <a:lnTo>
                  <a:pt x="121965" y="2032744"/>
                </a:lnTo>
                <a:cubicBezTo>
                  <a:pt x="54606" y="2032744"/>
                  <a:pt x="0" y="1978138"/>
                  <a:pt x="0" y="1910779"/>
                </a:cubicBezTo>
                <a:lnTo>
                  <a:pt x="0" y="121965"/>
                </a:lnTo>
                <a:cubicBezTo>
                  <a:pt x="0" y="54606"/>
                  <a:pt x="54606" y="0"/>
                  <a:pt x="121965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09">
            <a:extLst>
              <a:ext uri="{FF2B5EF4-FFF2-40B4-BE49-F238E27FC236}">
                <a16:creationId xmlns:a16="http://schemas.microsoft.com/office/drawing/2014/main" id="{7FA12935-62FC-49A6-B2C2-2F7AC25428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81507" y="2012174"/>
            <a:ext cx="2037186" cy="2032744"/>
          </a:xfrm>
          <a:custGeom>
            <a:avLst/>
            <a:gdLst>
              <a:gd name="connsiteX0" fmla="*/ 121965 w 2037186"/>
              <a:gd name="connsiteY0" fmla="*/ 0 h 2032744"/>
              <a:gd name="connsiteX1" fmla="*/ 1915221 w 2037186"/>
              <a:gd name="connsiteY1" fmla="*/ 0 h 2032744"/>
              <a:gd name="connsiteX2" fmla="*/ 2037186 w 2037186"/>
              <a:gd name="connsiteY2" fmla="*/ 121965 h 2032744"/>
              <a:gd name="connsiteX3" fmla="*/ 2037186 w 2037186"/>
              <a:gd name="connsiteY3" fmla="*/ 1910779 h 2032744"/>
              <a:gd name="connsiteX4" fmla="*/ 1915221 w 2037186"/>
              <a:gd name="connsiteY4" fmla="*/ 2032744 h 2032744"/>
              <a:gd name="connsiteX5" fmla="*/ 121965 w 2037186"/>
              <a:gd name="connsiteY5" fmla="*/ 2032744 h 2032744"/>
              <a:gd name="connsiteX6" fmla="*/ 0 w 2037186"/>
              <a:gd name="connsiteY6" fmla="*/ 1910779 h 2032744"/>
              <a:gd name="connsiteX7" fmla="*/ 0 w 2037186"/>
              <a:gd name="connsiteY7" fmla="*/ 121965 h 2032744"/>
              <a:gd name="connsiteX8" fmla="*/ 121965 w 2037186"/>
              <a:gd name="connsiteY8" fmla="*/ 0 h 203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186" h="2032744">
                <a:moveTo>
                  <a:pt x="121965" y="0"/>
                </a:moveTo>
                <a:lnTo>
                  <a:pt x="1915221" y="0"/>
                </a:lnTo>
                <a:cubicBezTo>
                  <a:pt x="1982580" y="0"/>
                  <a:pt x="2037186" y="54606"/>
                  <a:pt x="2037186" y="121965"/>
                </a:cubicBezTo>
                <a:lnTo>
                  <a:pt x="2037186" y="1910779"/>
                </a:lnTo>
                <a:cubicBezTo>
                  <a:pt x="2037186" y="1978138"/>
                  <a:pt x="1982580" y="2032744"/>
                  <a:pt x="1915221" y="2032744"/>
                </a:cubicBezTo>
                <a:lnTo>
                  <a:pt x="121965" y="2032744"/>
                </a:lnTo>
                <a:cubicBezTo>
                  <a:pt x="54606" y="2032744"/>
                  <a:pt x="0" y="1978138"/>
                  <a:pt x="0" y="1910779"/>
                </a:cubicBezTo>
                <a:lnTo>
                  <a:pt x="0" y="121965"/>
                </a:lnTo>
                <a:cubicBezTo>
                  <a:pt x="0" y="54606"/>
                  <a:pt x="54606" y="0"/>
                  <a:pt x="121965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8" name="图片 17">
            <a:hlinkClick r:id="rId2"/>
            <a:extLst>
              <a:ext uri="{FF2B5EF4-FFF2-40B4-BE49-F238E27FC236}">
                <a16:creationId xmlns:a16="http://schemas.microsoft.com/office/drawing/2014/main" id="{23413257-3C45-4E75-AD12-300EF1535D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19" name="文本占位符 4">
            <a:extLst>
              <a:ext uri="{FF2B5EF4-FFF2-40B4-BE49-F238E27FC236}">
                <a16:creationId xmlns:a16="http://schemas.microsoft.com/office/drawing/2014/main" id="{FAA8FA9B-BB7D-457C-BB48-C6C2001909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3257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B2D8F-EE58-474B-AC6D-D9D0DEAF6A20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1AA08AD-056B-4D2A-96EC-3C09BDFA8E02}"/>
              </a:ext>
            </a:extLst>
          </p:cNvPr>
          <p:cNvCxnSpPr/>
          <p:nvPr userDrawn="1"/>
        </p:nvCxnSpPr>
        <p:spPr>
          <a:xfrm>
            <a:off x="2482290" y="3081273"/>
            <a:ext cx="1042655" cy="1007384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5D0C94A-F6BB-43C6-BAFE-6C8F67AC14E9}"/>
              </a:ext>
            </a:extLst>
          </p:cNvPr>
          <p:cNvCxnSpPr/>
          <p:nvPr userDrawn="1"/>
        </p:nvCxnSpPr>
        <p:spPr>
          <a:xfrm flipV="1">
            <a:off x="4543179" y="3081273"/>
            <a:ext cx="1049504" cy="1007384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1792216-39AD-4095-84A2-C2C5F1426E6D}"/>
              </a:ext>
            </a:extLst>
          </p:cNvPr>
          <p:cNvCxnSpPr/>
          <p:nvPr userDrawn="1"/>
        </p:nvCxnSpPr>
        <p:spPr>
          <a:xfrm>
            <a:off x="6610917" y="3081273"/>
            <a:ext cx="1046079" cy="1007384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E743CEA-FF1F-4188-9801-E43B3AAF468C}"/>
              </a:ext>
            </a:extLst>
          </p:cNvPr>
          <p:cNvCxnSpPr/>
          <p:nvPr userDrawn="1"/>
        </p:nvCxnSpPr>
        <p:spPr>
          <a:xfrm flipV="1">
            <a:off x="8675230" y="3082953"/>
            <a:ext cx="1046080" cy="1005704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图片占位符 117">
            <a:extLst>
              <a:ext uri="{FF2B5EF4-FFF2-40B4-BE49-F238E27FC236}">
                <a16:creationId xmlns:a16="http://schemas.microsoft.com/office/drawing/2014/main" id="{D92FDFFF-B326-4EF4-BAEB-669A90A938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3173" y="185215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18">
            <a:extLst>
              <a:ext uri="{FF2B5EF4-FFF2-40B4-BE49-F238E27FC236}">
                <a16:creationId xmlns:a16="http://schemas.microsoft.com/office/drawing/2014/main" id="{4CB21073-0294-48AA-993B-E87A1A7CF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81800" y="185215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19">
            <a:extLst>
              <a:ext uri="{FF2B5EF4-FFF2-40B4-BE49-F238E27FC236}">
                <a16:creationId xmlns:a16="http://schemas.microsoft.com/office/drawing/2014/main" id="{1B04251C-6649-4129-834B-DA65E84C12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10427" y="1853836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120">
            <a:extLst>
              <a:ext uri="{FF2B5EF4-FFF2-40B4-BE49-F238E27FC236}">
                <a16:creationId xmlns:a16="http://schemas.microsoft.com/office/drawing/2014/main" id="{E38A8C5B-2140-4E1F-9522-567DDDE8B1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46113" y="3877774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121">
            <a:extLst>
              <a:ext uri="{FF2B5EF4-FFF2-40B4-BE49-F238E27FC236}">
                <a16:creationId xmlns:a16="http://schemas.microsoft.com/office/drawing/2014/main" id="{568590D6-3B4F-4C53-9BE2-B3BB47FEA9C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14062" y="3877774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3" name="图片 22">
            <a:hlinkClick r:id="rId2"/>
            <a:extLst>
              <a:ext uri="{FF2B5EF4-FFF2-40B4-BE49-F238E27FC236}">
                <a16:creationId xmlns:a16="http://schemas.microsoft.com/office/drawing/2014/main" id="{75ADA048-7C20-41A7-81DC-C631299A7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24" name="文本占位符 4">
            <a:extLst>
              <a:ext uri="{FF2B5EF4-FFF2-40B4-BE49-F238E27FC236}">
                <a16:creationId xmlns:a16="http://schemas.microsoft.com/office/drawing/2014/main" id="{271674F8-6EEA-4F42-842B-74B8E09075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36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181D-748D-4EA9-9BF3-CF7CF9F530AD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图片占位符 24">
            <a:extLst>
              <a:ext uri="{FF2B5EF4-FFF2-40B4-BE49-F238E27FC236}">
                <a16:creationId xmlns:a16="http://schemas.microsoft.com/office/drawing/2014/main" id="{EB09AC89-892B-46B8-818C-00E6A7CD24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6456" y="1397795"/>
            <a:ext cx="3200401" cy="4629149"/>
          </a:xfrm>
          <a:custGeom>
            <a:avLst/>
            <a:gdLst>
              <a:gd name="connsiteX0" fmla="*/ 0 w 3200401"/>
              <a:gd name="connsiteY0" fmla="*/ 0 h 4629149"/>
              <a:gd name="connsiteX1" fmla="*/ 3200401 w 3200401"/>
              <a:gd name="connsiteY1" fmla="*/ 0 h 4629149"/>
              <a:gd name="connsiteX2" fmla="*/ 3200401 w 3200401"/>
              <a:gd name="connsiteY2" fmla="*/ 4629149 h 4629149"/>
              <a:gd name="connsiteX3" fmla="*/ 0 w 3200401"/>
              <a:gd name="connsiteY3" fmla="*/ 4629149 h 462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1" h="4629149">
                <a:moveTo>
                  <a:pt x="0" y="0"/>
                </a:moveTo>
                <a:lnTo>
                  <a:pt x="3200401" y="0"/>
                </a:lnTo>
                <a:lnTo>
                  <a:pt x="3200401" y="4629149"/>
                </a:lnTo>
                <a:lnTo>
                  <a:pt x="0" y="4629149"/>
                </a:lnTo>
                <a:close/>
              </a:path>
            </a:pathLst>
          </a:custGeom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2" name="图片 11">
            <a:hlinkClick r:id="rId2"/>
            <a:extLst>
              <a:ext uri="{FF2B5EF4-FFF2-40B4-BE49-F238E27FC236}">
                <a16:creationId xmlns:a16="http://schemas.microsoft.com/office/drawing/2014/main" id="{E040E3E6-A9BE-421C-9B6D-D45485151E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13" name="文本占位符 4">
            <a:extLst>
              <a:ext uri="{FF2B5EF4-FFF2-40B4-BE49-F238E27FC236}">
                <a16:creationId xmlns:a16="http://schemas.microsoft.com/office/drawing/2014/main" id="{CDB5F08E-C6D0-4D4C-9C80-35463DB5EE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2239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41897-A13C-4E4A-AB77-DBA8B05D40A4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71E2C267-804B-4607-8AFB-C0F7AC38713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FFAD4968-B601-4557-8034-BDEAC57AC9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766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>
            <a:extLst>
              <a:ext uri="{FF2B5EF4-FFF2-40B4-BE49-F238E27FC236}">
                <a16:creationId xmlns:a16="http://schemas.microsoft.com/office/drawing/2014/main" id="{C0BD549A-6219-4909-93B3-E3AC292D00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90732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241AE7C1-55CA-4B5D-A38F-B1701949C77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3699" y="9135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5B3C15B6-2B4C-4D3C-95ED-F64A9DC74F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3974AABA-7E88-49A7-B2DD-BB6BE81F66E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97766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E97B6375-1920-4781-BB42-08F12893BD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90732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F2F2F792-84E2-43CB-9ACF-A924748AA5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83699" y="3783782"/>
            <a:ext cx="1498600" cy="1498600"/>
          </a:xfrm>
          <a:custGeom>
            <a:avLst/>
            <a:gdLst>
              <a:gd name="connsiteX0" fmla="*/ 749300 w 1498600"/>
              <a:gd name="connsiteY0" fmla="*/ 0 h 1498600"/>
              <a:gd name="connsiteX1" fmla="*/ 1498600 w 1498600"/>
              <a:gd name="connsiteY1" fmla="*/ 749300 h 1498600"/>
              <a:gd name="connsiteX2" fmla="*/ 749300 w 1498600"/>
              <a:gd name="connsiteY2" fmla="*/ 1498600 h 1498600"/>
              <a:gd name="connsiteX3" fmla="*/ 0 w 1498600"/>
              <a:gd name="connsiteY3" fmla="*/ 749300 h 1498600"/>
              <a:gd name="connsiteX4" fmla="*/ 749300 w 1498600"/>
              <a:gd name="connsiteY4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0" h="1498600">
                <a:moveTo>
                  <a:pt x="749300" y="0"/>
                </a:moveTo>
                <a:cubicBezTo>
                  <a:pt x="1163127" y="0"/>
                  <a:pt x="1498600" y="335473"/>
                  <a:pt x="1498600" y="749300"/>
                </a:cubicBezTo>
                <a:cubicBezTo>
                  <a:pt x="1498600" y="1163127"/>
                  <a:pt x="1163127" y="1498600"/>
                  <a:pt x="749300" y="1498600"/>
                </a:cubicBezTo>
                <a:cubicBezTo>
                  <a:pt x="335473" y="1498600"/>
                  <a:pt x="0" y="1163127"/>
                  <a:pt x="0" y="749300"/>
                </a:cubicBezTo>
                <a:cubicBezTo>
                  <a:pt x="0" y="335473"/>
                  <a:pt x="335473" y="0"/>
                  <a:pt x="749300" y="0"/>
                </a:cubicBezTo>
                <a:close/>
              </a:path>
            </a:pathLst>
          </a:custGeom>
          <a:ln>
            <a:gradFill flip="none" rotWithShape="1"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3" name="图片 22">
            <a:hlinkClick r:id="rId2"/>
            <a:extLst>
              <a:ext uri="{FF2B5EF4-FFF2-40B4-BE49-F238E27FC236}">
                <a16:creationId xmlns:a16="http://schemas.microsoft.com/office/drawing/2014/main" id="{0960A589-E263-4BCB-8456-51F1513C5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24" name="文本占位符 4">
            <a:extLst>
              <a:ext uri="{FF2B5EF4-FFF2-40B4-BE49-F238E27FC236}">
                <a16:creationId xmlns:a16="http://schemas.microsoft.com/office/drawing/2014/main" id="{B3FA6567-539A-4B2A-A831-19F0C2A788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3670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C0F0A0-DA3C-40F5-90FC-D69146CD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C77F81-9862-497F-AEC4-0C3A6BAA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3ADD-7C86-4526-AEBD-9E44F6E92F1C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9BE1FD-2B52-4E0C-A039-D77E80642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7685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77D712-C5A3-485B-BFD0-31B344388B46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AF9C62-BE90-4E9F-AF5C-4F16BD99B144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标注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3AF08A7-D3C8-4125-AFF5-217BCCBBC5AB}"/>
              </a:ext>
            </a:extLst>
          </p:cNvPr>
          <p:cNvSpPr/>
          <p:nvPr userDrawn="1"/>
        </p:nvSpPr>
        <p:spPr>
          <a:xfrm>
            <a:off x="2747638" y="568470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76EC69-4E7A-4E0B-9E6F-FF7E61084B8F}"/>
              </a:ext>
            </a:extLst>
          </p:cNvPr>
          <p:cNvSpPr/>
          <p:nvPr userDrawn="1"/>
        </p:nvSpPr>
        <p:spPr>
          <a:xfrm>
            <a:off x="4456347" y="568470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Arial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（可商用字体）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中文 微软雅黑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可商用字体）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1.5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pexels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（可商用素材）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OfficePLUS.cn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38A77B-4B17-4E20-A48F-F3CD4610F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录页">
    <p:bg>
      <p:bgPr>
        <a:pattFill prst="wdUpDiag">
          <a:fgClr>
            <a:srgbClr val="F7F7F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105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C21D3DA-C251-407B-BD08-6EC857208D95}"/>
              </a:ext>
            </a:extLst>
          </p:cNvPr>
          <p:cNvSpPr/>
          <p:nvPr userDrawn="1"/>
        </p:nvSpPr>
        <p:spPr>
          <a:xfrm>
            <a:off x="440603" y="759873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20A364-267D-402E-B03C-5D685AB115D8}"/>
              </a:ext>
            </a:extLst>
          </p:cNvPr>
          <p:cNvSpPr/>
          <p:nvPr userDrawn="1"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3C4E66-A94D-4327-936C-DD130D06056B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一键调整模板颜色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70C4A0-5770-4CB2-810F-BA96A941F5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6060BB5-69DE-43BF-8227-A04E3137F4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3978D18-A605-4283-8345-43D5D74359BA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选择“设计”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“变体”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“颜色”；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003010-1326-43CD-929F-FCAED62F799D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选择你喜欢的颜色搭配，模板一秒调整为你选颜色。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1A65C14-B044-48FE-8813-0C3D3473B5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081948E-E6FE-4585-98B5-40970D6703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364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C4C6905-1658-439F-9F30-0637D1F21275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2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EEF977C-0966-4A14-9B92-869160164639}"/>
              </a:ext>
            </a:extLst>
          </p:cNvPr>
          <p:cNvSpPr/>
          <p:nvPr userDrawn="1"/>
        </p:nvSpPr>
        <p:spPr>
          <a:xfrm>
            <a:off x="440603" y="182445"/>
            <a:ext cx="8515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OfficePLUS</a:t>
            </a: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649DBB7-59B7-448A-BBB3-914C133682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B093B0-0811-4A03-A647-011617568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636F5D5-8F4A-4ADC-8B70-6ADE1E679BA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随时添加模板样式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651EFE-8E4C-4BE2-A573-D040414BB066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选择“开始”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“新建幻灯片”；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70670FA-5B76-401D-AF56-B326DC7EF42C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2.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选择你需要的页面，如封面页，目录页，副标题页，内容页等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…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175992B-8E79-4CA0-A810-C37C28FE63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855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ED2340-3F64-4A17-9A83-33017A0B7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0"/>
            <a:ext cx="1219200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8601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1B6270A-6F5D-4754-88A7-D6436E2C983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474117" y="2715579"/>
            <a:ext cx="5413083" cy="615553"/>
          </a:xfrm>
        </p:spPr>
        <p:txBody>
          <a:bodyPr vert="horz" wrap="none" lIns="0" tIns="45720" rIns="0" bIns="45720" anchor="t" anchorCtr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595959"/>
                </a:solidFill>
                <a:latin typeface="Alibaba Sans Medium"/>
                <a:ea typeface="阿里巴巴普惠体 R" panose="00020600040101010101" pitchFamily="18" charset="-122"/>
                <a:sym typeface="Alibaba Sans Medium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/>
              <a:t>年度工作总结报告汇报模板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482275-278D-491A-BC07-AA5FFA8844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4117" y="1607582"/>
            <a:ext cx="5413083" cy="1107996"/>
          </a:xfrm>
          <a:prstGeom prst="rect">
            <a:avLst/>
          </a:prstGeom>
        </p:spPr>
        <p:txBody>
          <a:bodyPr vert="horz" wrap="square" lIns="0" tIns="45720" rIns="0" bIns="45720" anchor="t" anchorCtr="0"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8000" spc="200">
                <a:solidFill>
                  <a:srgbClr val="000000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sym typeface="阿里巴巴普惠体 B" panose="00020600040101010101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altLang="zh-CN"/>
              <a:t>THANKS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79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DA3D1378-98C6-49B5-A653-5DF1FA6C443B}"/>
              </a:ext>
            </a:extLst>
          </p:cNvPr>
          <p:cNvSpPr/>
          <p:nvPr userDrawn="1"/>
        </p:nvSpPr>
        <p:spPr>
          <a:xfrm>
            <a:off x="5867400" y="0"/>
            <a:ext cx="6324600" cy="6858000"/>
          </a:xfrm>
          <a:custGeom>
            <a:avLst/>
            <a:gdLst>
              <a:gd name="connsiteX0" fmla="*/ 2095531 w 6324600"/>
              <a:gd name="connsiteY0" fmla="*/ 0 h 6858000"/>
              <a:gd name="connsiteX1" fmla="*/ 6324600 w 6324600"/>
              <a:gd name="connsiteY1" fmla="*/ 0 h 6858000"/>
              <a:gd name="connsiteX2" fmla="*/ 6324600 w 6324600"/>
              <a:gd name="connsiteY2" fmla="*/ 6858000 h 6858000"/>
              <a:gd name="connsiteX3" fmla="*/ 0 w 6324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600" h="6858000">
                <a:moveTo>
                  <a:pt x="2095531" y="0"/>
                </a:moveTo>
                <a:lnTo>
                  <a:pt x="6324600" y="0"/>
                </a:lnTo>
                <a:lnTo>
                  <a:pt x="63246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00E56ED-8EBB-41B8-8DA0-FC92195EDE03}"/>
              </a:ext>
            </a:extLst>
          </p:cNvPr>
          <p:cNvSpPr/>
          <p:nvPr userDrawn="1"/>
        </p:nvSpPr>
        <p:spPr>
          <a:xfrm>
            <a:off x="5867400" y="0"/>
            <a:ext cx="6324600" cy="6858000"/>
          </a:xfrm>
          <a:custGeom>
            <a:avLst/>
            <a:gdLst>
              <a:gd name="connsiteX0" fmla="*/ 2095531 w 6324600"/>
              <a:gd name="connsiteY0" fmla="*/ 0 h 6858000"/>
              <a:gd name="connsiteX1" fmla="*/ 6324600 w 6324600"/>
              <a:gd name="connsiteY1" fmla="*/ 0 h 6858000"/>
              <a:gd name="connsiteX2" fmla="*/ 6324600 w 6324600"/>
              <a:gd name="connsiteY2" fmla="*/ 6858000 h 6858000"/>
              <a:gd name="connsiteX3" fmla="*/ 0 w 6324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600" h="6858000">
                <a:moveTo>
                  <a:pt x="2095531" y="0"/>
                </a:moveTo>
                <a:lnTo>
                  <a:pt x="6324600" y="0"/>
                </a:lnTo>
                <a:lnTo>
                  <a:pt x="6324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33EBFC9-6886-4AF8-B431-0BE2294F9B02}"/>
              </a:ext>
            </a:extLst>
          </p:cNvPr>
          <p:cNvSpPr/>
          <p:nvPr userDrawn="1"/>
        </p:nvSpPr>
        <p:spPr>
          <a:xfrm>
            <a:off x="1143000" y="2531004"/>
            <a:ext cx="9848850" cy="1795992"/>
          </a:xfrm>
          <a:prstGeom prst="roundRect">
            <a:avLst>
              <a:gd name="adj" fmla="val 566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EEE8B64-DC33-4EAB-B0C7-A86639F49E2D}"/>
              </a:ext>
            </a:extLst>
          </p:cNvPr>
          <p:cNvSpPr/>
          <p:nvPr userDrawn="1"/>
        </p:nvSpPr>
        <p:spPr>
          <a:xfrm>
            <a:off x="1047750" y="2476500"/>
            <a:ext cx="3162822" cy="1905000"/>
          </a:xfrm>
          <a:custGeom>
            <a:avLst/>
            <a:gdLst>
              <a:gd name="connsiteX0" fmla="*/ 107956 w 3162822"/>
              <a:gd name="connsiteY0" fmla="*/ 0 h 1905000"/>
              <a:gd name="connsiteX1" fmla="*/ 3162822 w 3162822"/>
              <a:gd name="connsiteY1" fmla="*/ 0 h 1905000"/>
              <a:gd name="connsiteX2" fmla="*/ 2580731 w 3162822"/>
              <a:gd name="connsiteY2" fmla="*/ 1905000 h 1905000"/>
              <a:gd name="connsiteX3" fmla="*/ 107956 w 3162822"/>
              <a:gd name="connsiteY3" fmla="*/ 1905000 h 1905000"/>
              <a:gd name="connsiteX4" fmla="*/ 0 w 3162822"/>
              <a:gd name="connsiteY4" fmla="*/ 1797044 h 1905000"/>
              <a:gd name="connsiteX5" fmla="*/ 0 w 3162822"/>
              <a:gd name="connsiteY5" fmla="*/ 107956 h 1905000"/>
              <a:gd name="connsiteX6" fmla="*/ 107956 w 3162822"/>
              <a:gd name="connsiteY6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2822" h="1905000">
                <a:moveTo>
                  <a:pt x="107956" y="0"/>
                </a:moveTo>
                <a:lnTo>
                  <a:pt x="3162822" y="0"/>
                </a:lnTo>
                <a:lnTo>
                  <a:pt x="2580731" y="1905000"/>
                </a:lnTo>
                <a:lnTo>
                  <a:pt x="107956" y="1905000"/>
                </a:lnTo>
                <a:cubicBezTo>
                  <a:pt x="48334" y="1905000"/>
                  <a:pt x="0" y="1856666"/>
                  <a:pt x="0" y="1797044"/>
                </a:cubicBezTo>
                <a:lnTo>
                  <a:pt x="0" y="107956"/>
                </a:lnTo>
                <a:cubicBezTo>
                  <a:pt x="0" y="48334"/>
                  <a:pt x="48334" y="0"/>
                  <a:pt x="10795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9">
            <a:extLst>
              <a:ext uri="{FF2B5EF4-FFF2-40B4-BE49-F238E27FC236}">
                <a16:creationId xmlns:a16="http://schemas.microsoft.com/office/drawing/2014/main" id="{5DF3469D-E2C1-4C7B-99BB-A89615D4E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0572" y="3140075"/>
            <a:ext cx="6520928" cy="473075"/>
          </a:xfrm>
        </p:spPr>
        <p:txBody>
          <a:bodyPr/>
          <a:lstStyle>
            <a:lvl1pPr>
              <a:defRPr sz="3600"/>
            </a:lvl1pPr>
          </a:lstStyle>
          <a:p>
            <a:r>
              <a:rPr lang="zh-CN" altLang="en-US" dirty="0"/>
              <a:t>单击此处填写章节标题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08C794FB-57BB-478D-B67B-DE573A747E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2635250"/>
            <a:ext cx="2184400" cy="1587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3800" b="0" spc="600">
                <a:solidFill>
                  <a:schemeClr val="bg1"/>
                </a:solidFill>
                <a:latin typeface="Impact" panose="020B080603090205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22" name="文本占位符 21">
            <a:extLst>
              <a:ext uri="{FF2B5EF4-FFF2-40B4-BE49-F238E27FC236}">
                <a16:creationId xmlns:a16="http://schemas.microsoft.com/office/drawing/2014/main" id="{B13FAF5B-8971-4653-A6E6-AB5C0257C3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0571" y="3720571"/>
            <a:ext cx="6520927" cy="304800"/>
          </a:xfrm>
        </p:spPr>
        <p:txBody>
          <a:bodyPr lIns="0">
            <a:noAutofit/>
          </a:bodyPr>
          <a:lstStyle>
            <a:lvl1pPr marL="0" indent="0">
              <a:buNone/>
              <a:defRPr sz="2000" spc="1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Enter English subtitles here</a:t>
            </a:r>
            <a:endParaRPr lang="zh-CN" altLang="en-US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4AC2E13-06EF-4910-BB70-567447D152FD}"/>
              </a:ext>
            </a:extLst>
          </p:cNvPr>
          <p:cNvSpPr/>
          <p:nvPr userDrawn="1"/>
        </p:nvSpPr>
        <p:spPr>
          <a:xfrm>
            <a:off x="10671173" y="2640542"/>
            <a:ext cx="209550" cy="2095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70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CDF9669-69B7-46BF-9A3C-7189779790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85543" y="6448327"/>
            <a:ext cx="329938" cy="282575"/>
          </a:xfrm>
        </p:spPr>
        <p:txBody>
          <a:bodyPr vert="horz" lIns="0" tIns="0" rIns="0" bIns="0" rtlCol="0" anchor="ctr"/>
          <a:lstStyle>
            <a:lvl1pPr>
              <a:defRPr lang="zh-CN" altLang="en-US" smtClean="0"/>
            </a:lvl1pPr>
          </a:lstStyle>
          <a:p>
            <a:fld id="{8EB6F228-91C8-4A8E-B28A-F5EBAF4B74FF}" type="slidenum">
              <a:rPr lang="en-US" altLang="zh-CN" smtClean="0"/>
              <a:pPr/>
              <a:t>‹#›</a:t>
            </a:fld>
            <a:endParaRPr 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B314CC-6619-468D-9EB3-B4EDA798AE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  <p:pic>
        <p:nvPicPr>
          <p:cNvPr id="12" name="图片 11">
            <a:hlinkClick r:id="rId2"/>
            <a:extLst>
              <a:ext uri="{FF2B5EF4-FFF2-40B4-BE49-F238E27FC236}">
                <a16:creationId xmlns:a16="http://schemas.microsoft.com/office/drawing/2014/main" id="{B2C2D13A-41DA-4E42-85E8-1B3E711750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6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DC4644-DE2B-4C7E-BDC1-A9D87E05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9476-BA1B-4AEE-B48B-A67D1386D083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6D047C-E37D-486B-A0A4-EE15814B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C59D-5849-4FB0-AB50-BC63A4D5A60C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anchor="ctr" anchorCtr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3EF640-B1BB-41C3-AF0E-E1613587FCDA}"/>
              </a:ext>
            </a:extLst>
          </p:cNvPr>
          <p:cNvSpPr/>
          <p:nvPr userDrawn="1"/>
        </p:nvSpPr>
        <p:spPr>
          <a:xfrm>
            <a:off x="660400" y="1899000"/>
            <a:ext cx="10858500" cy="30600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0" tIns="36000" rIns="540000" bIns="36000" rtlCol="0" anchor="ctr"/>
          <a:lstStyle/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204A3A4-0D03-4030-B355-36233B8B91AB}"/>
              </a:ext>
            </a:extLst>
          </p:cNvPr>
          <p:cNvSpPr/>
          <p:nvPr userDrawn="1"/>
        </p:nvSpPr>
        <p:spPr>
          <a:xfrm>
            <a:off x="11201400" y="1899000"/>
            <a:ext cx="317500" cy="306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图片占位符 57">
            <a:extLst>
              <a:ext uri="{FF2B5EF4-FFF2-40B4-BE49-F238E27FC236}">
                <a16:creationId xmlns:a16="http://schemas.microsoft.com/office/drawing/2014/main" id="{63650ECF-48F3-4C49-9A6D-753A450DF4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400" y="1752600"/>
            <a:ext cx="3352800" cy="3352800"/>
          </a:xfrm>
          <a:custGeom>
            <a:avLst/>
            <a:gdLst>
              <a:gd name="connsiteX0" fmla="*/ 139711 w 3352800"/>
              <a:gd name="connsiteY0" fmla="*/ 0 h 3352800"/>
              <a:gd name="connsiteX1" fmla="*/ 3213089 w 3352800"/>
              <a:gd name="connsiteY1" fmla="*/ 0 h 3352800"/>
              <a:gd name="connsiteX2" fmla="*/ 3352800 w 3352800"/>
              <a:gd name="connsiteY2" fmla="*/ 139711 h 3352800"/>
              <a:gd name="connsiteX3" fmla="*/ 3352800 w 3352800"/>
              <a:gd name="connsiteY3" fmla="*/ 3213089 h 3352800"/>
              <a:gd name="connsiteX4" fmla="*/ 3213089 w 3352800"/>
              <a:gd name="connsiteY4" fmla="*/ 3352800 h 3352800"/>
              <a:gd name="connsiteX5" fmla="*/ 139711 w 3352800"/>
              <a:gd name="connsiteY5" fmla="*/ 3352800 h 3352800"/>
              <a:gd name="connsiteX6" fmla="*/ 0 w 3352800"/>
              <a:gd name="connsiteY6" fmla="*/ 3213089 h 3352800"/>
              <a:gd name="connsiteX7" fmla="*/ 0 w 3352800"/>
              <a:gd name="connsiteY7" fmla="*/ 139711 h 3352800"/>
              <a:gd name="connsiteX8" fmla="*/ 139711 w 3352800"/>
              <a:gd name="connsiteY8" fmla="*/ 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52800" h="3352800">
                <a:moveTo>
                  <a:pt x="139711" y="0"/>
                </a:moveTo>
                <a:lnTo>
                  <a:pt x="3213089" y="0"/>
                </a:lnTo>
                <a:cubicBezTo>
                  <a:pt x="3290249" y="0"/>
                  <a:pt x="3352800" y="62551"/>
                  <a:pt x="3352800" y="139711"/>
                </a:cubicBezTo>
                <a:lnTo>
                  <a:pt x="3352800" y="3213089"/>
                </a:lnTo>
                <a:cubicBezTo>
                  <a:pt x="3352800" y="3290249"/>
                  <a:pt x="3290249" y="3352800"/>
                  <a:pt x="3213089" y="3352800"/>
                </a:cubicBezTo>
                <a:lnTo>
                  <a:pt x="139711" y="3352800"/>
                </a:lnTo>
                <a:cubicBezTo>
                  <a:pt x="62551" y="3352800"/>
                  <a:pt x="0" y="3290249"/>
                  <a:pt x="0" y="3213089"/>
                </a:cubicBezTo>
                <a:lnTo>
                  <a:pt x="0" y="139711"/>
                </a:lnTo>
                <a:cubicBezTo>
                  <a:pt x="0" y="62551"/>
                  <a:pt x="62551" y="0"/>
                  <a:pt x="139711" y="0"/>
                </a:cubicBezTo>
                <a:close/>
              </a:path>
            </a:pathLst>
          </a:cu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17" name="图片 16">
            <a:hlinkClick r:id="rId2"/>
            <a:extLst>
              <a:ext uri="{FF2B5EF4-FFF2-40B4-BE49-F238E27FC236}">
                <a16:creationId xmlns:a16="http://schemas.microsoft.com/office/drawing/2014/main" id="{B0077646-8C39-455E-A00B-B253911DAA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18" name="文本占位符 4">
            <a:extLst>
              <a:ext uri="{FF2B5EF4-FFF2-40B4-BE49-F238E27FC236}">
                <a16:creationId xmlns:a16="http://schemas.microsoft.com/office/drawing/2014/main" id="{60119926-BE0D-4E64-8C70-785CDBFC5F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312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40F1A-73AC-4B2E-801B-B69AFCAEB162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F179638-397B-4EB6-9D4E-01B5DF188E4D}"/>
              </a:ext>
            </a:extLst>
          </p:cNvPr>
          <p:cNvSpPr/>
          <p:nvPr userDrawn="1"/>
        </p:nvSpPr>
        <p:spPr>
          <a:xfrm>
            <a:off x="660400" y="1344034"/>
            <a:ext cx="10858500" cy="20253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0" tIns="36000" rIns="540000" bIns="36000" rtlCol="0" anchor="ctr"/>
          <a:lstStyle/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75772B2-DC33-420F-ACC8-F6A34781FB4E}"/>
              </a:ext>
            </a:extLst>
          </p:cNvPr>
          <p:cNvSpPr/>
          <p:nvPr userDrawn="1"/>
        </p:nvSpPr>
        <p:spPr>
          <a:xfrm>
            <a:off x="11201400" y="1344034"/>
            <a:ext cx="317500" cy="2025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47E84C9-9EAE-4D17-9E63-8F307A53A9E6}"/>
              </a:ext>
            </a:extLst>
          </p:cNvPr>
          <p:cNvSpPr/>
          <p:nvPr userDrawn="1"/>
        </p:nvSpPr>
        <p:spPr>
          <a:xfrm>
            <a:off x="660400" y="3833584"/>
            <a:ext cx="10858500" cy="202530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36000" rIns="2520000" bIns="36000" rtlCol="0" anchor="ctr"/>
          <a:lstStyle/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580F45E-5D6F-4EB1-9BBD-CB1DDE5A2C7B}"/>
              </a:ext>
            </a:extLst>
          </p:cNvPr>
          <p:cNvSpPr/>
          <p:nvPr userDrawn="1"/>
        </p:nvSpPr>
        <p:spPr>
          <a:xfrm>
            <a:off x="650554" y="3833584"/>
            <a:ext cx="317500" cy="2025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图片占位符 105">
            <a:extLst>
              <a:ext uri="{FF2B5EF4-FFF2-40B4-BE49-F238E27FC236}">
                <a16:creationId xmlns:a16="http://schemas.microsoft.com/office/drawing/2014/main" id="{47C0344E-8DBF-41C5-A0F2-EFF84C3919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400" y="1197634"/>
            <a:ext cx="2343150" cy="2343150"/>
          </a:xfrm>
          <a:custGeom>
            <a:avLst/>
            <a:gdLst>
              <a:gd name="connsiteX0" fmla="*/ 97639 w 2343150"/>
              <a:gd name="connsiteY0" fmla="*/ 0 h 2343150"/>
              <a:gd name="connsiteX1" fmla="*/ 2245511 w 2343150"/>
              <a:gd name="connsiteY1" fmla="*/ 0 h 2343150"/>
              <a:gd name="connsiteX2" fmla="*/ 2343150 w 2343150"/>
              <a:gd name="connsiteY2" fmla="*/ 97639 h 2343150"/>
              <a:gd name="connsiteX3" fmla="*/ 2343150 w 2343150"/>
              <a:gd name="connsiteY3" fmla="*/ 2245511 h 2343150"/>
              <a:gd name="connsiteX4" fmla="*/ 2245511 w 2343150"/>
              <a:gd name="connsiteY4" fmla="*/ 2343150 h 2343150"/>
              <a:gd name="connsiteX5" fmla="*/ 97639 w 2343150"/>
              <a:gd name="connsiteY5" fmla="*/ 2343150 h 2343150"/>
              <a:gd name="connsiteX6" fmla="*/ 0 w 2343150"/>
              <a:gd name="connsiteY6" fmla="*/ 2245511 h 2343150"/>
              <a:gd name="connsiteX7" fmla="*/ 0 w 2343150"/>
              <a:gd name="connsiteY7" fmla="*/ 97639 h 2343150"/>
              <a:gd name="connsiteX8" fmla="*/ 97639 w 2343150"/>
              <a:gd name="connsiteY8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150" h="2343150">
                <a:moveTo>
                  <a:pt x="97639" y="0"/>
                </a:moveTo>
                <a:lnTo>
                  <a:pt x="2245511" y="0"/>
                </a:lnTo>
                <a:cubicBezTo>
                  <a:pt x="2299436" y="0"/>
                  <a:pt x="2343150" y="43714"/>
                  <a:pt x="2343150" y="97639"/>
                </a:cubicBezTo>
                <a:lnTo>
                  <a:pt x="2343150" y="2245511"/>
                </a:lnTo>
                <a:cubicBezTo>
                  <a:pt x="2343150" y="2299436"/>
                  <a:pt x="2299436" y="2343150"/>
                  <a:pt x="2245511" y="2343150"/>
                </a:cubicBezTo>
                <a:lnTo>
                  <a:pt x="97639" y="2343150"/>
                </a:lnTo>
                <a:cubicBezTo>
                  <a:pt x="43714" y="2343150"/>
                  <a:pt x="0" y="2299436"/>
                  <a:pt x="0" y="2245511"/>
                </a:cubicBezTo>
                <a:lnTo>
                  <a:pt x="0" y="97639"/>
                </a:lnTo>
                <a:cubicBezTo>
                  <a:pt x="0" y="43714"/>
                  <a:pt x="43714" y="0"/>
                  <a:pt x="97639" y="0"/>
                </a:cubicBezTo>
                <a:close/>
              </a:path>
            </a:pathLst>
          </a:cu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06">
            <a:extLst>
              <a:ext uri="{FF2B5EF4-FFF2-40B4-BE49-F238E27FC236}">
                <a16:creationId xmlns:a16="http://schemas.microsoft.com/office/drawing/2014/main" id="{9B5EA6A8-CFC8-41F7-B72C-1E7D8A3B37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75750" y="3687184"/>
            <a:ext cx="2343150" cy="2343150"/>
          </a:xfrm>
          <a:custGeom>
            <a:avLst/>
            <a:gdLst>
              <a:gd name="connsiteX0" fmla="*/ 97639 w 2343150"/>
              <a:gd name="connsiteY0" fmla="*/ 0 h 2343150"/>
              <a:gd name="connsiteX1" fmla="*/ 2245511 w 2343150"/>
              <a:gd name="connsiteY1" fmla="*/ 0 h 2343150"/>
              <a:gd name="connsiteX2" fmla="*/ 2343150 w 2343150"/>
              <a:gd name="connsiteY2" fmla="*/ 97639 h 2343150"/>
              <a:gd name="connsiteX3" fmla="*/ 2343150 w 2343150"/>
              <a:gd name="connsiteY3" fmla="*/ 2245511 h 2343150"/>
              <a:gd name="connsiteX4" fmla="*/ 2245511 w 2343150"/>
              <a:gd name="connsiteY4" fmla="*/ 2343150 h 2343150"/>
              <a:gd name="connsiteX5" fmla="*/ 97639 w 2343150"/>
              <a:gd name="connsiteY5" fmla="*/ 2343150 h 2343150"/>
              <a:gd name="connsiteX6" fmla="*/ 0 w 2343150"/>
              <a:gd name="connsiteY6" fmla="*/ 2245511 h 2343150"/>
              <a:gd name="connsiteX7" fmla="*/ 0 w 2343150"/>
              <a:gd name="connsiteY7" fmla="*/ 97639 h 2343150"/>
              <a:gd name="connsiteX8" fmla="*/ 97639 w 2343150"/>
              <a:gd name="connsiteY8" fmla="*/ 0 h 234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3150" h="2343150">
                <a:moveTo>
                  <a:pt x="97639" y="0"/>
                </a:moveTo>
                <a:lnTo>
                  <a:pt x="2245511" y="0"/>
                </a:lnTo>
                <a:cubicBezTo>
                  <a:pt x="2299436" y="0"/>
                  <a:pt x="2343150" y="43714"/>
                  <a:pt x="2343150" y="97639"/>
                </a:cubicBezTo>
                <a:lnTo>
                  <a:pt x="2343150" y="2245511"/>
                </a:lnTo>
                <a:cubicBezTo>
                  <a:pt x="2343150" y="2299436"/>
                  <a:pt x="2299436" y="2343150"/>
                  <a:pt x="2245511" y="2343150"/>
                </a:cubicBezTo>
                <a:lnTo>
                  <a:pt x="97639" y="2343150"/>
                </a:lnTo>
                <a:cubicBezTo>
                  <a:pt x="43714" y="2343150"/>
                  <a:pt x="0" y="2299436"/>
                  <a:pt x="0" y="2245511"/>
                </a:cubicBezTo>
                <a:lnTo>
                  <a:pt x="0" y="97639"/>
                </a:lnTo>
                <a:cubicBezTo>
                  <a:pt x="0" y="43714"/>
                  <a:pt x="43714" y="0"/>
                  <a:pt x="97639" y="0"/>
                </a:cubicBezTo>
                <a:close/>
              </a:path>
            </a:pathLst>
          </a:cu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0" name="图片 19">
            <a:hlinkClick r:id="rId2"/>
            <a:extLst>
              <a:ext uri="{FF2B5EF4-FFF2-40B4-BE49-F238E27FC236}">
                <a16:creationId xmlns:a16="http://schemas.microsoft.com/office/drawing/2014/main" id="{8E6EC29B-48BC-47A4-B9BB-95B864C8F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21" name="文本占位符 4">
            <a:extLst>
              <a:ext uri="{FF2B5EF4-FFF2-40B4-BE49-F238E27FC236}">
                <a16:creationId xmlns:a16="http://schemas.microsoft.com/office/drawing/2014/main" id="{CB21954B-E8A9-43E4-B828-2984A9DFE2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7095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DED1B12B-5C99-4C0D-8C22-FF0B720EEBE7}"/>
              </a:ext>
            </a:extLst>
          </p:cNvPr>
          <p:cNvSpPr/>
          <p:nvPr userDrawn="1"/>
        </p:nvSpPr>
        <p:spPr>
          <a:xfrm>
            <a:off x="0" y="4330"/>
            <a:ext cx="12191999" cy="64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03DDE8D-6C0A-426D-80F6-AF5D4AB4862B}"/>
              </a:ext>
            </a:extLst>
          </p:cNvPr>
          <p:cNvSpPr/>
          <p:nvPr userDrawn="1"/>
        </p:nvSpPr>
        <p:spPr>
          <a:xfrm>
            <a:off x="0" y="1"/>
            <a:ext cx="12191999" cy="626400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4D831BD-BE9A-4A09-BE47-8548A19E7058}"/>
              </a:ext>
            </a:extLst>
          </p:cNvPr>
          <p:cNvSpPr/>
          <p:nvPr userDrawn="1"/>
        </p:nvSpPr>
        <p:spPr>
          <a:xfrm rot="10800000">
            <a:off x="11350685" y="6375400"/>
            <a:ext cx="841314" cy="482600"/>
          </a:xfrm>
          <a:custGeom>
            <a:avLst/>
            <a:gdLst>
              <a:gd name="connsiteX0" fmla="*/ 693851 w 841314"/>
              <a:gd name="connsiteY0" fmla="*/ 482600 h 482600"/>
              <a:gd name="connsiteX1" fmla="*/ 0 w 841314"/>
              <a:gd name="connsiteY1" fmla="*/ 482600 h 482600"/>
              <a:gd name="connsiteX2" fmla="*/ 0 w 841314"/>
              <a:gd name="connsiteY2" fmla="*/ 0 h 482600"/>
              <a:gd name="connsiteX3" fmla="*/ 841314 w 841314"/>
              <a:gd name="connsiteY3" fmla="*/ 0 h 48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314" h="482600">
                <a:moveTo>
                  <a:pt x="693851" y="482600"/>
                </a:moveTo>
                <a:lnTo>
                  <a:pt x="0" y="482600"/>
                </a:lnTo>
                <a:lnTo>
                  <a:pt x="0" y="0"/>
                </a:lnTo>
                <a:lnTo>
                  <a:pt x="84131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9C78F9B-A412-497E-BBF6-4B5B49C57876}"/>
              </a:ext>
            </a:extLst>
          </p:cNvPr>
          <p:cNvSpPr/>
          <p:nvPr userDrawn="1"/>
        </p:nvSpPr>
        <p:spPr>
          <a:xfrm>
            <a:off x="0" y="0"/>
            <a:ext cx="1073027" cy="685800"/>
          </a:xfrm>
          <a:custGeom>
            <a:avLst/>
            <a:gdLst>
              <a:gd name="connsiteX0" fmla="*/ 0 w 1073027"/>
              <a:gd name="connsiteY0" fmla="*/ 0 h 685800"/>
              <a:gd name="connsiteX1" fmla="*/ 1073027 w 1073027"/>
              <a:gd name="connsiteY1" fmla="*/ 0 h 685800"/>
              <a:gd name="connsiteX2" fmla="*/ 863474 w 1073027"/>
              <a:gd name="connsiteY2" fmla="*/ 685800 h 685800"/>
              <a:gd name="connsiteX3" fmla="*/ 0 w 1073027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3027" h="685800">
                <a:moveTo>
                  <a:pt x="0" y="0"/>
                </a:moveTo>
                <a:lnTo>
                  <a:pt x="1073027" y="0"/>
                </a:lnTo>
                <a:lnTo>
                  <a:pt x="863474" y="685800"/>
                </a:lnTo>
                <a:lnTo>
                  <a:pt x="0" y="6858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2577DBAA-7CAE-4067-8ED5-DB59C019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2602-4B28-46C5-8B18-8EC669ECB1A0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E43A68C-2A1E-45F1-900B-144E2917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30B81EE5-77FF-4AAF-8F68-880F8E13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6" y="136525"/>
            <a:ext cx="8979177" cy="473075"/>
          </a:xfrm>
        </p:spPr>
        <p:txBody>
          <a:bodyPr vert="horz" lIns="0" tIns="0" rIns="0" bIns="0" rtlCol="0" anchor="ctr" anchorCtr="0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DF4920-3CB4-434B-9493-C464C3D0740A}"/>
              </a:ext>
            </a:extLst>
          </p:cNvPr>
          <p:cNvSpPr/>
          <p:nvPr userDrawn="1"/>
        </p:nvSpPr>
        <p:spPr>
          <a:xfrm>
            <a:off x="304800" y="6822000"/>
            <a:ext cx="118872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图片占位符 107">
            <a:extLst>
              <a:ext uri="{FF2B5EF4-FFF2-40B4-BE49-F238E27FC236}">
                <a16:creationId xmlns:a16="http://schemas.microsoft.com/office/drawing/2014/main" id="{6588D291-AA73-48DD-A8B3-0182D7FA99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100" y="1342702"/>
            <a:ext cx="10845800" cy="3536950"/>
          </a:xfrm>
          <a:custGeom>
            <a:avLst/>
            <a:gdLst>
              <a:gd name="connsiteX0" fmla="*/ 0 w 10845800"/>
              <a:gd name="connsiteY0" fmla="*/ 0 h 3536950"/>
              <a:gd name="connsiteX1" fmla="*/ 10845800 w 10845800"/>
              <a:gd name="connsiteY1" fmla="*/ 0 h 3536950"/>
              <a:gd name="connsiteX2" fmla="*/ 10845800 w 10845800"/>
              <a:gd name="connsiteY2" fmla="*/ 3536950 h 3536950"/>
              <a:gd name="connsiteX3" fmla="*/ 0 w 10845800"/>
              <a:gd name="connsiteY3" fmla="*/ 3536950 h 35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45800" h="3536950">
                <a:moveTo>
                  <a:pt x="0" y="0"/>
                </a:moveTo>
                <a:lnTo>
                  <a:pt x="10845800" y="0"/>
                </a:lnTo>
                <a:lnTo>
                  <a:pt x="10845800" y="3536950"/>
                </a:lnTo>
                <a:lnTo>
                  <a:pt x="0" y="35369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işḻíďé">
            <a:extLst>
              <a:ext uri="{FF2B5EF4-FFF2-40B4-BE49-F238E27FC236}">
                <a16:creationId xmlns:a16="http://schemas.microsoft.com/office/drawing/2014/main" id="{48DC6FF4-A1F5-452B-A482-ED23B944FDD4}"/>
              </a:ext>
            </a:extLst>
          </p:cNvPr>
          <p:cNvSpPr/>
          <p:nvPr userDrawn="1"/>
        </p:nvSpPr>
        <p:spPr>
          <a:xfrm>
            <a:off x="11071350" y="1342702"/>
            <a:ext cx="447550" cy="3536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/>
          </a:p>
        </p:txBody>
      </p:sp>
      <p:pic>
        <p:nvPicPr>
          <p:cNvPr id="12" name="图片 11">
            <a:hlinkClick r:id="rId2"/>
            <a:extLst>
              <a:ext uri="{FF2B5EF4-FFF2-40B4-BE49-F238E27FC236}">
                <a16:creationId xmlns:a16="http://schemas.microsoft.com/office/drawing/2014/main" id="{71F7BA37-8EAD-4706-A75C-0FF3E83B81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52" y="275039"/>
            <a:ext cx="1470348" cy="196046"/>
          </a:xfrm>
          <a:prstGeom prst="rect">
            <a:avLst/>
          </a:prstGeom>
        </p:spPr>
      </p:pic>
      <p:sp>
        <p:nvSpPr>
          <p:cNvPr id="16" name="文本占位符 4">
            <a:extLst>
              <a:ext uri="{FF2B5EF4-FFF2-40B4-BE49-F238E27FC236}">
                <a16:creationId xmlns:a16="http://schemas.microsoft.com/office/drawing/2014/main" id="{D6C13015-B696-4A5B-B311-B9DDD1A06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198" y="115789"/>
            <a:ext cx="689776" cy="47307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1.1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78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地图, 雪花, 文字&#10;&#10;自动生成的说明">
            <a:extLst>
              <a:ext uri="{FF2B5EF4-FFF2-40B4-BE49-F238E27FC236}">
                <a16:creationId xmlns:a16="http://schemas.microsoft.com/office/drawing/2014/main" id="{86E616B0-561B-4C90-84AE-63FA3A5B3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44" b="10431"/>
          <a:stretch/>
        </p:blipFill>
        <p:spPr>
          <a:xfrm>
            <a:off x="0" y="1582379"/>
            <a:ext cx="6096000" cy="5275621"/>
          </a:xfrm>
          <a:prstGeom prst="rect">
            <a:avLst/>
          </a:prstGeom>
        </p:spPr>
      </p:pic>
      <p:pic>
        <p:nvPicPr>
          <p:cNvPr id="10" name="图片 9" descr="图片包含 地图, 雪花, 文字&#10;&#10;自动生成的说明">
            <a:extLst>
              <a:ext uri="{FF2B5EF4-FFF2-40B4-BE49-F238E27FC236}">
                <a16:creationId xmlns:a16="http://schemas.microsoft.com/office/drawing/2014/main" id="{2527599C-6D3E-4B9E-823B-2357E1AE9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44" b="10431"/>
          <a:stretch/>
        </p:blipFill>
        <p:spPr>
          <a:xfrm flipH="1">
            <a:off x="6096000" y="1582379"/>
            <a:ext cx="6096000" cy="527562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87BDAC7-6407-4B06-B7BA-94F7002FB9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5000">
                <a:schemeClr val="bg1"/>
              </a:gs>
              <a:gs pos="100000">
                <a:schemeClr val="bg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F342CCD-0952-45B2-9BD6-DC1DFA08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82400" cy="4730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zh-CN" altLang="en-US" dirty="0"/>
              <a:t>单击此处输入本页主要论点或标题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8795FD-E4EB-42D3-B1AF-1F69FBFA9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685800"/>
            <a:ext cx="11582400" cy="567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C51995-C914-4057-B583-2F261EF0B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81600" y="6446686"/>
            <a:ext cx="2743200" cy="287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3ADD-7C86-4526-AEBD-9E44F6E92F1C}" type="datetime1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B8D1E9-D1E7-405D-B357-846E2EE84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38900"/>
            <a:ext cx="2743200" cy="2825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8EB6F228-91C8-4A8E-B28A-F5EBAF4B74F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684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49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8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24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89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384" userDrawn="1">
          <p15:clr>
            <a:srgbClr val="F26B43"/>
          </p15:clr>
        </p15:guide>
        <p15:guide id="6" orient="horz" pos="432" userDrawn="1">
          <p15:clr>
            <a:srgbClr val="F26B43"/>
          </p15:clr>
        </p15:guide>
        <p15:guide id="7" orient="horz" pos="4056" userDrawn="1">
          <p15:clr>
            <a:srgbClr val="F26B43"/>
          </p15:clr>
        </p15:guide>
        <p15:guide id="8" orient="horz" pos="40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22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://office.msn.com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3.png"/><Relationship Id="rId21" Type="http://schemas.openxmlformats.org/officeDocument/2006/relationships/image" Target="../media/image48.svg"/><Relationship Id="rId42" Type="http://schemas.openxmlformats.org/officeDocument/2006/relationships/image" Target="../media/image69.png"/><Relationship Id="rId47" Type="http://schemas.openxmlformats.org/officeDocument/2006/relationships/image" Target="../media/image74.svg"/><Relationship Id="rId63" Type="http://schemas.openxmlformats.org/officeDocument/2006/relationships/image" Target="../media/image90.svg"/><Relationship Id="rId68" Type="http://schemas.openxmlformats.org/officeDocument/2006/relationships/image" Target="../media/image95.png"/><Relationship Id="rId84" Type="http://schemas.openxmlformats.org/officeDocument/2006/relationships/image" Target="../media/image111.png"/><Relationship Id="rId89" Type="http://schemas.openxmlformats.org/officeDocument/2006/relationships/image" Target="../media/image116.svg"/><Relationship Id="rId16" Type="http://schemas.openxmlformats.org/officeDocument/2006/relationships/image" Target="../media/image43.png"/><Relationship Id="rId107" Type="http://schemas.openxmlformats.org/officeDocument/2006/relationships/image" Target="../media/image134.svg"/><Relationship Id="rId11" Type="http://schemas.openxmlformats.org/officeDocument/2006/relationships/image" Target="../media/image38.svg"/><Relationship Id="rId32" Type="http://schemas.openxmlformats.org/officeDocument/2006/relationships/image" Target="../media/image59.png"/><Relationship Id="rId37" Type="http://schemas.openxmlformats.org/officeDocument/2006/relationships/image" Target="../media/image64.svg"/><Relationship Id="rId53" Type="http://schemas.openxmlformats.org/officeDocument/2006/relationships/image" Target="../media/image80.svg"/><Relationship Id="rId58" Type="http://schemas.openxmlformats.org/officeDocument/2006/relationships/image" Target="../media/image85.png"/><Relationship Id="rId74" Type="http://schemas.openxmlformats.org/officeDocument/2006/relationships/image" Target="../media/image101.png"/><Relationship Id="rId79" Type="http://schemas.openxmlformats.org/officeDocument/2006/relationships/image" Target="../media/image106.svg"/><Relationship Id="rId102" Type="http://schemas.openxmlformats.org/officeDocument/2006/relationships/image" Target="../media/image129.png"/><Relationship Id="rId5" Type="http://schemas.openxmlformats.org/officeDocument/2006/relationships/image" Target="../media/image32.svg"/><Relationship Id="rId90" Type="http://schemas.openxmlformats.org/officeDocument/2006/relationships/image" Target="../media/image117.png"/><Relationship Id="rId95" Type="http://schemas.openxmlformats.org/officeDocument/2006/relationships/image" Target="../media/image122.svg"/><Relationship Id="rId22" Type="http://schemas.openxmlformats.org/officeDocument/2006/relationships/image" Target="../media/image49.png"/><Relationship Id="rId27" Type="http://schemas.openxmlformats.org/officeDocument/2006/relationships/image" Target="../media/image54.svg"/><Relationship Id="rId43" Type="http://schemas.openxmlformats.org/officeDocument/2006/relationships/image" Target="../media/image70.svg"/><Relationship Id="rId48" Type="http://schemas.openxmlformats.org/officeDocument/2006/relationships/image" Target="../media/image75.png"/><Relationship Id="rId64" Type="http://schemas.openxmlformats.org/officeDocument/2006/relationships/image" Target="../media/image91.png"/><Relationship Id="rId69" Type="http://schemas.openxmlformats.org/officeDocument/2006/relationships/image" Target="../media/image96.svg"/><Relationship Id="rId80" Type="http://schemas.openxmlformats.org/officeDocument/2006/relationships/image" Target="../media/image107.png"/><Relationship Id="rId85" Type="http://schemas.openxmlformats.org/officeDocument/2006/relationships/image" Target="../media/image112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33" Type="http://schemas.openxmlformats.org/officeDocument/2006/relationships/image" Target="../media/image60.svg"/><Relationship Id="rId38" Type="http://schemas.openxmlformats.org/officeDocument/2006/relationships/image" Target="../media/image65.png"/><Relationship Id="rId59" Type="http://schemas.openxmlformats.org/officeDocument/2006/relationships/image" Target="../media/image86.svg"/><Relationship Id="rId103" Type="http://schemas.openxmlformats.org/officeDocument/2006/relationships/image" Target="../media/image130.svg"/><Relationship Id="rId108" Type="http://schemas.openxmlformats.org/officeDocument/2006/relationships/image" Target="../media/image135.png"/><Relationship Id="rId54" Type="http://schemas.openxmlformats.org/officeDocument/2006/relationships/image" Target="../media/image81.png"/><Relationship Id="rId70" Type="http://schemas.openxmlformats.org/officeDocument/2006/relationships/image" Target="../media/image97.png"/><Relationship Id="rId75" Type="http://schemas.openxmlformats.org/officeDocument/2006/relationships/image" Target="../media/image102.svg"/><Relationship Id="rId91" Type="http://schemas.openxmlformats.org/officeDocument/2006/relationships/image" Target="../media/image118.svg"/><Relationship Id="rId96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5" Type="http://schemas.openxmlformats.org/officeDocument/2006/relationships/image" Target="../media/image42.svg"/><Relationship Id="rId23" Type="http://schemas.openxmlformats.org/officeDocument/2006/relationships/image" Target="../media/image50.sv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49" Type="http://schemas.openxmlformats.org/officeDocument/2006/relationships/image" Target="../media/image76.svg"/><Relationship Id="rId57" Type="http://schemas.openxmlformats.org/officeDocument/2006/relationships/image" Target="../media/image84.svg"/><Relationship Id="rId106" Type="http://schemas.openxmlformats.org/officeDocument/2006/relationships/image" Target="../media/image133.png"/><Relationship Id="rId10" Type="http://schemas.openxmlformats.org/officeDocument/2006/relationships/image" Target="../media/image37.png"/><Relationship Id="rId31" Type="http://schemas.openxmlformats.org/officeDocument/2006/relationships/image" Target="../media/image58.svg"/><Relationship Id="rId44" Type="http://schemas.openxmlformats.org/officeDocument/2006/relationships/image" Target="../media/image71.png"/><Relationship Id="rId52" Type="http://schemas.openxmlformats.org/officeDocument/2006/relationships/image" Target="../media/image79.png"/><Relationship Id="rId60" Type="http://schemas.openxmlformats.org/officeDocument/2006/relationships/image" Target="../media/image87.png"/><Relationship Id="rId65" Type="http://schemas.openxmlformats.org/officeDocument/2006/relationships/image" Target="../media/image92.svg"/><Relationship Id="rId73" Type="http://schemas.openxmlformats.org/officeDocument/2006/relationships/image" Target="../media/image100.svg"/><Relationship Id="rId78" Type="http://schemas.openxmlformats.org/officeDocument/2006/relationships/image" Target="../media/image105.png"/><Relationship Id="rId81" Type="http://schemas.openxmlformats.org/officeDocument/2006/relationships/image" Target="../media/image108.svg"/><Relationship Id="rId86" Type="http://schemas.openxmlformats.org/officeDocument/2006/relationships/image" Target="../media/image113.png"/><Relationship Id="rId94" Type="http://schemas.openxmlformats.org/officeDocument/2006/relationships/image" Target="../media/image121.png"/><Relationship Id="rId99" Type="http://schemas.openxmlformats.org/officeDocument/2006/relationships/image" Target="../media/image126.svg"/><Relationship Id="rId101" Type="http://schemas.openxmlformats.org/officeDocument/2006/relationships/image" Target="../media/image128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9" Type="http://schemas.openxmlformats.org/officeDocument/2006/relationships/image" Target="../media/image66.svg"/><Relationship Id="rId109" Type="http://schemas.openxmlformats.org/officeDocument/2006/relationships/image" Target="../media/image136.svg"/><Relationship Id="rId34" Type="http://schemas.openxmlformats.org/officeDocument/2006/relationships/image" Target="../media/image61.png"/><Relationship Id="rId50" Type="http://schemas.openxmlformats.org/officeDocument/2006/relationships/image" Target="../media/image77.png"/><Relationship Id="rId55" Type="http://schemas.openxmlformats.org/officeDocument/2006/relationships/image" Target="../media/image82.svg"/><Relationship Id="rId76" Type="http://schemas.openxmlformats.org/officeDocument/2006/relationships/image" Target="../media/image103.png"/><Relationship Id="rId97" Type="http://schemas.openxmlformats.org/officeDocument/2006/relationships/image" Target="../media/image124.svg"/><Relationship Id="rId104" Type="http://schemas.openxmlformats.org/officeDocument/2006/relationships/image" Target="../media/image131.png"/><Relationship Id="rId7" Type="http://schemas.openxmlformats.org/officeDocument/2006/relationships/image" Target="../media/image34.svg"/><Relationship Id="rId71" Type="http://schemas.openxmlformats.org/officeDocument/2006/relationships/image" Target="../media/image98.svg"/><Relationship Id="rId92" Type="http://schemas.openxmlformats.org/officeDocument/2006/relationships/image" Target="../media/image119.png"/><Relationship Id="rId2" Type="http://schemas.openxmlformats.org/officeDocument/2006/relationships/image" Target="../media/image29.png"/><Relationship Id="rId29" Type="http://schemas.openxmlformats.org/officeDocument/2006/relationships/image" Target="../media/image56.svg"/><Relationship Id="rId24" Type="http://schemas.openxmlformats.org/officeDocument/2006/relationships/image" Target="../media/image51.png"/><Relationship Id="rId40" Type="http://schemas.openxmlformats.org/officeDocument/2006/relationships/image" Target="../media/image67.png"/><Relationship Id="rId45" Type="http://schemas.openxmlformats.org/officeDocument/2006/relationships/image" Target="../media/image72.svg"/><Relationship Id="rId66" Type="http://schemas.openxmlformats.org/officeDocument/2006/relationships/image" Target="../media/image93.png"/><Relationship Id="rId87" Type="http://schemas.openxmlformats.org/officeDocument/2006/relationships/image" Target="../media/image114.svg"/><Relationship Id="rId110" Type="http://schemas.openxmlformats.org/officeDocument/2006/relationships/image" Target="../media/image137.png"/><Relationship Id="rId61" Type="http://schemas.openxmlformats.org/officeDocument/2006/relationships/image" Target="../media/image88.svg"/><Relationship Id="rId82" Type="http://schemas.openxmlformats.org/officeDocument/2006/relationships/image" Target="../media/image109.png"/><Relationship Id="rId19" Type="http://schemas.openxmlformats.org/officeDocument/2006/relationships/image" Target="../media/image46.svg"/><Relationship Id="rId14" Type="http://schemas.openxmlformats.org/officeDocument/2006/relationships/image" Target="../media/image41.png"/><Relationship Id="rId30" Type="http://schemas.openxmlformats.org/officeDocument/2006/relationships/image" Target="../media/image57.png"/><Relationship Id="rId35" Type="http://schemas.openxmlformats.org/officeDocument/2006/relationships/image" Target="../media/image62.svg"/><Relationship Id="rId56" Type="http://schemas.openxmlformats.org/officeDocument/2006/relationships/image" Target="../media/image83.png"/><Relationship Id="rId77" Type="http://schemas.openxmlformats.org/officeDocument/2006/relationships/image" Target="../media/image104.svg"/><Relationship Id="rId100" Type="http://schemas.openxmlformats.org/officeDocument/2006/relationships/image" Target="../media/image127.png"/><Relationship Id="rId105" Type="http://schemas.openxmlformats.org/officeDocument/2006/relationships/image" Target="../media/image132.svg"/><Relationship Id="rId8" Type="http://schemas.openxmlformats.org/officeDocument/2006/relationships/image" Target="../media/image35.png"/><Relationship Id="rId51" Type="http://schemas.openxmlformats.org/officeDocument/2006/relationships/image" Target="../media/image78.svg"/><Relationship Id="rId72" Type="http://schemas.openxmlformats.org/officeDocument/2006/relationships/image" Target="../media/image99.png"/><Relationship Id="rId93" Type="http://schemas.openxmlformats.org/officeDocument/2006/relationships/image" Target="../media/image120.svg"/><Relationship Id="rId98" Type="http://schemas.openxmlformats.org/officeDocument/2006/relationships/image" Target="../media/image125.png"/><Relationship Id="rId3" Type="http://schemas.openxmlformats.org/officeDocument/2006/relationships/image" Target="../media/image30.svg"/><Relationship Id="rId25" Type="http://schemas.openxmlformats.org/officeDocument/2006/relationships/image" Target="../media/image52.svg"/><Relationship Id="rId46" Type="http://schemas.openxmlformats.org/officeDocument/2006/relationships/image" Target="../media/image73.png"/><Relationship Id="rId67" Type="http://schemas.openxmlformats.org/officeDocument/2006/relationships/image" Target="../media/image94.svg"/><Relationship Id="rId20" Type="http://schemas.openxmlformats.org/officeDocument/2006/relationships/image" Target="../media/image47.png"/><Relationship Id="rId41" Type="http://schemas.openxmlformats.org/officeDocument/2006/relationships/image" Target="../media/image68.svg"/><Relationship Id="rId62" Type="http://schemas.openxmlformats.org/officeDocument/2006/relationships/image" Target="../media/image89.png"/><Relationship Id="rId83" Type="http://schemas.openxmlformats.org/officeDocument/2006/relationships/image" Target="../media/image110.svg"/><Relationship Id="rId88" Type="http://schemas.openxmlformats.org/officeDocument/2006/relationships/image" Target="../media/image115.png"/><Relationship Id="rId111" Type="http://schemas.openxmlformats.org/officeDocument/2006/relationships/image" Target="../media/image138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208D4C0-2D8D-4185-A57D-CDD36ECC6640}"/>
              </a:ext>
            </a:extLst>
          </p:cNvPr>
          <p:cNvSpPr/>
          <p:nvPr/>
        </p:nvSpPr>
        <p:spPr>
          <a:xfrm>
            <a:off x="6474116" y="3721815"/>
            <a:ext cx="2512567" cy="495300"/>
          </a:xfrm>
          <a:prstGeom prst="roundRect">
            <a:avLst>
              <a:gd name="adj" fmla="val 1359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F0CD42-F408-480E-B5F8-79235F8379FA}"/>
              </a:ext>
            </a:extLst>
          </p:cNvPr>
          <p:cNvSpPr txBox="1"/>
          <p:nvPr/>
        </p:nvSpPr>
        <p:spPr>
          <a:xfrm>
            <a:off x="6474117" y="6069568"/>
            <a:ext cx="2285241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20XX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8D47D419-3146-4FF7-9052-1E133DA5B241}"/>
              </a:ext>
            </a:extLst>
          </p:cNvPr>
          <p:cNvSpPr/>
          <p:nvPr/>
        </p:nvSpPr>
        <p:spPr>
          <a:xfrm>
            <a:off x="11557000" y="6115136"/>
            <a:ext cx="330200" cy="330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＞</a:t>
            </a:r>
          </a:p>
        </p:txBody>
      </p:sp>
      <p:pic>
        <p:nvPicPr>
          <p:cNvPr id="7" name="图片占位符 6" descr="图片包含 建筑, 大, 高, 伞&#10;&#10;描述已自动生成">
            <a:extLst>
              <a:ext uri="{FF2B5EF4-FFF2-40B4-BE49-F238E27FC236}">
                <a16:creationId xmlns:a16="http://schemas.microsoft.com/office/drawing/2014/main" id="{50184121-E9D7-48D3-A8FC-FC9FD082C3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51"/>
          <a:stretch/>
        </p:blipFill>
        <p:spPr/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67FC76B-6288-43D3-9668-F3BB07B156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4117" y="1690149"/>
            <a:ext cx="3488134" cy="615553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年终总结工作报告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E927F603-D59C-4FFF-940A-AB240AE34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4117" y="2211939"/>
            <a:ext cx="4748892" cy="1107996"/>
          </a:xfrm>
        </p:spPr>
        <p:txBody>
          <a:bodyPr/>
          <a:lstStyle/>
          <a:p>
            <a:r>
              <a:rPr lang="zh-CN" altLang="en-US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汇报模板</a:t>
            </a:r>
          </a:p>
        </p:txBody>
      </p:sp>
      <p:pic>
        <p:nvPicPr>
          <p:cNvPr id="9" name="图片 8">
            <a:hlinkClick r:id="rId4"/>
            <a:extLst>
              <a:ext uri="{FF2B5EF4-FFF2-40B4-BE49-F238E27FC236}">
                <a16:creationId xmlns:a16="http://schemas.microsoft.com/office/drawing/2014/main" id="{DD508930-2074-4E47-AEFB-96C05A9FD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17" y="722325"/>
            <a:ext cx="1470348" cy="1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1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CFB08-DF66-4CB7-930D-64B089B8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10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FD2BCC4-000E-4644-8C13-A5239295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履约管理方面</a:t>
            </a:r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49F0E23C-76D9-45D6-93B4-5754991E31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1C3C23F3-85A5-4670-AAA2-2F4BFDB6C59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C6C23359-5092-44C4-A79E-E3549C2B3E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dirty="0"/>
              <a:t>2.2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1AEF043-0BAF-45DF-95B3-31782C6ABCF4}"/>
              </a:ext>
            </a:extLst>
          </p:cNvPr>
          <p:cNvSpPr txBox="1"/>
          <p:nvPr/>
        </p:nvSpPr>
        <p:spPr>
          <a:xfrm>
            <a:off x="3545915" y="1490632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cs typeface="+mn-ea"/>
                <a:sym typeface="+mn-lt"/>
              </a:rPr>
              <a:t>资源配置方面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601FB8-7B93-4B5A-B158-6FC24C6C0826}"/>
              </a:ext>
            </a:extLst>
          </p:cNvPr>
          <p:cNvSpPr txBox="1"/>
          <p:nvPr/>
        </p:nvSpPr>
        <p:spPr>
          <a:xfrm>
            <a:off x="3565579" y="2149811"/>
            <a:ext cx="6553141" cy="787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请填入您的内容，或复制内容后点击右键选择只保留文本来粘贴您的内容。请填入您的内容，或复制内容后点击右键选择只保留文本。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D4D2436-7FB7-4106-9878-FECC78EACC2F}"/>
              </a:ext>
            </a:extLst>
          </p:cNvPr>
          <p:cNvSpPr/>
          <p:nvPr/>
        </p:nvSpPr>
        <p:spPr>
          <a:xfrm>
            <a:off x="3656058" y="2034500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C4F009-BED7-4BBA-9D87-F0B53DF08B13}"/>
              </a:ext>
            </a:extLst>
          </p:cNvPr>
          <p:cNvSpPr txBox="1"/>
          <p:nvPr/>
        </p:nvSpPr>
        <p:spPr>
          <a:xfrm>
            <a:off x="1401453" y="4099322"/>
            <a:ext cx="3262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400" b="1" dirty="0">
                <a:solidFill>
                  <a:schemeClr val="accent1"/>
                </a:solidFill>
                <a:cs typeface="+mn-ea"/>
                <a:sym typeface="+mn-lt"/>
              </a:rPr>
              <a:t>工期以及总包管理方面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47A5FA-8F12-4ACF-9210-B0DB9B145A99}"/>
              </a:ext>
            </a:extLst>
          </p:cNvPr>
          <p:cNvSpPr txBox="1"/>
          <p:nvPr/>
        </p:nvSpPr>
        <p:spPr>
          <a:xfrm>
            <a:off x="1436895" y="4785859"/>
            <a:ext cx="6553141" cy="787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请填入您的内容，或复制内容后点击右键选择只保留文本来粘贴您的内容。请填入您的内容，或复制内容后点击右键选择只保留文本。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91F798-F6F3-4BAA-8F92-1ED0B71B0A0A}"/>
              </a:ext>
            </a:extLst>
          </p:cNvPr>
          <p:cNvSpPr/>
          <p:nvPr/>
        </p:nvSpPr>
        <p:spPr>
          <a:xfrm>
            <a:off x="1527374" y="4670548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15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3D41D29-1638-4E88-A883-E7FD1A6D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11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履约管理方面</a:t>
            </a:r>
          </a:p>
        </p:txBody>
      </p:sp>
      <p:pic>
        <p:nvPicPr>
          <p:cNvPr id="13" name="图片占位符 12" descr="图片包含 游戏机, 建筑&#10;&#10;描述已自动生成">
            <a:extLst>
              <a:ext uri="{FF2B5EF4-FFF2-40B4-BE49-F238E27FC236}">
                <a16:creationId xmlns:a16="http://schemas.microsoft.com/office/drawing/2014/main" id="{4D42C7E7-AFBC-4CA8-88A5-CD7F0BC4EE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/>
        </p:blipFill>
        <p:spPr/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19CB93-29C2-4FEE-BB0F-DC62E3C2E8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2.3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7007142-0C87-4940-9183-2517675EE619}"/>
              </a:ext>
            </a:extLst>
          </p:cNvPr>
          <p:cNvSpPr txBox="1"/>
          <p:nvPr/>
        </p:nvSpPr>
        <p:spPr>
          <a:xfrm>
            <a:off x="8225415" y="1568279"/>
            <a:ext cx="3360797" cy="996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请填入您的内容，或复制内容后点击右键选择只保留文本来粘贴您的内容，请填入您的内容。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95C4074B-EB26-44C5-BE9A-4B3F58252113}"/>
              </a:ext>
            </a:extLst>
          </p:cNvPr>
          <p:cNvCxnSpPr/>
          <p:nvPr/>
        </p:nvCxnSpPr>
        <p:spPr>
          <a:xfrm>
            <a:off x="7677315" y="1691898"/>
            <a:ext cx="365760" cy="0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îṣ1íḓe">
            <a:extLst>
              <a:ext uri="{FF2B5EF4-FFF2-40B4-BE49-F238E27FC236}">
                <a16:creationId xmlns:a16="http://schemas.microsoft.com/office/drawing/2014/main" id="{48476C41-A93F-4CA2-BC62-5F80128A99B9}"/>
              </a:ext>
            </a:extLst>
          </p:cNvPr>
          <p:cNvGrpSpPr/>
          <p:nvPr/>
        </p:nvGrpSpPr>
        <p:grpSpPr>
          <a:xfrm>
            <a:off x="6847723" y="1368273"/>
            <a:ext cx="647252" cy="647252"/>
            <a:chOff x="6408770" y="1816398"/>
            <a:chExt cx="647252" cy="647252"/>
          </a:xfrm>
        </p:grpSpPr>
        <p:sp>
          <p:nvSpPr>
            <p:cNvPr id="51" name="iṥlîḋe">
              <a:extLst>
                <a:ext uri="{FF2B5EF4-FFF2-40B4-BE49-F238E27FC236}">
                  <a16:creationId xmlns:a16="http://schemas.microsoft.com/office/drawing/2014/main" id="{C7F7BC19-2F7F-40D3-9732-FBD360C1189C}"/>
                </a:ext>
              </a:extLst>
            </p:cNvPr>
            <p:cNvSpPr/>
            <p:nvPr/>
          </p:nvSpPr>
          <p:spPr>
            <a:xfrm>
              <a:off x="6408770" y="1816398"/>
              <a:ext cx="647252" cy="6472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Sľíḍé">
              <a:extLst>
                <a:ext uri="{FF2B5EF4-FFF2-40B4-BE49-F238E27FC236}">
                  <a16:creationId xmlns:a16="http://schemas.microsoft.com/office/drawing/2014/main" id="{913BDABF-5030-44A1-B1BA-734EF8C27F80}"/>
                </a:ext>
              </a:extLst>
            </p:cNvPr>
            <p:cNvSpPr/>
            <p:nvPr/>
          </p:nvSpPr>
          <p:spPr bwMode="auto">
            <a:xfrm>
              <a:off x="6548741" y="1947233"/>
              <a:ext cx="367996" cy="385579"/>
            </a:xfrm>
            <a:custGeom>
              <a:avLst/>
              <a:gdLst>
                <a:gd name="connsiteX0" fmla="*/ 345269 w 578992"/>
                <a:gd name="connsiteY0" fmla="*/ 346719 h 606657"/>
                <a:gd name="connsiteX1" fmla="*/ 527264 w 578992"/>
                <a:gd name="connsiteY1" fmla="*/ 395415 h 606657"/>
                <a:gd name="connsiteX2" fmla="*/ 536965 w 578992"/>
                <a:gd name="connsiteY2" fmla="*/ 431758 h 606657"/>
                <a:gd name="connsiteX3" fmla="*/ 512135 w 578992"/>
                <a:gd name="connsiteY3" fmla="*/ 456550 h 606657"/>
                <a:gd name="connsiteX4" fmla="*/ 572652 w 578992"/>
                <a:gd name="connsiteY4" fmla="*/ 516975 h 606657"/>
                <a:gd name="connsiteX5" fmla="*/ 572652 w 578992"/>
                <a:gd name="connsiteY5" fmla="*/ 547632 h 606657"/>
                <a:gd name="connsiteX6" fmla="*/ 519877 w 578992"/>
                <a:gd name="connsiteY6" fmla="*/ 600326 h 606657"/>
                <a:gd name="connsiteX7" fmla="*/ 489174 w 578992"/>
                <a:gd name="connsiteY7" fmla="*/ 600326 h 606657"/>
                <a:gd name="connsiteX8" fmla="*/ 428657 w 578992"/>
                <a:gd name="connsiteY8" fmla="*/ 539901 h 606657"/>
                <a:gd name="connsiteX9" fmla="*/ 403739 w 578992"/>
                <a:gd name="connsiteY9" fmla="*/ 564782 h 606657"/>
                <a:gd name="connsiteX10" fmla="*/ 366628 w 578992"/>
                <a:gd name="connsiteY10" fmla="*/ 552075 h 606657"/>
                <a:gd name="connsiteX11" fmla="*/ 318659 w 578992"/>
                <a:gd name="connsiteY11" fmla="*/ 373288 h 606657"/>
                <a:gd name="connsiteX12" fmla="*/ 345269 w 578992"/>
                <a:gd name="connsiteY12" fmla="*/ 346719 h 606657"/>
                <a:gd name="connsiteX13" fmla="*/ 233275 w 578992"/>
                <a:gd name="connsiteY13" fmla="*/ 312148 h 606657"/>
                <a:gd name="connsiteX14" fmla="*/ 255262 w 578992"/>
                <a:gd name="connsiteY14" fmla="*/ 334095 h 606657"/>
                <a:gd name="connsiteX15" fmla="*/ 281255 w 578992"/>
                <a:gd name="connsiteY15" fmla="*/ 357464 h 606657"/>
                <a:gd name="connsiteX16" fmla="*/ 289000 w 578992"/>
                <a:gd name="connsiteY16" fmla="*/ 365016 h 606657"/>
                <a:gd name="connsiteX17" fmla="*/ 300127 w 578992"/>
                <a:gd name="connsiteY17" fmla="*/ 416019 h 606657"/>
                <a:gd name="connsiteX18" fmla="*/ 298791 w 578992"/>
                <a:gd name="connsiteY18" fmla="*/ 422416 h 606657"/>
                <a:gd name="connsiteX19" fmla="*/ 260514 w 578992"/>
                <a:gd name="connsiteY19" fmla="*/ 407844 h 606657"/>
                <a:gd name="connsiteX20" fmla="*/ 260514 w 578992"/>
                <a:gd name="connsiteY20" fmla="*/ 398159 h 606657"/>
                <a:gd name="connsiteX21" fmla="*/ 211822 w 578992"/>
                <a:gd name="connsiteY21" fmla="*/ 335339 h 606657"/>
                <a:gd name="connsiteX22" fmla="*/ 233275 w 578992"/>
                <a:gd name="connsiteY22" fmla="*/ 312148 h 606657"/>
                <a:gd name="connsiteX23" fmla="*/ 283295 w 578992"/>
                <a:gd name="connsiteY23" fmla="*/ 133638 h 606657"/>
                <a:gd name="connsiteX24" fmla="*/ 303944 w 578992"/>
                <a:gd name="connsiteY24" fmla="*/ 155858 h 606657"/>
                <a:gd name="connsiteX25" fmla="*/ 303944 w 578992"/>
                <a:gd name="connsiteY25" fmla="*/ 165457 h 606657"/>
                <a:gd name="connsiteX26" fmla="*/ 352630 w 578992"/>
                <a:gd name="connsiteY26" fmla="*/ 228294 h 606657"/>
                <a:gd name="connsiteX27" fmla="*/ 331180 w 578992"/>
                <a:gd name="connsiteY27" fmla="*/ 251580 h 606657"/>
                <a:gd name="connsiteX28" fmla="*/ 309196 w 578992"/>
                <a:gd name="connsiteY28" fmla="*/ 229538 h 606657"/>
                <a:gd name="connsiteX29" fmla="*/ 283206 w 578992"/>
                <a:gd name="connsiteY29" fmla="*/ 206252 h 606657"/>
                <a:gd name="connsiteX30" fmla="*/ 256327 w 578992"/>
                <a:gd name="connsiteY30" fmla="*/ 240648 h 606657"/>
                <a:gd name="connsiteX31" fmla="*/ 282583 w 578992"/>
                <a:gd name="connsiteY31" fmla="*/ 260112 h 606657"/>
                <a:gd name="connsiteX32" fmla="*/ 348625 w 578992"/>
                <a:gd name="connsiteY32" fmla="*/ 307306 h 606657"/>
                <a:gd name="connsiteX33" fmla="*/ 341594 w 578992"/>
                <a:gd name="connsiteY33" fmla="*/ 317083 h 606657"/>
                <a:gd name="connsiteX34" fmla="*/ 316494 w 578992"/>
                <a:gd name="connsiteY34" fmla="*/ 322594 h 606657"/>
                <a:gd name="connsiteX35" fmla="*/ 306792 w 578992"/>
                <a:gd name="connsiteY35" fmla="*/ 319305 h 606657"/>
                <a:gd name="connsiteX36" fmla="*/ 282227 w 578992"/>
                <a:gd name="connsiteY36" fmla="*/ 303485 h 606657"/>
                <a:gd name="connsiteX37" fmla="*/ 211825 w 578992"/>
                <a:gd name="connsiteY37" fmla="*/ 234604 h 606657"/>
                <a:gd name="connsiteX38" fmla="*/ 260510 w 578992"/>
                <a:gd name="connsiteY38" fmla="*/ 166612 h 606657"/>
                <a:gd name="connsiteX39" fmla="*/ 260510 w 578992"/>
                <a:gd name="connsiteY39" fmla="*/ 155236 h 606657"/>
                <a:gd name="connsiteX40" fmla="*/ 283295 w 578992"/>
                <a:gd name="connsiteY40" fmla="*/ 133638 h 606657"/>
                <a:gd name="connsiteX41" fmla="*/ 282248 w 578992"/>
                <a:gd name="connsiteY41" fmla="*/ 0 h 606657"/>
                <a:gd name="connsiteX42" fmla="*/ 551768 w 578992"/>
                <a:gd name="connsiteY42" fmla="*/ 365640 h 606657"/>
                <a:gd name="connsiteX43" fmla="*/ 541888 w 578992"/>
                <a:gd name="connsiteY43" fmla="*/ 369995 h 606657"/>
                <a:gd name="connsiteX44" fmla="*/ 534768 w 578992"/>
                <a:gd name="connsiteY44" fmla="*/ 367507 h 606657"/>
                <a:gd name="connsiteX45" fmla="*/ 487148 w 578992"/>
                <a:gd name="connsiteY45" fmla="*/ 354797 h 606657"/>
                <a:gd name="connsiteX46" fmla="*/ 482163 w 578992"/>
                <a:gd name="connsiteY46" fmla="*/ 345554 h 606657"/>
                <a:gd name="connsiteX47" fmla="*/ 282248 w 578992"/>
                <a:gd name="connsiteY47" fmla="*/ 72257 h 606657"/>
                <a:gd name="connsiteX48" fmla="*/ 72364 w 578992"/>
                <a:gd name="connsiteY48" fmla="*/ 281829 h 606657"/>
                <a:gd name="connsiteX49" fmla="*/ 313134 w 578992"/>
                <a:gd name="connsiteY49" fmla="*/ 489180 h 606657"/>
                <a:gd name="connsiteX50" fmla="*/ 321145 w 578992"/>
                <a:gd name="connsiteY50" fmla="*/ 494423 h 606657"/>
                <a:gd name="connsiteX51" fmla="*/ 336277 w 578992"/>
                <a:gd name="connsiteY51" fmla="*/ 550771 h 606657"/>
                <a:gd name="connsiteX52" fmla="*/ 330580 w 578992"/>
                <a:gd name="connsiteY52" fmla="*/ 559748 h 606657"/>
                <a:gd name="connsiteX53" fmla="*/ 0 w 578992"/>
                <a:gd name="connsiteY53" fmla="*/ 281829 h 606657"/>
                <a:gd name="connsiteX54" fmla="*/ 282248 w 578992"/>
                <a:gd name="connsiteY54" fmla="*/ 0 h 60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78992" h="606657">
                  <a:moveTo>
                    <a:pt x="345269" y="346719"/>
                  </a:moveTo>
                  <a:lnTo>
                    <a:pt x="527264" y="395415"/>
                  </a:lnTo>
                  <a:cubicBezTo>
                    <a:pt x="543372" y="399769"/>
                    <a:pt x="548801" y="419940"/>
                    <a:pt x="536965" y="431758"/>
                  </a:cubicBezTo>
                  <a:lnTo>
                    <a:pt x="512135" y="456550"/>
                  </a:lnTo>
                  <a:lnTo>
                    <a:pt x="572652" y="516975"/>
                  </a:lnTo>
                  <a:cubicBezTo>
                    <a:pt x="581106" y="525506"/>
                    <a:pt x="581106" y="539190"/>
                    <a:pt x="572652" y="547632"/>
                  </a:cubicBezTo>
                  <a:lnTo>
                    <a:pt x="519877" y="600326"/>
                  </a:lnTo>
                  <a:cubicBezTo>
                    <a:pt x="511334" y="608768"/>
                    <a:pt x="497629" y="608768"/>
                    <a:pt x="489174" y="600326"/>
                  </a:cubicBezTo>
                  <a:lnTo>
                    <a:pt x="428657" y="539901"/>
                  </a:lnTo>
                  <a:lnTo>
                    <a:pt x="403739" y="564782"/>
                  </a:lnTo>
                  <a:cubicBezTo>
                    <a:pt x="393148" y="575357"/>
                    <a:pt x="372501" y="574024"/>
                    <a:pt x="366628" y="552075"/>
                  </a:cubicBezTo>
                  <a:cubicBezTo>
                    <a:pt x="366005" y="549854"/>
                    <a:pt x="319015" y="374799"/>
                    <a:pt x="318659" y="373288"/>
                  </a:cubicBezTo>
                  <a:cubicBezTo>
                    <a:pt x="314298" y="357205"/>
                    <a:pt x="329071" y="342454"/>
                    <a:pt x="345269" y="346719"/>
                  </a:cubicBezTo>
                  <a:close/>
                  <a:moveTo>
                    <a:pt x="233275" y="312148"/>
                  </a:moveTo>
                  <a:cubicBezTo>
                    <a:pt x="245470" y="311970"/>
                    <a:pt x="255440" y="321922"/>
                    <a:pt x="255262" y="334095"/>
                  </a:cubicBezTo>
                  <a:cubicBezTo>
                    <a:pt x="255084" y="345646"/>
                    <a:pt x="263986" y="357464"/>
                    <a:pt x="281255" y="357464"/>
                  </a:cubicBezTo>
                  <a:cubicBezTo>
                    <a:pt x="286329" y="357464"/>
                    <a:pt x="289267" y="361195"/>
                    <a:pt x="289000" y="365016"/>
                  </a:cubicBezTo>
                  <a:cubicBezTo>
                    <a:pt x="288465" y="375412"/>
                    <a:pt x="290068" y="378611"/>
                    <a:pt x="300127" y="416019"/>
                  </a:cubicBezTo>
                  <a:cubicBezTo>
                    <a:pt x="300750" y="418240"/>
                    <a:pt x="300305" y="420639"/>
                    <a:pt x="298791" y="422416"/>
                  </a:cubicBezTo>
                  <a:cubicBezTo>
                    <a:pt x="285706" y="437788"/>
                    <a:pt x="260514" y="428458"/>
                    <a:pt x="260514" y="407844"/>
                  </a:cubicBezTo>
                  <a:lnTo>
                    <a:pt x="260514" y="398159"/>
                  </a:lnTo>
                  <a:cubicBezTo>
                    <a:pt x="232919" y="390340"/>
                    <a:pt x="212534" y="365283"/>
                    <a:pt x="211822" y="335339"/>
                  </a:cubicBezTo>
                  <a:cubicBezTo>
                    <a:pt x="211555" y="323077"/>
                    <a:pt x="220902" y="312237"/>
                    <a:pt x="233275" y="312148"/>
                  </a:cubicBezTo>
                  <a:close/>
                  <a:moveTo>
                    <a:pt x="283295" y="133638"/>
                  </a:moveTo>
                  <a:cubicBezTo>
                    <a:pt x="294955" y="134171"/>
                    <a:pt x="303944" y="144215"/>
                    <a:pt x="303944" y="155858"/>
                  </a:cubicBezTo>
                  <a:lnTo>
                    <a:pt x="303944" y="165457"/>
                  </a:lnTo>
                  <a:cubicBezTo>
                    <a:pt x="331536" y="173367"/>
                    <a:pt x="351918" y="198430"/>
                    <a:pt x="352630" y="228294"/>
                  </a:cubicBezTo>
                  <a:cubicBezTo>
                    <a:pt x="352897" y="240648"/>
                    <a:pt x="343552" y="251402"/>
                    <a:pt x="331180" y="251580"/>
                  </a:cubicBezTo>
                  <a:cubicBezTo>
                    <a:pt x="318987" y="251757"/>
                    <a:pt x="309018" y="241803"/>
                    <a:pt x="309196" y="229538"/>
                  </a:cubicBezTo>
                  <a:cubicBezTo>
                    <a:pt x="309374" y="218073"/>
                    <a:pt x="300473" y="206252"/>
                    <a:pt x="283206" y="206252"/>
                  </a:cubicBezTo>
                  <a:cubicBezTo>
                    <a:pt x="265583" y="206252"/>
                    <a:pt x="251076" y="222783"/>
                    <a:pt x="256327" y="240648"/>
                  </a:cubicBezTo>
                  <a:cubicBezTo>
                    <a:pt x="259709" y="252202"/>
                    <a:pt x="270568" y="260112"/>
                    <a:pt x="282583" y="260112"/>
                  </a:cubicBezTo>
                  <a:cubicBezTo>
                    <a:pt x="312845" y="260290"/>
                    <a:pt x="339013" y="280021"/>
                    <a:pt x="348625" y="307306"/>
                  </a:cubicBezTo>
                  <a:cubicBezTo>
                    <a:pt x="350405" y="312106"/>
                    <a:pt x="346756" y="317350"/>
                    <a:pt x="341594" y="317083"/>
                  </a:cubicBezTo>
                  <a:cubicBezTo>
                    <a:pt x="332960" y="316728"/>
                    <a:pt x="324327" y="318594"/>
                    <a:pt x="316494" y="322594"/>
                  </a:cubicBezTo>
                  <a:cubicBezTo>
                    <a:pt x="312934" y="324460"/>
                    <a:pt x="308484" y="322949"/>
                    <a:pt x="306792" y="319305"/>
                  </a:cubicBezTo>
                  <a:cubicBezTo>
                    <a:pt x="302520" y="310062"/>
                    <a:pt x="293086" y="303485"/>
                    <a:pt x="282227" y="303485"/>
                  </a:cubicBezTo>
                  <a:cubicBezTo>
                    <a:pt x="244133" y="303485"/>
                    <a:pt x="212537" y="272555"/>
                    <a:pt x="211825" y="234604"/>
                  </a:cubicBezTo>
                  <a:cubicBezTo>
                    <a:pt x="211202" y="203141"/>
                    <a:pt x="231673" y="176300"/>
                    <a:pt x="260510" y="166612"/>
                  </a:cubicBezTo>
                  <a:lnTo>
                    <a:pt x="260510" y="155236"/>
                  </a:lnTo>
                  <a:cubicBezTo>
                    <a:pt x="260510" y="142970"/>
                    <a:pt x="270835" y="133016"/>
                    <a:pt x="283295" y="133638"/>
                  </a:cubicBezTo>
                  <a:close/>
                  <a:moveTo>
                    <a:pt x="282248" y="0"/>
                  </a:moveTo>
                  <a:cubicBezTo>
                    <a:pt x="471126" y="0"/>
                    <a:pt x="608556" y="183353"/>
                    <a:pt x="551768" y="365640"/>
                  </a:cubicBezTo>
                  <a:cubicBezTo>
                    <a:pt x="550522" y="369729"/>
                    <a:pt x="545894" y="371773"/>
                    <a:pt x="541888" y="369995"/>
                  </a:cubicBezTo>
                  <a:cubicBezTo>
                    <a:pt x="539574" y="369018"/>
                    <a:pt x="537260" y="368218"/>
                    <a:pt x="534768" y="367507"/>
                  </a:cubicBezTo>
                  <a:lnTo>
                    <a:pt x="487148" y="354797"/>
                  </a:lnTo>
                  <a:cubicBezTo>
                    <a:pt x="483142" y="353731"/>
                    <a:pt x="480917" y="349554"/>
                    <a:pt x="482163" y="345554"/>
                  </a:cubicBezTo>
                  <a:cubicBezTo>
                    <a:pt x="525600" y="210372"/>
                    <a:pt x="423773" y="72257"/>
                    <a:pt x="282248" y="72257"/>
                  </a:cubicBezTo>
                  <a:cubicBezTo>
                    <a:pt x="166536" y="72257"/>
                    <a:pt x="72364" y="166289"/>
                    <a:pt x="72364" y="281829"/>
                  </a:cubicBezTo>
                  <a:cubicBezTo>
                    <a:pt x="72364" y="410257"/>
                    <a:pt x="187453" y="507933"/>
                    <a:pt x="313134" y="489180"/>
                  </a:cubicBezTo>
                  <a:cubicBezTo>
                    <a:pt x="316784" y="488646"/>
                    <a:pt x="320255" y="490957"/>
                    <a:pt x="321145" y="494423"/>
                  </a:cubicBezTo>
                  <a:lnTo>
                    <a:pt x="336277" y="550771"/>
                  </a:lnTo>
                  <a:cubicBezTo>
                    <a:pt x="337345" y="554860"/>
                    <a:pt x="334764" y="559037"/>
                    <a:pt x="330580" y="559748"/>
                  </a:cubicBezTo>
                  <a:cubicBezTo>
                    <a:pt x="163332" y="589433"/>
                    <a:pt x="0" y="461006"/>
                    <a:pt x="0" y="281829"/>
                  </a:cubicBezTo>
                  <a:cubicBezTo>
                    <a:pt x="0" y="126472"/>
                    <a:pt x="126571" y="0"/>
                    <a:pt x="28224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2510C333-BE02-483A-A06E-4729DFCD21F4}"/>
              </a:ext>
            </a:extLst>
          </p:cNvPr>
          <p:cNvSpPr txBox="1"/>
          <p:nvPr/>
        </p:nvSpPr>
        <p:spPr>
          <a:xfrm>
            <a:off x="8225415" y="1094612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资源配置方面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E307DA2-FC0F-47D3-A5F5-B85D0ABA54CD}"/>
              </a:ext>
            </a:extLst>
          </p:cNvPr>
          <p:cNvSpPr txBox="1"/>
          <p:nvPr/>
        </p:nvSpPr>
        <p:spPr>
          <a:xfrm>
            <a:off x="8225415" y="3377930"/>
            <a:ext cx="3360797" cy="996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请填入您的内容，或复制内容后点击右键选择只保留文本来粘贴您的内容，请填入您的内容。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C3E5523C-AE39-466A-B942-B6A2E3F11880}"/>
              </a:ext>
            </a:extLst>
          </p:cNvPr>
          <p:cNvCxnSpPr/>
          <p:nvPr/>
        </p:nvCxnSpPr>
        <p:spPr>
          <a:xfrm>
            <a:off x="7677315" y="3501549"/>
            <a:ext cx="365760" cy="0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îṣ1íḓe">
            <a:extLst>
              <a:ext uri="{FF2B5EF4-FFF2-40B4-BE49-F238E27FC236}">
                <a16:creationId xmlns:a16="http://schemas.microsoft.com/office/drawing/2014/main" id="{907F30A8-ED89-4181-A1B6-2891F04873E8}"/>
              </a:ext>
            </a:extLst>
          </p:cNvPr>
          <p:cNvGrpSpPr/>
          <p:nvPr/>
        </p:nvGrpSpPr>
        <p:grpSpPr>
          <a:xfrm>
            <a:off x="6847723" y="3177924"/>
            <a:ext cx="647252" cy="647252"/>
            <a:chOff x="6408770" y="1816398"/>
            <a:chExt cx="647252" cy="647252"/>
          </a:xfrm>
        </p:grpSpPr>
        <p:sp>
          <p:nvSpPr>
            <p:cNvPr id="58" name="iṥlîḋe">
              <a:extLst>
                <a:ext uri="{FF2B5EF4-FFF2-40B4-BE49-F238E27FC236}">
                  <a16:creationId xmlns:a16="http://schemas.microsoft.com/office/drawing/2014/main" id="{F691D529-DFBA-474A-A87F-184502C2D21A}"/>
                </a:ext>
              </a:extLst>
            </p:cNvPr>
            <p:cNvSpPr/>
            <p:nvPr/>
          </p:nvSpPr>
          <p:spPr>
            <a:xfrm>
              <a:off x="6408770" y="1816398"/>
              <a:ext cx="647252" cy="6472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Sľíḍé">
              <a:extLst>
                <a:ext uri="{FF2B5EF4-FFF2-40B4-BE49-F238E27FC236}">
                  <a16:creationId xmlns:a16="http://schemas.microsoft.com/office/drawing/2014/main" id="{DC322266-C840-4B49-84FB-FC91681E16F7}"/>
                </a:ext>
              </a:extLst>
            </p:cNvPr>
            <p:cNvSpPr/>
            <p:nvPr/>
          </p:nvSpPr>
          <p:spPr bwMode="auto">
            <a:xfrm>
              <a:off x="6548741" y="1947233"/>
              <a:ext cx="367996" cy="385579"/>
            </a:xfrm>
            <a:custGeom>
              <a:avLst/>
              <a:gdLst>
                <a:gd name="connsiteX0" fmla="*/ 345269 w 578992"/>
                <a:gd name="connsiteY0" fmla="*/ 346719 h 606657"/>
                <a:gd name="connsiteX1" fmla="*/ 527264 w 578992"/>
                <a:gd name="connsiteY1" fmla="*/ 395415 h 606657"/>
                <a:gd name="connsiteX2" fmla="*/ 536965 w 578992"/>
                <a:gd name="connsiteY2" fmla="*/ 431758 h 606657"/>
                <a:gd name="connsiteX3" fmla="*/ 512135 w 578992"/>
                <a:gd name="connsiteY3" fmla="*/ 456550 h 606657"/>
                <a:gd name="connsiteX4" fmla="*/ 572652 w 578992"/>
                <a:gd name="connsiteY4" fmla="*/ 516975 h 606657"/>
                <a:gd name="connsiteX5" fmla="*/ 572652 w 578992"/>
                <a:gd name="connsiteY5" fmla="*/ 547632 h 606657"/>
                <a:gd name="connsiteX6" fmla="*/ 519877 w 578992"/>
                <a:gd name="connsiteY6" fmla="*/ 600326 h 606657"/>
                <a:gd name="connsiteX7" fmla="*/ 489174 w 578992"/>
                <a:gd name="connsiteY7" fmla="*/ 600326 h 606657"/>
                <a:gd name="connsiteX8" fmla="*/ 428657 w 578992"/>
                <a:gd name="connsiteY8" fmla="*/ 539901 h 606657"/>
                <a:gd name="connsiteX9" fmla="*/ 403739 w 578992"/>
                <a:gd name="connsiteY9" fmla="*/ 564782 h 606657"/>
                <a:gd name="connsiteX10" fmla="*/ 366628 w 578992"/>
                <a:gd name="connsiteY10" fmla="*/ 552075 h 606657"/>
                <a:gd name="connsiteX11" fmla="*/ 318659 w 578992"/>
                <a:gd name="connsiteY11" fmla="*/ 373288 h 606657"/>
                <a:gd name="connsiteX12" fmla="*/ 345269 w 578992"/>
                <a:gd name="connsiteY12" fmla="*/ 346719 h 606657"/>
                <a:gd name="connsiteX13" fmla="*/ 233275 w 578992"/>
                <a:gd name="connsiteY13" fmla="*/ 312148 h 606657"/>
                <a:gd name="connsiteX14" fmla="*/ 255262 w 578992"/>
                <a:gd name="connsiteY14" fmla="*/ 334095 h 606657"/>
                <a:gd name="connsiteX15" fmla="*/ 281255 w 578992"/>
                <a:gd name="connsiteY15" fmla="*/ 357464 h 606657"/>
                <a:gd name="connsiteX16" fmla="*/ 289000 w 578992"/>
                <a:gd name="connsiteY16" fmla="*/ 365016 h 606657"/>
                <a:gd name="connsiteX17" fmla="*/ 300127 w 578992"/>
                <a:gd name="connsiteY17" fmla="*/ 416019 h 606657"/>
                <a:gd name="connsiteX18" fmla="*/ 298791 w 578992"/>
                <a:gd name="connsiteY18" fmla="*/ 422416 h 606657"/>
                <a:gd name="connsiteX19" fmla="*/ 260514 w 578992"/>
                <a:gd name="connsiteY19" fmla="*/ 407844 h 606657"/>
                <a:gd name="connsiteX20" fmla="*/ 260514 w 578992"/>
                <a:gd name="connsiteY20" fmla="*/ 398159 h 606657"/>
                <a:gd name="connsiteX21" fmla="*/ 211822 w 578992"/>
                <a:gd name="connsiteY21" fmla="*/ 335339 h 606657"/>
                <a:gd name="connsiteX22" fmla="*/ 233275 w 578992"/>
                <a:gd name="connsiteY22" fmla="*/ 312148 h 606657"/>
                <a:gd name="connsiteX23" fmla="*/ 283295 w 578992"/>
                <a:gd name="connsiteY23" fmla="*/ 133638 h 606657"/>
                <a:gd name="connsiteX24" fmla="*/ 303944 w 578992"/>
                <a:gd name="connsiteY24" fmla="*/ 155858 h 606657"/>
                <a:gd name="connsiteX25" fmla="*/ 303944 w 578992"/>
                <a:gd name="connsiteY25" fmla="*/ 165457 h 606657"/>
                <a:gd name="connsiteX26" fmla="*/ 352630 w 578992"/>
                <a:gd name="connsiteY26" fmla="*/ 228294 h 606657"/>
                <a:gd name="connsiteX27" fmla="*/ 331180 w 578992"/>
                <a:gd name="connsiteY27" fmla="*/ 251580 h 606657"/>
                <a:gd name="connsiteX28" fmla="*/ 309196 w 578992"/>
                <a:gd name="connsiteY28" fmla="*/ 229538 h 606657"/>
                <a:gd name="connsiteX29" fmla="*/ 283206 w 578992"/>
                <a:gd name="connsiteY29" fmla="*/ 206252 h 606657"/>
                <a:gd name="connsiteX30" fmla="*/ 256327 w 578992"/>
                <a:gd name="connsiteY30" fmla="*/ 240648 h 606657"/>
                <a:gd name="connsiteX31" fmla="*/ 282583 w 578992"/>
                <a:gd name="connsiteY31" fmla="*/ 260112 h 606657"/>
                <a:gd name="connsiteX32" fmla="*/ 348625 w 578992"/>
                <a:gd name="connsiteY32" fmla="*/ 307306 h 606657"/>
                <a:gd name="connsiteX33" fmla="*/ 341594 w 578992"/>
                <a:gd name="connsiteY33" fmla="*/ 317083 h 606657"/>
                <a:gd name="connsiteX34" fmla="*/ 316494 w 578992"/>
                <a:gd name="connsiteY34" fmla="*/ 322594 h 606657"/>
                <a:gd name="connsiteX35" fmla="*/ 306792 w 578992"/>
                <a:gd name="connsiteY35" fmla="*/ 319305 h 606657"/>
                <a:gd name="connsiteX36" fmla="*/ 282227 w 578992"/>
                <a:gd name="connsiteY36" fmla="*/ 303485 h 606657"/>
                <a:gd name="connsiteX37" fmla="*/ 211825 w 578992"/>
                <a:gd name="connsiteY37" fmla="*/ 234604 h 606657"/>
                <a:gd name="connsiteX38" fmla="*/ 260510 w 578992"/>
                <a:gd name="connsiteY38" fmla="*/ 166612 h 606657"/>
                <a:gd name="connsiteX39" fmla="*/ 260510 w 578992"/>
                <a:gd name="connsiteY39" fmla="*/ 155236 h 606657"/>
                <a:gd name="connsiteX40" fmla="*/ 283295 w 578992"/>
                <a:gd name="connsiteY40" fmla="*/ 133638 h 606657"/>
                <a:gd name="connsiteX41" fmla="*/ 282248 w 578992"/>
                <a:gd name="connsiteY41" fmla="*/ 0 h 606657"/>
                <a:gd name="connsiteX42" fmla="*/ 551768 w 578992"/>
                <a:gd name="connsiteY42" fmla="*/ 365640 h 606657"/>
                <a:gd name="connsiteX43" fmla="*/ 541888 w 578992"/>
                <a:gd name="connsiteY43" fmla="*/ 369995 h 606657"/>
                <a:gd name="connsiteX44" fmla="*/ 534768 w 578992"/>
                <a:gd name="connsiteY44" fmla="*/ 367507 h 606657"/>
                <a:gd name="connsiteX45" fmla="*/ 487148 w 578992"/>
                <a:gd name="connsiteY45" fmla="*/ 354797 h 606657"/>
                <a:gd name="connsiteX46" fmla="*/ 482163 w 578992"/>
                <a:gd name="connsiteY46" fmla="*/ 345554 h 606657"/>
                <a:gd name="connsiteX47" fmla="*/ 282248 w 578992"/>
                <a:gd name="connsiteY47" fmla="*/ 72257 h 606657"/>
                <a:gd name="connsiteX48" fmla="*/ 72364 w 578992"/>
                <a:gd name="connsiteY48" fmla="*/ 281829 h 606657"/>
                <a:gd name="connsiteX49" fmla="*/ 313134 w 578992"/>
                <a:gd name="connsiteY49" fmla="*/ 489180 h 606657"/>
                <a:gd name="connsiteX50" fmla="*/ 321145 w 578992"/>
                <a:gd name="connsiteY50" fmla="*/ 494423 h 606657"/>
                <a:gd name="connsiteX51" fmla="*/ 336277 w 578992"/>
                <a:gd name="connsiteY51" fmla="*/ 550771 h 606657"/>
                <a:gd name="connsiteX52" fmla="*/ 330580 w 578992"/>
                <a:gd name="connsiteY52" fmla="*/ 559748 h 606657"/>
                <a:gd name="connsiteX53" fmla="*/ 0 w 578992"/>
                <a:gd name="connsiteY53" fmla="*/ 281829 h 606657"/>
                <a:gd name="connsiteX54" fmla="*/ 282248 w 578992"/>
                <a:gd name="connsiteY54" fmla="*/ 0 h 60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78992" h="606657">
                  <a:moveTo>
                    <a:pt x="345269" y="346719"/>
                  </a:moveTo>
                  <a:lnTo>
                    <a:pt x="527264" y="395415"/>
                  </a:lnTo>
                  <a:cubicBezTo>
                    <a:pt x="543372" y="399769"/>
                    <a:pt x="548801" y="419940"/>
                    <a:pt x="536965" y="431758"/>
                  </a:cubicBezTo>
                  <a:lnTo>
                    <a:pt x="512135" y="456550"/>
                  </a:lnTo>
                  <a:lnTo>
                    <a:pt x="572652" y="516975"/>
                  </a:lnTo>
                  <a:cubicBezTo>
                    <a:pt x="581106" y="525506"/>
                    <a:pt x="581106" y="539190"/>
                    <a:pt x="572652" y="547632"/>
                  </a:cubicBezTo>
                  <a:lnTo>
                    <a:pt x="519877" y="600326"/>
                  </a:lnTo>
                  <a:cubicBezTo>
                    <a:pt x="511334" y="608768"/>
                    <a:pt x="497629" y="608768"/>
                    <a:pt x="489174" y="600326"/>
                  </a:cubicBezTo>
                  <a:lnTo>
                    <a:pt x="428657" y="539901"/>
                  </a:lnTo>
                  <a:lnTo>
                    <a:pt x="403739" y="564782"/>
                  </a:lnTo>
                  <a:cubicBezTo>
                    <a:pt x="393148" y="575357"/>
                    <a:pt x="372501" y="574024"/>
                    <a:pt x="366628" y="552075"/>
                  </a:cubicBezTo>
                  <a:cubicBezTo>
                    <a:pt x="366005" y="549854"/>
                    <a:pt x="319015" y="374799"/>
                    <a:pt x="318659" y="373288"/>
                  </a:cubicBezTo>
                  <a:cubicBezTo>
                    <a:pt x="314298" y="357205"/>
                    <a:pt x="329071" y="342454"/>
                    <a:pt x="345269" y="346719"/>
                  </a:cubicBezTo>
                  <a:close/>
                  <a:moveTo>
                    <a:pt x="233275" y="312148"/>
                  </a:moveTo>
                  <a:cubicBezTo>
                    <a:pt x="245470" y="311970"/>
                    <a:pt x="255440" y="321922"/>
                    <a:pt x="255262" y="334095"/>
                  </a:cubicBezTo>
                  <a:cubicBezTo>
                    <a:pt x="255084" y="345646"/>
                    <a:pt x="263986" y="357464"/>
                    <a:pt x="281255" y="357464"/>
                  </a:cubicBezTo>
                  <a:cubicBezTo>
                    <a:pt x="286329" y="357464"/>
                    <a:pt x="289267" y="361195"/>
                    <a:pt x="289000" y="365016"/>
                  </a:cubicBezTo>
                  <a:cubicBezTo>
                    <a:pt x="288465" y="375412"/>
                    <a:pt x="290068" y="378611"/>
                    <a:pt x="300127" y="416019"/>
                  </a:cubicBezTo>
                  <a:cubicBezTo>
                    <a:pt x="300750" y="418240"/>
                    <a:pt x="300305" y="420639"/>
                    <a:pt x="298791" y="422416"/>
                  </a:cubicBezTo>
                  <a:cubicBezTo>
                    <a:pt x="285706" y="437788"/>
                    <a:pt x="260514" y="428458"/>
                    <a:pt x="260514" y="407844"/>
                  </a:cubicBezTo>
                  <a:lnTo>
                    <a:pt x="260514" y="398159"/>
                  </a:lnTo>
                  <a:cubicBezTo>
                    <a:pt x="232919" y="390340"/>
                    <a:pt x="212534" y="365283"/>
                    <a:pt x="211822" y="335339"/>
                  </a:cubicBezTo>
                  <a:cubicBezTo>
                    <a:pt x="211555" y="323077"/>
                    <a:pt x="220902" y="312237"/>
                    <a:pt x="233275" y="312148"/>
                  </a:cubicBezTo>
                  <a:close/>
                  <a:moveTo>
                    <a:pt x="283295" y="133638"/>
                  </a:moveTo>
                  <a:cubicBezTo>
                    <a:pt x="294955" y="134171"/>
                    <a:pt x="303944" y="144215"/>
                    <a:pt x="303944" y="155858"/>
                  </a:cubicBezTo>
                  <a:lnTo>
                    <a:pt x="303944" y="165457"/>
                  </a:lnTo>
                  <a:cubicBezTo>
                    <a:pt x="331536" y="173367"/>
                    <a:pt x="351918" y="198430"/>
                    <a:pt x="352630" y="228294"/>
                  </a:cubicBezTo>
                  <a:cubicBezTo>
                    <a:pt x="352897" y="240648"/>
                    <a:pt x="343552" y="251402"/>
                    <a:pt x="331180" y="251580"/>
                  </a:cubicBezTo>
                  <a:cubicBezTo>
                    <a:pt x="318987" y="251757"/>
                    <a:pt x="309018" y="241803"/>
                    <a:pt x="309196" y="229538"/>
                  </a:cubicBezTo>
                  <a:cubicBezTo>
                    <a:pt x="309374" y="218073"/>
                    <a:pt x="300473" y="206252"/>
                    <a:pt x="283206" y="206252"/>
                  </a:cubicBezTo>
                  <a:cubicBezTo>
                    <a:pt x="265583" y="206252"/>
                    <a:pt x="251076" y="222783"/>
                    <a:pt x="256327" y="240648"/>
                  </a:cubicBezTo>
                  <a:cubicBezTo>
                    <a:pt x="259709" y="252202"/>
                    <a:pt x="270568" y="260112"/>
                    <a:pt x="282583" y="260112"/>
                  </a:cubicBezTo>
                  <a:cubicBezTo>
                    <a:pt x="312845" y="260290"/>
                    <a:pt x="339013" y="280021"/>
                    <a:pt x="348625" y="307306"/>
                  </a:cubicBezTo>
                  <a:cubicBezTo>
                    <a:pt x="350405" y="312106"/>
                    <a:pt x="346756" y="317350"/>
                    <a:pt x="341594" y="317083"/>
                  </a:cubicBezTo>
                  <a:cubicBezTo>
                    <a:pt x="332960" y="316728"/>
                    <a:pt x="324327" y="318594"/>
                    <a:pt x="316494" y="322594"/>
                  </a:cubicBezTo>
                  <a:cubicBezTo>
                    <a:pt x="312934" y="324460"/>
                    <a:pt x="308484" y="322949"/>
                    <a:pt x="306792" y="319305"/>
                  </a:cubicBezTo>
                  <a:cubicBezTo>
                    <a:pt x="302520" y="310062"/>
                    <a:pt x="293086" y="303485"/>
                    <a:pt x="282227" y="303485"/>
                  </a:cubicBezTo>
                  <a:cubicBezTo>
                    <a:pt x="244133" y="303485"/>
                    <a:pt x="212537" y="272555"/>
                    <a:pt x="211825" y="234604"/>
                  </a:cubicBezTo>
                  <a:cubicBezTo>
                    <a:pt x="211202" y="203141"/>
                    <a:pt x="231673" y="176300"/>
                    <a:pt x="260510" y="166612"/>
                  </a:cubicBezTo>
                  <a:lnTo>
                    <a:pt x="260510" y="155236"/>
                  </a:lnTo>
                  <a:cubicBezTo>
                    <a:pt x="260510" y="142970"/>
                    <a:pt x="270835" y="133016"/>
                    <a:pt x="283295" y="133638"/>
                  </a:cubicBezTo>
                  <a:close/>
                  <a:moveTo>
                    <a:pt x="282248" y="0"/>
                  </a:moveTo>
                  <a:cubicBezTo>
                    <a:pt x="471126" y="0"/>
                    <a:pt x="608556" y="183353"/>
                    <a:pt x="551768" y="365640"/>
                  </a:cubicBezTo>
                  <a:cubicBezTo>
                    <a:pt x="550522" y="369729"/>
                    <a:pt x="545894" y="371773"/>
                    <a:pt x="541888" y="369995"/>
                  </a:cubicBezTo>
                  <a:cubicBezTo>
                    <a:pt x="539574" y="369018"/>
                    <a:pt x="537260" y="368218"/>
                    <a:pt x="534768" y="367507"/>
                  </a:cubicBezTo>
                  <a:lnTo>
                    <a:pt x="487148" y="354797"/>
                  </a:lnTo>
                  <a:cubicBezTo>
                    <a:pt x="483142" y="353731"/>
                    <a:pt x="480917" y="349554"/>
                    <a:pt x="482163" y="345554"/>
                  </a:cubicBezTo>
                  <a:cubicBezTo>
                    <a:pt x="525600" y="210372"/>
                    <a:pt x="423773" y="72257"/>
                    <a:pt x="282248" y="72257"/>
                  </a:cubicBezTo>
                  <a:cubicBezTo>
                    <a:pt x="166536" y="72257"/>
                    <a:pt x="72364" y="166289"/>
                    <a:pt x="72364" y="281829"/>
                  </a:cubicBezTo>
                  <a:cubicBezTo>
                    <a:pt x="72364" y="410257"/>
                    <a:pt x="187453" y="507933"/>
                    <a:pt x="313134" y="489180"/>
                  </a:cubicBezTo>
                  <a:cubicBezTo>
                    <a:pt x="316784" y="488646"/>
                    <a:pt x="320255" y="490957"/>
                    <a:pt x="321145" y="494423"/>
                  </a:cubicBezTo>
                  <a:lnTo>
                    <a:pt x="336277" y="550771"/>
                  </a:lnTo>
                  <a:cubicBezTo>
                    <a:pt x="337345" y="554860"/>
                    <a:pt x="334764" y="559037"/>
                    <a:pt x="330580" y="559748"/>
                  </a:cubicBezTo>
                  <a:cubicBezTo>
                    <a:pt x="163332" y="589433"/>
                    <a:pt x="0" y="461006"/>
                    <a:pt x="0" y="281829"/>
                  </a:cubicBezTo>
                  <a:cubicBezTo>
                    <a:pt x="0" y="126472"/>
                    <a:pt x="126571" y="0"/>
                    <a:pt x="28224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07819EFB-558D-4A7C-8E45-9BD7A57D7755}"/>
              </a:ext>
            </a:extLst>
          </p:cNvPr>
          <p:cNvSpPr txBox="1"/>
          <p:nvPr/>
        </p:nvSpPr>
        <p:spPr>
          <a:xfrm>
            <a:off x="8225415" y="2904263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工期以及总包管理方面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71A53B9-87C7-4129-ABC4-B3911F31CEDB}"/>
              </a:ext>
            </a:extLst>
          </p:cNvPr>
          <p:cNvSpPr txBox="1"/>
          <p:nvPr/>
        </p:nvSpPr>
        <p:spPr>
          <a:xfrm>
            <a:off x="8225415" y="5187581"/>
            <a:ext cx="3360797" cy="996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请填入您的内容，或复制内容后点击右键选择只保留文本来粘贴您的内容，请填入您的内容。</a:t>
            </a: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F5B606CA-E99E-430B-91A7-9C5BA5828788}"/>
              </a:ext>
            </a:extLst>
          </p:cNvPr>
          <p:cNvCxnSpPr/>
          <p:nvPr/>
        </p:nvCxnSpPr>
        <p:spPr>
          <a:xfrm>
            <a:off x="7677315" y="5311200"/>
            <a:ext cx="365760" cy="0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îṣ1íḓe">
            <a:extLst>
              <a:ext uri="{FF2B5EF4-FFF2-40B4-BE49-F238E27FC236}">
                <a16:creationId xmlns:a16="http://schemas.microsoft.com/office/drawing/2014/main" id="{822FA093-062E-45FC-9C98-503A56BE76EF}"/>
              </a:ext>
            </a:extLst>
          </p:cNvPr>
          <p:cNvGrpSpPr/>
          <p:nvPr/>
        </p:nvGrpSpPr>
        <p:grpSpPr>
          <a:xfrm>
            <a:off x="6847723" y="4987575"/>
            <a:ext cx="647252" cy="647252"/>
            <a:chOff x="6408770" y="1816398"/>
            <a:chExt cx="647252" cy="647252"/>
          </a:xfrm>
        </p:grpSpPr>
        <p:sp>
          <p:nvSpPr>
            <p:cNvPr id="65" name="iṥlîḋe">
              <a:extLst>
                <a:ext uri="{FF2B5EF4-FFF2-40B4-BE49-F238E27FC236}">
                  <a16:creationId xmlns:a16="http://schemas.microsoft.com/office/drawing/2014/main" id="{BCD2B97A-018B-4C75-8FD0-C91D0D0317F5}"/>
                </a:ext>
              </a:extLst>
            </p:cNvPr>
            <p:cNvSpPr/>
            <p:nvPr/>
          </p:nvSpPr>
          <p:spPr>
            <a:xfrm>
              <a:off x="6408770" y="1816398"/>
              <a:ext cx="647252" cy="64725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iSľíḍé">
              <a:extLst>
                <a:ext uri="{FF2B5EF4-FFF2-40B4-BE49-F238E27FC236}">
                  <a16:creationId xmlns:a16="http://schemas.microsoft.com/office/drawing/2014/main" id="{925B0F7D-535E-4356-BE95-860119A0E4C4}"/>
                </a:ext>
              </a:extLst>
            </p:cNvPr>
            <p:cNvSpPr/>
            <p:nvPr/>
          </p:nvSpPr>
          <p:spPr bwMode="auto">
            <a:xfrm>
              <a:off x="6548741" y="1947233"/>
              <a:ext cx="367996" cy="385579"/>
            </a:xfrm>
            <a:custGeom>
              <a:avLst/>
              <a:gdLst>
                <a:gd name="connsiteX0" fmla="*/ 345269 w 578992"/>
                <a:gd name="connsiteY0" fmla="*/ 346719 h 606657"/>
                <a:gd name="connsiteX1" fmla="*/ 527264 w 578992"/>
                <a:gd name="connsiteY1" fmla="*/ 395415 h 606657"/>
                <a:gd name="connsiteX2" fmla="*/ 536965 w 578992"/>
                <a:gd name="connsiteY2" fmla="*/ 431758 h 606657"/>
                <a:gd name="connsiteX3" fmla="*/ 512135 w 578992"/>
                <a:gd name="connsiteY3" fmla="*/ 456550 h 606657"/>
                <a:gd name="connsiteX4" fmla="*/ 572652 w 578992"/>
                <a:gd name="connsiteY4" fmla="*/ 516975 h 606657"/>
                <a:gd name="connsiteX5" fmla="*/ 572652 w 578992"/>
                <a:gd name="connsiteY5" fmla="*/ 547632 h 606657"/>
                <a:gd name="connsiteX6" fmla="*/ 519877 w 578992"/>
                <a:gd name="connsiteY6" fmla="*/ 600326 h 606657"/>
                <a:gd name="connsiteX7" fmla="*/ 489174 w 578992"/>
                <a:gd name="connsiteY7" fmla="*/ 600326 h 606657"/>
                <a:gd name="connsiteX8" fmla="*/ 428657 w 578992"/>
                <a:gd name="connsiteY8" fmla="*/ 539901 h 606657"/>
                <a:gd name="connsiteX9" fmla="*/ 403739 w 578992"/>
                <a:gd name="connsiteY9" fmla="*/ 564782 h 606657"/>
                <a:gd name="connsiteX10" fmla="*/ 366628 w 578992"/>
                <a:gd name="connsiteY10" fmla="*/ 552075 h 606657"/>
                <a:gd name="connsiteX11" fmla="*/ 318659 w 578992"/>
                <a:gd name="connsiteY11" fmla="*/ 373288 h 606657"/>
                <a:gd name="connsiteX12" fmla="*/ 345269 w 578992"/>
                <a:gd name="connsiteY12" fmla="*/ 346719 h 606657"/>
                <a:gd name="connsiteX13" fmla="*/ 233275 w 578992"/>
                <a:gd name="connsiteY13" fmla="*/ 312148 h 606657"/>
                <a:gd name="connsiteX14" fmla="*/ 255262 w 578992"/>
                <a:gd name="connsiteY14" fmla="*/ 334095 h 606657"/>
                <a:gd name="connsiteX15" fmla="*/ 281255 w 578992"/>
                <a:gd name="connsiteY15" fmla="*/ 357464 h 606657"/>
                <a:gd name="connsiteX16" fmla="*/ 289000 w 578992"/>
                <a:gd name="connsiteY16" fmla="*/ 365016 h 606657"/>
                <a:gd name="connsiteX17" fmla="*/ 300127 w 578992"/>
                <a:gd name="connsiteY17" fmla="*/ 416019 h 606657"/>
                <a:gd name="connsiteX18" fmla="*/ 298791 w 578992"/>
                <a:gd name="connsiteY18" fmla="*/ 422416 h 606657"/>
                <a:gd name="connsiteX19" fmla="*/ 260514 w 578992"/>
                <a:gd name="connsiteY19" fmla="*/ 407844 h 606657"/>
                <a:gd name="connsiteX20" fmla="*/ 260514 w 578992"/>
                <a:gd name="connsiteY20" fmla="*/ 398159 h 606657"/>
                <a:gd name="connsiteX21" fmla="*/ 211822 w 578992"/>
                <a:gd name="connsiteY21" fmla="*/ 335339 h 606657"/>
                <a:gd name="connsiteX22" fmla="*/ 233275 w 578992"/>
                <a:gd name="connsiteY22" fmla="*/ 312148 h 606657"/>
                <a:gd name="connsiteX23" fmla="*/ 283295 w 578992"/>
                <a:gd name="connsiteY23" fmla="*/ 133638 h 606657"/>
                <a:gd name="connsiteX24" fmla="*/ 303944 w 578992"/>
                <a:gd name="connsiteY24" fmla="*/ 155858 h 606657"/>
                <a:gd name="connsiteX25" fmla="*/ 303944 w 578992"/>
                <a:gd name="connsiteY25" fmla="*/ 165457 h 606657"/>
                <a:gd name="connsiteX26" fmla="*/ 352630 w 578992"/>
                <a:gd name="connsiteY26" fmla="*/ 228294 h 606657"/>
                <a:gd name="connsiteX27" fmla="*/ 331180 w 578992"/>
                <a:gd name="connsiteY27" fmla="*/ 251580 h 606657"/>
                <a:gd name="connsiteX28" fmla="*/ 309196 w 578992"/>
                <a:gd name="connsiteY28" fmla="*/ 229538 h 606657"/>
                <a:gd name="connsiteX29" fmla="*/ 283206 w 578992"/>
                <a:gd name="connsiteY29" fmla="*/ 206252 h 606657"/>
                <a:gd name="connsiteX30" fmla="*/ 256327 w 578992"/>
                <a:gd name="connsiteY30" fmla="*/ 240648 h 606657"/>
                <a:gd name="connsiteX31" fmla="*/ 282583 w 578992"/>
                <a:gd name="connsiteY31" fmla="*/ 260112 h 606657"/>
                <a:gd name="connsiteX32" fmla="*/ 348625 w 578992"/>
                <a:gd name="connsiteY32" fmla="*/ 307306 h 606657"/>
                <a:gd name="connsiteX33" fmla="*/ 341594 w 578992"/>
                <a:gd name="connsiteY33" fmla="*/ 317083 h 606657"/>
                <a:gd name="connsiteX34" fmla="*/ 316494 w 578992"/>
                <a:gd name="connsiteY34" fmla="*/ 322594 h 606657"/>
                <a:gd name="connsiteX35" fmla="*/ 306792 w 578992"/>
                <a:gd name="connsiteY35" fmla="*/ 319305 h 606657"/>
                <a:gd name="connsiteX36" fmla="*/ 282227 w 578992"/>
                <a:gd name="connsiteY36" fmla="*/ 303485 h 606657"/>
                <a:gd name="connsiteX37" fmla="*/ 211825 w 578992"/>
                <a:gd name="connsiteY37" fmla="*/ 234604 h 606657"/>
                <a:gd name="connsiteX38" fmla="*/ 260510 w 578992"/>
                <a:gd name="connsiteY38" fmla="*/ 166612 h 606657"/>
                <a:gd name="connsiteX39" fmla="*/ 260510 w 578992"/>
                <a:gd name="connsiteY39" fmla="*/ 155236 h 606657"/>
                <a:gd name="connsiteX40" fmla="*/ 283295 w 578992"/>
                <a:gd name="connsiteY40" fmla="*/ 133638 h 606657"/>
                <a:gd name="connsiteX41" fmla="*/ 282248 w 578992"/>
                <a:gd name="connsiteY41" fmla="*/ 0 h 606657"/>
                <a:gd name="connsiteX42" fmla="*/ 551768 w 578992"/>
                <a:gd name="connsiteY42" fmla="*/ 365640 h 606657"/>
                <a:gd name="connsiteX43" fmla="*/ 541888 w 578992"/>
                <a:gd name="connsiteY43" fmla="*/ 369995 h 606657"/>
                <a:gd name="connsiteX44" fmla="*/ 534768 w 578992"/>
                <a:gd name="connsiteY44" fmla="*/ 367507 h 606657"/>
                <a:gd name="connsiteX45" fmla="*/ 487148 w 578992"/>
                <a:gd name="connsiteY45" fmla="*/ 354797 h 606657"/>
                <a:gd name="connsiteX46" fmla="*/ 482163 w 578992"/>
                <a:gd name="connsiteY46" fmla="*/ 345554 h 606657"/>
                <a:gd name="connsiteX47" fmla="*/ 282248 w 578992"/>
                <a:gd name="connsiteY47" fmla="*/ 72257 h 606657"/>
                <a:gd name="connsiteX48" fmla="*/ 72364 w 578992"/>
                <a:gd name="connsiteY48" fmla="*/ 281829 h 606657"/>
                <a:gd name="connsiteX49" fmla="*/ 313134 w 578992"/>
                <a:gd name="connsiteY49" fmla="*/ 489180 h 606657"/>
                <a:gd name="connsiteX50" fmla="*/ 321145 w 578992"/>
                <a:gd name="connsiteY50" fmla="*/ 494423 h 606657"/>
                <a:gd name="connsiteX51" fmla="*/ 336277 w 578992"/>
                <a:gd name="connsiteY51" fmla="*/ 550771 h 606657"/>
                <a:gd name="connsiteX52" fmla="*/ 330580 w 578992"/>
                <a:gd name="connsiteY52" fmla="*/ 559748 h 606657"/>
                <a:gd name="connsiteX53" fmla="*/ 0 w 578992"/>
                <a:gd name="connsiteY53" fmla="*/ 281829 h 606657"/>
                <a:gd name="connsiteX54" fmla="*/ 282248 w 578992"/>
                <a:gd name="connsiteY54" fmla="*/ 0 h 60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578992" h="606657">
                  <a:moveTo>
                    <a:pt x="345269" y="346719"/>
                  </a:moveTo>
                  <a:lnTo>
                    <a:pt x="527264" y="395415"/>
                  </a:lnTo>
                  <a:cubicBezTo>
                    <a:pt x="543372" y="399769"/>
                    <a:pt x="548801" y="419940"/>
                    <a:pt x="536965" y="431758"/>
                  </a:cubicBezTo>
                  <a:lnTo>
                    <a:pt x="512135" y="456550"/>
                  </a:lnTo>
                  <a:lnTo>
                    <a:pt x="572652" y="516975"/>
                  </a:lnTo>
                  <a:cubicBezTo>
                    <a:pt x="581106" y="525506"/>
                    <a:pt x="581106" y="539190"/>
                    <a:pt x="572652" y="547632"/>
                  </a:cubicBezTo>
                  <a:lnTo>
                    <a:pt x="519877" y="600326"/>
                  </a:lnTo>
                  <a:cubicBezTo>
                    <a:pt x="511334" y="608768"/>
                    <a:pt x="497629" y="608768"/>
                    <a:pt x="489174" y="600326"/>
                  </a:cubicBezTo>
                  <a:lnTo>
                    <a:pt x="428657" y="539901"/>
                  </a:lnTo>
                  <a:lnTo>
                    <a:pt x="403739" y="564782"/>
                  </a:lnTo>
                  <a:cubicBezTo>
                    <a:pt x="393148" y="575357"/>
                    <a:pt x="372501" y="574024"/>
                    <a:pt x="366628" y="552075"/>
                  </a:cubicBezTo>
                  <a:cubicBezTo>
                    <a:pt x="366005" y="549854"/>
                    <a:pt x="319015" y="374799"/>
                    <a:pt x="318659" y="373288"/>
                  </a:cubicBezTo>
                  <a:cubicBezTo>
                    <a:pt x="314298" y="357205"/>
                    <a:pt x="329071" y="342454"/>
                    <a:pt x="345269" y="346719"/>
                  </a:cubicBezTo>
                  <a:close/>
                  <a:moveTo>
                    <a:pt x="233275" y="312148"/>
                  </a:moveTo>
                  <a:cubicBezTo>
                    <a:pt x="245470" y="311970"/>
                    <a:pt x="255440" y="321922"/>
                    <a:pt x="255262" y="334095"/>
                  </a:cubicBezTo>
                  <a:cubicBezTo>
                    <a:pt x="255084" y="345646"/>
                    <a:pt x="263986" y="357464"/>
                    <a:pt x="281255" y="357464"/>
                  </a:cubicBezTo>
                  <a:cubicBezTo>
                    <a:pt x="286329" y="357464"/>
                    <a:pt x="289267" y="361195"/>
                    <a:pt x="289000" y="365016"/>
                  </a:cubicBezTo>
                  <a:cubicBezTo>
                    <a:pt x="288465" y="375412"/>
                    <a:pt x="290068" y="378611"/>
                    <a:pt x="300127" y="416019"/>
                  </a:cubicBezTo>
                  <a:cubicBezTo>
                    <a:pt x="300750" y="418240"/>
                    <a:pt x="300305" y="420639"/>
                    <a:pt x="298791" y="422416"/>
                  </a:cubicBezTo>
                  <a:cubicBezTo>
                    <a:pt x="285706" y="437788"/>
                    <a:pt x="260514" y="428458"/>
                    <a:pt x="260514" y="407844"/>
                  </a:cubicBezTo>
                  <a:lnTo>
                    <a:pt x="260514" y="398159"/>
                  </a:lnTo>
                  <a:cubicBezTo>
                    <a:pt x="232919" y="390340"/>
                    <a:pt x="212534" y="365283"/>
                    <a:pt x="211822" y="335339"/>
                  </a:cubicBezTo>
                  <a:cubicBezTo>
                    <a:pt x="211555" y="323077"/>
                    <a:pt x="220902" y="312237"/>
                    <a:pt x="233275" y="312148"/>
                  </a:cubicBezTo>
                  <a:close/>
                  <a:moveTo>
                    <a:pt x="283295" y="133638"/>
                  </a:moveTo>
                  <a:cubicBezTo>
                    <a:pt x="294955" y="134171"/>
                    <a:pt x="303944" y="144215"/>
                    <a:pt x="303944" y="155858"/>
                  </a:cubicBezTo>
                  <a:lnTo>
                    <a:pt x="303944" y="165457"/>
                  </a:lnTo>
                  <a:cubicBezTo>
                    <a:pt x="331536" y="173367"/>
                    <a:pt x="351918" y="198430"/>
                    <a:pt x="352630" y="228294"/>
                  </a:cubicBezTo>
                  <a:cubicBezTo>
                    <a:pt x="352897" y="240648"/>
                    <a:pt x="343552" y="251402"/>
                    <a:pt x="331180" y="251580"/>
                  </a:cubicBezTo>
                  <a:cubicBezTo>
                    <a:pt x="318987" y="251757"/>
                    <a:pt x="309018" y="241803"/>
                    <a:pt x="309196" y="229538"/>
                  </a:cubicBezTo>
                  <a:cubicBezTo>
                    <a:pt x="309374" y="218073"/>
                    <a:pt x="300473" y="206252"/>
                    <a:pt x="283206" y="206252"/>
                  </a:cubicBezTo>
                  <a:cubicBezTo>
                    <a:pt x="265583" y="206252"/>
                    <a:pt x="251076" y="222783"/>
                    <a:pt x="256327" y="240648"/>
                  </a:cubicBezTo>
                  <a:cubicBezTo>
                    <a:pt x="259709" y="252202"/>
                    <a:pt x="270568" y="260112"/>
                    <a:pt x="282583" y="260112"/>
                  </a:cubicBezTo>
                  <a:cubicBezTo>
                    <a:pt x="312845" y="260290"/>
                    <a:pt x="339013" y="280021"/>
                    <a:pt x="348625" y="307306"/>
                  </a:cubicBezTo>
                  <a:cubicBezTo>
                    <a:pt x="350405" y="312106"/>
                    <a:pt x="346756" y="317350"/>
                    <a:pt x="341594" y="317083"/>
                  </a:cubicBezTo>
                  <a:cubicBezTo>
                    <a:pt x="332960" y="316728"/>
                    <a:pt x="324327" y="318594"/>
                    <a:pt x="316494" y="322594"/>
                  </a:cubicBezTo>
                  <a:cubicBezTo>
                    <a:pt x="312934" y="324460"/>
                    <a:pt x="308484" y="322949"/>
                    <a:pt x="306792" y="319305"/>
                  </a:cubicBezTo>
                  <a:cubicBezTo>
                    <a:pt x="302520" y="310062"/>
                    <a:pt x="293086" y="303485"/>
                    <a:pt x="282227" y="303485"/>
                  </a:cubicBezTo>
                  <a:cubicBezTo>
                    <a:pt x="244133" y="303485"/>
                    <a:pt x="212537" y="272555"/>
                    <a:pt x="211825" y="234604"/>
                  </a:cubicBezTo>
                  <a:cubicBezTo>
                    <a:pt x="211202" y="203141"/>
                    <a:pt x="231673" y="176300"/>
                    <a:pt x="260510" y="166612"/>
                  </a:cubicBezTo>
                  <a:lnTo>
                    <a:pt x="260510" y="155236"/>
                  </a:lnTo>
                  <a:cubicBezTo>
                    <a:pt x="260510" y="142970"/>
                    <a:pt x="270835" y="133016"/>
                    <a:pt x="283295" y="133638"/>
                  </a:cubicBezTo>
                  <a:close/>
                  <a:moveTo>
                    <a:pt x="282248" y="0"/>
                  </a:moveTo>
                  <a:cubicBezTo>
                    <a:pt x="471126" y="0"/>
                    <a:pt x="608556" y="183353"/>
                    <a:pt x="551768" y="365640"/>
                  </a:cubicBezTo>
                  <a:cubicBezTo>
                    <a:pt x="550522" y="369729"/>
                    <a:pt x="545894" y="371773"/>
                    <a:pt x="541888" y="369995"/>
                  </a:cubicBezTo>
                  <a:cubicBezTo>
                    <a:pt x="539574" y="369018"/>
                    <a:pt x="537260" y="368218"/>
                    <a:pt x="534768" y="367507"/>
                  </a:cubicBezTo>
                  <a:lnTo>
                    <a:pt x="487148" y="354797"/>
                  </a:lnTo>
                  <a:cubicBezTo>
                    <a:pt x="483142" y="353731"/>
                    <a:pt x="480917" y="349554"/>
                    <a:pt x="482163" y="345554"/>
                  </a:cubicBezTo>
                  <a:cubicBezTo>
                    <a:pt x="525600" y="210372"/>
                    <a:pt x="423773" y="72257"/>
                    <a:pt x="282248" y="72257"/>
                  </a:cubicBezTo>
                  <a:cubicBezTo>
                    <a:pt x="166536" y="72257"/>
                    <a:pt x="72364" y="166289"/>
                    <a:pt x="72364" y="281829"/>
                  </a:cubicBezTo>
                  <a:cubicBezTo>
                    <a:pt x="72364" y="410257"/>
                    <a:pt x="187453" y="507933"/>
                    <a:pt x="313134" y="489180"/>
                  </a:cubicBezTo>
                  <a:cubicBezTo>
                    <a:pt x="316784" y="488646"/>
                    <a:pt x="320255" y="490957"/>
                    <a:pt x="321145" y="494423"/>
                  </a:cubicBezTo>
                  <a:lnTo>
                    <a:pt x="336277" y="550771"/>
                  </a:lnTo>
                  <a:cubicBezTo>
                    <a:pt x="337345" y="554860"/>
                    <a:pt x="334764" y="559037"/>
                    <a:pt x="330580" y="559748"/>
                  </a:cubicBezTo>
                  <a:cubicBezTo>
                    <a:pt x="163332" y="589433"/>
                    <a:pt x="0" y="461006"/>
                    <a:pt x="0" y="281829"/>
                  </a:cubicBezTo>
                  <a:cubicBezTo>
                    <a:pt x="0" y="126472"/>
                    <a:pt x="126571" y="0"/>
                    <a:pt x="28224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9F328EDE-7371-4881-A2AC-FAECFEDD344A}"/>
              </a:ext>
            </a:extLst>
          </p:cNvPr>
          <p:cNvSpPr txBox="1"/>
          <p:nvPr/>
        </p:nvSpPr>
        <p:spPr>
          <a:xfrm>
            <a:off x="8225415" y="4713914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质量管理方面</a:t>
            </a:r>
          </a:p>
        </p:txBody>
      </p:sp>
      <p:sp>
        <p:nvSpPr>
          <p:cNvPr id="25" name="ïṡḷiďè">
            <a:extLst>
              <a:ext uri="{FF2B5EF4-FFF2-40B4-BE49-F238E27FC236}">
                <a16:creationId xmlns:a16="http://schemas.microsoft.com/office/drawing/2014/main" id="{B5537A2A-8711-44C6-AF78-49FC0EC96474}"/>
              </a:ext>
            </a:extLst>
          </p:cNvPr>
          <p:cNvSpPr/>
          <p:nvPr/>
        </p:nvSpPr>
        <p:spPr>
          <a:xfrm>
            <a:off x="1655307" y="1948187"/>
            <a:ext cx="1038068" cy="1240549"/>
          </a:xfrm>
          <a:prstGeom prst="foldedCorner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lvl="0" algn="ctr"/>
            <a:r>
              <a:rPr lang="zh-CN" altLang="en-US" sz="2000" b="1" dirty="0">
                <a:cs typeface="+mn-ea"/>
                <a:sym typeface="+mn-lt"/>
              </a:rPr>
              <a:t>写个</a:t>
            </a:r>
            <a:endParaRPr lang="en-US" altLang="zh-CN" sz="2000" b="1" dirty="0">
              <a:cs typeface="+mn-ea"/>
              <a:sym typeface="+mn-lt"/>
            </a:endParaRPr>
          </a:p>
          <a:p>
            <a:pPr lvl="0" algn="ctr"/>
            <a:r>
              <a:rPr lang="zh-CN" altLang="en-US" sz="2000" b="1" dirty="0">
                <a:cs typeface="+mn-ea"/>
                <a:sym typeface="+mn-lt"/>
              </a:rPr>
              <a:t>关键词</a:t>
            </a:r>
            <a:endParaRPr lang="zh-CN" altLang="en-US" sz="20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437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944B62C-0287-4124-90A3-E8B4210743A2}"/>
              </a:ext>
            </a:extLst>
          </p:cNvPr>
          <p:cNvGrpSpPr/>
          <p:nvPr/>
        </p:nvGrpSpPr>
        <p:grpSpPr>
          <a:xfrm>
            <a:off x="3187495" y="2318984"/>
            <a:ext cx="655843" cy="655843"/>
            <a:chOff x="3144253" y="2390274"/>
            <a:chExt cx="780047" cy="780047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69352B99-20B3-4287-9A59-2185EBAE51C2}"/>
                </a:ext>
              </a:extLst>
            </p:cNvPr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executive-manager_71028">
              <a:extLst>
                <a:ext uri="{FF2B5EF4-FFF2-40B4-BE49-F238E27FC236}">
                  <a16:creationId xmlns:a16="http://schemas.microsoft.com/office/drawing/2014/main" id="{7EFD0033-E3FB-4E83-A756-39AA01434A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78905" y="2515163"/>
              <a:ext cx="510742" cy="530268"/>
            </a:xfrm>
            <a:custGeom>
              <a:avLst/>
              <a:gdLst>
                <a:gd name="connsiteX0" fmla="*/ 332623 w 583294"/>
                <a:gd name="connsiteY0" fmla="*/ 296967 h 605593"/>
                <a:gd name="connsiteX1" fmla="*/ 316983 w 583294"/>
                <a:gd name="connsiteY1" fmla="*/ 302537 h 605593"/>
                <a:gd name="connsiteX2" fmla="*/ 311624 w 583294"/>
                <a:gd name="connsiteY2" fmla="*/ 308872 h 605593"/>
                <a:gd name="connsiteX3" fmla="*/ 311624 w 583294"/>
                <a:gd name="connsiteY3" fmla="*/ 325036 h 605593"/>
                <a:gd name="connsiteX4" fmla="*/ 309108 w 583294"/>
                <a:gd name="connsiteY4" fmla="*/ 326784 h 605593"/>
                <a:gd name="connsiteX5" fmla="*/ 307467 w 583294"/>
                <a:gd name="connsiteY5" fmla="*/ 331698 h 605593"/>
                <a:gd name="connsiteX6" fmla="*/ 311077 w 583294"/>
                <a:gd name="connsiteY6" fmla="*/ 366102 h 605593"/>
                <a:gd name="connsiteX7" fmla="*/ 315780 w 583294"/>
                <a:gd name="connsiteY7" fmla="*/ 371673 h 605593"/>
                <a:gd name="connsiteX8" fmla="*/ 317530 w 583294"/>
                <a:gd name="connsiteY8" fmla="*/ 371891 h 605593"/>
                <a:gd name="connsiteX9" fmla="*/ 322670 w 583294"/>
                <a:gd name="connsiteY9" fmla="*/ 369379 h 605593"/>
                <a:gd name="connsiteX10" fmla="*/ 340826 w 583294"/>
                <a:gd name="connsiteY10" fmla="*/ 345242 h 605593"/>
                <a:gd name="connsiteX11" fmla="*/ 342139 w 583294"/>
                <a:gd name="connsiteY11" fmla="*/ 341310 h 605593"/>
                <a:gd name="connsiteX12" fmla="*/ 342139 w 583294"/>
                <a:gd name="connsiteY12" fmla="*/ 302646 h 605593"/>
                <a:gd name="connsiteX13" fmla="*/ 339076 w 583294"/>
                <a:gd name="connsiteY13" fmla="*/ 297076 h 605593"/>
                <a:gd name="connsiteX14" fmla="*/ 332623 w 583294"/>
                <a:gd name="connsiteY14" fmla="*/ 296967 h 605593"/>
                <a:gd name="connsiteX15" fmla="*/ 250702 w 583294"/>
                <a:gd name="connsiteY15" fmla="*/ 296967 h 605593"/>
                <a:gd name="connsiteX16" fmla="*/ 244249 w 583294"/>
                <a:gd name="connsiteY16" fmla="*/ 297076 h 605593"/>
                <a:gd name="connsiteX17" fmla="*/ 241187 w 583294"/>
                <a:gd name="connsiteY17" fmla="*/ 302646 h 605593"/>
                <a:gd name="connsiteX18" fmla="*/ 241077 w 583294"/>
                <a:gd name="connsiteY18" fmla="*/ 341310 h 605593"/>
                <a:gd name="connsiteX19" fmla="*/ 242390 w 583294"/>
                <a:gd name="connsiteY19" fmla="*/ 345242 h 605593"/>
                <a:gd name="connsiteX20" fmla="*/ 260655 w 583294"/>
                <a:gd name="connsiteY20" fmla="*/ 369379 h 605593"/>
                <a:gd name="connsiteX21" fmla="*/ 265796 w 583294"/>
                <a:gd name="connsiteY21" fmla="*/ 371891 h 605593"/>
                <a:gd name="connsiteX22" fmla="*/ 267546 w 583294"/>
                <a:gd name="connsiteY22" fmla="*/ 371673 h 605593"/>
                <a:gd name="connsiteX23" fmla="*/ 272249 w 583294"/>
                <a:gd name="connsiteY23" fmla="*/ 366102 h 605593"/>
                <a:gd name="connsiteX24" fmla="*/ 275858 w 583294"/>
                <a:gd name="connsiteY24" fmla="*/ 331698 h 605593"/>
                <a:gd name="connsiteX25" fmla="*/ 274218 w 583294"/>
                <a:gd name="connsiteY25" fmla="*/ 326674 h 605593"/>
                <a:gd name="connsiteX26" fmla="*/ 271702 w 583294"/>
                <a:gd name="connsiteY26" fmla="*/ 325036 h 605593"/>
                <a:gd name="connsiteX27" fmla="*/ 271702 w 583294"/>
                <a:gd name="connsiteY27" fmla="*/ 308872 h 605593"/>
                <a:gd name="connsiteX28" fmla="*/ 266343 w 583294"/>
                <a:gd name="connsiteY28" fmla="*/ 302537 h 605593"/>
                <a:gd name="connsiteX29" fmla="*/ 250702 w 583294"/>
                <a:gd name="connsiteY29" fmla="*/ 296967 h 605593"/>
                <a:gd name="connsiteX30" fmla="*/ 30625 w 583294"/>
                <a:gd name="connsiteY30" fmla="*/ 270619 h 605593"/>
                <a:gd name="connsiteX31" fmla="*/ 94718 w 583294"/>
                <a:gd name="connsiteY31" fmla="*/ 270619 h 605593"/>
                <a:gd name="connsiteX32" fmla="*/ 125343 w 583294"/>
                <a:gd name="connsiteY32" fmla="*/ 301200 h 605593"/>
                <a:gd name="connsiteX33" fmla="*/ 293999 w 583294"/>
                <a:gd name="connsiteY33" fmla="*/ 469616 h 605593"/>
                <a:gd name="connsiteX34" fmla="*/ 462654 w 583294"/>
                <a:gd name="connsiteY34" fmla="*/ 301200 h 605593"/>
                <a:gd name="connsiteX35" fmla="*/ 493279 w 583294"/>
                <a:gd name="connsiteY35" fmla="*/ 270619 h 605593"/>
                <a:gd name="connsiteX36" fmla="*/ 552669 w 583294"/>
                <a:gd name="connsiteY36" fmla="*/ 270619 h 605593"/>
                <a:gd name="connsiteX37" fmla="*/ 583294 w 583294"/>
                <a:gd name="connsiteY37" fmla="*/ 301200 h 605593"/>
                <a:gd name="connsiteX38" fmla="*/ 552669 w 583294"/>
                <a:gd name="connsiteY38" fmla="*/ 331782 h 605593"/>
                <a:gd name="connsiteX39" fmla="*/ 521935 w 583294"/>
                <a:gd name="connsiteY39" fmla="*/ 331782 h 605593"/>
                <a:gd name="connsiteX40" fmla="*/ 478513 w 583294"/>
                <a:gd name="connsiteY40" fmla="*/ 438052 h 605593"/>
                <a:gd name="connsiteX41" fmla="*/ 504982 w 583294"/>
                <a:gd name="connsiteY41" fmla="*/ 464592 h 605593"/>
                <a:gd name="connsiteX42" fmla="*/ 504982 w 583294"/>
                <a:gd name="connsiteY42" fmla="*/ 507842 h 605593"/>
                <a:gd name="connsiteX43" fmla="*/ 483326 w 583294"/>
                <a:gd name="connsiteY43" fmla="*/ 516798 h 605593"/>
                <a:gd name="connsiteX44" fmla="*/ 461670 w 583294"/>
                <a:gd name="connsiteY44" fmla="*/ 507842 h 605593"/>
                <a:gd name="connsiteX45" fmla="*/ 435638 w 583294"/>
                <a:gd name="connsiteY45" fmla="*/ 481957 h 605593"/>
                <a:gd name="connsiteX46" fmla="*/ 322327 w 583294"/>
                <a:gd name="connsiteY46" fmla="*/ 529140 h 605593"/>
                <a:gd name="connsiteX47" fmla="*/ 322327 w 583294"/>
                <a:gd name="connsiteY47" fmla="*/ 575012 h 605593"/>
                <a:gd name="connsiteX48" fmla="*/ 291592 w 583294"/>
                <a:gd name="connsiteY48" fmla="*/ 605593 h 605593"/>
                <a:gd name="connsiteX49" fmla="*/ 260967 w 583294"/>
                <a:gd name="connsiteY49" fmla="*/ 575012 h 605593"/>
                <a:gd name="connsiteX50" fmla="*/ 260967 w 583294"/>
                <a:gd name="connsiteY50" fmla="*/ 528485 h 605593"/>
                <a:gd name="connsiteX51" fmla="*/ 149624 w 583294"/>
                <a:gd name="connsiteY51" fmla="*/ 479882 h 605593"/>
                <a:gd name="connsiteX52" fmla="*/ 121624 w 583294"/>
                <a:gd name="connsiteY52" fmla="*/ 507842 h 605593"/>
                <a:gd name="connsiteX53" fmla="*/ 99968 w 583294"/>
                <a:gd name="connsiteY53" fmla="*/ 516798 h 605593"/>
                <a:gd name="connsiteX54" fmla="*/ 78312 w 583294"/>
                <a:gd name="connsiteY54" fmla="*/ 507842 h 605593"/>
                <a:gd name="connsiteX55" fmla="*/ 78312 w 583294"/>
                <a:gd name="connsiteY55" fmla="*/ 464592 h 605593"/>
                <a:gd name="connsiteX56" fmla="*/ 107515 w 583294"/>
                <a:gd name="connsiteY56" fmla="*/ 435430 h 605593"/>
                <a:gd name="connsiteX57" fmla="*/ 66062 w 583294"/>
                <a:gd name="connsiteY57" fmla="*/ 331782 h 605593"/>
                <a:gd name="connsiteX58" fmla="*/ 30625 w 583294"/>
                <a:gd name="connsiteY58" fmla="*/ 331782 h 605593"/>
                <a:gd name="connsiteX59" fmla="*/ 0 w 583294"/>
                <a:gd name="connsiteY59" fmla="*/ 301200 h 605593"/>
                <a:gd name="connsiteX60" fmla="*/ 30625 w 583294"/>
                <a:gd name="connsiteY60" fmla="*/ 270619 h 605593"/>
                <a:gd name="connsiteX61" fmla="*/ 260655 w 583294"/>
                <a:gd name="connsiteY61" fmla="*/ 122871 h 605593"/>
                <a:gd name="connsiteX62" fmla="*/ 215703 w 583294"/>
                <a:gd name="connsiteY62" fmla="*/ 134776 h 605593"/>
                <a:gd name="connsiteX63" fmla="*/ 212093 w 583294"/>
                <a:gd name="connsiteY63" fmla="*/ 140565 h 605593"/>
                <a:gd name="connsiteX64" fmla="*/ 212093 w 583294"/>
                <a:gd name="connsiteY64" fmla="*/ 152142 h 605593"/>
                <a:gd name="connsiteX65" fmla="*/ 209468 w 583294"/>
                <a:gd name="connsiteY65" fmla="*/ 152142 h 605593"/>
                <a:gd name="connsiteX66" fmla="*/ 203015 w 583294"/>
                <a:gd name="connsiteY66" fmla="*/ 158586 h 605593"/>
                <a:gd name="connsiteX67" fmla="*/ 203015 w 583294"/>
                <a:gd name="connsiteY67" fmla="*/ 169289 h 605593"/>
                <a:gd name="connsiteX68" fmla="*/ 205969 w 583294"/>
                <a:gd name="connsiteY68" fmla="*/ 174641 h 605593"/>
                <a:gd name="connsiteX69" fmla="*/ 212203 w 583294"/>
                <a:gd name="connsiteY69" fmla="*/ 178791 h 605593"/>
                <a:gd name="connsiteX70" fmla="*/ 212640 w 583294"/>
                <a:gd name="connsiteY70" fmla="*/ 181413 h 605593"/>
                <a:gd name="connsiteX71" fmla="*/ 235828 w 583294"/>
                <a:gd name="connsiteY71" fmla="*/ 235039 h 605593"/>
                <a:gd name="connsiteX72" fmla="*/ 274218 w 583294"/>
                <a:gd name="connsiteY72" fmla="*/ 268242 h 605593"/>
                <a:gd name="connsiteX73" fmla="*/ 309108 w 583294"/>
                <a:gd name="connsiteY73" fmla="*/ 268242 h 605593"/>
                <a:gd name="connsiteX74" fmla="*/ 347498 w 583294"/>
                <a:gd name="connsiteY74" fmla="*/ 235039 h 605593"/>
                <a:gd name="connsiteX75" fmla="*/ 370685 w 583294"/>
                <a:gd name="connsiteY75" fmla="*/ 181413 h 605593"/>
                <a:gd name="connsiteX76" fmla="*/ 371123 w 583294"/>
                <a:gd name="connsiteY76" fmla="*/ 178791 h 605593"/>
                <a:gd name="connsiteX77" fmla="*/ 377357 w 583294"/>
                <a:gd name="connsiteY77" fmla="*/ 174641 h 605593"/>
                <a:gd name="connsiteX78" fmla="*/ 380310 w 583294"/>
                <a:gd name="connsiteY78" fmla="*/ 169289 h 605593"/>
                <a:gd name="connsiteX79" fmla="*/ 380310 w 583294"/>
                <a:gd name="connsiteY79" fmla="*/ 158586 h 605593"/>
                <a:gd name="connsiteX80" fmla="*/ 373857 w 583294"/>
                <a:gd name="connsiteY80" fmla="*/ 152142 h 605593"/>
                <a:gd name="connsiteX81" fmla="*/ 370248 w 583294"/>
                <a:gd name="connsiteY81" fmla="*/ 152142 h 605593"/>
                <a:gd name="connsiteX82" fmla="*/ 368279 w 583294"/>
                <a:gd name="connsiteY82" fmla="*/ 149958 h 605593"/>
                <a:gd name="connsiteX83" fmla="*/ 362045 w 583294"/>
                <a:gd name="connsiteY83" fmla="*/ 149521 h 605593"/>
                <a:gd name="connsiteX84" fmla="*/ 336451 w 583294"/>
                <a:gd name="connsiteY84" fmla="*/ 155309 h 605593"/>
                <a:gd name="connsiteX85" fmla="*/ 296749 w 583294"/>
                <a:gd name="connsiteY85" fmla="*/ 137288 h 605593"/>
                <a:gd name="connsiteX86" fmla="*/ 260655 w 583294"/>
                <a:gd name="connsiteY86" fmla="*/ 122871 h 605593"/>
                <a:gd name="connsiteX87" fmla="*/ 275311 w 583294"/>
                <a:gd name="connsiteY87" fmla="*/ 0 h 605593"/>
                <a:gd name="connsiteX88" fmla="*/ 308014 w 583294"/>
                <a:gd name="connsiteY88" fmla="*/ 0 h 605593"/>
                <a:gd name="connsiteX89" fmla="*/ 409185 w 583294"/>
                <a:gd name="connsiteY89" fmla="*/ 101027 h 605593"/>
                <a:gd name="connsiteX90" fmla="*/ 409185 w 583294"/>
                <a:gd name="connsiteY90" fmla="*/ 132701 h 605593"/>
                <a:gd name="connsiteX91" fmla="*/ 414982 w 583294"/>
                <a:gd name="connsiteY91" fmla="*/ 150722 h 605593"/>
                <a:gd name="connsiteX92" fmla="*/ 414982 w 583294"/>
                <a:gd name="connsiteY92" fmla="*/ 173331 h 605593"/>
                <a:gd name="connsiteX93" fmla="*/ 403826 w 583294"/>
                <a:gd name="connsiteY93" fmla="*/ 197140 h 605593"/>
                <a:gd name="connsiteX94" fmla="*/ 397263 w 583294"/>
                <a:gd name="connsiteY94" fmla="*/ 214288 h 605593"/>
                <a:gd name="connsiteX95" fmla="*/ 375498 w 583294"/>
                <a:gd name="connsiteY95" fmla="*/ 255136 h 605593"/>
                <a:gd name="connsiteX96" fmla="*/ 360732 w 583294"/>
                <a:gd name="connsiteY96" fmla="*/ 273922 h 605593"/>
                <a:gd name="connsiteX97" fmla="*/ 371670 w 583294"/>
                <a:gd name="connsiteY97" fmla="*/ 287574 h 605593"/>
                <a:gd name="connsiteX98" fmla="*/ 432919 w 583294"/>
                <a:gd name="connsiteY98" fmla="*/ 306141 h 605593"/>
                <a:gd name="connsiteX99" fmla="*/ 294014 w 583294"/>
                <a:gd name="connsiteY99" fmla="*/ 433272 h 605593"/>
                <a:gd name="connsiteX100" fmla="*/ 154891 w 583294"/>
                <a:gd name="connsiteY100" fmla="*/ 304721 h 605593"/>
                <a:gd name="connsiteX101" fmla="*/ 211656 w 583294"/>
                <a:gd name="connsiteY101" fmla="*/ 287574 h 605593"/>
                <a:gd name="connsiteX102" fmla="*/ 222593 w 583294"/>
                <a:gd name="connsiteY102" fmla="*/ 273922 h 605593"/>
                <a:gd name="connsiteX103" fmla="*/ 207828 w 583294"/>
                <a:gd name="connsiteY103" fmla="*/ 255136 h 605593"/>
                <a:gd name="connsiteX104" fmla="*/ 186063 w 583294"/>
                <a:gd name="connsiteY104" fmla="*/ 214288 h 605593"/>
                <a:gd name="connsiteX105" fmla="*/ 179500 w 583294"/>
                <a:gd name="connsiteY105" fmla="*/ 197140 h 605593"/>
                <a:gd name="connsiteX106" fmla="*/ 168344 w 583294"/>
                <a:gd name="connsiteY106" fmla="*/ 173331 h 605593"/>
                <a:gd name="connsiteX107" fmla="*/ 168344 w 583294"/>
                <a:gd name="connsiteY107" fmla="*/ 150722 h 605593"/>
                <a:gd name="connsiteX108" fmla="*/ 174141 w 583294"/>
                <a:gd name="connsiteY108" fmla="*/ 132701 h 605593"/>
                <a:gd name="connsiteX109" fmla="*/ 174141 w 583294"/>
                <a:gd name="connsiteY109" fmla="*/ 101027 h 605593"/>
                <a:gd name="connsiteX110" fmla="*/ 275311 w 583294"/>
                <a:gd name="connsiteY110" fmla="*/ 0 h 6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3294" h="605593">
                  <a:moveTo>
                    <a:pt x="332623" y="296967"/>
                  </a:moveTo>
                  <a:cubicBezTo>
                    <a:pt x="327373" y="299697"/>
                    <a:pt x="322123" y="301663"/>
                    <a:pt x="316983" y="302537"/>
                  </a:cubicBezTo>
                  <a:cubicBezTo>
                    <a:pt x="313811" y="303083"/>
                    <a:pt x="311624" y="305814"/>
                    <a:pt x="311624" y="308872"/>
                  </a:cubicBezTo>
                  <a:lnTo>
                    <a:pt x="311624" y="325036"/>
                  </a:lnTo>
                  <a:cubicBezTo>
                    <a:pt x="310639" y="325364"/>
                    <a:pt x="309874" y="326019"/>
                    <a:pt x="309108" y="326784"/>
                  </a:cubicBezTo>
                  <a:cubicBezTo>
                    <a:pt x="307905" y="328094"/>
                    <a:pt x="307358" y="329951"/>
                    <a:pt x="307467" y="331698"/>
                  </a:cubicBezTo>
                  <a:lnTo>
                    <a:pt x="311077" y="366102"/>
                  </a:lnTo>
                  <a:cubicBezTo>
                    <a:pt x="311295" y="368724"/>
                    <a:pt x="313155" y="371017"/>
                    <a:pt x="315780" y="371673"/>
                  </a:cubicBezTo>
                  <a:cubicBezTo>
                    <a:pt x="316327" y="371891"/>
                    <a:pt x="316983" y="371891"/>
                    <a:pt x="317530" y="371891"/>
                  </a:cubicBezTo>
                  <a:cubicBezTo>
                    <a:pt x="319498" y="371891"/>
                    <a:pt x="321467" y="371017"/>
                    <a:pt x="322670" y="369379"/>
                  </a:cubicBezTo>
                  <a:lnTo>
                    <a:pt x="340826" y="345242"/>
                  </a:lnTo>
                  <a:cubicBezTo>
                    <a:pt x="341701" y="344149"/>
                    <a:pt x="342139" y="342730"/>
                    <a:pt x="342139" y="341310"/>
                  </a:cubicBezTo>
                  <a:lnTo>
                    <a:pt x="342139" y="302646"/>
                  </a:lnTo>
                  <a:cubicBezTo>
                    <a:pt x="342139" y="300353"/>
                    <a:pt x="340936" y="298277"/>
                    <a:pt x="339076" y="297076"/>
                  </a:cubicBezTo>
                  <a:cubicBezTo>
                    <a:pt x="337108" y="295984"/>
                    <a:pt x="334701" y="295875"/>
                    <a:pt x="332623" y="296967"/>
                  </a:cubicBezTo>
                  <a:close/>
                  <a:moveTo>
                    <a:pt x="250702" y="296967"/>
                  </a:moveTo>
                  <a:cubicBezTo>
                    <a:pt x="248624" y="295875"/>
                    <a:pt x="246218" y="295984"/>
                    <a:pt x="244249" y="297076"/>
                  </a:cubicBezTo>
                  <a:cubicBezTo>
                    <a:pt x="242281" y="298277"/>
                    <a:pt x="241187" y="300353"/>
                    <a:pt x="241187" y="302646"/>
                  </a:cubicBezTo>
                  <a:lnTo>
                    <a:pt x="241077" y="341310"/>
                  </a:lnTo>
                  <a:cubicBezTo>
                    <a:pt x="241077" y="342730"/>
                    <a:pt x="241624" y="344149"/>
                    <a:pt x="242390" y="345242"/>
                  </a:cubicBezTo>
                  <a:lnTo>
                    <a:pt x="260655" y="369379"/>
                  </a:lnTo>
                  <a:cubicBezTo>
                    <a:pt x="261859" y="371017"/>
                    <a:pt x="263827" y="371891"/>
                    <a:pt x="265796" y="371891"/>
                  </a:cubicBezTo>
                  <a:cubicBezTo>
                    <a:pt x="266343" y="371891"/>
                    <a:pt x="266999" y="371891"/>
                    <a:pt x="267546" y="371673"/>
                  </a:cubicBezTo>
                  <a:cubicBezTo>
                    <a:pt x="270171" y="371017"/>
                    <a:pt x="272030" y="368833"/>
                    <a:pt x="272249" y="366102"/>
                  </a:cubicBezTo>
                  <a:lnTo>
                    <a:pt x="275858" y="331698"/>
                  </a:lnTo>
                  <a:cubicBezTo>
                    <a:pt x="275968" y="329951"/>
                    <a:pt x="275421" y="328094"/>
                    <a:pt x="274218" y="326674"/>
                  </a:cubicBezTo>
                  <a:cubicBezTo>
                    <a:pt x="273452" y="326019"/>
                    <a:pt x="272687" y="325364"/>
                    <a:pt x="271702" y="325036"/>
                  </a:cubicBezTo>
                  <a:lnTo>
                    <a:pt x="271702" y="308872"/>
                  </a:lnTo>
                  <a:cubicBezTo>
                    <a:pt x="271702" y="305814"/>
                    <a:pt x="269515" y="303083"/>
                    <a:pt x="266343" y="302537"/>
                  </a:cubicBezTo>
                  <a:cubicBezTo>
                    <a:pt x="261202" y="301663"/>
                    <a:pt x="255952" y="299697"/>
                    <a:pt x="250702" y="296967"/>
                  </a:cubicBezTo>
                  <a:close/>
                  <a:moveTo>
                    <a:pt x="30625" y="270619"/>
                  </a:moveTo>
                  <a:lnTo>
                    <a:pt x="94718" y="270619"/>
                  </a:lnTo>
                  <a:cubicBezTo>
                    <a:pt x="111562" y="270619"/>
                    <a:pt x="125343" y="284271"/>
                    <a:pt x="125343" y="301200"/>
                  </a:cubicBezTo>
                  <a:cubicBezTo>
                    <a:pt x="125343" y="394036"/>
                    <a:pt x="201030" y="469616"/>
                    <a:pt x="293999" y="469616"/>
                  </a:cubicBezTo>
                  <a:cubicBezTo>
                    <a:pt x="386967" y="469616"/>
                    <a:pt x="462654" y="394036"/>
                    <a:pt x="462654" y="301200"/>
                  </a:cubicBezTo>
                  <a:cubicBezTo>
                    <a:pt x="462654" y="284271"/>
                    <a:pt x="476326" y="270619"/>
                    <a:pt x="493279" y="270619"/>
                  </a:cubicBezTo>
                  <a:lnTo>
                    <a:pt x="552669" y="270619"/>
                  </a:lnTo>
                  <a:cubicBezTo>
                    <a:pt x="569622" y="270619"/>
                    <a:pt x="583294" y="284271"/>
                    <a:pt x="583294" y="301200"/>
                  </a:cubicBezTo>
                  <a:cubicBezTo>
                    <a:pt x="583294" y="318129"/>
                    <a:pt x="569622" y="331782"/>
                    <a:pt x="552669" y="331782"/>
                  </a:cubicBezTo>
                  <a:lnTo>
                    <a:pt x="521935" y="331782"/>
                  </a:lnTo>
                  <a:cubicBezTo>
                    <a:pt x="516576" y="371319"/>
                    <a:pt x="501263" y="407579"/>
                    <a:pt x="478513" y="438052"/>
                  </a:cubicBezTo>
                  <a:lnTo>
                    <a:pt x="504982" y="464592"/>
                  </a:lnTo>
                  <a:cubicBezTo>
                    <a:pt x="516904" y="476497"/>
                    <a:pt x="516904" y="495937"/>
                    <a:pt x="504982" y="507842"/>
                  </a:cubicBezTo>
                  <a:cubicBezTo>
                    <a:pt x="498966" y="513849"/>
                    <a:pt x="491091" y="516798"/>
                    <a:pt x="483326" y="516798"/>
                  </a:cubicBezTo>
                  <a:cubicBezTo>
                    <a:pt x="475451" y="516798"/>
                    <a:pt x="467576" y="513849"/>
                    <a:pt x="461670" y="507842"/>
                  </a:cubicBezTo>
                  <a:lnTo>
                    <a:pt x="435638" y="481957"/>
                  </a:lnTo>
                  <a:cubicBezTo>
                    <a:pt x="403592" y="507078"/>
                    <a:pt x="364764" y="523897"/>
                    <a:pt x="322327" y="529140"/>
                  </a:cubicBezTo>
                  <a:lnTo>
                    <a:pt x="322327" y="575012"/>
                  </a:lnTo>
                  <a:cubicBezTo>
                    <a:pt x="322327" y="591832"/>
                    <a:pt x="308545" y="605593"/>
                    <a:pt x="291592" y="605593"/>
                  </a:cubicBezTo>
                  <a:cubicBezTo>
                    <a:pt x="274749" y="605593"/>
                    <a:pt x="260967" y="591832"/>
                    <a:pt x="260967" y="575012"/>
                  </a:cubicBezTo>
                  <a:lnTo>
                    <a:pt x="260967" y="528485"/>
                  </a:lnTo>
                  <a:cubicBezTo>
                    <a:pt x="219186" y="522478"/>
                    <a:pt x="181015" y="505221"/>
                    <a:pt x="149624" y="479882"/>
                  </a:cubicBezTo>
                  <a:lnTo>
                    <a:pt x="121624" y="507842"/>
                  </a:lnTo>
                  <a:cubicBezTo>
                    <a:pt x="115718" y="513849"/>
                    <a:pt x="107843" y="516798"/>
                    <a:pt x="99968" y="516798"/>
                  </a:cubicBezTo>
                  <a:cubicBezTo>
                    <a:pt x="92093" y="516798"/>
                    <a:pt x="84328" y="513849"/>
                    <a:pt x="78312" y="507842"/>
                  </a:cubicBezTo>
                  <a:cubicBezTo>
                    <a:pt x="66281" y="495937"/>
                    <a:pt x="66281" y="476497"/>
                    <a:pt x="78312" y="464592"/>
                  </a:cubicBezTo>
                  <a:lnTo>
                    <a:pt x="107515" y="435430"/>
                  </a:lnTo>
                  <a:cubicBezTo>
                    <a:pt x="85859" y="405504"/>
                    <a:pt x="71203" y="370117"/>
                    <a:pt x="66062" y="331782"/>
                  </a:cubicBezTo>
                  <a:lnTo>
                    <a:pt x="30625" y="331782"/>
                  </a:lnTo>
                  <a:cubicBezTo>
                    <a:pt x="13672" y="331782"/>
                    <a:pt x="0" y="318129"/>
                    <a:pt x="0" y="301200"/>
                  </a:cubicBezTo>
                  <a:cubicBezTo>
                    <a:pt x="0" y="284271"/>
                    <a:pt x="13672" y="270619"/>
                    <a:pt x="30625" y="270619"/>
                  </a:cubicBezTo>
                  <a:close/>
                  <a:moveTo>
                    <a:pt x="260655" y="122871"/>
                  </a:moveTo>
                  <a:cubicBezTo>
                    <a:pt x="242390" y="122871"/>
                    <a:pt x="224671" y="130298"/>
                    <a:pt x="215703" y="134776"/>
                  </a:cubicBezTo>
                  <a:cubicBezTo>
                    <a:pt x="213515" y="135868"/>
                    <a:pt x="212093" y="138162"/>
                    <a:pt x="212093" y="140565"/>
                  </a:cubicBezTo>
                  <a:lnTo>
                    <a:pt x="212093" y="152142"/>
                  </a:lnTo>
                  <a:lnTo>
                    <a:pt x="209468" y="152142"/>
                  </a:lnTo>
                  <a:cubicBezTo>
                    <a:pt x="205859" y="152142"/>
                    <a:pt x="203015" y="154982"/>
                    <a:pt x="203015" y="158586"/>
                  </a:cubicBezTo>
                  <a:lnTo>
                    <a:pt x="203015" y="169289"/>
                  </a:lnTo>
                  <a:cubicBezTo>
                    <a:pt x="203015" y="171474"/>
                    <a:pt x="204109" y="173440"/>
                    <a:pt x="205969" y="174641"/>
                  </a:cubicBezTo>
                  <a:lnTo>
                    <a:pt x="212203" y="178791"/>
                  </a:lnTo>
                  <a:lnTo>
                    <a:pt x="212640" y="181413"/>
                  </a:lnTo>
                  <a:cubicBezTo>
                    <a:pt x="214609" y="196922"/>
                    <a:pt x="223359" y="216909"/>
                    <a:pt x="235828" y="235039"/>
                  </a:cubicBezTo>
                  <a:cubicBezTo>
                    <a:pt x="251687" y="257975"/>
                    <a:pt x="266562" y="268242"/>
                    <a:pt x="274218" y="268242"/>
                  </a:cubicBezTo>
                  <a:lnTo>
                    <a:pt x="309108" y="268242"/>
                  </a:lnTo>
                  <a:cubicBezTo>
                    <a:pt x="316764" y="268242"/>
                    <a:pt x="331639" y="257975"/>
                    <a:pt x="347498" y="235039"/>
                  </a:cubicBezTo>
                  <a:cubicBezTo>
                    <a:pt x="359967" y="216909"/>
                    <a:pt x="368717" y="196922"/>
                    <a:pt x="370685" y="181413"/>
                  </a:cubicBezTo>
                  <a:lnTo>
                    <a:pt x="371123" y="178791"/>
                  </a:lnTo>
                  <a:lnTo>
                    <a:pt x="377357" y="174641"/>
                  </a:lnTo>
                  <a:cubicBezTo>
                    <a:pt x="379217" y="173440"/>
                    <a:pt x="380310" y="171474"/>
                    <a:pt x="380310" y="169289"/>
                  </a:cubicBezTo>
                  <a:lnTo>
                    <a:pt x="380310" y="158586"/>
                  </a:lnTo>
                  <a:cubicBezTo>
                    <a:pt x="380310" y="154982"/>
                    <a:pt x="377357" y="152142"/>
                    <a:pt x="373857" y="152142"/>
                  </a:cubicBezTo>
                  <a:lnTo>
                    <a:pt x="370248" y="152142"/>
                  </a:lnTo>
                  <a:cubicBezTo>
                    <a:pt x="369810" y="151268"/>
                    <a:pt x="369045" y="150504"/>
                    <a:pt x="368279" y="149958"/>
                  </a:cubicBezTo>
                  <a:cubicBezTo>
                    <a:pt x="366420" y="148756"/>
                    <a:pt x="364014" y="148538"/>
                    <a:pt x="362045" y="149521"/>
                  </a:cubicBezTo>
                  <a:cubicBezTo>
                    <a:pt x="353404" y="153343"/>
                    <a:pt x="344764" y="155309"/>
                    <a:pt x="336451" y="155309"/>
                  </a:cubicBezTo>
                  <a:cubicBezTo>
                    <a:pt x="321686" y="155309"/>
                    <a:pt x="308342" y="149302"/>
                    <a:pt x="296749" y="137288"/>
                  </a:cubicBezTo>
                  <a:cubicBezTo>
                    <a:pt x="287452" y="127786"/>
                    <a:pt x="275311" y="122871"/>
                    <a:pt x="260655" y="122871"/>
                  </a:cubicBezTo>
                  <a:close/>
                  <a:moveTo>
                    <a:pt x="275311" y="0"/>
                  </a:moveTo>
                  <a:lnTo>
                    <a:pt x="308014" y="0"/>
                  </a:lnTo>
                  <a:cubicBezTo>
                    <a:pt x="363795" y="0"/>
                    <a:pt x="409185" y="45326"/>
                    <a:pt x="409185" y="101027"/>
                  </a:cubicBezTo>
                  <a:lnTo>
                    <a:pt x="409185" y="132701"/>
                  </a:lnTo>
                  <a:cubicBezTo>
                    <a:pt x="412904" y="137944"/>
                    <a:pt x="414982" y="144278"/>
                    <a:pt x="414982" y="150722"/>
                  </a:cubicBezTo>
                  <a:lnTo>
                    <a:pt x="414982" y="173331"/>
                  </a:lnTo>
                  <a:cubicBezTo>
                    <a:pt x="414982" y="182505"/>
                    <a:pt x="410826" y="191352"/>
                    <a:pt x="403826" y="197140"/>
                  </a:cubicBezTo>
                  <a:cubicBezTo>
                    <a:pt x="402076" y="202820"/>
                    <a:pt x="399888" y="208608"/>
                    <a:pt x="397263" y="214288"/>
                  </a:cubicBezTo>
                  <a:cubicBezTo>
                    <a:pt x="392013" y="227940"/>
                    <a:pt x="384576" y="242029"/>
                    <a:pt x="375498" y="255136"/>
                  </a:cubicBezTo>
                  <a:cubicBezTo>
                    <a:pt x="371670" y="260706"/>
                    <a:pt x="366639" y="267368"/>
                    <a:pt x="360732" y="273922"/>
                  </a:cubicBezTo>
                  <a:cubicBezTo>
                    <a:pt x="366092" y="277853"/>
                    <a:pt x="370029" y="282331"/>
                    <a:pt x="371670" y="287574"/>
                  </a:cubicBezTo>
                  <a:lnTo>
                    <a:pt x="432919" y="306141"/>
                  </a:lnTo>
                  <a:cubicBezTo>
                    <a:pt x="426685" y="377243"/>
                    <a:pt x="366748" y="433272"/>
                    <a:pt x="294014" y="433272"/>
                  </a:cubicBezTo>
                  <a:cubicBezTo>
                    <a:pt x="220734" y="433272"/>
                    <a:pt x="160469" y="376478"/>
                    <a:pt x="154891" y="304721"/>
                  </a:cubicBezTo>
                  <a:lnTo>
                    <a:pt x="211656" y="287574"/>
                  </a:lnTo>
                  <a:cubicBezTo>
                    <a:pt x="213297" y="282331"/>
                    <a:pt x="217234" y="277853"/>
                    <a:pt x="222593" y="273922"/>
                  </a:cubicBezTo>
                  <a:cubicBezTo>
                    <a:pt x="216687" y="267368"/>
                    <a:pt x="211656" y="260706"/>
                    <a:pt x="207828" y="255136"/>
                  </a:cubicBezTo>
                  <a:cubicBezTo>
                    <a:pt x="198750" y="242029"/>
                    <a:pt x="191312" y="227940"/>
                    <a:pt x="186063" y="214288"/>
                  </a:cubicBezTo>
                  <a:cubicBezTo>
                    <a:pt x="183438" y="208608"/>
                    <a:pt x="181250" y="202820"/>
                    <a:pt x="179500" y="197140"/>
                  </a:cubicBezTo>
                  <a:cubicBezTo>
                    <a:pt x="172500" y="191242"/>
                    <a:pt x="168344" y="182505"/>
                    <a:pt x="168344" y="173331"/>
                  </a:cubicBezTo>
                  <a:lnTo>
                    <a:pt x="168344" y="150722"/>
                  </a:lnTo>
                  <a:cubicBezTo>
                    <a:pt x="168344" y="144278"/>
                    <a:pt x="170422" y="137944"/>
                    <a:pt x="174141" y="132701"/>
                  </a:cubicBezTo>
                  <a:lnTo>
                    <a:pt x="174141" y="101027"/>
                  </a:lnTo>
                  <a:cubicBezTo>
                    <a:pt x="174141" y="45326"/>
                    <a:pt x="219531" y="0"/>
                    <a:pt x="275311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5E3B2C92-47AC-4E75-A52D-FDB9505B8565}"/>
              </a:ext>
            </a:extLst>
          </p:cNvPr>
          <p:cNvSpPr txBox="1"/>
          <p:nvPr/>
        </p:nvSpPr>
        <p:spPr>
          <a:xfrm>
            <a:off x="1888977" y="2163392"/>
            <a:ext cx="1169552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总体计划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A83E25-ECFF-462B-8368-BA6B365B214C}"/>
              </a:ext>
            </a:extLst>
          </p:cNvPr>
          <p:cNvSpPr txBox="1"/>
          <p:nvPr/>
        </p:nvSpPr>
        <p:spPr>
          <a:xfrm>
            <a:off x="673652" y="2597002"/>
            <a:ext cx="2384875" cy="129911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</a:t>
            </a:r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5A2B1AC9-DE8A-4605-84D1-7426C67E71BA}"/>
              </a:ext>
            </a:extLst>
          </p:cNvPr>
          <p:cNvGrpSpPr/>
          <p:nvPr/>
        </p:nvGrpSpPr>
        <p:grpSpPr>
          <a:xfrm>
            <a:off x="3709675" y="4716377"/>
            <a:ext cx="655843" cy="655843"/>
            <a:chOff x="3144253" y="2390274"/>
            <a:chExt cx="780047" cy="780047"/>
          </a:xfrm>
        </p:grpSpPr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4A0DB492-8FEF-4F9E-BB98-7AA26765DE14}"/>
                </a:ext>
              </a:extLst>
            </p:cNvPr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executive-manager_71028">
              <a:extLst>
                <a:ext uri="{FF2B5EF4-FFF2-40B4-BE49-F238E27FC236}">
                  <a16:creationId xmlns:a16="http://schemas.microsoft.com/office/drawing/2014/main" id="{A3918E1B-94C0-4950-B8F3-9115822A7E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93434" y="2515163"/>
              <a:ext cx="481683" cy="530268"/>
            </a:xfrm>
            <a:custGeom>
              <a:avLst/>
              <a:gdLst>
                <a:gd name="T0" fmla="*/ 3910 w 3990"/>
                <a:gd name="T1" fmla="*/ 941 h 4400"/>
                <a:gd name="T2" fmla="*/ 3734 w 3990"/>
                <a:gd name="T3" fmla="*/ 909 h 4400"/>
                <a:gd name="T4" fmla="*/ 3397 w 3990"/>
                <a:gd name="T5" fmla="*/ 958 h 4400"/>
                <a:gd name="T6" fmla="*/ 2521 w 3990"/>
                <a:gd name="T7" fmla="*/ 698 h 4400"/>
                <a:gd name="T8" fmla="*/ 2195 w 3990"/>
                <a:gd name="T9" fmla="*/ 200 h 4400"/>
                <a:gd name="T10" fmla="*/ 1995 w 3990"/>
                <a:gd name="T11" fmla="*/ 0 h 4400"/>
                <a:gd name="T12" fmla="*/ 1795 w 3990"/>
                <a:gd name="T13" fmla="*/ 200 h 4400"/>
                <a:gd name="T14" fmla="*/ 1469 w 3990"/>
                <a:gd name="T15" fmla="*/ 698 h 4400"/>
                <a:gd name="T16" fmla="*/ 593 w 3990"/>
                <a:gd name="T17" fmla="*/ 958 h 4400"/>
                <a:gd name="T18" fmla="*/ 256 w 3990"/>
                <a:gd name="T19" fmla="*/ 909 h 4400"/>
                <a:gd name="T20" fmla="*/ 80 w 3990"/>
                <a:gd name="T21" fmla="*/ 941 h 4400"/>
                <a:gd name="T22" fmla="*/ 0 w 3990"/>
                <a:gd name="T23" fmla="*/ 1101 h 4400"/>
                <a:gd name="T24" fmla="*/ 749 w 3990"/>
                <a:gd name="T25" fmla="*/ 3406 h 4400"/>
                <a:gd name="T26" fmla="*/ 1379 w 3990"/>
                <a:gd name="T27" fmla="*/ 4111 h 4400"/>
                <a:gd name="T28" fmla="*/ 1995 w 3990"/>
                <a:gd name="T29" fmla="*/ 4400 h 4400"/>
                <a:gd name="T30" fmla="*/ 2611 w 3990"/>
                <a:gd name="T31" fmla="*/ 4111 h 4400"/>
                <a:gd name="T32" fmla="*/ 3241 w 3990"/>
                <a:gd name="T33" fmla="*/ 3406 h 4400"/>
                <a:gd name="T34" fmla="*/ 3990 w 3990"/>
                <a:gd name="T35" fmla="*/ 1101 h 4400"/>
                <a:gd name="T36" fmla="*/ 3910 w 3990"/>
                <a:gd name="T37" fmla="*/ 941 h 4400"/>
                <a:gd name="T38" fmla="*/ 1236 w 3990"/>
                <a:gd name="T39" fmla="*/ 3002 h 4400"/>
                <a:gd name="T40" fmla="*/ 1995 w 3990"/>
                <a:gd name="T41" fmla="*/ 2243 h 4400"/>
                <a:gd name="T42" fmla="*/ 1507 w 3990"/>
                <a:gd name="T43" fmla="*/ 1755 h 4400"/>
                <a:gd name="T44" fmla="*/ 1995 w 3990"/>
                <a:gd name="T45" fmla="*/ 1267 h 4400"/>
                <a:gd name="T46" fmla="*/ 2483 w 3990"/>
                <a:gd name="T47" fmla="*/ 1755 h 4400"/>
                <a:gd name="T48" fmla="*/ 1995 w 3990"/>
                <a:gd name="T49" fmla="*/ 2243 h 4400"/>
                <a:gd name="T50" fmla="*/ 2754 w 3990"/>
                <a:gd name="T51" fmla="*/ 3002 h 4400"/>
                <a:gd name="T52" fmla="*/ 1236 w 3990"/>
                <a:gd name="T53" fmla="*/ 3002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90" h="4400">
                  <a:moveTo>
                    <a:pt x="3910" y="941"/>
                  </a:moveTo>
                  <a:cubicBezTo>
                    <a:pt x="3860" y="903"/>
                    <a:pt x="3794" y="891"/>
                    <a:pt x="3734" y="909"/>
                  </a:cubicBezTo>
                  <a:cubicBezTo>
                    <a:pt x="3623" y="941"/>
                    <a:pt x="3509" y="958"/>
                    <a:pt x="3397" y="958"/>
                  </a:cubicBezTo>
                  <a:cubicBezTo>
                    <a:pt x="3075" y="958"/>
                    <a:pt x="2755" y="863"/>
                    <a:pt x="2521" y="698"/>
                  </a:cubicBezTo>
                  <a:cubicBezTo>
                    <a:pt x="2314" y="553"/>
                    <a:pt x="2195" y="371"/>
                    <a:pt x="2195" y="200"/>
                  </a:cubicBezTo>
                  <a:cubicBezTo>
                    <a:pt x="2195" y="90"/>
                    <a:pt x="2105" y="0"/>
                    <a:pt x="1995" y="0"/>
                  </a:cubicBezTo>
                  <a:cubicBezTo>
                    <a:pt x="1885" y="0"/>
                    <a:pt x="1795" y="90"/>
                    <a:pt x="1795" y="200"/>
                  </a:cubicBezTo>
                  <a:cubicBezTo>
                    <a:pt x="1795" y="371"/>
                    <a:pt x="1676" y="553"/>
                    <a:pt x="1469" y="698"/>
                  </a:cubicBezTo>
                  <a:cubicBezTo>
                    <a:pt x="1235" y="863"/>
                    <a:pt x="915" y="958"/>
                    <a:pt x="593" y="958"/>
                  </a:cubicBezTo>
                  <a:cubicBezTo>
                    <a:pt x="481" y="958"/>
                    <a:pt x="367" y="941"/>
                    <a:pt x="256" y="909"/>
                  </a:cubicBezTo>
                  <a:cubicBezTo>
                    <a:pt x="196" y="891"/>
                    <a:pt x="130" y="903"/>
                    <a:pt x="80" y="941"/>
                  </a:cubicBezTo>
                  <a:cubicBezTo>
                    <a:pt x="30" y="979"/>
                    <a:pt x="0" y="1038"/>
                    <a:pt x="0" y="1101"/>
                  </a:cubicBezTo>
                  <a:cubicBezTo>
                    <a:pt x="3" y="2165"/>
                    <a:pt x="470" y="3002"/>
                    <a:pt x="749" y="3406"/>
                  </a:cubicBezTo>
                  <a:cubicBezTo>
                    <a:pt x="943" y="3689"/>
                    <a:pt x="1162" y="3933"/>
                    <a:pt x="1379" y="4111"/>
                  </a:cubicBezTo>
                  <a:cubicBezTo>
                    <a:pt x="1540" y="4243"/>
                    <a:pt x="1777" y="4400"/>
                    <a:pt x="1995" y="4400"/>
                  </a:cubicBezTo>
                  <a:cubicBezTo>
                    <a:pt x="2213" y="4400"/>
                    <a:pt x="2450" y="4243"/>
                    <a:pt x="2611" y="4111"/>
                  </a:cubicBezTo>
                  <a:cubicBezTo>
                    <a:pt x="2828" y="3933"/>
                    <a:pt x="3047" y="3689"/>
                    <a:pt x="3241" y="3406"/>
                  </a:cubicBezTo>
                  <a:cubicBezTo>
                    <a:pt x="3520" y="3002"/>
                    <a:pt x="3987" y="2165"/>
                    <a:pt x="3990" y="1101"/>
                  </a:cubicBezTo>
                  <a:cubicBezTo>
                    <a:pt x="3990" y="1038"/>
                    <a:pt x="3960" y="979"/>
                    <a:pt x="3910" y="941"/>
                  </a:cubicBezTo>
                  <a:close/>
                  <a:moveTo>
                    <a:pt x="1236" y="3002"/>
                  </a:moveTo>
                  <a:cubicBezTo>
                    <a:pt x="1236" y="2583"/>
                    <a:pt x="1576" y="2243"/>
                    <a:pt x="1995" y="2243"/>
                  </a:cubicBezTo>
                  <a:cubicBezTo>
                    <a:pt x="1725" y="2243"/>
                    <a:pt x="1507" y="2024"/>
                    <a:pt x="1507" y="1755"/>
                  </a:cubicBezTo>
                  <a:cubicBezTo>
                    <a:pt x="1507" y="1485"/>
                    <a:pt x="1725" y="1267"/>
                    <a:pt x="1995" y="1267"/>
                  </a:cubicBezTo>
                  <a:cubicBezTo>
                    <a:pt x="2265" y="1267"/>
                    <a:pt x="2483" y="1485"/>
                    <a:pt x="2483" y="1755"/>
                  </a:cubicBezTo>
                  <a:cubicBezTo>
                    <a:pt x="2483" y="2024"/>
                    <a:pt x="2265" y="2243"/>
                    <a:pt x="1995" y="2243"/>
                  </a:cubicBezTo>
                  <a:cubicBezTo>
                    <a:pt x="2414" y="2243"/>
                    <a:pt x="2754" y="2583"/>
                    <a:pt x="2754" y="3002"/>
                  </a:cubicBezTo>
                  <a:lnTo>
                    <a:pt x="1236" y="3002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38801EF4-1579-443D-8E5B-816312317EC9}"/>
              </a:ext>
            </a:extLst>
          </p:cNvPr>
          <p:cNvSpPr txBox="1"/>
          <p:nvPr/>
        </p:nvSpPr>
        <p:spPr>
          <a:xfrm>
            <a:off x="2436557" y="4555813"/>
            <a:ext cx="1169552" cy="40011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总体计划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70BA56B-FA86-42DB-8DD1-352DB849157C}"/>
              </a:ext>
            </a:extLst>
          </p:cNvPr>
          <p:cNvSpPr txBox="1"/>
          <p:nvPr/>
        </p:nvSpPr>
        <p:spPr>
          <a:xfrm>
            <a:off x="989496" y="4989422"/>
            <a:ext cx="2616611" cy="1097499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</a:t>
            </a:r>
          </a:p>
        </p:txBody>
      </p:sp>
      <p:grpSp>
        <p:nvGrpSpPr>
          <p:cNvPr id="35" name="Group 24">
            <a:extLst>
              <a:ext uri="{FF2B5EF4-FFF2-40B4-BE49-F238E27FC236}">
                <a16:creationId xmlns:a16="http://schemas.microsoft.com/office/drawing/2014/main" id="{47D39ED1-451F-4D3A-B72D-4129B52013D0}"/>
              </a:ext>
            </a:extLst>
          </p:cNvPr>
          <p:cNvGrpSpPr/>
          <p:nvPr/>
        </p:nvGrpSpPr>
        <p:grpSpPr>
          <a:xfrm>
            <a:off x="7504697" y="1350884"/>
            <a:ext cx="655843" cy="655843"/>
            <a:chOff x="3144253" y="2390274"/>
            <a:chExt cx="780047" cy="780047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7B185F37-C23E-48F1-9201-AE774806684D}"/>
                </a:ext>
              </a:extLst>
            </p:cNvPr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4" name="executive-manager_71028">
              <a:extLst>
                <a:ext uri="{FF2B5EF4-FFF2-40B4-BE49-F238E27FC236}">
                  <a16:creationId xmlns:a16="http://schemas.microsoft.com/office/drawing/2014/main" id="{8ABD95ED-1CD2-48AF-9042-5DE235FCE7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17233" y="2532043"/>
              <a:ext cx="439922" cy="439247"/>
            </a:xfrm>
            <a:custGeom>
              <a:avLst/>
              <a:gdLst>
                <a:gd name="connsiteX0" fmla="*/ 333891 w 578320"/>
                <a:gd name="connsiteY0" fmla="*/ 314976 h 577432"/>
                <a:gd name="connsiteX1" fmla="*/ 398475 w 578320"/>
                <a:gd name="connsiteY1" fmla="*/ 314976 h 577432"/>
                <a:gd name="connsiteX2" fmla="*/ 424308 w 578320"/>
                <a:gd name="connsiteY2" fmla="*/ 340761 h 577432"/>
                <a:gd name="connsiteX3" fmla="*/ 424308 w 578320"/>
                <a:gd name="connsiteY3" fmla="*/ 550726 h 577432"/>
                <a:gd name="connsiteX4" fmla="*/ 398475 w 578320"/>
                <a:gd name="connsiteY4" fmla="*/ 577432 h 577432"/>
                <a:gd name="connsiteX5" fmla="*/ 333891 w 578320"/>
                <a:gd name="connsiteY5" fmla="*/ 577432 h 577432"/>
                <a:gd name="connsiteX6" fmla="*/ 307135 w 578320"/>
                <a:gd name="connsiteY6" fmla="*/ 550726 h 577432"/>
                <a:gd name="connsiteX7" fmla="*/ 307135 w 578320"/>
                <a:gd name="connsiteY7" fmla="*/ 340761 h 577432"/>
                <a:gd name="connsiteX8" fmla="*/ 333891 w 578320"/>
                <a:gd name="connsiteY8" fmla="*/ 314976 h 577432"/>
                <a:gd name="connsiteX9" fmla="*/ 179853 w 578320"/>
                <a:gd name="connsiteY9" fmla="*/ 314976 h 577432"/>
                <a:gd name="connsiteX10" fmla="*/ 244456 w 578320"/>
                <a:gd name="connsiteY10" fmla="*/ 314976 h 577432"/>
                <a:gd name="connsiteX11" fmla="*/ 270297 w 578320"/>
                <a:gd name="connsiteY11" fmla="*/ 340761 h 577432"/>
                <a:gd name="connsiteX12" fmla="*/ 270297 w 578320"/>
                <a:gd name="connsiteY12" fmla="*/ 550726 h 577432"/>
                <a:gd name="connsiteX13" fmla="*/ 244456 w 578320"/>
                <a:gd name="connsiteY13" fmla="*/ 577432 h 577432"/>
                <a:gd name="connsiteX14" fmla="*/ 179853 w 578320"/>
                <a:gd name="connsiteY14" fmla="*/ 577432 h 577432"/>
                <a:gd name="connsiteX15" fmla="*/ 154012 w 578320"/>
                <a:gd name="connsiteY15" fmla="*/ 550726 h 577432"/>
                <a:gd name="connsiteX16" fmla="*/ 154012 w 578320"/>
                <a:gd name="connsiteY16" fmla="*/ 340761 h 577432"/>
                <a:gd name="connsiteX17" fmla="*/ 179853 w 578320"/>
                <a:gd name="connsiteY17" fmla="*/ 314976 h 577432"/>
                <a:gd name="connsiteX18" fmla="*/ 486981 w 578320"/>
                <a:gd name="connsiteY18" fmla="*/ 235677 h 577432"/>
                <a:gd name="connsiteX19" fmla="*/ 551564 w 578320"/>
                <a:gd name="connsiteY19" fmla="*/ 235677 h 577432"/>
                <a:gd name="connsiteX20" fmla="*/ 578320 w 578320"/>
                <a:gd name="connsiteY20" fmla="*/ 262391 h 577432"/>
                <a:gd name="connsiteX21" fmla="*/ 578320 w 578320"/>
                <a:gd name="connsiteY21" fmla="*/ 550718 h 577432"/>
                <a:gd name="connsiteX22" fmla="*/ 551564 w 578320"/>
                <a:gd name="connsiteY22" fmla="*/ 577432 h 577432"/>
                <a:gd name="connsiteX23" fmla="*/ 486981 w 578320"/>
                <a:gd name="connsiteY23" fmla="*/ 577432 h 577432"/>
                <a:gd name="connsiteX24" fmla="*/ 461147 w 578320"/>
                <a:gd name="connsiteY24" fmla="*/ 550718 h 577432"/>
                <a:gd name="connsiteX25" fmla="*/ 461147 w 578320"/>
                <a:gd name="connsiteY25" fmla="*/ 262391 h 577432"/>
                <a:gd name="connsiteX26" fmla="*/ 486981 w 578320"/>
                <a:gd name="connsiteY26" fmla="*/ 235677 h 577432"/>
                <a:gd name="connsiteX27" fmla="*/ 25833 w 578320"/>
                <a:gd name="connsiteY27" fmla="*/ 235677 h 577432"/>
                <a:gd name="connsiteX28" fmla="*/ 90417 w 578320"/>
                <a:gd name="connsiteY28" fmla="*/ 235677 h 577432"/>
                <a:gd name="connsiteX29" fmla="*/ 117173 w 578320"/>
                <a:gd name="connsiteY29" fmla="*/ 262391 h 577432"/>
                <a:gd name="connsiteX30" fmla="*/ 117173 w 578320"/>
                <a:gd name="connsiteY30" fmla="*/ 550718 h 577432"/>
                <a:gd name="connsiteX31" fmla="*/ 90417 w 578320"/>
                <a:gd name="connsiteY31" fmla="*/ 577432 h 577432"/>
                <a:gd name="connsiteX32" fmla="*/ 25833 w 578320"/>
                <a:gd name="connsiteY32" fmla="*/ 577432 h 577432"/>
                <a:gd name="connsiteX33" fmla="*/ 0 w 578320"/>
                <a:gd name="connsiteY33" fmla="*/ 550718 h 577432"/>
                <a:gd name="connsiteX34" fmla="*/ 0 w 578320"/>
                <a:gd name="connsiteY34" fmla="*/ 262391 h 577432"/>
                <a:gd name="connsiteX35" fmla="*/ 25833 w 578320"/>
                <a:gd name="connsiteY35" fmla="*/ 235677 h 577432"/>
                <a:gd name="connsiteX36" fmla="*/ 297075 w 578320"/>
                <a:gd name="connsiteY36" fmla="*/ 158450 h 577432"/>
                <a:gd name="connsiteX37" fmla="*/ 326516 w 578320"/>
                <a:gd name="connsiteY37" fmla="*/ 181440 h 577432"/>
                <a:gd name="connsiteX38" fmla="*/ 297075 w 578320"/>
                <a:gd name="connsiteY38" fmla="*/ 205349 h 577432"/>
                <a:gd name="connsiteX39" fmla="*/ 282280 w 578320"/>
                <a:gd name="connsiteY39" fmla="*/ 81074 h 577432"/>
                <a:gd name="connsiteX40" fmla="*/ 282280 w 578320"/>
                <a:gd name="connsiteY40" fmla="*/ 124274 h 577432"/>
                <a:gd name="connsiteX41" fmla="*/ 255502 w 578320"/>
                <a:gd name="connsiteY41" fmla="*/ 101295 h 577432"/>
                <a:gd name="connsiteX42" fmla="*/ 282280 w 578320"/>
                <a:gd name="connsiteY42" fmla="*/ 81074 h 577432"/>
                <a:gd name="connsiteX43" fmla="*/ 289621 w 578320"/>
                <a:gd name="connsiteY43" fmla="*/ 35910 h 577432"/>
                <a:gd name="connsiteX44" fmla="*/ 282244 w 578320"/>
                <a:gd name="connsiteY44" fmla="*/ 44197 h 577432"/>
                <a:gd name="connsiteX45" fmla="*/ 282244 w 578320"/>
                <a:gd name="connsiteY45" fmla="*/ 57087 h 577432"/>
                <a:gd name="connsiteX46" fmla="*/ 225069 w 578320"/>
                <a:gd name="connsiteY46" fmla="*/ 106808 h 577432"/>
                <a:gd name="connsiteX47" fmla="*/ 282244 w 578320"/>
                <a:gd name="connsiteY47" fmla="*/ 155609 h 577432"/>
                <a:gd name="connsiteX48" fmla="*/ 282244 w 578320"/>
                <a:gd name="connsiteY48" fmla="*/ 205330 h 577432"/>
                <a:gd name="connsiteX49" fmla="*/ 237057 w 578320"/>
                <a:gd name="connsiteY49" fmla="*/ 170341 h 577432"/>
                <a:gd name="connsiteX50" fmla="*/ 222302 w 578320"/>
                <a:gd name="connsiteY50" fmla="*/ 185994 h 577432"/>
                <a:gd name="connsiteX51" fmla="*/ 282244 w 578320"/>
                <a:gd name="connsiteY51" fmla="*/ 229269 h 577432"/>
                <a:gd name="connsiteX52" fmla="*/ 282244 w 578320"/>
                <a:gd name="connsiteY52" fmla="*/ 244002 h 577432"/>
                <a:gd name="connsiteX53" fmla="*/ 289621 w 578320"/>
                <a:gd name="connsiteY53" fmla="*/ 252288 h 577432"/>
                <a:gd name="connsiteX54" fmla="*/ 296999 w 578320"/>
                <a:gd name="connsiteY54" fmla="*/ 244002 h 577432"/>
                <a:gd name="connsiteX55" fmla="*/ 296999 w 578320"/>
                <a:gd name="connsiteY55" fmla="*/ 229269 h 577432"/>
                <a:gd name="connsiteX56" fmla="*/ 356018 w 578320"/>
                <a:gd name="connsiteY56" fmla="*/ 179548 h 577432"/>
                <a:gd name="connsiteX57" fmla="*/ 296999 w 578320"/>
                <a:gd name="connsiteY57" fmla="*/ 126144 h 577432"/>
                <a:gd name="connsiteX58" fmla="*/ 296999 w 578320"/>
                <a:gd name="connsiteY58" fmla="*/ 81027 h 577432"/>
                <a:gd name="connsiteX59" fmla="*/ 338497 w 578320"/>
                <a:gd name="connsiteY59" fmla="*/ 106808 h 577432"/>
                <a:gd name="connsiteX60" fmla="*/ 353252 w 578320"/>
                <a:gd name="connsiteY60" fmla="*/ 92076 h 577432"/>
                <a:gd name="connsiteX61" fmla="*/ 296999 w 578320"/>
                <a:gd name="connsiteY61" fmla="*/ 57087 h 577432"/>
                <a:gd name="connsiteX62" fmla="*/ 296999 w 578320"/>
                <a:gd name="connsiteY62" fmla="*/ 44197 h 577432"/>
                <a:gd name="connsiteX63" fmla="*/ 289621 w 578320"/>
                <a:gd name="connsiteY63" fmla="*/ 35910 h 577432"/>
                <a:gd name="connsiteX64" fmla="*/ 288699 w 578320"/>
                <a:gd name="connsiteY64" fmla="*/ 0 h 577432"/>
                <a:gd name="connsiteX65" fmla="*/ 433481 w 578320"/>
                <a:gd name="connsiteY65" fmla="*/ 144559 h 577432"/>
                <a:gd name="connsiteX66" fmla="*/ 288699 w 578320"/>
                <a:gd name="connsiteY66" fmla="*/ 288198 h 577432"/>
                <a:gd name="connsiteX67" fmla="*/ 144839 w 578320"/>
                <a:gd name="connsiteY67" fmla="*/ 144559 h 577432"/>
                <a:gd name="connsiteX68" fmla="*/ 288699 w 578320"/>
                <a:gd name="connsiteY68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78320" h="577432">
                  <a:moveTo>
                    <a:pt x="333891" y="314976"/>
                  </a:moveTo>
                  <a:lnTo>
                    <a:pt x="398475" y="314976"/>
                  </a:lnTo>
                  <a:cubicBezTo>
                    <a:pt x="412314" y="314976"/>
                    <a:pt x="424308" y="326948"/>
                    <a:pt x="424308" y="340761"/>
                  </a:cubicBezTo>
                  <a:lnTo>
                    <a:pt x="424308" y="550726"/>
                  </a:lnTo>
                  <a:cubicBezTo>
                    <a:pt x="424308" y="565460"/>
                    <a:pt x="412314" y="577432"/>
                    <a:pt x="398475" y="577432"/>
                  </a:cubicBezTo>
                  <a:lnTo>
                    <a:pt x="333891" y="577432"/>
                  </a:lnTo>
                  <a:cubicBezTo>
                    <a:pt x="319129" y="577432"/>
                    <a:pt x="307135" y="565460"/>
                    <a:pt x="307135" y="550726"/>
                  </a:cubicBezTo>
                  <a:lnTo>
                    <a:pt x="307135" y="340761"/>
                  </a:lnTo>
                  <a:cubicBezTo>
                    <a:pt x="307135" y="326948"/>
                    <a:pt x="319129" y="314976"/>
                    <a:pt x="333891" y="314976"/>
                  </a:cubicBezTo>
                  <a:close/>
                  <a:moveTo>
                    <a:pt x="179853" y="314976"/>
                  </a:moveTo>
                  <a:lnTo>
                    <a:pt x="244456" y="314976"/>
                  </a:lnTo>
                  <a:cubicBezTo>
                    <a:pt x="259222" y="314976"/>
                    <a:pt x="270297" y="326948"/>
                    <a:pt x="270297" y="340761"/>
                  </a:cubicBezTo>
                  <a:lnTo>
                    <a:pt x="270297" y="550726"/>
                  </a:lnTo>
                  <a:cubicBezTo>
                    <a:pt x="270297" y="565460"/>
                    <a:pt x="259222" y="577432"/>
                    <a:pt x="244456" y="577432"/>
                  </a:cubicBezTo>
                  <a:lnTo>
                    <a:pt x="179853" y="577432"/>
                  </a:lnTo>
                  <a:cubicBezTo>
                    <a:pt x="165087" y="577432"/>
                    <a:pt x="154012" y="565460"/>
                    <a:pt x="154012" y="550726"/>
                  </a:cubicBezTo>
                  <a:lnTo>
                    <a:pt x="154012" y="340761"/>
                  </a:lnTo>
                  <a:cubicBezTo>
                    <a:pt x="154012" y="326948"/>
                    <a:pt x="165087" y="314976"/>
                    <a:pt x="179853" y="314976"/>
                  </a:cubicBezTo>
                  <a:close/>
                  <a:moveTo>
                    <a:pt x="486981" y="235677"/>
                  </a:moveTo>
                  <a:lnTo>
                    <a:pt x="551564" y="235677"/>
                  </a:lnTo>
                  <a:cubicBezTo>
                    <a:pt x="566326" y="235677"/>
                    <a:pt x="578320" y="247652"/>
                    <a:pt x="578320" y="262391"/>
                  </a:cubicBezTo>
                  <a:lnTo>
                    <a:pt x="578320" y="550718"/>
                  </a:lnTo>
                  <a:cubicBezTo>
                    <a:pt x="578320" y="565457"/>
                    <a:pt x="566326" y="577432"/>
                    <a:pt x="551564" y="577432"/>
                  </a:cubicBezTo>
                  <a:lnTo>
                    <a:pt x="486981" y="577432"/>
                  </a:lnTo>
                  <a:cubicBezTo>
                    <a:pt x="473141" y="577432"/>
                    <a:pt x="461147" y="565457"/>
                    <a:pt x="461147" y="550718"/>
                  </a:cubicBezTo>
                  <a:lnTo>
                    <a:pt x="461147" y="262391"/>
                  </a:lnTo>
                  <a:cubicBezTo>
                    <a:pt x="461147" y="247652"/>
                    <a:pt x="473141" y="235677"/>
                    <a:pt x="486981" y="235677"/>
                  </a:cubicBezTo>
                  <a:close/>
                  <a:moveTo>
                    <a:pt x="25833" y="235677"/>
                  </a:moveTo>
                  <a:lnTo>
                    <a:pt x="90417" y="235677"/>
                  </a:lnTo>
                  <a:cubicBezTo>
                    <a:pt x="105179" y="235677"/>
                    <a:pt x="117173" y="247652"/>
                    <a:pt x="117173" y="262391"/>
                  </a:cubicBezTo>
                  <a:lnTo>
                    <a:pt x="117173" y="550718"/>
                  </a:lnTo>
                  <a:cubicBezTo>
                    <a:pt x="117173" y="565457"/>
                    <a:pt x="105179" y="577432"/>
                    <a:pt x="90417" y="577432"/>
                  </a:cubicBezTo>
                  <a:lnTo>
                    <a:pt x="25833" y="577432"/>
                  </a:lnTo>
                  <a:cubicBezTo>
                    <a:pt x="11994" y="577432"/>
                    <a:pt x="0" y="565457"/>
                    <a:pt x="0" y="550718"/>
                  </a:cubicBezTo>
                  <a:lnTo>
                    <a:pt x="0" y="262391"/>
                  </a:lnTo>
                  <a:cubicBezTo>
                    <a:pt x="0" y="247652"/>
                    <a:pt x="11994" y="235677"/>
                    <a:pt x="25833" y="235677"/>
                  </a:cubicBezTo>
                  <a:close/>
                  <a:moveTo>
                    <a:pt x="297075" y="158450"/>
                  </a:moveTo>
                  <a:cubicBezTo>
                    <a:pt x="309956" y="161209"/>
                    <a:pt x="326516" y="165807"/>
                    <a:pt x="326516" y="181440"/>
                  </a:cubicBezTo>
                  <a:cubicBezTo>
                    <a:pt x="326516" y="197992"/>
                    <a:pt x="310876" y="204429"/>
                    <a:pt x="297075" y="205349"/>
                  </a:cubicBezTo>
                  <a:close/>
                  <a:moveTo>
                    <a:pt x="282280" y="81074"/>
                  </a:moveTo>
                  <a:lnTo>
                    <a:pt x="282280" y="124274"/>
                  </a:lnTo>
                  <a:cubicBezTo>
                    <a:pt x="264736" y="120597"/>
                    <a:pt x="255502" y="113244"/>
                    <a:pt x="255502" y="101295"/>
                  </a:cubicBezTo>
                  <a:cubicBezTo>
                    <a:pt x="255502" y="91185"/>
                    <a:pt x="265659" y="81993"/>
                    <a:pt x="282280" y="81074"/>
                  </a:cubicBezTo>
                  <a:close/>
                  <a:moveTo>
                    <a:pt x="289621" y="35910"/>
                  </a:moveTo>
                  <a:cubicBezTo>
                    <a:pt x="285010" y="35910"/>
                    <a:pt x="282244" y="40514"/>
                    <a:pt x="282244" y="44197"/>
                  </a:cubicBezTo>
                  <a:lnTo>
                    <a:pt x="282244" y="57087"/>
                  </a:lnTo>
                  <a:cubicBezTo>
                    <a:pt x="252734" y="58008"/>
                    <a:pt x="225069" y="74582"/>
                    <a:pt x="225069" y="106808"/>
                  </a:cubicBezTo>
                  <a:cubicBezTo>
                    <a:pt x="225069" y="133510"/>
                    <a:pt x="247201" y="149163"/>
                    <a:pt x="282244" y="155609"/>
                  </a:cubicBezTo>
                  <a:lnTo>
                    <a:pt x="282244" y="205330"/>
                  </a:lnTo>
                  <a:cubicBezTo>
                    <a:pt x="242590" y="203488"/>
                    <a:pt x="263800" y="170341"/>
                    <a:pt x="237057" y="170341"/>
                  </a:cubicBezTo>
                  <a:cubicBezTo>
                    <a:pt x="227835" y="170341"/>
                    <a:pt x="222302" y="175865"/>
                    <a:pt x="222302" y="185994"/>
                  </a:cubicBezTo>
                  <a:cubicBezTo>
                    <a:pt x="222302" y="204409"/>
                    <a:pt x="241668" y="228349"/>
                    <a:pt x="282244" y="229269"/>
                  </a:cubicBezTo>
                  <a:lnTo>
                    <a:pt x="282244" y="244002"/>
                  </a:lnTo>
                  <a:cubicBezTo>
                    <a:pt x="282244" y="248605"/>
                    <a:pt x="285010" y="252288"/>
                    <a:pt x="289621" y="252288"/>
                  </a:cubicBezTo>
                  <a:cubicBezTo>
                    <a:pt x="293310" y="252288"/>
                    <a:pt x="296999" y="248605"/>
                    <a:pt x="296999" y="244002"/>
                  </a:cubicBezTo>
                  <a:lnTo>
                    <a:pt x="296999" y="229269"/>
                  </a:lnTo>
                  <a:cubicBezTo>
                    <a:pt x="332042" y="227428"/>
                    <a:pt x="356018" y="210854"/>
                    <a:pt x="356018" y="179548"/>
                  </a:cubicBezTo>
                  <a:cubicBezTo>
                    <a:pt x="356018" y="142718"/>
                    <a:pt x="328353" y="133510"/>
                    <a:pt x="296999" y="126144"/>
                  </a:cubicBezTo>
                  <a:lnTo>
                    <a:pt x="296999" y="81027"/>
                  </a:lnTo>
                  <a:cubicBezTo>
                    <a:pt x="322820" y="81948"/>
                    <a:pt x="322820" y="106808"/>
                    <a:pt x="338497" y="106808"/>
                  </a:cubicBezTo>
                  <a:cubicBezTo>
                    <a:pt x="346796" y="106808"/>
                    <a:pt x="353252" y="101284"/>
                    <a:pt x="353252" y="92076"/>
                  </a:cubicBezTo>
                  <a:cubicBezTo>
                    <a:pt x="353252" y="69057"/>
                    <a:pt x="315442" y="57087"/>
                    <a:pt x="296999" y="57087"/>
                  </a:cubicBezTo>
                  <a:lnTo>
                    <a:pt x="296999" y="44197"/>
                  </a:lnTo>
                  <a:cubicBezTo>
                    <a:pt x="296999" y="40514"/>
                    <a:pt x="293310" y="35910"/>
                    <a:pt x="289621" y="35910"/>
                  </a:cubicBezTo>
                  <a:close/>
                  <a:moveTo>
                    <a:pt x="288699" y="0"/>
                  </a:moveTo>
                  <a:cubicBezTo>
                    <a:pt x="368929" y="0"/>
                    <a:pt x="433481" y="64453"/>
                    <a:pt x="433481" y="144559"/>
                  </a:cubicBezTo>
                  <a:cubicBezTo>
                    <a:pt x="433481" y="223745"/>
                    <a:pt x="368929" y="288198"/>
                    <a:pt x="288699" y="288198"/>
                  </a:cubicBezTo>
                  <a:cubicBezTo>
                    <a:pt x="209392" y="288198"/>
                    <a:pt x="144839" y="223745"/>
                    <a:pt x="144839" y="144559"/>
                  </a:cubicBezTo>
                  <a:cubicBezTo>
                    <a:pt x="144839" y="64453"/>
                    <a:pt x="209392" y="0"/>
                    <a:pt x="288699" y="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167E468C-233D-45A7-AC83-E8D62F4F3095}"/>
              </a:ext>
            </a:extLst>
          </p:cNvPr>
          <p:cNvSpPr txBox="1"/>
          <p:nvPr/>
        </p:nvSpPr>
        <p:spPr>
          <a:xfrm>
            <a:off x="8344361" y="1190320"/>
            <a:ext cx="1077218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总体计划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E5FC0C8-8A77-4A62-849A-4AD79919CAB8}"/>
              </a:ext>
            </a:extLst>
          </p:cNvPr>
          <p:cNvSpPr txBox="1"/>
          <p:nvPr/>
        </p:nvSpPr>
        <p:spPr>
          <a:xfrm>
            <a:off x="8344361" y="1623929"/>
            <a:ext cx="2853864" cy="116817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</a:t>
            </a:r>
          </a:p>
        </p:txBody>
      </p:sp>
      <p:grpSp>
        <p:nvGrpSpPr>
          <p:cNvPr id="38" name="Group 29">
            <a:extLst>
              <a:ext uri="{FF2B5EF4-FFF2-40B4-BE49-F238E27FC236}">
                <a16:creationId xmlns:a16="http://schemas.microsoft.com/office/drawing/2014/main" id="{BF31E18D-14F5-448D-85A0-CDACF8C9C684}"/>
              </a:ext>
            </a:extLst>
          </p:cNvPr>
          <p:cNvGrpSpPr/>
          <p:nvPr/>
        </p:nvGrpSpPr>
        <p:grpSpPr>
          <a:xfrm>
            <a:off x="8141177" y="3519677"/>
            <a:ext cx="655843" cy="655843"/>
            <a:chOff x="3144253" y="2390274"/>
            <a:chExt cx="780047" cy="780047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26A31F0C-EFC9-44B6-B839-844DFCE843AD}"/>
                </a:ext>
              </a:extLst>
            </p:cNvPr>
            <p:cNvSpPr/>
            <p:nvPr/>
          </p:nvSpPr>
          <p:spPr>
            <a:xfrm>
              <a:off x="3144253" y="2390274"/>
              <a:ext cx="780047" cy="78004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254000" dist="12700" dir="5400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executive-manager_71028">
              <a:extLst>
                <a:ext uri="{FF2B5EF4-FFF2-40B4-BE49-F238E27FC236}">
                  <a16:creationId xmlns:a16="http://schemas.microsoft.com/office/drawing/2014/main" id="{65249797-C747-43A6-89BA-92AD5C664E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4743" y="2532843"/>
              <a:ext cx="423848" cy="483368"/>
            </a:xfrm>
            <a:custGeom>
              <a:avLst/>
              <a:gdLst>
                <a:gd name="T0" fmla="*/ 4041 w 5067"/>
                <a:gd name="T1" fmla="*/ 2708 h 5787"/>
                <a:gd name="T2" fmla="*/ 2918 w 5067"/>
                <a:gd name="T3" fmla="*/ 2682 h 5787"/>
                <a:gd name="T4" fmla="*/ 2020 w 5067"/>
                <a:gd name="T5" fmla="*/ 0 h 5787"/>
                <a:gd name="T6" fmla="*/ 756 w 5067"/>
                <a:gd name="T7" fmla="*/ 2885 h 5787"/>
                <a:gd name="T8" fmla="*/ 0 w 5067"/>
                <a:gd name="T9" fmla="*/ 5084 h 5787"/>
                <a:gd name="T10" fmla="*/ 3496 w 5067"/>
                <a:gd name="T11" fmla="*/ 5262 h 5787"/>
                <a:gd name="T12" fmla="*/ 4559 w 5067"/>
                <a:gd name="T13" fmla="*/ 5256 h 5787"/>
                <a:gd name="T14" fmla="*/ 4515 w 5067"/>
                <a:gd name="T15" fmla="*/ 4732 h 5787"/>
                <a:gd name="T16" fmla="*/ 5067 w 5067"/>
                <a:gd name="T17" fmla="*/ 3660 h 5787"/>
                <a:gd name="T18" fmla="*/ 2628 w 5067"/>
                <a:gd name="T19" fmla="*/ 2837 h 5787"/>
                <a:gd name="T20" fmla="*/ 2579 w 5067"/>
                <a:gd name="T21" fmla="*/ 3212 h 5787"/>
                <a:gd name="T22" fmla="*/ 2173 w 5067"/>
                <a:gd name="T23" fmla="*/ 4005 h 5787"/>
                <a:gd name="T24" fmla="*/ 1767 w 5067"/>
                <a:gd name="T25" fmla="*/ 3212 h 5787"/>
                <a:gd name="T26" fmla="*/ 1718 w 5067"/>
                <a:gd name="T27" fmla="*/ 2837 h 5787"/>
                <a:gd name="T28" fmla="*/ 1804 w 5067"/>
                <a:gd name="T29" fmla="*/ 2776 h 5787"/>
                <a:gd name="T30" fmla="*/ 2340 w 5067"/>
                <a:gd name="T31" fmla="*/ 2827 h 5787"/>
                <a:gd name="T32" fmla="*/ 2603 w 5067"/>
                <a:gd name="T33" fmla="*/ 2781 h 5787"/>
                <a:gd name="T34" fmla="*/ 2909 w 5067"/>
                <a:gd name="T35" fmla="*/ 1692 h 5787"/>
                <a:gd name="T36" fmla="*/ 2335 w 5067"/>
                <a:gd name="T37" fmla="*/ 2502 h 5787"/>
                <a:gd name="T38" fmla="*/ 1653 w 5067"/>
                <a:gd name="T39" fmla="*/ 2192 h 5787"/>
                <a:gd name="T40" fmla="*/ 1433 w 5067"/>
                <a:gd name="T41" fmla="*/ 1667 h 5787"/>
                <a:gd name="T42" fmla="*/ 1347 w 5067"/>
                <a:gd name="T43" fmla="*/ 1578 h 5787"/>
                <a:gd name="T44" fmla="*/ 1408 w 5067"/>
                <a:gd name="T45" fmla="*/ 1418 h 5787"/>
                <a:gd name="T46" fmla="*/ 1432 w 5067"/>
                <a:gd name="T47" fmla="*/ 1211 h 5787"/>
                <a:gd name="T48" fmla="*/ 1520 w 5067"/>
                <a:gd name="T49" fmla="*/ 1157 h 5787"/>
                <a:gd name="T50" fmla="*/ 1987 w 5067"/>
                <a:gd name="T51" fmla="*/ 1203 h 5787"/>
                <a:gd name="T52" fmla="*/ 2094 w 5067"/>
                <a:gd name="T53" fmla="*/ 1200 h 5787"/>
                <a:gd name="T54" fmla="*/ 2861 w 5067"/>
                <a:gd name="T55" fmla="*/ 1354 h 5787"/>
                <a:gd name="T56" fmla="*/ 2913 w 5067"/>
                <a:gd name="T57" fmla="*/ 1418 h 5787"/>
                <a:gd name="T58" fmla="*/ 2998 w 5067"/>
                <a:gd name="T59" fmla="*/ 1479 h 5787"/>
                <a:gd name="T60" fmla="*/ 2971 w 5067"/>
                <a:gd name="T61" fmla="*/ 1629 h 5787"/>
                <a:gd name="T62" fmla="*/ 2909 w 5067"/>
                <a:gd name="T63" fmla="*/ 1692 h 5787"/>
                <a:gd name="T64" fmla="*/ 3807 w 5067"/>
                <a:gd name="T65" fmla="*/ 5256 h 5787"/>
                <a:gd name="T66" fmla="*/ 4266 w 5067"/>
                <a:gd name="T67" fmla="*/ 5256 h 5787"/>
                <a:gd name="T68" fmla="*/ 4449 w 5067"/>
                <a:gd name="T69" fmla="*/ 4318 h 5787"/>
                <a:gd name="T70" fmla="*/ 4055 w 5067"/>
                <a:gd name="T71" fmla="*/ 4886 h 5787"/>
                <a:gd name="T72" fmla="*/ 3919 w 5067"/>
                <a:gd name="T73" fmla="*/ 4835 h 5787"/>
                <a:gd name="T74" fmla="*/ 4198 w 5067"/>
                <a:gd name="T75" fmla="*/ 4078 h 5787"/>
                <a:gd name="T76" fmla="*/ 4047 w 5067"/>
                <a:gd name="T77" fmla="*/ 3360 h 5787"/>
                <a:gd name="T78" fmla="*/ 3491 w 5067"/>
                <a:gd name="T79" fmla="*/ 3778 h 5787"/>
                <a:gd name="T80" fmla="*/ 3362 w 5067"/>
                <a:gd name="T81" fmla="*/ 3715 h 5787"/>
                <a:gd name="T82" fmla="*/ 4050 w 5067"/>
                <a:gd name="T83" fmla="*/ 3009 h 5787"/>
                <a:gd name="T84" fmla="*/ 4449 w 5067"/>
                <a:gd name="T85" fmla="*/ 4318 h 5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67" h="5787">
                  <a:moveTo>
                    <a:pt x="4770" y="2962"/>
                  </a:moveTo>
                  <a:cubicBezTo>
                    <a:pt x="4584" y="2795"/>
                    <a:pt x="4332" y="2708"/>
                    <a:pt x="4041" y="2708"/>
                  </a:cubicBezTo>
                  <a:cubicBezTo>
                    <a:pt x="3828" y="2708"/>
                    <a:pt x="3634" y="2756"/>
                    <a:pt x="3472" y="2850"/>
                  </a:cubicBezTo>
                  <a:lnTo>
                    <a:pt x="2918" y="2682"/>
                  </a:lnTo>
                  <a:cubicBezTo>
                    <a:pt x="4053" y="2682"/>
                    <a:pt x="3417" y="0"/>
                    <a:pt x="2325" y="0"/>
                  </a:cubicBezTo>
                  <a:lnTo>
                    <a:pt x="2020" y="0"/>
                  </a:lnTo>
                  <a:cubicBezTo>
                    <a:pt x="746" y="0"/>
                    <a:pt x="351" y="2682"/>
                    <a:pt x="1427" y="2682"/>
                  </a:cubicBezTo>
                  <a:lnTo>
                    <a:pt x="756" y="2885"/>
                  </a:lnTo>
                  <a:cubicBezTo>
                    <a:pt x="283" y="3021"/>
                    <a:pt x="2" y="5063"/>
                    <a:pt x="2" y="5063"/>
                  </a:cubicBezTo>
                  <a:cubicBezTo>
                    <a:pt x="1" y="5070"/>
                    <a:pt x="0" y="5077"/>
                    <a:pt x="0" y="5084"/>
                  </a:cubicBezTo>
                  <a:cubicBezTo>
                    <a:pt x="0" y="5183"/>
                    <a:pt x="80" y="5262"/>
                    <a:pt x="178" y="5262"/>
                  </a:cubicBezTo>
                  <a:lnTo>
                    <a:pt x="3496" y="5262"/>
                  </a:lnTo>
                  <a:cubicBezTo>
                    <a:pt x="3500" y="5552"/>
                    <a:pt x="3737" y="5787"/>
                    <a:pt x="4027" y="5787"/>
                  </a:cubicBezTo>
                  <a:cubicBezTo>
                    <a:pt x="4320" y="5787"/>
                    <a:pt x="4559" y="5549"/>
                    <a:pt x="4559" y="5256"/>
                  </a:cubicBezTo>
                  <a:cubicBezTo>
                    <a:pt x="4559" y="5140"/>
                    <a:pt x="4521" y="5032"/>
                    <a:pt x="4457" y="4945"/>
                  </a:cubicBezTo>
                  <a:cubicBezTo>
                    <a:pt x="4492" y="4881"/>
                    <a:pt x="4513" y="4809"/>
                    <a:pt x="4515" y="4732"/>
                  </a:cubicBezTo>
                  <a:cubicBezTo>
                    <a:pt x="4517" y="4665"/>
                    <a:pt x="4528" y="4649"/>
                    <a:pt x="4646" y="4538"/>
                  </a:cubicBezTo>
                  <a:cubicBezTo>
                    <a:pt x="4803" y="4391"/>
                    <a:pt x="5067" y="4145"/>
                    <a:pt x="5067" y="3660"/>
                  </a:cubicBezTo>
                  <a:cubicBezTo>
                    <a:pt x="5067" y="3382"/>
                    <a:pt x="4961" y="3134"/>
                    <a:pt x="4770" y="2962"/>
                  </a:cubicBezTo>
                  <a:close/>
                  <a:moveTo>
                    <a:pt x="2628" y="2837"/>
                  </a:moveTo>
                  <a:lnTo>
                    <a:pt x="2584" y="3194"/>
                  </a:lnTo>
                  <a:cubicBezTo>
                    <a:pt x="2583" y="3200"/>
                    <a:pt x="2582" y="3206"/>
                    <a:pt x="2579" y="3212"/>
                  </a:cubicBezTo>
                  <a:lnTo>
                    <a:pt x="2228" y="3970"/>
                  </a:lnTo>
                  <a:cubicBezTo>
                    <a:pt x="2218" y="3991"/>
                    <a:pt x="2196" y="4005"/>
                    <a:pt x="2173" y="4005"/>
                  </a:cubicBezTo>
                  <a:cubicBezTo>
                    <a:pt x="2149" y="4005"/>
                    <a:pt x="2128" y="3991"/>
                    <a:pt x="2118" y="3970"/>
                  </a:cubicBezTo>
                  <a:lnTo>
                    <a:pt x="1767" y="3212"/>
                  </a:lnTo>
                  <a:cubicBezTo>
                    <a:pt x="1764" y="3206"/>
                    <a:pt x="1762" y="3200"/>
                    <a:pt x="1761" y="3194"/>
                  </a:cubicBezTo>
                  <a:lnTo>
                    <a:pt x="1718" y="2837"/>
                  </a:lnTo>
                  <a:cubicBezTo>
                    <a:pt x="1715" y="2815"/>
                    <a:pt x="1725" y="2793"/>
                    <a:pt x="1743" y="2781"/>
                  </a:cubicBezTo>
                  <a:cubicBezTo>
                    <a:pt x="1761" y="2768"/>
                    <a:pt x="1785" y="2766"/>
                    <a:pt x="1804" y="2776"/>
                  </a:cubicBezTo>
                  <a:cubicBezTo>
                    <a:pt x="1873" y="2810"/>
                    <a:pt x="1941" y="2827"/>
                    <a:pt x="2006" y="2827"/>
                  </a:cubicBezTo>
                  <a:lnTo>
                    <a:pt x="2340" y="2827"/>
                  </a:lnTo>
                  <a:cubicBezTo>
                    <a:pt x="2405" y="2827"/>
                    <a:pt x="2473" y="2810"/>
                    <a:pt x="2541" y="2776"/>
                  </a:cubicBezTo>
                  <a:cubicBezTo>
                    <a:pt x="2561" y="2766"/>
                    <a:pt x="2585" y="2768"/>
                    <a:pt x="2603" y="2781"/>
                  </a:cubicBezTo>
                  <a:cubicBezTo>
                    <a:pt x="2621" y="2793"/>
                    <a:pt x="2631" y="2815"/>
                    <a:pt x="2628" y="2837"/>
                  </a:cubicBezTo>
                  <a:close/>
                  <a:moveTo>
                    <a:pt x="2909" y="1692"/>
                  </a:moveTo>
                  <a:cubicBezTo>
                    <a:pt x="2890" y="1836"/>
                    <a:pt x="2809" y="2023"/>
                    <a:pt x="2692" y="2192"/>
                  </a:cubicBezTo>
                  <a:cubicBezTo>
                    <a:pt x="2545" y="2406"/>
                    <a:pt x="2407" y="2502"/>
                    <a:pt x="2335" y="2502"/>
                  </a:cubicBezTo>
                  <a:lnTo>
                    <a:pt x="2011" y="2502"/>
                  </a:lnTo>
                  <a:cubicBezTo>
                    <a:pt x="1939" y="2502"/>
                    <a:pt x="1801" y="2406"/>
                    <a:pt x="1653" y="2192"/>
                  </a:cubicBezTo>
                  <a:cubicBezTo>
                    <a:pt x="1537" y="2023"/>
                    <a:pt x="1456" y="1836"/>
                    <a:pt x="1437" y="1692"/>
                  </a:cubicBezTo>
                  <a:lnTo>
                    <a:pt x="1433" y="1667"/>
                  </a:lnTo>
                  <a:lnTo>
                    <a:pt x="1375" y="1629"/>
                  </a:lnTo>
                  <a:cubicBezTo>
                    <a:pt x="1358" y="1618"/>
                    <a:pt x="1347" y="1599"/>
                    <a:pt x="1347" y="1578"/>
                  </a:cubicBezTo>
                  <a:lnTo>
                    <a:pt x="1347" y="1479"/>
                  </a:lnTo>
                  <a:cubicBezTo>
                    <a:pt x="1347" y="1445"/>
                    <a:pt x="1374" y="1418"/>
                    <a:pt x="1408" y="1418"/>
                  </a:cubicBezTo>
                  <a:lnTo>
                    <a:pt x="1432" y="1418"/>
                  </a:lnTo>
                  <a:lnTo>
                    <a:pt x="1432" y="1211"/>
                  </a:lnTo>
                  <a:cubicBezTo>
                    <a:pt x="1432" y="1190"/>
                    <a:pt x="1443" y="1171"/>
                    <a:pt x="1461" y="1160"/>
                  </a:cubicBezTo>
                  <a:cubicBezTo>
                    <a:pt x="1479" y="1149"/>
                    <a:pt x="1501" y="1148"/>
                    <a:pt x="1520" y="1157"/>
                  </a:cubicBezTo>
                  <a:cubicBezTo>
                    <a:pt x="1612" y="1203"/>
                    <a:pt x="1736" y="1209"/>
                    <a:pt x="1821" y="1209"/>
                  </a:cubicBezTo>
                  <a:cubicBezTo>
                    <a:pt x="1879" y="1209"/>
                    <a:pt x="1936" y="1206"/>
                    <a:pt x="1987" y="1203"/>
                  </a:cubicBezTo>
                  <a:cubicBezTo>
                    <a:pt x="2003" y="1202"/>
                    <a:pt x="2018" y="1202"/>
                    <a:pt x="2033" y="1201"/>
                  </a:cubicBezTo>
                  <a:cubicBezTo>
                    <a:pt x="2053" y="1200"/>
                    <a:pt x="2074" y="1200"/>
                    <a:pt x="2094" y="1200"/>
                  </a:cubicBezTo>
                  <a:cubicBezTo>
                    <a:pt x="2343" y="1200"/>
                    <a:pt x="2551" y="1264"/>
                    <a:pt x="2703" y="1312"/>
                  </a:cubicBezTo>
                  <a:cubicBezTo>
                    <a:pt x="2770" y="1333"/>
                    <a:pt x="2823" y="1349"/>
                    <a:pt x="2861" y="1354"/>
                  </a:cubicBezTo>
                  <a:cubicBezTo>
                    <a:pt x="2891" y="1358"/>
                    <a:pt x="2913" y="1384"/>
                    <a:pt x="2913" y="1414"/>
                  </a:cubicBezTo>
                  <a:lnTo>
                    <a:pt x="2913" y="1418"/>
                  </a:lnTo>
                  <a:lnTo>
                    <a:pt x="2938" y="1418"/>
                  </a:lnTo>
                  <a:cubicBezTo>
                    <a:pt x="2971" y="1418"/>
                    <a:pt x="2998" y="1445"/>
                    <a:pt x="2998" y="1479"/>
                  </a:cubicBezTo>
                  <a:lnTo>
                    <a:pt x="2998" y="1578"/>
                  </a:lnTo>
                  <a:cubicBezTo>
                    <a:pt x="2998" y="1599"/>
                    <a:pt x="2988" y="1618"/>
                    <a:pt x="2971" y="1629"/>
                  </a:cubicBezTo>
                  <a:lnTo>
                    <a:pt x="2912" y="1667"/>
                  </a:lnTo>
                  <a:lnTo>
                    <a:pt x="2909" y="1692"/>
                  </a:lnTo>
                  <a:close/>
                  <a:moveTo>
                    <a:pt x="4037" y="5485"/>
                  </a:moveTo>
                  <a:cubicBezTo>
                    <a:pt x="3910" y="5485"/>
                    <a:pt x="3807" y="5383"/>
                    <a:pt x="3807" y="5256"/>
                  </a:cubicBezTo>
                  <a:cubicBezTo>
                    <a:pt x="3807" y="5129"/>
                    <a:pt x="3910" y="5026"/>
                    <a:pt x="4037" y="5026"/>
                  </a:cubicBezTo>
                  <a:cubicBezTo>
                    <a:pt x="4163" y="5026"/>
                    <a:pt x="4266" y="5129"/>
                    <a:pt x="4266" y="5256"/>
                  </a:cubicBezTo>
                  <a:cubicBezTo>
                    <a:pt x="4266" y="5383"/>
                    <a:pt x="4163" y="5485"/>
                    <a:pt x="4037" y="5485"/>
                  </a:cubicBezTo>
                  <a:close/>
                  <a:moveTo>
                    <a:pt x="4449" y="4318"/>
                  </a:moveTo>
                  <a:cubicBezTo>
                    <a:pt x="4326" y="4433"/>
                    <a:pt x="4229" y="4524"/>
                    <a:pt x="4223" y="4723"/>
                  </a:cubicBezTo>
                  <a:cubicBezTo>
                    <a:pt x="4220" y="4813"/>
                    <a:pt x="4146" y="4886"/>
                    <a:pt x="4055" y="4886"/>
                  </a:cubicBezTo>
                  <a:lnTo>
                    <a:pt x="4040" y="4886"/>
                  </a:lnTo>
                  <a:cubicBezTo>
                    <a:pt x="3994" y="4886"/>
                    <a:pt x="3951" y="4867"/>
                    <a:pt x="3919" y="4835"/>
                  </a:cubicBezTo>
                  <a:cubicBezTo>
                    <a:pt x="3888" y="4802"/>
                    <a:pt x="3870" y="4758"/>
                    <a:pt x="3872" y="4712"/>
                  </a:cubicBezTo>
                  <a:cubicBezTo>
                    <a:pt x="3882" y="4375"/>
                    <a:pt x="4057" y="4210"/>
                    <a:pt x="4198" y="4078"/>
                  </a:cubicBezTo>
                  <a:cubicBezTo>
                    <a:pt x="4329" y="3955"/>
                    <a:pt x="4423" y="3867"/>
                    <a:pt x="4423" y="3656"/>
                  </a:cubicBezTo>
                  <a:cubicBezTo>
                    <a:pt x="4423" y="3412"/>
                    <a:pt x="4219" y="3360"/>
                    <a:pt x="4047" y="3360"/>
                  </a:cubicBezTo>
                  <a:cubicBezTo>
                    <a:pt x="3821" y="3360"/>
                    <a:pt x="3696" y="3451"/>
                    <a:pt x="3675" y="3630"/>
                  </a:cubicBezTo>
                  <a:cubicBezTo>
                    <a:pt x="3665" y="3721"/>
                    <a:pt x="3583" y="3787"/>
                    <a:pt x="3491" y="3778"/>
                  </a:cubicBezTo>
                  <a:lnTo>
                    <a:pt x="3476" y="3777"/>
                  </a:lnTo>
                  <a:cubicBezTo>
                    <a:pt x="3431" y="3772"/>
                    <a:pt x="3390" y="3750"/>
                    <a:pt x="3362" y="3715"/>
                  </a:cubicBezTo>
                  <a:cubicBezTo>
                    <a:pt x="3334" y="3679"/>
                    <a:pt x="3321" y="3634"/>
                    <a:pt x="3326" y="3590"/>
                  </a:cubicBezTo>
                  <a:cubicBezTo>
                    <a:pt x="3368" y="3232"/>
                    <a:pt x="3646" y="3009"/>
                    <a:pt x="4050" y="3009"/>
                  </a:cubicBezTo>
                  <a:cubicBezTo>
                    <a:pt x="4490" y="3009"/>
                    <a:pt x="4775" y="3265"/>
                    <a:pt x="4775" y="3660"/>
                  </a:cubicBezTo>
                  <a:cubicBezTo>
                    <a:pt x="4775" y="4014"/>
                    <a:pt x="4594" y="4183"/>
                    <a:pt x="4449" y="4318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E38A4EF9-C590-45BD-9890-A64BE622CDA4}"/>
              </a:ext>
            </a:extLst>
          </p:cNvPr>
          <p:cNvSpPr txBox="1"/>
          <p:nvPr/>
        </p:nvSpPr>
        <p:spPr>
          <a:xfrm>
            <a:off x="8958636" y="3422613"/>
            <a:ext cx="1077218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总体计划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6469E2D-20F4-4B5C-B048-F7BD6887C04E}"/>
              </a:ext>
            </a:extLst>
          </p:cNvPr>
          <p:cNvSpPr txBox="1"/>
          <p:nvPr/>
        </p:nvSpPr>
        <p:spPr>
          <a:xfrm>
            <a:off x="8958636" y="3856222"/>
            <a:ext cx="2766204" cy="116454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A8493D-E1F0-4E4F-93BB-7304BAB2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12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84668F-B00B-41A5-8FFF-8514352C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商务管理方面</a:t>
            </a:r>
          </a:p>
        </p:txBody>
      </p:sp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880C88E3-8132-4F2B-8C89-078A312472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1974" y="1996260"/>
            <a:ext cx="3068052" cy="3068052"/>
          </a:xfr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B951A4-109C-4D2A-BC20-6A7C79AA29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2.4</a:t>
            </a:r>
            <a:endParaRPr lang="zh-CN" altLang="en-US" dirty="0"/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FC8DDEE-801E-455C-9FCD-1AC5DC3AE308}"/>
              </a:ext>
            </a:extLst>
          </p:cNvPr>
          <p:cNvCxnSpPr>
            <a:cxnSpLocks/>
          </p:cNvCxnSpPr>
          <p:nvPr/>
        </p:nvCxnSpPr>
        <p:spPr>
          <a:xfrm>
            <a:off x="660400" y="2628604"/>
            <a:ext cx="2384875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C9533930-64AC-44E4-9BA0-7E33191B03DE}"/>
              </a:ext>
            </a:extLst>
          </p:cNvPr>
          <p:cNvCxnSpPr>
            <a:cxnSpLocks/>
          </p:cNvCxnSpPr>
          <p:nvPr/>
        </p:nvCxnSpPr>
        <p:spPr>
          <a:xfrm>
            <a:off x="989496" y="5020770"/>
            <a:ext cx="2580971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056227F-07F8-426D-A4A9-4E7814C7F9DE}"/>
              </a:ext>
            </a:extLst>
          </p:cNvPr>
          <p:cNvCxnSpPr>
            <a:cxnSpLocks/>
          </p:cNvCxnSpPr>
          <p:nvPr/>
        </p:nvCxnSpPr>
        <p:spPr>
          <a:xfrm>
            <a:off x="8344361" y="1644931"/>
            <a:ext cx="2686496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05F1B2B3-1C5E-4ED4-ABA2-5776CD21C15A}"/>
              </a:ext>
            </a:extLst>
          </p:cNvPr>
          <p:cNvCxnSpPr>
            <a:cxnSpLocks/>
          </p:cNvCxnSpPr>
          <p:nvPr/>
        </p:nvCxnSpPr>
        <p:spPr>
          <a:xfrm>
            <a:off x="8958636" y="3866265"/>
            <a:ext cx="2384875" cy="0"/>
          </a:xfrm>
          <a:prstGeom prst="line">
            <a:avLst/>
          </a:prstGeom>
          <a:ln>
            <a:solidFill>
              <a:schemeClr val="bg1">
                <a:lumMod val="65000"/>
                <a:alpha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728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蓝色的高楼&#10;&#10;描述已自动生成">
            <a:extLst>
              <a:ext uri="{FF2B5EF4-FFF2-40B4-BE49-F238E27FC236}">
                <a16:creationId xmlns:a16="http://schemas.microsoft.com/office/drawing/2014/main" id="{E710BC63-919F-46A7-8850-8D8A45F16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2070" r="5012" b="8038"/>
          <a:stretch>
            <a:fillRect/>
          </a:stretch>
        </p:blipFill>
        <p:spPr>
          <a:xfrm>
            <a:off x="8534403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</p:pic>
      <p:pic>
        <p:nvPicPr>
          <p:cNvPr id="19" name="图片 18" descr="建筑的设计&#10;&#10;中度可信度描述已自动生成">
            <a:extLst>
              <a:ext uri="{FF2B5EF4-FFF2-40B4-BE49-F238E27FC236}">
                <a16:creationId xmlns:a16="http://schemas.microsoft.com/office/drawing/2014/main" id="{17CD2FC2-DB73-471E-836D-16DD40511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9090" r="11291" b="9294"/>
          <a:stretch>
            <a:fillRect/>
          </a:stretch>
        </p:blipFill>
        <p:spPr>
          <a:xfrm>
            <a:off x="4597398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</p:pic>
      <p:pic>
        <p:nvPicPr>
          <p:cNvPr id="17" name="图片 16" descr="图片包含 户外, 雪, 长凳, 木&#10;&#10;描述已自动生成">
            <a:extLst>
              <a:ext uri="{FF2B5EF4-FFF2-40B4-BE49-F238E27FC236}">
                <a16:creationId xmlns:a16="http://schemas.microsoft.com/office/drawing/2014/main" id="{34ACD8AA-3407-446C-AE8B-B97C845D45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5" t="8534" r="8938" b="8534"/>
          <a:stretch>
            <a:fillRect/>
          </a:stretch>
        </p:blipFill>
        <p:spPr>
          <a:xfrm>
            <a:off x="660401" y="1244046"/>
            <a:ext cx="2997199" cy="3159728"/>
          </a:xfrm>
          <a:custGeom>
            <a:avLst/>
            <a:gdLst>
              <a:gd name="connsiteX0" fmla="*/ 128490 w 2997199"/>
              <a:gd name="connsiteY0" fmla="*/ 0 h 3159728"/>
              <a:gd name="connsiteX1" fmla="*/ 2868709 w 2997199"/>
              <a:gd name="connsiteY1" fmla="*/ 0 h 3159728"/>
              <a:gd name="connsiteX2" fmla="*/ 2997199 w 2997199"/>
              <a:gd name="connsiteY2" fmla="*/ 128490 h 3159728"/>
              <a:gd name="connsiteX3" fmla="*/ 2997199 w 2997199"/>
              <a:gd name="connsiteY3" fmla="*/ 3159728 h 3159728"/>
              <a:gd name="connsiteX4" fmla="*/ 0 w 2997199"/>
              <a:gd name="connsiteY4" fmla="*/ 3159728 h 3159728"/>
              <a:gd name="connsiteX5" fmla="*/ 0 w 2997199"/>
              <a:gd name="connsiteY5" fmla="*/ 128490 h 3159728"/>
              <a:gd name="connsiteX6" fmla="*/ 128490 w 2997199"/>
              <a:gd name="connsiteY6" fmla="*/ 0 h 315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7199" h="3159728">
                <a:moveTo>
                  <a:pt x="128490" y="0"/>
                </a:moveTo>
                <a:lnTo>
                  <a:pt x="2868709" y="0"/>
                </a:lnTo>
                <a:cubicBezTo>
                  <a:pt x="2939672" y="0"/>
                  <a:pt x="2997199" y="57527"/>
                  <a:pt x="2997199" y="128490"/>
                </a:cubicBezTo>
                <a:lnTo>
                  <a:pt x="2997199" y="3159728"/>
                </a:lnTo>
                <a:lnTo>
                  <a:pt x="0" y="3159728"/>
                </a:lnTo>
                <a:lnTo>
                  <a:pt x="0" y="128490"/>
                </a:lnTo>
                <a:cubicBezTo>
                  <a:pt x="0" y="57527"/>
                  <a:pt x="57527" y="0"/>
                  <a:pt x="128490" y="0"/>
                </a:cubicBezTo>
                <a:close/>
              </a:path>
            </a:pathLst>
          </a:cu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377BB4-1084-49FD-B07D-2EB47A47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13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投标总计划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45A8873C-8C17-4789-876B-74C6247D70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2.5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7007142-0C87-4940-9183-2517675EE619}"/>
              </a:ext>
            </a:extLst>
          </p:cNvPr>
          <p:cNvSpPr txBox="1"/>
          <p:nvPr/>
        </p:nvSpPr>
        <p:spPr>
          <a:xfrm>
            <a:off x="660401" y="4686300"/>
            <a:ext cx="2997198" cy="142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78A03F7-1EEB-4103-A342-AA0472E202C0}"/>
              </a:ext>
            </a:extLst>
          </p:cNvPr>
          <p:cNvSpPr txBox="1"/>
          <p:nvPr/>
        </p:nvSpPr>
        <p:spPr>
          <a:xfrm>
            <a:off x="4597398" y="4686300"/>
            <a:ext cx="2997198" cy="142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73A5CC7-3F33-48DC-B8FB-3060474A9DD6}"/>
              </a:ext>
            </a:extLst>
          </p:cNvPr>
          <p:cNvSpPr txBox="1"/>
          <p:nvPr/>
        </p:nvSpPr>
        <p:spPr>
          <a:xfrm>
            <a:off x="8534401" y="4686300"/>
            <a:ext cx="2997198" cy="142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D4F076-9EAD-4B9D-95CF-66500BE65635}"/>
              </a:ext>
            </a:extLst>
          </p:cNvPr>
          <p:cNvSpPr txBox="1"/>
          <p:nvPr/>
        </p:nvSpPr>
        <p:spPr>
          <a:xfrm>
            <a:off x="1858891" y="4146614"/>
            <a:ext cx="1798710" cy="46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100" dirty="0">
                <a:solidFill>
                  <a:schemeClr val="bg1"/>
                </a:solidFill>
                <a:cs typeface="+mn-ea"/>
                <a:sym typeface="+mn-lt"/>
              </a:rPr>
              <a:t>投标总计划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6715DA-4176-4E93-9239-7E4D0E6FD191}"/>
              </a:ext>
            </a:extLst>
          </p:cNvPr>
          <p:cNvSpPr txBox="1"/>
          <p:nvPr/>
        </p:nvSpPr>
        <p:spPr>
          <a:xfrm>
            <a:off x="5795889" y="4146614"/>
            <a:ext cx="1798710" cy="46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100" dirty="0">
                <a:solidFill>
                  <a:schemeClr val="bg1"/>
                </a:solidFill>
                <a:cs typeface="+mn-ea"/>
                <a:sym typeface="+mn-lt"/>
              </a:rPr>
              <a:t>投标总计划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7967180-D7D3-4896-8D50-AF710341CB06}"/>
              </a:ext>
            </a:extLst>
          </p:cNvPr>
          <p:cNvSpPr txBox="1"/>
          <p:nvPr/>
        </p:nvSpPr>
        <p:spPr>
          <a:xfrm>
            <a:off x="9732893" y="4146614"/>
            <a:ext cx="1798710" cy="46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 anchor="t" anchorCtr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spc="100" dirty="0">
                <a:solidFill>
                  <a:schemeClr val="bg1"/>
                </a:solidFill>
                <a:cs typeface="+mn-ea"/>
                <a:sym typeface="+mn-lt"/>
              </a:rPr>
              <a:t>投标总计划</a:t>
            </a:r>
          </a:p>
        </p:txBody>
      </p:sp>
    </p:spTree>
    <p:extLst>
      <p:ext uri="{BB962C8B-B14F-4D97-AF65-F5344CB8AC3E}">
        <p14:creationId xmlns:p14="http://schemas.microsoft.com/office/powerpoint/2010/main" val="2129338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蓝色的高楼&#10;&#10;描述已自动生成">
            <a:extLst>
              <a:ext uri="{FF2B5EF4-FFF2-40B4-BE49-F238E27FC236}">
                <a16:creationId xmlns:a16="http://schemas.microsoft.com/office/drawing/2014/main" id="{E3215775-931C-4909-98C9-0BA4BA6D7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6597" r="5373" b="50406"/>
          <a:stretch>
            <a:fillRect/>
          </a:stretch>
        </p:blipFill>
        <p:spPr>
          <a:xfrm>
            <a:off x="8534403" y="1403162"/>
            <a:ext cx="2984495" cy="1511374"/>
          </a:xfrm>
          <a:custGeom>
            <a:avLst/>
            <a:gdLst>
              <a:gd name="connsiteX0" fmla="*/ 0 w 2984495"/>
              <a:gd name="connsiteY0" fmla="*/ 0 h 1511374"/>
              <a:gd name="connsiteX1" fmla="*/ 2984495 w 2984495"/>
              <a:gd name="connsiteY1" fmla="*/ 0 h 1511374"/>
              <a:gd name="connsiteX2" fmla="*/ 2984495 w 2984495"/>
              <a:gd name="connsiteY2" fmla="*/ 1511374 h 1511374"/>
              <a:gd name="connsiteX3" fmla="*/ 0 w 2984495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495" h="1511374">
                <a:moveTo>
                  <a:pt x="0" y="0"/>
                </a:moveTo>
                <a:lnTo>
                  <a:pt x="2984495" y="0"/>
                </a:lnTo>
                <a:lnTo>
                  <a:pt x="2984495" y="1511374"/>
                </a:lnTo>
                <a:lnTo>
                  <a:pt x="0" y="1511374"/>
                </a:lnTo>
                <a:close/>
              </a:path>
            </a:pathLst>
          </a:custGeom>
        </p:spPr>
      </p:pic>
      <p:pic>
        <p:nvPicPr>
          <p:cNvPr id="22" name="图片 21" descr="图片包含 户外, 雪, 长凳, 木&#10;&#10;描述已自动生成">
            <a:extLst>
              <a:ext uri="{FF2B5EF4-FFF2-40B4-BE49-F238E27FC236}">
                <a16:creationId xmlns:a16="http://schemas.microsoft.com/office/drawing/2014/main" id="{FCB706F4-7781-4EA5-89FF-441AAED88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12710" r="8938" b="47621"/>
          <a:stretch>
            <a:fillRect/>
          </a:stretch>
        </p:blipFill>
        <p:spPr>
          <a:xfrm>
            <a:off x="673102" y="1403162"/>
            <a:ext cx="2984498" cy="1511374"/>
          </a:xfrm>
          <a:custGeom>
            <a:avLst/>
            <a:gdLst>
              <a:gd name="connsiteX0" fmla="*/ 0 w 2984498"/>
              <a:gd name="connsiteY0" fmla="*/ 0 h 1511374"/>
              <a:gd name="connsiteX1" fmla="*/ 2984498 w 2984498"/>
              <a:gd name="connsiteY1" fmla="*/ 0 h 1511374"/>
              <a:gd name="connsiteX2" fmla="*/ 2984498 w 2984498"/>
              <a:gd name="connsiteY2" fmla="*/ 1511374 h 1511374"/>
              <a:gd name="connsiteX3" fmla="*/ 0 w 2984498"/>
              <a:gd name="connsiteY3" fmla="*/ 1511374 h 151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4498" h="1511374">
                <a:moveTo>
                  <a:pt x="0" y="0"/>
                </a:moveTo>
                <a:lnTo>
                  <a:pt x="2984498" y="0"/>
                </a:lnTo>
                <a:lnTo>
                  <a:pt x="2984498" y="1511374"/>
                </a:lnTo>
                <a:lnTo>
                  <a:pt x="0" y="1511374"/>
                </a:lnTo>
                <a:close/>
              </a:path>
            </a:pathLst>
          </a:cu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79304-E523-41EE-8B34-D595DCC7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14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0F79EFF-863B-40B5-AFE9-C017F841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团队层面问题</a:t>
            </a:r>
          </a:p>
        </p:txBody>
      </p:sp>
      <p:pic>
        <p:nvPicPr>
          <p:cNvPr id="18" name="图片占位符 17" descr="图片包含 游戏机, 建筑&#10;&#10;描述已自动生成">
            <a:extLst>
              <a:ext uri="{FF2B5EF4-FFF2-40B4-BE49-F238E27FC236}">
                <a16:creationId xmlns:a16="http://schemas.microsoft.com/office/drawing/2014/main" id="{0288541C-E6EF-438D-8CFD-2711656ACB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" r="13"/>
          <a:stretch/>
        </p:blipFill>
        <p:spPr/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5982946-0B22-45E1-AE70-2E1E793352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dirty="0"/>
              <a:t>2.6</a:t>
            </a:r>
            <a:endParaRPr lang="zh-CN" altLang="en-US" dirty="0"/>
          </a:p>
        </p:txBody>
      </p:sp>
      <p:sp>
        <p:nvSpPr>
          <p:cNvPr id="36" name="ïṥḻíďé">
            <a:extLst>
              <a:ext uri="{FF2B5EF4-FFF2-40B4-BE49-F238E27FC236}">
                <a16:creationId xmlns:a16="http://schemas.microsoft.com/office/drawing/2014/main" id="{C0456935-3FB5-487C-A717-1B6C31054231}"/>
              </a:ext>
            </a:extLst>
          </p:cNvPr>
          <p:cNvSpPr txBox="1"/>
          <p:nvPr/>
        </p:nvSpPr>
        <p:spPr>
          <a:xfrm>
            <a:off x="673100" y="3585028"/>
            <a:ext cx="3002626" cy="12642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请填入您的内容，或复制内容后点击右键选择只保留文本来粘贴您的内容。请填入您的内容，或复制内容后点击右键。</a:t>
            </a:r>
          </a:p>
        </p:txBody>
      </p:sp>
      <p:sp>
        <p:nvSpPr>
          <p:cNvPr id="37" name="ïṡḷiḑé">
            <a:extLst>
              <a:ext uri="{FF2B5EF4-FFF2-40B4-BE49-F238E27FC236}">
                <a16:creationId xmlns:a16="http://schemas.microsoft.com/office/drawing/2014/main" id="{50EA57CD-874A-4580-95FD-44A33D4F7D94}"/>
              </a:ext>
            </a:extLst>
          </p:cNvPr>
          <p:cNvSpPr/>
          <p:nvPr/>
        </p:nvSpPr>
        <p:spPr>
          <a:xfrm>
            <a:off x="673100" y="3113645"/>
            <a:ext cx="3002626" cy="446763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lvl="0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管理层面增多</a:t>
            </a:r>
          </a:p>
        </p:txBody>
      </p:sp>
      <p:sp>
        <p:nvSpPr>
          <p:cNvPr id="39" name="ïṣḷiďê">
            <a:extLst>
              <a:ext uri="{FF2B5EF4-FFF2-40B4-BE49-F238E27FC236}">
                <a16:creationId xmlns:a16="http://schemas.microsoft.com/office/drawing/2014/main" id="{362AF19A-81B4-4ED8-BC08-3B2D1F6693EA}"/>
              </a:ext>
            </a:extLst>
          </p:cNvPr>
          <p:cNvSpPr txBox="1"/>
          <p:nvPr/>
        </p:nvSpPr>
        <p:spPr>
          <a:xfrm>
            <a:off x="4594664" y="3588203"/>
            <a:ext cx="3002634" cy="12642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请填入您的内容，或复制内容后点击右键选择只保留文本来粘贴您的内容。请填入您的内容，或复制内容后点击右键。</a:t>
            </a:r>
          </a:p>
        </p:txBody>
      </p:sp>
      <p:sp>
        <p:nvSpPr>
          <p:cNvPr id="40" name="îṣlîḍe">
            <a:extLst>
              <a:ext uri="{FF2B5EF4-FFF2-40B4-BE49-F238E27FC236}">
                <a16:creationId xmlns:a16="http://schemas.microsoft.com/office/drawing/2014/main" id="{7014AA80-CFD0-49EB-B233-BD3EE94D2B82}"/>
              </a:ext>
            </a:extLst>
          </p:cNvPr>
          <p:cNvSpPr/>
          <p:nvPr/>
        </p:nvSpPr>
        <p:spPr>
          <a:xfrm>
            <a:off x="4594664" y="3116820"/>
            <a:ext cx="3002629" cy="446763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lvl="0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员工责任心不强</a:t>
            </a:r>
          </a:p>
        </p:txBody>
      </p:sp>
      <p:sp>
        <p:nvSpPr>
          <p:cNvPr id="43" name="îśḷídè">
            <a:extLst>
              <a:ext uri="{FF2B5EF4-FFF2-40B4-BE49-F238E27FC236}">
                <a16:creationId xmlns:a16="http://schemas.microsoft.com/office/drawing/2014/main" id="{5231DD1A-6B44-46A8-BF19-748C045CA609}"/>
              </a:ext>
            </a:extLst>
          </p:cNvPr>
          <p:cNvSpPr txBox="1"/>
          <p:nvPr/>
        </p:nvSpPr>
        <p:spPr>
          <a:xfrm>
            <a:off x="8516259" y="3591378"/>
            <a:ext cx="3002635" cy="12642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0" bIns="4572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请填入您的内容，或复制内容后点击右键选择只保留文本来粘贴您的内容。请填入您的内容，或复制内容后点击右键。</a:t>
            </a:r>
          </a:p>
        </p:txBody>
      </p:sp>
      <p:sp>
        <p:nvSpPr>
          <p:cNvPr id="44" name="íšļîďé">
            <a:extLst>
              <a:ext uri="{FF2B5EF4-FFF2-40B4-BE49-F238E27FC236}">
                <a16:creationId xmlns:a16="http://schemas.microsoft.com/office/drawing/2014/main" id="{85852859-67EA-4161-B8EB-210A5F685713}"/>
              </a:ext>
            </a:extLst>
          </p:cNvPr>
          <p:cNvSpPr/>
          <p:nvPr/>
        </p:nvSpPr>
        <p:spPr>
          <a:xfrm>
            <a:off x="8516259" y="3119995"/>
            <a:ext cx="3002633" cy="446763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lvl="0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服务内涵不到位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2CD65917-32AC-487D-A210-C43A5172AAFA}"/>
              </a:ext>
            </a:extLst>
          </p:cNvPr>
          <p:cNvCxnSpPr>
            <a:cxnSpLocks/>
          </p:cNvCxnSpPr>
          <p:nvPr/>
        </p:nvCxnSpPr>
        <p:spPr>
          <a:xfrm>
            <a:off x="673100" y="2914535"/>
            <a:ext cx="0" cy="29330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C5C8AC8C-D8E6-4594-B344-FC2FF77FFDFA}"/>
              </a:ext>
            </a:extLst>
          </p:cNvPr>
          <p:cNvCxnSpPr>
            <a:cxnSpLocks/>
          </p:cNvCxnSpPr>
          <p:nvPr/>
        </p:nvCxnSpPr>
        <p:spPr>
          <a:xfrm>
            <a:off x="4594664" y="2914535"/>
            <a:ext cx="0" cy="29330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E59DD52C-B29A-48CB-81E4-DEE1389D8A83}"/>
              </a:ext>
            </a:extLst>
          </p:cNvPr>
          <p:cNvCxnSpPr>
            <a:cxnSpLocks/>
          </p:cNvCxnSpPr>
          <p:nvPr/>
        </p:nvCxnSpPr>
        <p:spPr>
          <a:xfrm>
            <a:off x="8516259" y="2914535"/>
            <a:ext cx="0" cy="293301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îŝḷïḓè">
            <a:extLst>
              <a:ext uri="{FF2B5EF4-FFF2-40B4-BE49-F238E27FC236}">
                <a16:creationId xmlns:a16="http://schemas.microsoft.com/office/drawing/2014/main" id="{E94D2D48-849F-405A-84B2-75B6AF185143}"/>
              </a:ext>
            </a:extLst>
          </p:cNvPr>
          <p:cNvSpPr/>
          <p:nvPr/>
        </p:nvSpPr>
        <p:spPr>
          <a:xfrm>
            <a:off x="782260" y="5330687"/>
            <a:ext cx="493289" cy="516860"/>
          </a:xfrm>
          <a:custGeom>
            <a:avLst/>
            <a:gdLst>
              <a:gd name="connsiteX0" fmla="*/ 345269 w 578992"/>
              <a:gd name="connsiteY0" fmla="*/ 346719 h 606657"/>
              <a:gd name="connsiteX1" fmla="*/ 527264 w 578992"/>
              <a:gd name="connsiteY1" fmla="*/ 395415 h 606657"/>
              <a:gd name="connsiteX2" fmla="*/ 536965 w 578992"/>
              <a:gd name="connsiteY2" fmla="*/ 431758 h 606657"/>
              <a:gd name="connsiteX3" fmla="*/ 512135 w 578992"/>
              <a:gd name="connsiteY3" fmla="*/ 456550 h 606657"/>
              <a:gd name="connsiteX4" fmla="*/ 572652 w 578992"/>
              <a:gd name="connsiteY4" fmla="*/ 516975 h 606657"/>
              <a:gd name="connsiteX5" fmla="*/ 572652 w 578992"/>
              <a:gd name="connsiteY5" fmla="*/ 547632 h 606657"/>
              <a:gd name="connsiteX6" fmla="*/ 519877 w 578992"/>
              <a:gd name="connsiteY6" fmla="*/ 600326 h 606657"/>
              <a:gd name="connsiteX7" fmla="*/ 489174 w 578992"/>
              <a:gd name="connsiteY7" fmla="*/ 600326 h 606657"/>
              <a:gd name="connsiteX8" fmla="*/ 428657 w 578992"/>
              <a:gd name="connsiteY8" fmla="*/ 539901 h 606657"/>
              <a:gd name="connsiteX9" fmla="*/ 403739 w 578992"/>
              <a:gd name="connsiteY9" fmla="*/ 564782 h 606657"/>
              <a:gd name="connsiteX10" fmla="*/ 366628 w 578992"/>
              <a:gd name="connsiteY10" fmla="*/ 552075 h 606657"/>
              <a:gd name="connsiteX11" fmla="*/ 318659 w 578992"/>
              <a:gd name="connsiteY11" fmla="*/ 373288 h 606657"/>
              <a:gd name="connsiteX12" fmla="*/ 345269 w 578992"/>
              <a:gd name="connsiteY12" fmla="*/ 346719 h 606657"/>
              <a:gd name="connsiteX13" fmla="*/ 233275 w 578992"/>
              <a:gd name="connsiteY13" fmla="*/ 312148 h 606657"/>
              <a:gd name="connsiteX14" fmla="*/ 255262 w 578992"/>
              <a:gd name="connsiteY14" fmla="*/ 334095 h 606657"/>
              <a:gd name="connsiteX15" fmla="*/ 281255 w 578992"/>
              <a:gd name="connsiteY15" fmla="*/ 357464 h 606657"/>
              <a:gd name="connsiteX16" fmla="*/ 289000 w 578992"/>
              <a:gd name="connsiteY16" fmla="*/ 365016 h 606657"/>
              <a:gd name="connsiteX17" fmla="*/ 300127 w 578992"/>
              <a:gd name="connsiteY17" fmla="*/ 416019 h 606657"/>
              <a:gd name="connsiteX18" fmla="*/ 298791 w 578992"/>
              <a:gd name="connsiteY18" fmla="*/ 422416 h 606657"/>
              <a:gd name="connsiteX19" fmla="*/ 260514 w 578992"/>
              <a:gd name="connsiteY19" fmla="*/ 407844 h 606657"/>
              <a:gd name="connsiteX20" fmla="*/ 260514 w 578992"/>
              <a:gd name="connsiteY20" fmla="*/ 398159 h 606657"/>
              <a:gd name="connsiteX21" fmla="*/ 211822 w 578992"/>
              <a:gd name="connsiteY21" fmla="*/ 335339 h 606657"/>
              <a:gd name="connsiteX22" fmla="*/ 233275 w 578992"/>
              <a:gd name="connsiteY22" fmla="*/ 312148 h 606657"/>
              <a:gd name="connsiteX23" fmla="*/ 283295 w 578992"/>
              <a:gd name="connsiteY23" fmla="*/ 133638 h 606657"/>
              <a:gd name="connsiteX24" fmla="*/ 303944 w 578992"/>
              <a:gd name="connsiteY24" fmla="*/ 155858 h 606657"/>
              <a:gd name="connsiteX25" fmla="*/ 303944 w 578992"/>
              <a:gd name="connsiteY25" fmla="*/ 165457 h 606657"/>
              <a:gd name="connsiteX26" fmla="*/ 352630 w 578992"/>
              <a:gd name="connsiteY26" fmla="*/ 228294 h 606657"/>
              <a:gd name="connsiteX27" fmla="*/ 331180 w 578992"/>
              <a:gd name="connsiteY27" fmla="*/ 251580 h 606657"/>
              <a:gd name="connsiteX28" fmla="*/ 309196 w 578992"/>
              <a:gd name="connsiteY28" fmla="*/ 229538 h 606657"/>
              <a:gd name="connsiteX29" fmla="*/ 283206 w 578992"/>
              <a:gd name="connsiteY29" fmla="*/ 206252 h 606657"/>
              <a:gd name="connsiteX30" fmla="*/ 256327 w 578992"/>
              <a:gd name="connsiteY30" fmla="*/ 240648 h 606657"/>
              <a:gd name="connsiteX31" fmla="*/ 282583 w 578992"/>
              <a:gd name="connsiteY31" fmla="*/ 260112 h 606657"/>
              <a:gd name="connsiteX32" fmla="*/ 348625 w 578992"/>
              <a:gd name="connsiteY32" fmla="*/ 307306 h 606657"/>
              <a:gd name="connsiteX33" fmla="*/ 341594 w 578992"/>
              <a:gd name="connsiteY33" fmla="*/ 317083 h 606657"/>
              <a:gd name="connsiteX34" fmla="*/ 316494 w 578992"/>
              <a:gd name="connsiteY34" fmla="*/ 322594 h 606657"/>
              <a:gd name="connsiteX35" fmla="*/ 306792 w 578992"/>
              <a:gd name="connsiteY35" fmla="*/ 319305 h 606657"/>
              <a:gd name="connsiteX36" fmla="*/ 282227 w 578992"/>
              <a:gd name="connsiteY36" fmla="*/ 303485 h 606657"/>
              <a:gd name="connsiteX37" fmla="*/ 211825 w 578992"/>
              <a:gd name="connsiteY37" fmla="*/ 234604 h 606657"/>
              <a:gd name="connsiteX38" fmla="*/ 260510 w 578992"/>
              <a:gd name="connsiteY38" fmla="*/ 166612 h 606657"/>
              <a:gd name="connsiteX39" fmla="*/ 260510 w 578992"/>
              <a:gd name="connsiteY39" fmla="*/ 155236 h 606657"/>
              <a:gd name="connsiteX40" fmla="*/ 283295 w 578992"/>
              <a:gd name="connsiteY40" fmla="*/ 133638 h 606657"/>
              <a:gd name="connsiteX41" fmla="*/ 282248 w 578992"/>
              <a:gd name="connsiteY41" fmla="*/ 0 h 606657"/>
              <a:gd name="connsiteX42" fmla="*/ 551768 w 578992"/>
              <a:gd name="connsiteY42" fmla="*/ 365640 h 606657"/>
              <a:gd name="connsiteX43" fmla="*/ 541888 w 578992"/>
              <a:gd name="connsiteY43" fmla="*/ 369995 h 606657"/>
              <a:gd name="connsiteX44" fmla="*/ 534768 w 578992"/>
              <a:gd name="connsiteY44" fmla="*/ 367507 h 606657"/>
              <a:gd name="connsiteX45" fmla="*/ 487148 w 578992"/>
              <a:gd name="connsiteY45" fmla="*/ 354797 h 606657"/>
              <a:gd name="connsiteX46" fmla="*/ 482163 w 578992"/>
              <a:gd name="connsiteY46" fmla="*/ 345554 h 606657"/>
              <a:gd name="connsiteX47" fmla="*/ 282248 w 578992"/>
              <a:gd name="connsiteY47" fmla="*/ 72257 h 606657"/>
              <a:gd name="connsiteX48" fmla="*/ 72364 w 578992"/>
              <a:gd name="connsiteY48" fmla="*/ 281829 h 606657"/>
              <a:gd name="connsiteX49" fmla="*/ 313134 w 578992"/>
              <a:gd name="connsiteY49" fmla="*/ 489180 h 606657"/>
              <a:gd name="connsiteX50" fmla="*/ 321145 w 578992"/>
              <a:gd name="connsiteY50" fmla="*/ 494423 h 606657"/>
              <a:gd name="connsiteX51" fmla="*/ 336277 w 578992"/>
              <a:gd name="connsiteY51" fmla="*/ 550771 h 606657"/>
              <a:gd name="connsiteX52" fmla="*/ 330580 w 578992"/>
              <a:gd name="connsiteY52" fmla="*/ 559748 h 606657"/>
              <a:gd name="connsiteX53" fmla="*/ 0 w 578992"/>
              <a:gd name="connsiteY53" fmla="*/ 281829 h 606657"/>
              <a:gd name="connsiteX54" fmla="*/ 282248 w 578992"/>
              <a:gd name="connsiteY54" fmla="*/ 0 h 60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78992" h="606657">
                <a:moveTo>
                  <a:pt x="345269" y="346719"/>
                </a:moveTo>
                <a:lnTo>
                  <a:pt x="527264" y="395415"/>
                </a:lnTo>
                <a:cubicBezTo>
                  <a:pt x="543372" y="399769"/>
                  <a:pt x="548801" y="419940"/>
                  <a:pt x="536965" y="431758"/>
                </a:cubicBezTo>
                <a:lnTo>
                  <a:pt x="512135" y="456550"/>
                </a:lnTo>
                <a:lnTo>
                  <a:pt x="572652" y="516975"/>
                </a:lnTo>
                <a:cubicBezTo>
                  <a:pt x="581106" y="525506"/>
                  <a:pt x="581106" y="539190"/>
                  <a:pt x="572652" y="547632"/>
                </a:cubicBezTo>
                <a:lnTo>
                  <a:pt x="519877" y="600326"/>
                </a:lnTo>
                <a:cubicBezTo>
                  <a:pt x="511334" y="608768"/>
                  <a:pt x="497629" y="608768"/>
                  <a:pt x="489174" y="600326"/>
                </a:cubicBezTo>
                <a:lnTo>
                  <a:pt x="428657" y="539901"/>
                </a:lnTo>
                <a:lnTo>
                  <a:pt x="403739" y="564782"/>
                </a:lnTo>
                <a:cubicBezTo>
                  <a:pt x="393148" y="575357"/>
                  <a:pt x="372501" y="574024"/>
                  <a:pt x="366628" y="552075"/>
                </a:cubicBezTo>
                <a:cubicBezTo>
                  <a:pt x="366005" y="549854"/>
                  <a:pt x="319015" y="374799"/>
                  <a:pt x="318659" y="373288"/>
                </a:cubicBezTo>
                <a:cubicBezTo>
                  <a:pt x="314298" y="357205"/>
                  <a:pt x="329071" y="342454"/>
                  <a:pt x="345269" y="346719"/>
                </a:cubicBezTo>
                <a:close/>
                <a:moveTo>
                  <a:pt x="233275" y="312148"/>
                </a:moveTo>
                <a:cubicBezTo>
                  <a:pt x="245470" y="311970"/>
                  <a:pt x="255440" y="321922"/>
                  <a:pt x="255262" y="334095"/>
                </a:cubicBezTo>
                <a:cubicBezTo>
                  <a:pt x="255084" y="345646"/>
                  <a:pt x="263986" y="357464"/>
                  <a:pt x="281255" y="357464"/>
                </a:cubicBezTo>
                <a:cubicBezTo>
                  <a:pt x="286329" y="357464"/>
                  <a:pt x="289267" y="361195"/>
                  <a:pt x="289000" y="365016"/>
                </a:cubicBezTo>
                <a:cubicBezTo>
                  <a:pt x="288465" y="375412"/>
                  <a:pt x="290068" y="378611"/>
                  <a:pt x="300127" y="416019"/>
                </a:cubicBezTo>
                <a:cubicBezTo>
                  <a:pt x="300750" y="418240"/>
                  <a:pt x="300305" y="420639"/>
                  <a:pt x="298791" y="422416"/>
                </a:cubicBezTo>
                <a:cubicBezTo>
                  <a:pt x="285706" y="437788"/>
                  <a:pt x="260514" y="428458"/>
                  <a:pt x="260514" y="407844"/>
                </a:cubicBezTo>
                <a:lnTo>
                  <a:pt x="260514" y="398159"/>
                </a:lnTo>
                <a:cubicBezTo>
                  <a:pt x="232919" y="390340"/>
                  <a:pt x="212534" y="365283"/>
                  <a:pt x="211822" y="335339"/>
                </a:cubicBezTo>
                <a:cubicBezTo>
                  <a:pt x="211555" y="323077"/>
                  <a:pt x="220902" y="312237"/>
                  <a:pt x="233275" y="312148"/>
                </a:cubicBezTo>
                <a:close/>
                <a:moveTo>
                  <a:pt x="283295" y="133638"/>
                </a:moveTo>
                <a:cubicBezTo>
                  <a:pt x="294955" y="134171"/>
                  <a:pt x="303944" y="144215"/>
                  <a:pt x="303944" y="155858"/>
                </a:cubicBezTo>
                <a:lnTo>
                  <a:pt x="303944" y="165457"/>
                </a:lnTo>
                <a:cubicBezTo>
                  <a:pt x="331536" y="173367"/>
                  <a:pt x="351918" y="198430"/>
                  <a:pt x="352630" y="228294"/>
                </a:cubicBezTo>
                <a:cubicBezTo>
                  <a:pt x="352897" y="240648"/>
                  <a:pt x="343552" y="251402"/>
                  <a:pt x="331180" y="251580"/>
                </a:cubicBezTo>
                <a:cubicBezTo>
                  <a:pt x="318987" y="251757"/>
                  <a:pt x="309018" y="241803"/>
                  <a:pt x="309196" y="229538"/>
                </a:cubicBezTo>
                <a:cubicBezTo>
                  <a:pt x="309374" y="218073"/>
                  <a:pt x="300473" y="206252"/>
                  <a:pt x="283206" y="206252"/>
                </a:cubicBezTo>
                <a:cubicBezTo>
                  <a:pt x="265583" y="206252"/>
                  <a:pt x="251076" y="222783"/>
                  <a:pt x="256327" y="240648"/>
                </a:cubicBezTo>
                <a:cubicBezTo>
                  <a:pt x="259709" y="252202"/>
                  <a:pt x="270568" y="260112"/>
                  <a:pt x="282583" y="260112"/>
                </a:cubicBezTo>
                <a:cubicBezTo>
                  <a:pt x="312845" y="260290"/>
                  <a:pt x="339013" y="280021"/>
                  <a:pt x="348625" y="307306"/>
                </a:cubicBezTo>
                <a:cubicBezTo>
                  <a:pt x="350405" y="312106"/>
                  <a:pt x="346756" y="317350"/>
                  <a:pt x="341594" y="317083"/>
                </a:cubicBezTo>
                <a:cubicBezTo>
                  <a:pt x="332960" y="316728"/>
                  <a:pt x="324327" y="318594"/>
                  <a:pt x="316494" y="322594"/>
                </a:cubicBezTo>
                <a:cubicBezTo>
                  <a:pt x="312934" y="324460"/>
                  <a:pt x="308484" y="322949"/>
                  <a:pt x="306792" y="319305"/>
                </a:cubicBezTo>
                <a:cubicBezTo>
                  <a:pt x="302520" y="310062"/>
                  <a:pt x="293086" y="303485"/>
                  <a:pt x="282227" y="303485"/>
                </a:cubicBezTo>
                <a:cubicBezTo>
                  <a:pt x="244133" y="303485"/>
                  <a:pt x="212537" y="272555"/>
                  <a:pt x="211825" y="234604"/>
                </a:cubicBezTo>
                <a:cubicBezTo>
                  <a:pt x="211202" y="203141"/>
                  <a:pt x="231673" y="176300"/>
                  <a:pt x="260510" y="166612"/>
                </a:cubicBezTo>
                <a:lnTo>
                  <a:pt x="260510" y="155236"/>
                </a:lnTo>
                <a:cubicBezTo>
                  <a:pt x="260510" y="142970"/>
                  <a:pt x="270835" y="133016"/>
                  <a:pt x="283295" y="133638"/>
                </a:cubicBezTo>
                <a:close/>
                <a:moveTo>
                  <a:pt x="282248" y="0"/>
                </a:moveTo>
                <a:cubicBezTo>
                  <a:pt x="471126" y="0"/>
                  <a:pt x="608556" y="183353"/>
                  <a:pt x="551768" y="365640"/>
                </a:cubicBezTo>
                <a:cubicBezTo>
                  <a:pt x="550522" y="369729"/>
                  <a:pt x="545894" y="371773"/>
                  <a:pt x="541888" y="369995"/>
                </a:cubicBezTo>
                <a:cubicBezTo>
                  <a:pt x="539574" y="369018"/>
                  <a:pt x="537260" y="368218"/>
                  <a:pt x="534768" y="367507"/>
                </a:cubicBezTo>
                <a:lnTo>
                  <a:pt x="487148" y="354797"/>
                </a:lnTo>
                <a:cubicBezTo>
                  <a:pt x="483142" y="353731"/>
                  <a:pt x="480917" y="349554"/>
                  <a:pt x="482163" y="345554"/>
                </a:cubicBezTo>
                <a:cubicBezTo>
                  <a:pt x="525600" y="210372"/>
                  <a:pt x="423773" y="72257"/>
                  <a:pt x="282248" y="72257"/>
                </a:cubicBezTo>
                <a:cubicBezTo>
                  <a:pt x="166536" y="72257"/>
                  <a:pt x="72364" y="166289"/>
                  <a:pt x="72364" y="281829"/>
                </a:cubicBezTo>
                <a:cubicBezTo>
                  <a:pt x="72364" y="410257"/>
                  <a:pt x="187453" y="507933"/>
                  <a:pt x="313134" y="489180"/>
                </a:cubicBezTo>
                <a:cubicBezTo>
                  <a:pt x="316784" y="488646"/>
                  <a:pt x="320255" y="490957"/>
                  <a:pt x="321145" y="494423"/>
                </a:cubicBezTo>
                <a:lnTo>
                  <a:pt x="336277" y="550771"/>
                </a:lnTo>
                <a:cubicBezTo>
                  <a:pt x="337345" y="554860"/>
                  <a:pt x="334764" y="559037"/>
                  <a:pt x="330580" y="559748"/>
                </a:cubicBezTo>
                <a:cubicBezTo>
                  <a:pt x="163332" y="589433"/>
                  <a:pt x="0" y="461006"/>
                  <a:pt x="0" y="281829"/>
                </a:cubicBezTo>
                <a:cubicBezTo>
                  <a:pt x="0" y="126472"/>
                  <a:pt x="126571" y="0"/>
                  <a:pt x="28224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cs typeface="+mn-ea"/>
              <a:sym typeface="+mn-lt"/>
            </a:endParaRPr>
          </a:p>
        </p:txBody>
      </p:sp>
      <p:sp>
        <p:nvSpPr>
          <p:cNvPr id="51" name="íś1îdè">
            <a:extLst>
              <a:ext uri="{FF2B5EF4-FFF2-40B4-BE49-F238E27FC236}">
                <a16:creationId xmlns:a16="http://schemas.microsoft.com/office/drawing/2014/main" id="{405B7E3D-A36F-4435-8962-8BF98C7365BC}"/>
              </a:ext>
            </a:extLst>
          </p:cNvPr>
          <p:cNvSpPr/>
          <p:nvPr/>
        </p:nvSpPr>
        <p:spPr>
          <a:xfrm>
            <a:off x="4699969" y="5330687"/>
            <a:ext cx="500997" cy="516860"/>
          </a:xfrm>
          <a:custGeom>
            <a:avLst/>
            <a:gdLst>
              <a:gd name="connsiteX0" fmla="*/ 437277 w 581518"/>
              <a:gd name="connsiteY0" fmla="*/ 409440 h 599930"/>
              <a:gd name="connsiteX1" fmla="*/ 396550 w 581518"/>
              <a:gd name="connsiteY1" fmla="*/ 450118 h 599930"/>
              <a:gd name="connsiteX2" fmla="*/ 437277 w 581518"/>
              <a:gd name="connsiteY2" fmla="*/ 490795 h 599930"/>
              <a:gd name="connsiteX3" fmla="*/ 478005 w 581518"/>
              <a:gd name="connsiteY3" fmla="*/ 450118 h 599930"/>
              <a:gd name="connsiteX4" fmla="*/ 437277 w 581518"/>
              <a:gd name="connsiteY4" fmla="*/ 409440 h 599930"/>
              <a:gd name="connsiteX5" fmla="*/ 144240 w 581518"/>
              <a:gd name="connsiteY5" fmla="*/ 409440 h 599930"/>
              <a:gd name="connsiteX6" fmla="*/ 103513 w 581518"/>
              <a:gd name="connsiteY6" fmla="*/ 450118 h 599930"/>
              <a:gd name="connsiteX7" fmla="*/ 144240 w 581518"/>
              <a:gd name="connsiteY7" fmla="*/ 490795 h 599930"/>
              <a:gd name="connsiteX8" fmla="*/ 184967 w 581518"/>
              <a:gd name="connsiteY8" fmla="*/ 450118 h 599930"/>
              <a:gd name="connsiteX9" fmla="*/ 144240 w 581518"/>
              <a:gd name="connsiteY9" fmla="*/ 409440 h 599930"/>
              <a:gd name="connsiteX10" fmla="*/ 227681 w 581518"/>
              <a:gd name="connsiteY10" fmla="*/ 234825 h 599930"/>
              <a:gd name="connsiteX11" fmla="*/ 159140 w 581518"/>
              <a:gd name="connsiteY11" fmla="*/ 296337 h 599930"/>
              <a:gd name="connsiteX12" fmla="*/ 154173 w 581518"/>
              <a:gd name="connsiteY12" fmla="*/ 344952 h 599930"/>
              <a:gd name="connsiteX13" fmla="*/ 427344 w 581518"/>
              <a:gd name="connsiteY13" fmla="*/ 344952 h 599930"/>
              <a:gd name="connsiteX14" fmla="*/ 422377 w 581518"/>
              <a:gd name="connsiteY14" fmla="*/ 296337 h 599930"/>
              <a:gd name="connsiteX15" fmla="*/ 353836 w 581518"/>
              <a:gd name="connsiteY15" fmla="*/ 234825 h 599930"/>
              <a:gd name="connsiteX16" fmla="*/ 346883 w 581518"/>
              <a:gd name="connsiteY16" fmla="*/ 234825 h 599930"/>
              <a:gd name="connsiteX17" fmla="*/ 346883 w 581518"/>
              <a:gd name="connsiteY17" fmla="*/ 249707 h 599930"/>
              <a:gd name="connsiteX18" fmla="*/ 323042 w 581518"/>
              <a:gd name="connsiteY18" fmla="*/ 273518 h 599930"/>
              <a:gd name="connsiteX19" fmla="*/ 258475 w 581518"/>
              <a:gd name="connsiteY19" fmla="*/ 273518 h 599930"/>
              <a:gd name="connsiteX20" fmla="*/ 234634 w 581518"/>
              <a:gd name="connsiteY20" fmla="*/ 249707 h 599930"/>
              <a:gd name="connsiteX21" fmla="*/ 234634 w 581518"/>
              <a:gd name="connsiteY21" fmla="*/ 234825 h 599930"/>
              <a:gd name="connsiteX22" fmla="*/ 227681 w 581518"/>
              <a:gd name="connsiteY22" fmla="*/ 193155 h 599930"/>
              <a:gd name="connsiteX23" fmla="*/ 353836 w 581518"/>
              <a:gd name="connsiteY23" fmla="*/ 193155 h 599930"/>
              <a:gd name="connsiteX24" fmla="*/ 463105 w 581518"/>
              <a:gd name="connsiteY24" fmla="*/ 292369 h 599930"/>
              <a:gd name="connsiteX25" fmla="*/ 468071 w 581518"/>
              <a:gd name="connsiteY25" fmla="*/ 344952 h 599930"/>
              <a:gd name="connsiteX26" fmla="*/ 481978 w 581518"/>
              <a:gd name="connsiteY26" fmla="*/ 344952 h 599930"/>
              <a:gd name="connsiteX27" fmla="*/ 504825 w 581518"/>
              <a:gd name="connsiteY27" fmla="*/ 364794 h 599930"/>
              <a:gd name="connsiteX28" fmla="*/ 524692 w 581518"/>
              <a:gd name="connsiteY28" fmla="*/ 477898 h 599930"/>
              <a:gd name="connsiteX29" fmla="*/ 514759 w 581518"/>
              <a:gd name="connsiteY29" fmla="*/ 516591 h 599930"/>
              <a:gd name="connsiteX30" fmla="*/ 478998 w 581518"/>
              <a:gd name="connsiteY30" fmla="*/ 533457 h 599930"/>
              <a:gd name="connsiteX31" fmla="*/ 478998 w 581518"/>
              <a:gd name="connsiteY31" fmla="*/ 552308 h 599930"/>
              <a:gd name="connsiteX32" fmla="*/ 431317 w 581518"/>
              <a:gd name="connsiteY32" fmla="*/ 599930 h 599930"/>
              <a:gd name="connsiteX33" fmla="*/ 416417 w 581518"/>
              <a:gd name="connsiteY33" fmla="*/ 599930 h 599930"/>
              <a:gd name="connsiteX34" fmla="*/ 368736 w 581518"/>
              <a:gd name="connsiteY34" fmla="*/ 552308 h 599930"/>
              <a:gd name="connsiteX35" fmla="*/ 368736 w 581518"/>
              <a:gd name="connsiteY35" fmla="*/ 534449 h 599930"/>
              <a:gd name="connsiteX36" fmla="*/ 212781 w 581518"/>
              <a:gd name="connsiteY36" fmla="*/ 534449 h 599930"/>
              <a:gd name="connsiteX37" fmla="*/ 212781 w 581518"/>
              <a:gd name="connsiteY37" fmla="*/ 552308 h 599930"/>
              <a:gd name="connsiteX38" fmla="*/ 165100 w 581518"/>
              <a:gd name="connsiteY38" fmla="*/ 599930 h 599930"/>
              <a:gd name="connsiteX39" fmla="*/ 150200 w 581518"/>
              <a:gd name="connsiteY39" fmla="*/ 599930 h 599930"/>
              <a:gd name="connsiteX40" fmla="*/ 102519 w 581518"/>
              <a:gd name="connsiteY40" fmla="*/ 552308 h 599930"/>
              <a:gd name="connsiteX41" fmla="*/ 102519 w 581518"/>
              <a:gd name="connsiteY41" fmla="*/ 533457 h 599930"/>
              <a:gd name="connsiteX42" fmla="*/ 67752 w 581518"/>
              <a:gd name="connsiteY42" fmla="*/ 516591 h 599930"/>
              <a:gd name="connsiteX43" fmla="*/ 56825 w 581518"/>
              <a:gd name="connsiteY43" fmla="*/ 477898 h 599930"/>
              <a:gd name="connsiteX44" fmla="*/ 76692 w 581518"/>
              <a:gd name="connsiteY44" fmla="*/ 364794 h 599930"/>
              <a:gd name="connsiteX45" fmla="*/ 100532 w 581518"/>
              <a:gd name="connsiteY45" fmla="*/ 344952 h 599930"/>
              <a:gd name="connsiteX46" fmla="*/ 113446 w 581518"/>
              <a:gd name="connsiteY46" fmla="*/ 344952 h 599930"/>
              <a:gd name="connsiteX47" fmla="*/ 118413 w 581518"/>
              <a:gd name="connsiteY47" fmla="*/ 292369 h 599930"/>
              <a:gd name="connsiteX48" fmla="*/ 227681 w 581518"/>
              <a:gd name="connsiteY48" fmla="*/ 193155 h 599930"/>
              <a:gd name="connsiteX49" fmla="*/ 291256 w 581518"/>
              <a:gd name="connsiteY49" fmla="*/ 0 h 599930"/>
              <a:gd name="connsiteX50" fmla="*/ 324037 w 581518"/>
              <a:gd name="connsiteY50" fmla="*/ 9676 h 599930"/>
              <a:gd name="connsiteX51" fmla="*/ 566417 w 581518"/>
              <a:gd name="connsiteY51" fmla="*/ 167472 h 599930"/>
              <a:gd name="connsiteX52" fmla="*/ 576351 w 581518"/>
              <a:gd name="connsiteY52" fmla="*/ 213124 h 599930"/>
              <a:gd name="connsiteX53" fmla="*/ 548536 w 581518"/>
              <a:gd name="connsiteY53" fmla="*/ 228010 h 599930"/>
              <a:gd name="connsiteX54" fmla="*/ 530656 w 581518"/>
              <a:gd name="connsiteY54" fmla="*/ 223048 h 599930"/>
              <a:gd name="connsiteX55" fmla="*/ 291256 w 581518"/>
              <a:gd name="connsiteY55" fmla="*/ 66244 h 599930"/>
              <a:gd name="connsiteX56" fmla="*/ 50862 w 581518"/>
              <a:gd name="connsiteY56" fmla="*/ 223048 h 599930"/>
              <a:gd name="connsiteX57" fmla="*/ 5167 w 581518"/>
              <a:gd name="connsiteY57" fmla="*/ 213124 h 599930"/>
              <a:gd name="connsiteX58" fmla="*/ 15101 w 581518"/>
              <a:gd name="connsiteY58" fmla="*/ 168464 h 599930"/>
              <a:gd name="connsiteX59" fmla="*/ 258475 w 581518"/>
              <a:gd name="connsiteY59" fmla="*/ 9676 h 599930"/>
              <a:gd name="connsiteX60" fmla="*/ 291256 w 581518"/>
              <a:gd name="connsiteY60" fmla="*/ 0 h 59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81518" h="599930">
                <a:moveTo>
                  <a:pt x="437277" y="409440"/>
                </a:moveTo>
                <a:cubicBezTo>
                  <a:pt x="415424" y="409440"/>
                  <a:pt x="396550" y="428291"/>
                  <a:pt x="396550" y="450118"/>
                </a:cubicBezTo>
                <a:cubicBezTo>
                  <a:pt x="396550" y="472937"/>
                  <a:pt x="415424" y="490795"/>
                  <a:pt x="437277" y="490795"/>
                </a:cubicBezTo>
                <a:cubicBezTo>
                  <a:pt x="460124" y="490795"/>
                  <a:pt x="478005" y="472937"/>
                  <a:pt x="478005" y="450118"/>
                </a:cubicBezTo>
                <a:cubicBezTo>
                  <a:pt x="478005" y="428291"/>
                  <a:pt x="460124" y="409440"/>
                  <a:pt x="437277" y="409440"/>
                </a:cubicBezTo>
                <a:close/>
                <a:moveTo>
                  <a:pt x="144240" y="409440"/>
                </a:moveTo>
                <a:cubicBezTo>
                  <a:pt x="122386" y="409440"/>
                  <a:pt x="103513" y="428291"/>
                  <a:pt x="103513" y="450118"/>
                </a:cubicBezTo>
                <a:cubicBezTo>
                  <a:pt x="103513" y="472937"/>
                  <a:pt x="122386" y="490795"/>
                  <a:pt x="144240" y="490795"/>
                </a:cubicBezTo>
                <a:cubicBezTo>
                  <a:pt x="167087" y="490795"/>
                  <a:pt x="184967" y="472937"/>
                  <a:pt x="184967" y="450118"/>
                </a:cubicBezTo>
                <a:cubicBezTo>
                  <a:pt x="184967" y="428291"/>
                  <a:pt x="167087" y="409440"/>
                  <a:pt x="144240" y="409440"/>
                </a:cubicBezTo>
                <a:close/>
                <a:moveTo>
                  <a:pt x="227681" y="234825"/>
                </a:moveTo>
                <a:cubicBezTo>
                  <a:pt x="191921" y="234825"/>
                  <a:pt x="163113" y="260620"/>
                  <a:pt x="159140" y="296337"/>
                </a:cubicBezTo>
                <a:lnTo>
                  <a:pt x="154173" y="344952"/>
                </a:lnTo>
                <a:lnTo>
                  <a:pt x="427344" y="344952"/>
                </a:lnTo>
                <a:lnTo>
                  <a:pt x="422377" y="296337"/>
                </a:lnTo>
                <a:cubicBezTo>
                  <a:pt x="419397" y="260620"/>
                  <a:pt x="389597" y="234825"/>
                  <a:pt x="353836" y="234825"/>
                </a:cubicBezTo>
                <a:lnTo>
                  <a:pt x="346883" y="234825"/>
                </a:lnTo>
                <a:lnTo>
                  <a:pt x="346883" y="249707"/>
                </a:lnTo>
                <a:cubicBezTo>
                  <a:pt x="346883" y="262605"/>
                  <a:pt x="335956" y="273518"/>
                  <a:pt x="323042" y="273518"/>
                </a:cubicBezTo>
                <a:lnTo>
                  <a:pt x="258475" y="273518"/>
                </a:lnTo>
                <a:cubicBezTo>
                  <a:pt x="245561" y="273518"/>
                  <a:pt x="234634" y="262605"/>
                  <a:pt x="234634" y="249707"/>
                </a:cubicBezTo>
                <a:lnTo>
                  <a:pt x="234634" y="234825"/>
                </a:lnTo>
                <a:close/>
                <a:moveTo>
                  <a:pt x="227681" y="193155"/>
                </a:moveTo>
                <a:lnTo>
                  <a:pt x="353836" y="193155"/>
                </a:lnTo>
                <a:cubicBezTo>
                  <a:pt x="410457" y="193155"/>
                  <a:pt x="458138" y="235817"/>
                  <a:pt x="463105" y="292369"/>
                </a:cubicBezTo>
                <a:lnTo>
                  <a:pt x="468071" y="344952"/>
                </a:lnTo>
                <a:lnTo>
                  <a:pt x="481978" y="344952"/>
                </a:lnTo>
                <a:cubicBezTo>
                  <a:pt x="492905" y="344952"/>
                  <a:pt x="502838" y="353881"/>
                  <a:pt x="504825" y="364794"/>
                </a:cubicBezTo>
                <a:lnTo>
                  <a:pt x="524692" y="477898"/>
                </a:lnTo>
                <a:cubicBezTo>
                  <a:pt x="527672" y="491788"/>
                  <a:pt x="523699" y="505677"/>
                  <a:pt x="514759" y="516591"/>
                </a:cubicBezTo>
                <a:cubicBezTo>
                  <a:pt x="505818" y="527504"/>
                  <a:pt x="492905" y="533457"/>
                  <a:pt x="478998" y="533457"/>
                </a:cubicBezTo>
                <a:lnTo>
                  <a:pt x="478998" y="552308"/>
                </a:lnTo>
                <a:cubicBezTo>
                  <a:pt x="478998" y="579095"/>
                  <a:pt x="458138" y="599930"/>
                  <a:pt x="431317" y="599930"/>
                </a:cubicBezTo>
                <a:lnTo>
                  <a:pt x="416417" y="599930"/>
                </a:lnTo>
                <a:cubicBezTo>
                  <a:pt x="389597" y="599930"/>
                  <a:pt x="368736" y="579095"/>
                  <a:pt x="368736" y="552308"/>
                </a:cubicBezTo>
                <a:lnTo>
                  <a:pt x="368736" y="534449"/>
                </a:lnTo>
                <a:lnTo>
                  <a:pt x="212781" y="534449"/>
                </a:lnTo>
                <a:lnTo>
                  <a:pt x="212781" y="552308"/>
                </a:lnTo>
                <a:cubicBezTo>
                  <a:pt x="212781" y="579095"/>
                  <a:pt x="191921" y="599930"/>
                  <a:pt x="165100" y="599930"/>
                </a:cubicBezTo>
                <a:lnTo>
                  <a:pt x="150200" y="599930"/>
                </a:lnTo>
                <a:cubicBezTo>
                  <a:pt x="123379" y="599930"/>
                  <a:pt x="102519" y="579095"/>
                  <a:pt x="102519" y="552308"/>
                </a:cubicBezTo>
                <a:lnTo>
                  <a:pt x="102519" y="533457"/>
                </a:lnTo>
                <a:cubicBezTo>
                  <a:pt x="88612" y="533457"/>
                  <a:pt x="75699" y="527504"/>
                  <a:pt x="67752" y="516591"/>
                </a:cubicBezTo>
                <a:cubicBezTo>
                  <a:pt x="57819" y="505677"/>
                  <a:pt x="53845" y="491788"/>
                  <a:pt x="56825" y="477898"/>
                </a:cubicBezTo>
                <a:lnTo>
                  <a:pt x="76692" y="364794"/>
                </a:lnTo>
                <a:cubicBezTo>
                  <a:pt x="78679" y="353881"/>
                  <a:pt x="88612" y="344952"/>
                  <a:pt x="100532" y="344952"/>
                </a:cubicBezTo>
                <a:lnTo>
                  <a:pt x="113446" y="344952"/>
                </a:lnTo>
                <a:lnTo>
                  <a:pt x="118413" y="292369"/>
                </a:lnTo>
                <a:cubicBezTo>
                  <a:pt x="124373" y="235817"/>
                  <a:pt x="171060" y="193155"/>
                  <a:pt x="227681" y="193155"/>
                </a:cubicBezTo>
                <a:close/>
                <a:moveTo>
                  <a:pt x="291256" y="0"/>
                </a:moveTo>
                <a:cubicBezTo>
                  <a:pt x="302680" y="0"/>
                  <a:pt x="314103" y="3226"/>
                  <a:pt x="324037" y="9676"/>
                </a:cubicBezTo>
                <a:lnTo>
                  <a:pt x="566417" y="167472"/>
                </a:lnTo>
                <a:cubicBezTo>
                  <a:pt x="581317" y="177396"/>
                  <a:pt x="586284" y="198237"/>
                  <a:pt x="576351" y="213124"/>
                </a:cubicBezTo>
                <a:cubicBezTo>
                  <a:pt x="570390" y="223048"/>
                  <a:pt x="559463" y="228010"/>
                  <a:pt x="548536" y="228010"/>
                </a:cubicBezTo>
                <a:cubicBezTo>
                  <a:pt x="542576" y="228010"/>
                  <a:pt x="536616" y="226025"/>
                  <a:pt x="530656" y="223048"/>
                </a:cubicBezTo>
                <a:lnTo>
                  <a:pt x="291256" y="66244"/>
                </a:lnTo>
                <a:lnTo>
                  <a:pt x="50862" y="223048"/>
                </a:lnTo>
                <a:cubicBezTo>
                  <a:pt x="35962" y="232972"/>
                  <a:pt x="15101" y="228010"/>
                  <a:pt x="5167" y="213124"/>
                </a:cubicBezTo>
                <a:cubicBezTo>
                  <a:pt x="-4766" y="198237"/>
                  <a:pt x="201" y="178388"/>
                  <a:pt x="15101" y="168464"/>
                </a:cubicBezTo>
                <a:lnTo>
                  <a:pt x="258475" y="9676"/>
                </a:lnTo>
                <a:cubicBezTo>
                  <a:pt x="268409" y="3226"/>
                  <a:pt x="279832" y="0"/>
                  <a:pt x="291256" y="0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cs typeface="+mn-ea"/>
              <a:sym typeface="+mn-lt"/>
            </a:endParaRPr>
          </a:p>
        </p:txBody>
      </p:sp>
      <p:sp>
        <p:nvSpPr>
          <p:cNvPr id="54" name="i$1iḑé">
            <a:extLst>
              <a:ext uri="{FF2B5EF4-FFF2-40B4-BE49-F238E27FC236}">
                <a16:creationId xmlns:a16="http://schemas.microsoft.com/office/drawing/2014/main" id="{04312E18-77EF-404E-A95B-7BE009B00D5C}"/>
              </a:ext>
            </a:extLst>
          </p:cNvPr>
          <p:cNvSpPr/>
          <p:nvPr/>
        </p:nvSpPr>
        <p:spPr>
          <a:xfrm>
            <a:off x="8616369" y="5330687"/>
            <a:ext cx="511388" cy="51686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0058" h="606478">
                <a:moveTo>
                  <a:pt x="62420" y="416759"/>
                </a:moveTo>
                <a:cubicBezTo>
                  <a:pt x="76726" y="430734"/>
                  <a:pt x="91913" y="443467"/>
                  <a:pt x="107826" y="455424"/>
                </a:cubicBezTo>
                <a:cubicBezTo>
                  <a:pt x="125916" y="468933"/>
                  <a:pt x="144939" y="481356"/>
                  <a:pt x="164583" y="492640"/>
                </a:cubicBezTo>
                <a:cubicBezTo>
                  <a:pt x="203821" y="515103"/>
                  <a:pt x="245547" y="533271"/>
                  <a:pt x="288776" y="546781"/>
                </a:cubicBezTo>
                <a:cubicBezTo>
                  <a:pt x="310339" y="553561"/>
                  <a:pt x="332369" y="559100"/>
                  <a:pt x="354605" y="563085"/>
                </a:cubicBezTo>
                <a:cubicBezTo>
                  <a:pt x="374095" y="566605"/>
                  <a:pt x="393791" y="569037"/>
                  <a:pt x="413695" y="570073"/>
                </a:cubicBezTo>
                <a:cubicBezTo>
                  <a:pt x="351080" y="610031"/>
                  <a:pt x="270324" y="619141"/>
                  <a:pt x="197135" y="587153"/>
                </a:cubicBezTo>
                <a:cubicBezTo>
                  <a:pt x="123842" y="555269"/>
                  <a:pt x="75637" y="489845"/>
                  <a:pt x="62420" y="416759"/>
                </a:cubicBezTo>
                <a:close/>
                <a:moveTo>
                  <a:pt x="142343" y="165989"/>
                </a:moveTo>
                <a:cubicBezTo>
                  <a:pt x="145608" y="166041"/>
                  <a:pt x="148770" y="166196"/>
                  <a:pt x="151983" y="166299"/>
                </a:cubicBezTo>
                <a:cubicBezTo>
                  <a:pt x="136694" y="176236"/>
                  <a:pt x="122649" y="187725"/>
                  <a:pt x="110107" y="200560"/>
                </a:cubicBezTo>
                <a:cubicBezTo>
                  <a:pt x="93523" y="204493"/>
                  <a:pt x="74762" y="211428"/>
                  <a:pt x="61805" y="222762"/>
                </a:cubicBezTo>
                <a:cubicBezTo>
                  <a:pt x="41956" y="239945"/>
                  <a:pt x="41541" y="265149"/>
                  <a:pt x="51129" y="288127"/>
                </a:cubicBezTo>
                <a:cubicBezTo>
                  <a:pt x="69994" y="333256"/>
                  <a:pt x="111818" y="368138"/>
                  <a:pt x="151050" y="395568"/>
                </a:cubicBezTo>
                <a:cubicBezTo>
                  <a:pt x="159135" y="401157"/>
                  <a:pt x="167375" y="406643"/>
                  <a:pt x="175823" y="411818"/>
                </a:cubicBezTo>
                <a:cubicBezTo>
                  <a:pt x="250660" y="457931"/>
                  <a:pt x="338351" y="492450"/>
                  <a:pt x="426559" y="499334"/>
                </a:cubicBezTo>
                <a:cubicBezTo>
                  <a:pt x="457552" y="501766"/>
                  <a:pt x="492068" y="501456"/>
                  <a:pt x="521246" y="489190"/>
                </a:cubicBezTo>
                <a:cubicBezTo>
                  <a:pt x="534980" y="483394"/>
                  <a:pt x="547626" y="473405"/>
                  <a:pt x="553327" y="459587"/>
                </a:cubicBezTo>
                <a:cubicBezTo>
                  <a:pt x="561671" y="439351"/>
                  <a:pt x="554208" y="416062"/>
                  <a:pt x="545138" y="397327"/>
                </a:cubicBezTo>
                <a:cubicBezTo>
                  <a:pt x="543635" y="394326"/>
                  <a:pt x="542029" y="391272"/>
                  <a:pt x="540370" y="388322"/>
                </a:cubicBezTo>
                <a:cubicBezTo>
                  <a:pt x="540526" y="385269"/>
                  <a:pt x="540577" y="382215"/>
                  <a:pt x="540681" y="379214"/>
                </a:cubicBezTo>
                <a:cubicBezTo>
                  <a:pt x="540785" y="363998"/>
                  <a:pt x="539645" y="348989"/>
                  <a:pt x="537053" y="334136"/>
                </a:cubicBezTo>
                <a:cubicBezTo>
                  <a:pt x="544879" y="341744"/>
                  <a:pt x="552705" y="350025"/>
                  <a:pt x="560168" y="359237"/>
                </a:cubicBezTo>
                <a:cubicBezTo>
                  <a:pt x="577892" y="381180"/>
                  <a:pt x="592404" y="406643"/>
                  <a:pt x="596083" y="435107"/>
                </a:cubicBezTo>
                <a:cubicBezTo>
                  <a:pt x="599141" y="458707"/>
                  <a:pt x="592974" y="482565"/>
                  <a:pt x="578203" y="501352"/>
                </a:cubicBezTo>
                <a:cubicBezTo>
                  <a:pt x="570637" y="510926"/>
                  <a:pt x="561412" y="518793"/>
                  <a:pt x="551513" y="524952"/>
                </a:cubicBezTo>
                <a:cubicBezTo>
                  <a:pt x="523475" y="542548"/>
                  <a:pt x="488699" y="549224"/>
                  <a:pt x="455997" y="550880"/>
                </a:cubicBezTo>
                <a:cubicBezTo>
                  <a:pt x="369758" y="555279"/>
                  <a:pt x="280150" y="528523"/>
                  <a:pt x="203706" y="490173"/>
                </a:cubicBezTo>
                <a:cubicBezTo>
                  <a:pt x="156181" y="466367"/>
                  <a:pt x="110159" y="436039"/>
                  <a:pt x="72015" y="398880"/>
                </a:cubicBezTo>
                <a:cubicBezTo>
                  <a:pt x="41126" y="368759"/>
                  <a:pt x="10290" y="328702"/>
                  <a:pt x="1997" y="285436"/>
                </a:cubicBezTo>
                <a:cubicBezTo>
                  <a:pt x="-1371" y="267478"/>
                  <a:pt x="-749" y="248588"/>
                  <a:pt x="5936" y="231612"/>
                </a:cubicBezTo>
                <a:cubicBezTo>
                  <a:pt x="14384" y="210393"/>
                  <a:pt x="31849" y="193573"/>
                  <a:pt x="52114" y="183067"/>
                </a:cubicBezTo>
                <a:cubicBezTo>
                  <a:pt x="79633" y="168783"/>
                  <a:pt x="111818" y="165264"/>
                  <a:pt x="142343" y="165989"/>
                </a:cubicBezTo>
                <a:close/>
                <a:moveTo>
                  <a:pt x="258255" y="148296"/>
                </a:moveTo>
                <a:cubicBezTo>
                  <a:pt x="337302" y="137532"/>
                  <a:pt x="421013" y="171273"/>
                  <a:pt x="470411" y="233786"/>
                </a:cubicBezTo>
                <a:cubicBezTo>
                  <a:pt x="519808" y="296299"/>
                  <a:pt x="533233" y="385412"/>
                  <a:pt x="504414" y="459724"/>
                </a:cubicBezTo>
                <a:cubicBezTo>
                  <a:pt x="502600" y="464329"/>
                  <a:pt x="500578" y="468935"/>
                  <a:pt x="497157" y="472558"/>
                </a:cubicBezTo>
                <a:cubicBezTo>
                  <a:pt x="490470" y="479492"/>
                  <a:pt x="479845" y="480838"/>
                  <a:pt x="470203" y="481252"/>
                </a:cubicBezTo>
                <a:cubicBezTo>
                  <a:pt x="418473" y="483373"/>
                  <a:pt x="367158" y="471523"/>
                  <a:pt x="318072" y="455015"/>
                </a:cubicBezTo>
                <a:cubicBezTo>
                  <a:pt x="238507" y="428260"/>
                  <a:pt x="162207" y="388154"/>
                  <a:pt x="102080" y="329626"/>
                </a:cubicBezTo>
                <a:cubicBezTo>
                  <a:pt x="93580" y="321346"/>
                  <a:pt x="85027" y="312238"/>
                  <a:pt x="80310" y="301164"/>
                </a:cubicBezTo>
                <a:cubicBezTo>
                  <a:pt x="72017" y="281602"/>
                  <a:pt x="89329" y="260282"/>
                  <a:pt x="100422" y="244705"/>
                </a:cubicBezTo>
                <a:cubicBezTo>
                  <a:pt x="109752" y="231613"/>
                  <a:pt x="120481" y="219451"/>
                  <a:pt x="132299" y="208532"/>
                </a:cubicBezTo>
                <a:cubicBezTo>
                  <a:pt x="136083" y="205117"/>
                  <a:pt x="139971" y="201701"/>
                  <a:pt x="144066" y="198493"/>
                </a:cubicBezTo>
                <a:cubicBezTo>
                  <a:pt x="176669" y="171997"/>
                  <a:pt x="216425" y="153989"/>
                  <a:pt x="258255" y="148296"/>
                </a:cubicBezTo>
                <a:close/>
                <a:moveTo>
                  <a:pt x="535808" y="39093"/>
                </a:moveTo>
                <a:cubicBezTo>
                  <a:pt x="571292" y="39093"/>
                  <a:pt x="600058" y="67827"/>
                  <a:pt x="600058" y="103273"/>
                </a:cubicBezTo>
                <a:cubicBezTo>
                  <a:pt x="600058" y="138719"/>
                  <a:pt x="571292" y="167453"/>
                  <a:pt x="535808" y="167453"/>
                </a:cubicBezTo>
                <a:cubicBezTo>
                  <a:pt x="500324" y="167453"/>
                  <a:pt x="471558" y="138719"/>
                  <a:pt x="471558" y="103273"/>
                </a:cubicBezTo>
                <a:cubicBezTo>
                  <a:pt x="471558" y="67827"/>
                  <a:pt x="500324" y="39093"/>
                  <a:pt x="535808" y="39093"/>
                </a:cubicBezTo>
                <a:close/>
                <a:moveTo>
                  <a:pt x="335085" y="0"/>
                </a:moveTo>
                <a:cubicBezTo>
                  <a:pt x="355000" y="0"/>
                  <a:pt x="371144" y="16128"/>
                  <a:pt x="371144" y="36024"/>
                </a:cubicBezTo>
                <a:cubicBezTo>
                  <a:pt x="371144" y="55920"/>
                  <a:pt x="355000" y="72048"/>
                  <a:pt x="335085" y="72048"/>
                </a:cubicBezTo>
                <a:cubicBezTo>
                  <a:pt x="315170" y="72048"/>
                  <a:pt x="299026" y="55920"/>
                  <a:pt x="299026" y="36024"/>
                </a:cubicBezTo>
                <a:cubicBezTo>
                  <a:pt x="299026" y="16128"/>
                  <a:pt x="315170" y="0"/>
                  <a:pt x="335085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6391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52098D-8037-4C90-99CE-1FA552C8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15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B5E2FDF-F96C-4A6A-8205-3AF035FC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业务梳理</a:t>
            </a:r>
          </a:p>
        </p:txBody>
      </p:sp>
      <p:pic>
        <p:nvPicPr>
          <p:cNvPr id="19" name="图片占位符 18" descr="图片包含 游戏机, 建筑&#10;&#10;描述已自动生成">
            <a:extLst>
              <a:ext uri="{FF2B5EF4-FFF2-40B4-BE49-F238E27FC236}">
                <a16:creationId xmlns:a16="http://schemas.microsoft.com/office/drawing/2014/main" id="{E79F4E9F-7707-4793-8856-4B574DC360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2" name="图片占位符 21">
            <a:extLst>
              <a:ext uri="{FF2B5EF4-FFF2-40B4-BE49-F238E27FC236}">
                <a16:creationId xmlns:a16="http://schemas.microsoft.com/office/drawing/2014/main" id="{41EE822E-DEF7-4621-AD54-788DF34743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25" name="图片占位符 24">
            <a:extLst>
              <a:ext uri="{FF2B5EF4-FFF2-40B4-BE49-F238E27FC236}">
                <a16:creationId xmlns:a16="http://schemas.microsoft.com/office/drawing/2014/main" id="{A7246E33-A04F-4203-9949-E9711E8F536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3" name="图片占位符 32">
            <a:extLst>
              <a:ext uri="{FF2B5EF4-FFF2-40B4-BE49-F238E27FC236}">
                <a16:creationId xmlns:a16="http://schemas.microsoft.com/office/drawing/2014/main" id="{C2D7DF32-4A01-49CB-B833-6A817CBD4CA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" b="55"/>
          <a:stretch/>
        </p:blipFill>
        <p:spPr/>
      </p:pic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CF6D2DC2-4D42-43F2-8C0F-20CE317F285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6EB187-FD56-4441-A746-1467913D18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dirty="0"/>
              <a:t>2.7</a:t>
            </a:r>
            <a:endParaRPr lang="zh-CN" altLang="en-US" dirty="0"/>
          </a:p>
        </p:txBody>
      </p:sp>
      <p:sp>
        <p:nvSpPr>
          <p:cNvPr id="52" name="îŝḻîdé">
            <a:extLst>
              <a:ext uri="{FF2B5EF4-FFF2-40B4-BE49-F238E27FC236}">
                <a16:creationId xmlns:a16="http://schemas.microsoft.com/office/drawing/2014/main" id="{7F26A260-3147-4E50-A8F0-2E78C237952C}"/>
              </a:ext>
            </a:extLst>
          </p:cNvPr>
          <p:cNvSpPr/>
          <p:nvPr/>
        </p:nvSpPr>
        <p:spPr bwMode="auto">
          <a:xfrm>
            <a:off x="787399" y="4324124"/>
            <a:ext cx="2209019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</a:t>
            </a:r>
          </a:p>
        </p:txBody>
      </p:sp>
      <p:sp>
        <p:nvSpPr>
          <p:cNvPr id="53" name="ïṩḷîdê">
            <a:extLst>
              <a:ext uri="{FF2B5EF4-FFF2-40B4-BE49-F238E27FC236}">
                <a16:creationId xmlns:a16="http://schemas.microsoft.com/office/drawing/2014/main" id="{D492529E-5CC6-4B32-AF92-18441E27D9C0}"/>
              </a:ext>
            </a:extLst>
          </p:cNvPr>
          <p:cNvSpPr txBox="1"/>
          <p:nvPr/>
        </p:nvSpPr>
        <p:spPr bwMode="auto">
          <a:xfrm>
            <a:off x="1099938" y="3943214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业务梳理</a:t>
            </a:r>
            <a:endParaRPr lang="en-US" altLang="zh-CN" sz="2000" b="1" spc="1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5" name="îŝḻîdé">
            <a:extLst>
              <a:ext uri="{FF2B5EF4-FFF2-40B4-BE49-F238E27FC236}">
                <a16:creationId xmlns:a16="http://schemas.microsoft.com/office/drawing/2014/main" id="{B92DE41F-761C-4766-9AB0-20B1801FB5D7}"/>
              </a:ext>
            </a:extLst>
          </p:cNvPr>
          <p:cNvSpPr/>
          <p:nvPr/>
        </p:nvSpPr>
        <p:spPr bwMode="auto">
          <a:xfrm>
            <a:off x="5082602" y="4324124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</a:t>
            </a:r>
          </a:p>
        </p:txBody>
      </p:sp>
      <p:sp>
        <p:nvSpPr>
          <p:cNvPr id="56" name="ïṩḷîdê">
            <a:extLst>
              <a:ext uri="{FF2B5EF4-FFF2-40B4-BE49-F238E27FC236}">
                <a16:creationId xmlns:a16="http://schemas.microsoft.com/office/drawing/2014/main" id="{708CB039-682A-4291-8DEA-F0483C8BA334}"/>
              </a:ext>
            </a:extLst>
          </p:cNvPr>
          <p:cNvSpPr txBox="1"/>
          <p:nvPr/>
        </p:nvSpPr>
        <p:spPr bwMode="auto">
          <a:xfrm>
            <a:off x="5223307" y="3943214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业务梳理</a:t>
            </a:r>
            <a:endParaRPr lang="en-US" altLang="zh-CN" sz="2000" b="1" spc="1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58" name="îŝḻîdé">
            <a:extLst>
              <a:ext uri="{FF2B5EF4-FFF2-40B4-BE49-F238E27FC236}">
                <a16:creationId xmlns:a16="http://schemas.microsoft.com/office/drawing/2014/main" id="{EBEF5B77-3008-422F-9907-1D1E36BEEA4C}"/>
              </a:ext>
            </a:extLst>
          </p:cNvPr>
          <p:cNvSpPr/>
          <p:nvPr/>
        </p:nvSpPr>
        <p:spPr bwMode="auto">
          <a:xfrm>
            <a:off x="9211834" y="4324124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</a:t>
            </a:r>
          </a:p>
        </p:txBody>
      </p:sp>
      <p:sp>
        <p:nvSpPr>
          <p:cNvPr id="59" name="ïṩḷîdê">
            <a:extLst>
              <a:ext uri="{FF2B5EF4-FFF2-40B4-BE49-F238E27FC236}">
                <a16:creationId xmlns:a16="http://schemas.microsoft.com/office/drawing/2014/main" id="{E51532F7-76F7-47BD-8341-3DAEB4258C8C}"/>
              </a:ext>
            </a:extLst>
          </p:cNvPr>
          <p:cNvSpPr txBox="1"/>
          <p:nvPr/>
        </p:nvSpPr>
        <p:spPr bwMode="auto">
          <a:xfrm>
            <a:off x="9352539" y="3943214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业务梳理</a:t>
            </a:r>
            <a:endParaRPr lang="en-US" altLang="zh-CN" sz="2000" b="1" spc="1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61" name="îŝḻîdé">
            <a:extLst>
              <a:ext uri="{FF2B5EF4-FFF2-40B4-BE49-F238E27FC236}">
                <a16:creationId xmlns:a16="http://schemas.microsoft.com/office/drawing/2014/main" id="{E7117E88-A628-4214-9E3E-5FC30AA76390}"/>
              </a:ext>
            </a:extLst>
          </p:cNvPr>
          <p:cNvSpPr/>
          <p:nvPr/>
        </p:nvSpPr>
        <p:spPr bwMode="auto">
          <a:xfrm>
            <a:off x="7148125" y="1842252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</a:t>
            </a:r>
          </a:p>
        </p:txBody>
      </p:sp>
      <p:sp>
        <p:nvSpPr>
          <p:cNvPr id="62" name="ïṩḷîdê">
            <a:extLst>
              <a:ext uri="{FF2B5EF4-FFF2-40B4-BE49-F238E27FC236}">
                <a16:creationId xmlns:a16="http://schemas.microsoft.com/office/drawing/2014/main" id="{A87BB2F9-D78C-4D61-AB9B-85D76096387D}"/>
              </a:ext>
            </a:extLst>
          </p:cNvPr>
          <p:cNvSpPr txBox="1"/>
          <p:nvPr/>
        </p:nvSpPr>
        <p:spPr bwMode="auto">
          <a:xfrm>
            <a:off x="7288830" y="2825682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业务梳理</a:t>
            </a:r>
            <a:endParaRPr lang="en-US" altLang="zh-CN" sz="2000" b="1" spc="1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64" name="îŝḻîdé">
            <a:extLst>
              <a:ext uri="{FF2B5EF4-FFF2-40B4-BE49-F238E27FC236}">
                <a16:creationId xmlns:a16="http://schemas.microsoft.com/office/drawing/2014/main" id="{2FBA24FA-4176-4A81-9853-A9F5A61CEF35}"/>
              </a:ext>
            </a:extLst>
          </p:cNvPr>
          <p:cNvSpPr/>
          <p:nvPr/>
        </p:nvSpPr>
        <p:spPr bwMode="auto">
          <a:xfrm>
            <a:off x="3015469" y="1842252"/>
            <a:ext cx="203718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</a:t>
            </a:r>
          </a:p>
        </p:txBody>
      </p:sp>
      <p:sp>
        <p:nvSpPr>
          <p:cNvPr id="65" name="ïṩḷîdê">
            <a:extLst>
              <a:ext uri="{FF2B5EF4-FFF2-40B4-BE49-F238E27FC236}">
                <a16:creationId xmlns:a16="http://schemas.microsoft.com/office/drawing/2014/main" id="{7C5952B1-4929-41C7-8319-6FA2DD3B4AB8}"/>
              </a:ext>
            </a:extLst>
          </p:cNvPr>
          <p:cNvSpPr txBox="1"/>
          <p:nvPr/>
        </p:nvSpPr>
        <p:spPr bwMode="auto">
          <a:xfrm>
            <a:off x="3156174" y="2825682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业务梳理</a:t>
            </a:r>
            <a:endParaRPr lang="en-US" altLang="zh-CN" sz="2000" b="1" spc="1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93787F9A-98B7-4A46-BEFD-3DC80A39A102}"/>
              </a:ext>
            </a:extLst>
          </p:cNvPr>
          <p:cNvSpPr/>
          <p:nvPr/>
        </p:nvSpPr>
        <p:spPr>
          <a:xfrm>
            <a:off x="1857722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等腰三角形 65">
            <a:extLst>
              <a:ext uri="{FF2B5EF4-FFF2-40B4-BE49-F238E27FC236}">
                <a16:creationId xmlns:a16="http://schemas.microsoft.com/office/drawing/2014/main" id="{3773EABD-7009-459D-AD2E-0F1941CFB3C8}"/>
              </a:ext>
            </a:extLst>
          </p:cNvPr>
          <p:cNvSpPr/>
          <p:nvPr/>
        </p:nvSpPr>
        <p:spPr>
          <a:xfrm>
            <a:off x="5969727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1D1090C1-166B-4C02-9A60-CEAB70465259}"/>
              </a:ext>
            </a:extLst>
          </p:cNvPr>
          <p:cNvSpPr/>
          <p:nvPr/>
        </p:nvSpPr>
        <p:spPr>
          <a:xfrm>
            <a:off x="10104154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等腰三角形 67">
            <a:extLst>
              <a:ext uri="{FF2B5EF4-FFF2-40B4-BE49-F238E27FC236}">
                <a16:creationId xmlns:a16="http://schemas.microsoft.com/office/drawing/2014/main" id="{5E8A4634-7670-43E8-B943-10D9D63D44F3}"/>
              </a:ext>
            </a:extLst>
          </p:cNvPr>
          <p:cNvSpPr/>
          <p:nvPr/>
        </p:nvSpPr>
        <p:spPr>
          <a:xfrm flipV="1">
            <a:off x="8039841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等腰三角形 68">
            <a:extLst>
              <a:ext uri="{FF2B5EF4-FFF2-40B4-BE49-F238E27FC236}">
                <a16:creationId xmlns:a16="http://schemas.microsoft.com/office/drawing/2014/main" id="{3EB5F085-4D88-4B32-B676-AAEB5B14A255}"/>
              </a:ext>
            </a:extLst>
          </p:cNvPr>
          <p:cNvSpPr/>
          <p:nvPr/>
        </p:nvSpPr>
        <p:spPr>
          <a:xfrm flipV="1">
            <a:off x="3902346" y="3462518"/>
            <a:ext cx="252545" cy="2177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7987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95BD6-50A0-4B55-AB8F-24371D4B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问题改正措施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32C790-9ABD-44FD-A1CD-9666AEF7A6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cs typeface="+mn-ea"/>
                <a:sym typeface="+mn-lt"/>
              </a:rPr>
              <a:t>03</a:t>
            </a: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3C1DD4-273B-4C99-BAF8-F3BF3EB9B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Enter English subtitles here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932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FB81BC3-5C53-4738-A58A-061C11CF68F8}"/>
              </a:ext>
            </a:extLst>
          </p:cNvPr>
          <p:cNvSpPr/>
          <p:nvPr/>
        </p:nvSpPr>
        <p:spPr>
          <a:xfrm>
            <a:off x="444500" y="1031112"/>
            <a:ext cx="11303000" cy="3782188"/>
          </a:xfrm>
          <a:prstGeom prst="roundRect">
            <a:avLst>
              <a:gd name="adj" fmla="val 3144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二次现场作业安全水平提升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38FE81FF-C27C-40FB-8A63-F6B3EC277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17</a:t>
            </a:fld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17ECAE-1634-4B29-B393-B427711F86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3.1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6C35385-49A5-4D89-8F85-AF721CFC2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08205"/>
              </p:ext>
            </p:extLst>
          </p:nvPr>
        </p:nvGraphicFramePr>
        <p:xfrm>
          <a:off x="660400" y="1790883"/>
          <a:ext cx="10858504" cy="2871672"/>
        </p:xfrm>
        <a:graphic>
          <a:graphicData uri="http://schemas.openxmlformats.org/drawingml/2006/table">
            <a:tbl>
              <a:tblPr firstRow="1" bandRow="1">
                <a:effectLst>
                  <a:outerShdw blurRad="254000" dist="38100" dir="5400000" algn="t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1357313">
                  <a:extLst>
                    <a:ext uri="{9D8B030D-6E8A-4147-A177-3AD203B41FA5}">
                      <a16:colId xmlns:a16="http://schemas.microsoft.com/office/drawing/2014/main" val="358278233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4015787178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3241970594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3369031368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874738071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408153548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1772991360"/>
                    </a:ext>
                  </a:extLst>
                </a:gridCol>
                <a:gridCol w="1357313">
                  <a:extLst>
                    <a:ext uri="{9D8B030D-6E8A-4147-A177-3AD203B41FA5}">
                      <a16:colId xmlns:a16="http://schemas.microsoft.com/office/drawing/2014/main" val="23122145"/>
                    </a:ext>
                  </a:extLst>
                </a:gridCol>
              </a:tblGrid>
              <a:tr h="478612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01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02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03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04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05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项目</a:t>
                      </a:r>
                      <a:r>
                        <a:rPr lang="en-US" altLang="zh-CN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06</a:t>
                      </a:r>
                      <a:endParaRPr lang="zh-CN" alt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小计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0098747"/>
                  </a:ext>
                </a:extLst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01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23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55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46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79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321916"/>
                  </a:ext>
                </a:extLst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02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26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57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444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895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54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660222"/>
                  </a:ext>
                </a:extLst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03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37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95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101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978414"/>
                  </a:ext>
                </a:extLst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类别</a:t>
                      </a:r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04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58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60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79</a:t>
                      </a:r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571677"/>
                  </a:ext>
                </a:extLst>
              </a:tr>
              <a:tr h="478612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合计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125</a:t>
                      </a:r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153</a:t>
                      </a:r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234</a:t>
                      </a:r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537</a:t>
                      </a:r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1234</a:t>
                      </a:r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312</a:t>
                      </a:r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81255"/>
                  </a:ext>
                </a:extLst>
              </a:tr>
            </a:tbl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C7007142-0C87-4940-9183-2517675EE619}"/>
              </a:ext>
            </a:extLst>
          </p:cNvPr>
          <p:cNvSpPr txBox="1"/>
          <p:nvPr/>
        </p:nvSpPr>
        <p:spPr>
          <a:xfrm>
            <a:off x="660400" y="5003800"/>
            <a:ext cx="10858505" cy="1271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。请填入您的内容，或复制内容后点击右键选择只保留文本来粘贴您的内容。请填入您的内容，或复制内容后点击右键选择只保留文本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7D4F076-9EAD-4B9D-95CF-66500BE65635}"/>
              </a:ext>
            </a:extLst>
          </p:cNvPr>
          <p:cNvSpPr txBox="1"/>
          <p:nvPr/>
        </p:nvSpPr>
        <p:spPr>
          <a:xfrm>
            <a:off x="660400" y="1124929"/>
            <a:ext cx="10858505" cy="347798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pc="1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二次现场作业安全水平提升</a:t>
            </a: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61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数据呈现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99CC3D0-A341-4901-A20A-1EF2B56EF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18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558635-FAE4-4900-9F51-D060029C14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3.2</a:t>
            </a:r>
            <a:endParaRPr lang="zh-CN" altLang="en-US" dirty="0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D0B89591-1AE8-4D18-BBD2-3295D808F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2108520"/>
              </p:ext>
            </p:extLst>
          </p:nvPr>
        </p:nvGraphicFramePr>
        <p:xfrm>
          <a:off x="556210" y="1257301"/>
          <a:ext cx="2748380" cy="259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矩形 55">
            <a:extLst>
              <a:ext uri="{FF2B5EF4-FFF2-40B4-BE49-F238E27FC236}">
                <a16:creationId xmlns:a16="http://schemas.microsoft.com/office/drawing/2014/main" id="{878D7115-DBFF-43FA-9415-64DD8326660E}"/>
              </a:ext>
            </a:extLst>
          </p:cNvPr>
          <p:cNvSpPr/>
          <p:nvPr/>
        </p:nvSpPr>
        <p:spPr>
          <a:xfrm>
            <a:off x="1750399" y="4468247"/>
            <a:ext cx="36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F6F35EC-245C-4136-B0AF-6C0DD1D07806}"/>
              </a:ext>
            </a:extLst>
          </p:cNvPr>
          <p:cNvSpPr txBox="1"/>
          <p:nvPr/>
        </p:nvSpPr>
        <p:spPr>
          <a:xfrm>
            <a:off x="1122486" y="3836761"/>
            <a:ext cx="1615827" cy="400110"/>
          </a:xfrm>
          <a:prstGeom prst="rect">
            <a:avLst/>
          </a:prstGeom>
          <a:noFill/>
        </p:spPr>
        <p:txBody>
          <a:bodyPr wrap="none" lIns="0" rIns="0" rtlCol="0" anchor="t" anchorCtr="0">
            <a:spAutoFit/>
          </a:bodyPr>
          <a:lstStyle/>
          <a:p>
            <a:pPr algn="ctr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6D44500-512A-44F1-8847-7A1CDCA1B0A0}"/>
              </a:ext>
            </a:extLst>
          </p:cNvPr>
          <p:cNvSpPr txBox="1"/>
          <p:nvPr/>
        </p:nvSpPr>
        <p:spPr>
          <a:xfrm>
            <a:off x="660400" y="4771624"/>
            <a:ext cx="2539999" cy="10195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C4426B1-9BA6-4DF3-8846-36EC5C0BE410}"/>
              </a:ext>
            </a:extLst>
          </p:cNvPr>
          <p:cNvSpPr/>
          <p:nvPr/>
        </p:nvSpPr>
        <p:spPr>
          <a:xfrm>
            <a:off x="5914179" y="4468247"/>
            <a:ext cx="36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DCF96A3-F0A0-416E-8EB9-01E26009D2CB}"/>
              </a:ext>
            </a:extLst>
          </p:cNvPr>
          <p:cNvSpPr txBox="1"/>
          <p:nvPr/>
        </p:nvSpPr>
        <p:spPr>
          <a:xfrm>
            <a:off x="5016961" y="3836761"/>
            <a:ext cx="2154436" cy="400110"/>
          </a:xfrm>
          <a:prstGeom prst="rect">
            <a:avLst/>
          </a:prstGeom>
          <a:noFill/>
        </p:spPr>
        <p:txBody>
          <a:bodyPr wrap="none" lIns="0" rIns="0" rtlCol="0" anchor="t" anchorCtr="0">
            <a:spAutoFit/>
          </a:bodyPr>
          <a:lstStyle/>
          <a:p>
            <a:pPr algn="ctr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826D251-549F-42A5-9B68-FB7DDCF49407}"/>
              </a:ext>
            </a:extLst>
          </p:cNvPr>
          <p:cNvSpPr txBox="1"/>
          <p:nvPr/>
        </p:nvSpPr>
        <p:spPr>
          <a:xfrm>
            <a:off x="4824180" y="4771624"/>
            <a:ext cx="2539999" cy="10195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1F1A5787-DF98-45C6-850E-B494FF20AD7A}"/>
              </a:ext>
            </a:extLst>
          </p:cNvPr>
          <p:cNvSpPr/>
          <p:nvPr/>
        </p:nvSpPr>
        <p:spPr>
          <a:xfrm>
            <a:off x="10134962" y="4468247"/>
            <a:ext cx="36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9796FD4A-436D-4D88-A4BA-68CD5ABA6FA1}"/>
              </a:ext>
            </a:extLst>
          </p:cNvPr>
          <p:cNvSpPr txBox="1"/>
          <p:nvPr/>
        </p:nvSpPr>
        <p:spPr>
          <a:xfrm>
            <a:off x="9372397" y="3836761"/>
            <a:ext cx="1885132" cy="400110"/>
          </a:xfrm>
          <a:prstGeom prst="rect">
            <a:avLst/>
          </a:prstGeom>
          <a:noFill/>
        </p:spPr>
        <p:txBody>
          <a:bodyPr wrap="none" lIns="0" rIns="0" rtlCol="0" anchor="t" anchorCtr="0">
            <a:spAutoFit/>
          </a:bodyPr>
          <a:lstStyle/>
          <a:p>
            <a:pPr algn="ctr"/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提高营销技巧性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4470F63-A6DA-4869-BD56-5B9CB0092515}"/>
              </a:ext>
            </a:extLst>
          </p:cNvPr>
          <p:cNvSpPr txBox="1"/>
          <p:nvPr/>
        </p:nvSpPr>
        <p:spPr>
          <a:xfrm>
            <a:off x="9044963" y="4771624"/>
            <a:ext cx="2539999" cy="10195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2261D7CE-A685-4A91-BE6B-388D495563C4}"/>
              </a:ext>
            </a:extLst>
          </p:cNvPr>
          <p:cNvCxnSpPr>
            <a:cxnSpLocks/>
          </p:cNvCxnSpPr>
          <p:nvPr/>
        </p:nvCxnSpPr>
        <p:spPr>
          <a:xfrm flipH="1">
            <a:off x="3664662" y="2859331"/>
            <a:ext cx="695254" cy="137624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C2B6D510-5DB9-49BB-8A92-3DD1A2B50633}"/>
              </a:ext>
            </a:extLst>
          </p:cNvPr>
          <p:cNvCxnSpPr>
            <a:cxnSpLocks/>
          </p:cNvCxnSpPr>
          <p:nvPr/>
        </p:nvCxnSpPr>
        <p:spPr>
          <a:xfrm flipH="1">
            <a:off x="7873141" y="2859331"/>
            <a:ext cx="695254" cy="137624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图表 22">
            <a:extLst>
              <a:ext uri="{FF2B5EF4-FFF2-40B4-BE49-F238E27FC236}">
                <a16:creationId xmlns:a16="http://schemas.microsoft.com/office/drawing/2014/main" id="{9B7BE263-6A66-4171-A6B7-E873377E8A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6607024"/>
              </p:ext>
            </p:extLst>
          </p:nvPr>
        </p:nvGraphicFramePr>
        <p:xfrm>
          <a:off x="4742339" y="1257301"/>
          <a:ext cx="2748380" cy="259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图表 23">
            <a:extLst>
              <a:ext uri="{FF2B5EF4-FFF2-40B4-BE49-F238E27FC236}">
                <a16:creationId xmlns:a16="http://schemas.microsoft.com/office/drawing/2014/main" id="{12A1E0E8-AE47-4079-B8DC-D74CA0ABDE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9526284"/>
              </p:ext>
            </p:extLst>
          </p:nvPr>
        </p:nvGraphicFramePr>
        <p:xfrm>
          <a:off x="8940773" y="1257301"/>
          <a:ext cx="2748380" cy="2595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4078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一个简单的柱状图</a:t>
            </a:r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37BE9129-0491-457E-9C15-CB7B84EA8F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19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9CF582-4B13-49F2-BAE6-342315AC4A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3.3</a:t>
            </a:r>
            <a:endParaRPr lang="zh-CN" altLang="en-US" dirty="0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FBB97231-2E71-422F-AEBC-54EBE38CD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822310"/>
              </p:ext>
            </p:extLst>
          </p:nvPr>
        </p:nvGraphicFramePr>
        <p:xfrm>
          <a:off x="605788" y="1334937"/>
          <a:ext cx="7017072" cy="498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9191DB9B-D3A8-40B3-A138-9D03DE63A286}"/>
              </a:ext>
            </a:extLst>
          </p:cNvPr>
          <p:cNvSpPr txBox="1"/>
          <p:nvPr/>
        </p:nvSpPr>
        <p:spPr>
          <a:xfrm>
            <a:off x="8225415" y="1504779"/>
            <a:ext cx="3360797" cy="996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285DD1F-C5F1-448A-925F-029E11A12A34}"/>
              </a:ext>
            </a:extLst>
          </p:cNvPr>
          <p:cNvSpPr txBox="1"/>
          <p:nvPr/>
        </p:nvSpPr>
        <p:spPr>
          <a:xfrm>
            <a:off x="8225415" y="1031112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D28AD4F-718D-4E09-8DAF-2DF4518C6BA7}"/>
              </a:ext>
            </a:extLst>
          </p:cNvPr>
          <p:cNvSpPr txBox="1"/>
          <p:nvPr/>
        </p:nvSpPr>
        <p:spPr>
          <a:xfrm>
            <a:off x="8225415" y="3403330"/>
            <a:ext cx="3360797" cy="996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AFEBE23-A933-46A9-8632-67A838391E93}"/>
              </a:ext>
            </a:extLst>
          </p:cNvPr>
          <p:cNvSpPr txBox="1"/>
          <p:nvPr/>
        </p:nvSpPr>
        <p:spPr>
          <a:xfrm>
            <a:off x="8225415" y="2929663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21654AB-C41E-46A4-8A40-50967C6148DB}"/>
              </a:ext>
            </a:extLst>
          </p:cNvPr>
          <p:cNvSpPr txBox="1"/>
          <p:nvPr/>
        </p:nvSpPr>
        <p:spPr>
          <a:xfrm>
            <a:off x="8225415" y="5301881"/>
            <a:ext cx="3360797" cy="9960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05BC45-177B-4115-8D25-6C2475F5CA97}"/>
              </a:ext>
            </a:extLst>
          </p:cNvPr>
          <p:cNvSpPr txBox="1"/>
          <p:nvPr/>
        </p:nvSpPr>
        <p:spPr>
          <a:xfrm>
            <a:off x="8225415" y="4828214"/>
            <a:ext cx="3293485" cy="56133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提高营销技巧性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B1B70D9-CAC5-4357-99A7-0726D56B08F5}"/>
              </a:ext>
            </a:extLst>
          </p:cNvPr>
          <p:cNvCxnSpPr>
            <a:cxnSpLocks/>
          </p:cNvCxnSpPr>
          <p:nvPr/>
        </p:nvCxnSpPr>
        <p:spPr>
          <a:xfrm>
            <a:off x="8225415" y="2759242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DBF7D15-5A54-495C-90D8-B68D5644CC57}"/>
              </a:ext>
            </a:extLst>
          </p:cNvPr>
          <p:cNvCxnSpPr>
            <a:cxnSpLocks/>
          </p:cNvCxnSpPr>
          <p:nvPr/>
        </p:nvCxnSpPr>
        <p:spPr>
          <a:xfrm>
            <a:off x="8225415" y="4636378"/>
            <a:ext cx="3293485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43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D2EB61AD-012E-476A-A74C-7DDE126FA80E}"/>
              </a:ext>
            </a:extLst>
          </p:cNvPr>
          <p:cNvSpPr/>
          <p:nvPr/>
        </p:nvSpPr>
        <p:spPr>
          <a:xfrm>
            <a:off x="717753" y="3765065"/>
            <a:ext cx="4915976" cy="774084"/>
          </a:xfrm>
          <a:prstGeom prst="roundRect">
            <a:avLst>
              <a:gd name="adj" fmla="val 566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0" rtlCol="0" anchor="ctr"/>
          <a:lstStyle/>
          <a:p>
            <a:pPr algn="ctr"/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工作基本概况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E645CCDD-2BE7-4DF7-9FFE-4B3762DA3A74}"/>
              </a:ext>
            </a:extLst>
          </p:cNvPr>
          <p:cNvSpPr/>
          <p:nvPr/>
        </p:nvSpPr>
        <p:spPr>
          <a:xfrm>
            <a:off x="676700" y="3741573"/>
            <a:ext cx="1363195" cy="821067"/>
          </a:xfrm>
          <a:custGeom>
            <a:avLst/>
            <a:gdLst>
              <a:gd name="connsiteX0" fmla="*/ 107956 w 3162822"/>
              <a:gd name="connsiteY0" fmla="*/ 0 h 1905000"/>
              <a:gd name="connsiteX1" fmla="*/ 3162822 w 3162822"/>
              <a:gd name="connsiteY1" fmla="*/ 0 h 1905000"/>
              <a:gd name="connsiteX2" fmla="*/ 2580731 w 3162822"/>
              <a:gd name="connsiteY2" fmla="*/ 1905000 h 1905000"/>
              <a:gd name="connsiteX3" fmla="*/ 107956 w 3162822"/>
              <a:gd name="connsiteY3" fmla="*/ 1905000 h 1905000"/>
              <a:gd name="connsiteX4" fmla="*/ 0 w 3162822"/>
              <a:gd name="connsiteY4" fmla="*/ 1797044 h 1905000"/>
              <a:gd name="connsiteX5" fmla="*/ 0 w 3162822"/>
              <a:gd name="connsiteY5" fmla="*/ 107956 h 1905000"/>
              <a:gd name="connsiteX6" fmla="*/ 107956 w 3162822"/>
              <a:gd name="connsiteY6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2822" h="1905000">
                <a:moveTo>
                  <a:pt x="107956" y="0"/>
                </a:moveTo>
                <a:lnTo>
                  <a:pt x="3162822" y="0"/>
                </a:lnTo>
                <a:lnTo>
                  <a:pt x="2580731" y="1905000"/>
                </a:lnTo>
                <a:lnTo>
                  <a:pt x="107956" y="1905000"/>
                </a:lnTo>
                <a:cubicBezTo>
                  <a:pt x="48334" y="1905000"/>
                  <a:pt x="0" y="1856666"/>
                  <a:pt x="0" y="1797044"/>
                </a:cubicBezTo>
                <a:lnTo>
                  <a:pt x="0" y="107956"/>
                </a:lnTo>
                <a:cubicBezTo>
                  <a:pt x="0" y="48334"/>
                  <a:pt x="48334" y="0"/>
                  <a:pt x="10795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C8E491EB-16B5-47A0-8916-12465B823798}"/>
              </a:ext>
            </a:extLst>
          </p:cNvPr>
          <p:cNvSpPr/>
          <p:nvPr/>
        </p:nvSpPr>
        <p:spPr>
          <a:xfrm>
            <a:off x="5488935" y="3812276"/>
            <a:ext cx="90318" cy="903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A023C75D-2695-4000-8118-D1B0FFC86C79}"/>
              </a:ext>
            </a:extLst>
          </p:cNvPr>
          <p:cNvSpPr/>
          <p:nvPr/>
        </p:nvSpPr>
        <p:spPr>
          <a:xfrm>
            <a:off x="717753" y="5060465"/>
            <a:ext cx="4915976" cy="774084"/>
          </a:xfrm>
          <a:prstGeom prst="roundRect">
            <a:avLst>
              <a:gd name="adj" fmla="val 566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0" rtlCol="0" anchor="ctr"/>
          <a:lstStyle/>
          <a:p>
            <a:pPr algn="ctr"/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问题改正措施</a:t>
            </a:r>
          </a:p>
        </p:txBody>
      </p:sp>
      <p:sp>
        <p:nvSpPr>
          <p:cNvPr id="98" name="任意多边形: 形状 97">
            <a:extLst>
              <a:ext uri="{FF2B5EF4-FFF2-40B4-BE49-F238E27FC236}">
                <a16:creationId xmlns:a16="http://schemas.microsoft.com/office/drawing/2014/main" id="{74673212-49BF-4F76-BB6E-DD4569579A1F}"/>
              </a:ext>
            </a:extLst>
          </p:cNvPr>
          <p:cNvSpPr/>
          <p:nvPr/>
        </p:nvSpPr>
        <p:spPr>
          <a:xfrm>
            <a:off x="676700" y="5036973"/>
            <a:ext cx="1363195" cy="821067"/>
          </a:xfrm>
          <a:custGeom>
            <a:avLst/>
            <a:gdLst>
              <a:gd name="connsiteX0" fmla="*/ 107956 w 3162822"/>
              <a:gd name="connsiteY0" fmla="*/ 0 h 1905000"/>
              <a:gd name="connsiteX1" fmla="*/ 3162822 w 3162822"/>
              <a:gd name="connsiteY1" fmla="*/ 0 h 1905000"/>
              <a:gd name="connsiteX2" fmla="*/ 2580731 w 3162822"/>
              <a:gd name="connsiteY2" fmla="*/ 1905000 h 1905000"/>
              <a:gd name="connsiteX3" fmla="*/ 107956 w 3162822"/>
              <a:gd name="connsiteY3" fmla="*/ 1905000 h 1905000"/>
              <a:gd name="connsiteX4" fmla="*/ 0 w 3162822"/>
              <a:gd name="connsiteY4" fmla="*/ 1797044 h 1905000"/>
              <a:gd name="connsiteX5" fmla="*/ 0 w 3162822"/>
              <a:gd name="connsiteY5" fmla="*/ 107956 h 1905000"/>
              <a:gd name="connsiteX6" fmla="*/ 107956 w 3162822"/>
              <a:gd name="connsiteY6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2822" h="1905000">
                <a:moveTo>
                  <a:pt x="107956" y="0"/>
                </a:moveTo>
                <a:lnTo>
                  <a:pt x="3162822" y="0"/>
                </a:lnTo>
                <a:lnTo>
                  <a:pt x="2580731" y="1905000"/>
                </a:lnTo>
                <a:lnTo>
                  <a:pt x="107956" y="1905000"/>
                </a:lnTo>
                <a:cubicBezTo>
                  <a:pt x="48334" y="1905000"/>
                  <a:pt x="0" y="1856666"/>
                  <a:pt x="0" y="1797044"/>
                </a:cubicBezTo>
                <a:lnTo>
                  <a:pt x="0" y="107956"/>
                </a:lnTo>
                <a:cubicBezTo>
                  <a:pt x="0" y="48334"/>
                  <a:pt x="48334" y="0"/>
                  <a:pt x="10795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99" name="椭圆 98">
            <a:extLst>
              <a:ext uri="{FF2B5EF4-FFF2-40B4-BE49-F238E27FC236}">
                <a16:creationId xmlns:a16="http://schemas.microsoft.com/office/drawing/2014/main" id="{D8C330E3-3C02-4B3C-BE9D-B83C6E5A3E39}"/>
              </a:ext>
            </a:extLst>
          </p:cNvPr>
          <p:cNvSpPr/>
          <p:nvPr/>
        </p:nvSpPr>
        <p:spPr>
          <a:xfrm>
            <a:off x="5488935" y="5107676"/>
            <a:ext cx="90318" cy="903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0C8B04ED-D3E5-42D7-9C50-41D102F42FA5}"/>
              </a:ext>
            </a:extLst>
          </p:cNvPr>
          <p:cNvSpPr/>
          <p:nvPr/>
        </p:nvSpPr>
        <p:spPr>
          <a:xfrm>
            <a:off x="6599325" y="3737396"/>
            <a:ext cx="4915976" cy="774084"/>
          </a:xfrm>
          <a:prstGeom prst="roundRect">
            <a:avLst>
              <a:gd name="adj" fmla="val 566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0" rtlCol="0" anchor="ctr"/>
          <a:lstStyle/>
          <a:p>
            <a:pPr algn="ctr"/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存在问题分析</a:t>
            </a:r>
          </a:p>
        </p:txBody>
      </p:sp>
      <p:sp>
        <p:nvSpPr>
          <p:cNvPr id="106" name="任意多边形: 形状 105">
            <a:extLst>
              <a:ext uri="{FF2B5EF4-FFF2-40B4-BE49-F238E27FC236}">
                <a16:creationId xmlns:a16="http://schemas.microsoft.com/office/drawing/2014/main" id="{4B86DEC4-183F-4BA7-A556-57BDACAF1780}"/>
              </a:ext>
            </a:extLst>
          </p:cNvPr>
          <p:cNvSpPr/>
          <p:nvPr/>
        </p:nvSpPr>
        <p:spPr>
          <a:xfrm>
            <a:off x="6558272" y="3713904"/>
            <a:ext cx="1363195" cy="821067"/>
          </a:xfrm>
          <a:custGeom>
            <a:avLst/>
            <a:gdLst>
              <a:gd name="connsiteX0" fmla="*/ 107956 w 3162822"/>
              <a:gd name="connsiteY0" fmla="*/ 0 h 1905000"/>
              <a:gd name="connsiteX1" fmla="*/ 3162822 w 3162822"/>
              <a:gd name="connsiteY1" fmla="*/ 0 h 1905000"/>
              <a:gd name="connsiteX2" fmla="*/ 2580731 w 3162822"/>
              <a:gd name="connsiteY2" fmla="*/ 1905000 h 1905000"/>
              <a:gd name="connsiteX3" fmla="*/ 107956 w 3162822"/>
              <a:gd name="connsiteY3" fmla="*/ 1905000 h 1905000"/>
              <a:gd name="connsiteX4" fmla="*/ 0 w 3162822"/>
              <a:gd name="connsiteY4" fmla="*/ 1797044 h 1905000"/>
              <a:gd name="connsiteX5" fmla="*/ 0 w 3162822"/>
              <a:gd name="connsiteY5" fmla="*/ 107956 h 1905000"/>
              <a:gd name="connsiteX6" fmla="*/ 107956 w 3162822"/>
              <a:gd name="connsiteY6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2822" h="1905000">
                <a:moveTo>
                  <a:pt x="107956" y="0"/>
                </a:moveTo>
                <a:lnTo>
                  <a:pt x="3162822" y="0"/>
                </a:lnTo>
                <a:lnTo>
                  <a:pt x="2580731" y="1905000"/>
                </a:lnTo>
                <a:lnTo>
                  <a:pt x="107956" y="1905000"/>
                </a:lnTo>
                <a:cubicBezTo>
                  <a:pt x="48334" y="1905000"/>
                  <a:pt x="0" y="1856666"/>
                  <a:pt x="0" y="1797044"/>
                </a:cubicBezTo>
                <a:lnTo>
                  <a:pt x="0" y="107956"/>
                </a:lnTo>
                <a:cubicBezTo>
                  <a:pt x="0" y="48334"/>
                  <a:pt x="48334" y="0"/>
                  <a:pt x="10795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107" name="椭圆 106">
            <a:extLst>
              <a:ext uri="{FF2B5EF4-FFF2-40B4-BE49-F238E27FC236}">
                <a16:creationId xmlns:a16="http://schemas.microsoft.com/office/drawing/2014/main" id="{1941D295-D55F-4FF1-8AF5-F2A469DB2338}"/>
              </a:ext>
            </a:extLst>
          </p:cNvPr>
          <p:cNvSpPr/>
          <p:nvPr/>
        </p:nvSpPr>
        <p:spPr>
          <a:xfrm>
            <a:off x="11370507" y="3784607"/>
            <a:ext cx="90318" cy="903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86DDFA30-26B8-45ED-9AEA-8342DDB3C0DF}"/>
              </a:ext>
            </a:extLst>
          </p:cNvPr>
          <p:cNvSpPr/>
          <p:nvPr/>
        </p:nvSpPr>
        <p:spPr>
          <a:xfrm>
            <a:off x="6599325" y="5032796"/>
            <a:ext cx="4915976" cy="774084"/>
          </a:xfrm>
          <a:prstGeom prst="roundRect">
            <a:avLst>
              <a:gd name="adj" fmla="val 5667"/>
            </a:avLst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0" rtlCol="0" anchor="ctr"/>
          <a:lstStyle/>
          <a:p>
            <a:pPr algn="ctr"/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明年工作计划</a:t>
            </a:r>
          </a:p>
        </p:txBody>
      </p:sp>
      <p:sp>
        <p:nvSpPr>
          <p:cNvPr id="110" name="任意多边形: 形状 109">
            <a:extLst>
              <a:ext uri="{FF2B5EF4-FFF2-40B4-BE49-F238E27FC236}">
                <a16:creationId xmlns:a16="http://schemas.microsoft.com/office/drawing/2014/main" id="{0313E142-8A24-4A10-9169-8ABBC8B53F50}"/>
              </a:ext>
            </a:extLst>
          </p:cNvPr>
          <p:cNvSpPr/>
          <p:nvPr/>
        </p:nvSpPr>
        <p:spPr>
          <a:xfrm>
            <a:off x="6558272" y="5009304"/>
            <a:ext cx="1363195" cy="821067"/>
          </a:xfrm>
          <a:custGeom>
            <a:avLst/>
            <a:gdLst>
              <a:gd name="connsiteX0" fmla="*/ 107956 w 3162822"/>
              <a:gd name="connsiteY0" fmla="*/ 0 h 1905000"/>
              <a:gd name="connsiteX1" fmla="*/ 3162822 w 3162822"/>
              <a:gd name="connsiteY1" fmla="*/ 0 h 1905000"/>
              <a:gd name="connsiteX2" fmla="*/ 2580731 w 3162822"/>
              <a:gd name="connsiteY2" fmla="*/ 1905000 h 1905000"/>
              <a:gd name="connsiteX3" fmla="*/ 107956 w 3162822"/>
              <a:gd name="connsiteY3" fmla="*/ 1905000 h 1905000"/>
              <a:gd name="connsiteX4" fmla="*/ 0 w 3162822"/>
              <a:gd name="connsiteY4" fmla="*/ 1797044 h 1905000"/>
              <a:gd name="connsiteX5" fmla="*/ 0 w 3162822"/>
              <a:gd name="connsiteY5" fmla="*/ 107956 h 1905000"/>
              <a:gd name="connsiteX6" fmla="*/ 107956 w 3162822"/>
              <a:gd name="connsiteY6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62822" h="1905000">
                <a:moveTo>
                  <a:pt x="107956" y="0"/>
                </a:moveTo>
                <a:lnTo>
                  <a:pt x="3162822" y="0"/>
                </a:lnTo>
                <a:lnTo>
                  <a:pt x="2580731" y="1905000"/>
                </a:lnTo>
                <a:lnTo>
                  <a:pt x="107956" y="1905000"/>
                </a:lnTo>
                <a:cubicBezTo>
                  <a:pt x="48334" y="1905000"/>
                  <a:pt x="0" y="1856666"/>
                  <a:pt x="0" y="1797044"/>
                </a:cubicBezTo>
                <a:lnTo>
                  <a:pt x="0" y="107956"/>
                </a:lnTo>
                <a:cubicBezTo>
                  <a:pt x="0" y="48334"/>
                  <a:pt x="48334" y="0"/>
                  <a:pt x="10795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1"/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algn="l" rotWithShape="0">
              <a:schemeClr val="bg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cs typeface="+mn-ea"/>
              <a:sym typeface="+mn-lt"/>
            </a:endParaRP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66A3740D-00DF-4951-A314-4B6A5591B12C}"/>
              </a:ext>
            </a:extLst>
          </p:cNvPr>
          <p:cNvSpPr/>
          <p:nvPr/>
        </p:nvSpPr>
        <p:spPr>
          <a:xfrm>
            <a:off x="11370507" y="5080007"/>
            <a:ext cx="90318" cy="9031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  <a:sym typeface="+mn-lt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F4DC37FD-2C30-4658-8ABB-1D3041EDC455}"/>
              </a:ext>
            </a:extLst>
          </p:cNvPr>
          <p:cNvSpPr/>
          <p:nvPr/>
        </p:nvSpPr>
        <p:spPr>
          <a:xfrm>
            <a:off x="0" y="0"/>
            <a:ext cx="12192000" cy="3148052"/>
          </a:xfrm>
          <a:custGeom>
            <a:avLst/>
            <a:gdLst>
              <a:gd name="connsiteX0" fmla="*/ 0 w 12192000"/>
              <a:gd name="connsiteY0" fmla="*/ 0 h 3148052"/>
              <a:gd name="connsiteX1" fmla="*/ 12192000 w 12192000"/>
              <a:gd name="connsiteY1" fmla="*/ 0 h 3148052"/>
              <a:gd name="connsiteX2" fmla="*/ 12192000 w 12192000"/>
              <a:gd name="connsiteY2" fmla="*/ 3148052 h 3148052"/>
              <a:gd name="connsiteX3" fmla="*/ 0 w 12192000"/>
              <a:gd name="connsiteY3" fmla="*/ 3148052 h 31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48052">
                <a:moveTo>
                  <a:pt x="0" y="0"/>
                </a:moveTo>
                <a:lnTo>
                  <a:pt x="12192000" y="0"/>
                </a:lnTo>
                <a:lnTo>
                  <a:pt x="12192000" y="3148052"/>
                </a:lnTo>
                <a:lnTo>
                  <a:pt x="0" y="3148052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28FA87F7-48D0-4483-866B-09DB05378687}"/>
              </a:ext>
            </a:extLst>
          </p:cNvPr>
          <p:cNvSpPr/>
          <p:nvPr/>
        </p:nvSpPr>
        <p:spPr>
          <a:xfrm>
            <a:off x="0" y="1"/>
            <a:ext cx="12192000" cy="3158372"/>
          </a:xfrm>
          <a:prstGeom prst="rect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3092B5A4-C906-4A52-A76E-B3AAEFE1B0AC}"/>
              </a:ext>
            </a:extLst>
          </p:cNvPr>
          <p:cNvSpPr txBox="1"/>
          <p:nvPr/>
        </p:nvSpPr>
        <p:spPr>
          <a:xfrm>
            <a:off x="1640294" y="839100"/>
            <a:ext cx="891141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b="1" spc="600" dirty="0">
                <a:solidFill>
                  <a:schemeClr val="bg1">
                    <a:alpha val="35000"/>
                  </a:schemeClr>
                </a:solidFill>
                <a:cs typeface="+mn-ea"/>
                <a:sym typeface="+mn-lt"/>
              </a:rPr>
              <a:t>CONTENTS</a:t>
            </a:r>
            <a:endParaRPr lang="zh-CN" altLang="en-US" sz="11500" b="1" spc="600" dirty="0">
              <a:solidFill>
                <a:schemeClr val="bg1">
                  <a:alpha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BC10DE3-CF6D-41AA-883D-F0163B270889}"/>
              </a:ext>
            </a:extLst>
          </p:cNvPr>
          <p:cNvSpPr txBox="1"/>
          <p:nvPr/>
        </p:nvSpPr>
        <p:spPr>
          <a:xfrm>
            <a:off x="5011409" y="619421"/>
            <a:ext cx="216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b="1" spc="600" dirty="0">
                <a:ln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effectLst>
                  <a:outerShdw blurRad="254000" dist="63500" dir="5400000" algn="t" rotWithShape="0">
                    <a:prstClr val="black">
                      <a:alpha val="30000"/>
                    </a:prstClr>
                  </a:outerShdw>
                </a:effectLst>
                <a:cs typeface="+mn-ea"/>
                <a:sym typeface="+mn-lt"/>
              </a:rPr>
              <a:t>目录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695821E-7451-4669-99B6-5480AEFB5079}"/>
              </a:ext>
            </a:extLst>
          </p:cNvPr>
          <p:cNvSpPr txBox="1"/>
          <p:nvPr/>
        </p:nvSpPr>
        <p:spPr>
          <a:xfrm>
            <a:off x="944893" y="3794927"/>
            <a:ext cx="746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57FF6AA-D4B1-43F1-9CDB-7FE5ACC40B1F}"/>
              </a:ext>
            </a:extLst>
          </p:cNvPr>
          <p:cNvSpPr txBox="1"/>
          <p:nvPr/>
        </p:nvSpPr>
        <p:spPr>
          <a:xfrm>
            <a:off x="6838838" y="3794927"/>
            <a:ext cx="806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D9D7A51-951E-4EF8-BE3E-00299549F5EE}"/>
              </a:ext>
            </a:extLst>
          </p:cNvPr>
          <p:cNvSpPr txBox="1"/>
          <p:nvPr/>
        </p:nvSpPr>
        <p:spPr>
          <a:xfrm>
            <a:off x="944893" y="5092707"/>
            <a:ext cx="845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734A873-3881-4C71-8319-4409C5B6CCEF}"/>
              </a:ext>
            </a:extLst>
          </p:cNvPr>
          <p:cNvSpPr txBox="1"/>
          <p:nvPr/>
        </p:nvSpPr>
        <p:spPr>
          <a:xfrm>
            <a:off x="6838838" y="5092707"/>
            <a:ext cx="806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045472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弧形 63">
            <a:extLst>
              <a:ext uri="{FF2B5EF4-FFF2-40B4-BE49-F238E27FC236}">
                <a16:creationId xmlns:a16="http://schemas.microsoft.com/office/drawing/2014/main" id="{C687747A-65EB-4C40-B6D9-B76F2FFDF21E}"/>
              </a:ext>
            </a:extLst>
          </p:cNvPr>
          <p:cNvSpPr/>
          <p:nvPr/>
        </p:nvSpPr>
        <p:spPr>
          <a:xfrm>
            <a:off x="1232921" y="-4093923"/>
            <a:ext cx="9726159" cy="9726159"/>
          </a:xfrm>
          <a:prstGeom prst="arc">
            <a:avLst>
              <a:gd name="adj1" fmla="val 36576"/>
              <a:gd name="adj2" fmla="val 10777868"/>
            </a:avLst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7FCA511-63D6-4D7E-BC43-0FD02F41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五段观点并列图示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4ADA6C8E-9292-4E96-80ED-3AEF1FFCB7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6F228-91C8-4A8E-B28A-F5EBAF4B74F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267017-F1FE-4A07-8545-BAD710855B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3.4</a:t>
            </a:r>
            <a:endParaRPr lang="zh-CN" altLang="en-US" dirty="0"/>
          </a:p>
        </p:txBody>
      </p:sp>
      <p:grpSp>
        <p:nvGrpSpPr>
          <p:cNvPr id="43" name="îšḻïḋe">
            <a:extLst>
              <a:ext uri="{FF2B5EF4-FFF2-40B4-BE49-F238E27FC236}">
                <a16:creationId xmlns:a16="http://schemas.microsoft.com/office/drawing/2014/main" id="{AFEA1A07-77E7-4824-A901-C78242BE66CE}"/>
              </a:ext>
            </a:extLst>
          </p:cNvPr>
          <p:cNvGrpSpPr/>
          <p:nvPr/>
        </p:nvGrpSpPr>
        <p:grpSpPr>
          <a:xfrm>
            <a:off x="9357658" y="1310278"/>
            <a:ext cx="556538" cy="556683"/>
            <a:chOff x="9383263" y="1286052"/>
            <a:chExt cx="556538" cy="556683"/>
          </a:xfrm>
        </p:grpSpPr>
        <p:sp>
          <p:nvSpPr>
            <p:cNvPr id="47" name="ísľíḓê">
              <a:extLst>
                <a:ext uri="{FF2B5EF4-FFF2-40B4-BE49-F238E27FC236}">
                  <a16:creationId xmlns:a16="http://schemas.microsoft.com/office/drawing/2014/main" id="{AE62D4E4-15D7-48C2-B4E9-49BB478B06F0}"/>
                </a:ext>
              </a:extLst>
            </p:cNvPr>
            <p:cNvSpPr/>
            <p:nvPr/>
          </p:nvSpPr>
          <p:spPr bwMode="auto">
            <a:xfrm>
              <a:off x="9383263" y="1286052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endParaRPr>
            </a:p>
          </p:txBody>
        </p:sp>
        <p:sp>
          <p:nvSpPr>
            <p:cNvPr id="48" name="ïšľiḓe">
              <a:extLst>
                <a:ext uri="{FF2B5EF4-FFF2-40B4-BE49-F238E27FC236}">
                  <a16:creationId xmlns:a16="http://schemas.microsoft.com/office/drawing/2014/main" id="{AEC97839-3A81-468C-900E-8BE6ABA876F4}"/>
                </a:ext>
              </a:extLst>
            </p:cNvPr>
            <p:cNvSpPr/>
            <p:nvPr/>
          </p:nvSpPr>
          <p:spPr bwMode="auto">
            <a:xfrm>
              <a:off x="9526969" y="1429795"/>
              <a:ext cx="269127" cy="269197"/>
            </a:xfrm>
            <a:custGeom>
              <a:avLst/>
              <a:gdLst>
                <a:gd name="T0" fmla="*/ 10799 w 21598"/>
                <a:gd name="T1" fmla="*/ 10800 h 21600"/>
                <a:gd name="T2" fmla="*/ 10799 w 21598"/>
                <a:gd name="T3" fmla="*/ 10800 h 21600"/>
                <a:gd name="T4" fmla="*/ 10799 w 21598"/>
                <a:gd name="T5" fmla="*/ 10800 h 21600"/>
                <a:gd name="T6" fmla="*/ 10799 w 21598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98" h="21600">
                  <a:moveTo>
                    <a:pt x="17537" y="12697"/>
                  </a:moveTo>
                  <a:lnTo>
                    <a:pt x="19798" y="9997"/>
                  </a:lnTo>
                  <a:lnTo>
                    <a:pt x="19798" y="17284"/>
                  </a:lnTo>
                  <a:cubicBezTo>
                    <a:pt x="19798" y="17874"/>
                    <a:pt x="19700" y="18429"/>
                    <a:pt x="19505" y="18949"/>
                  </a:cubicBezTo>
                  <a:cubicBezTo>
                    <a:pt x="19309" y="19469"/>
                    <a:pt x="19049" y="19928"/>
                    <a:pt x="18721" y="20321"/>
                  </a:cubicBezTo>
                  <a:cubicBezTo>
                    <a:pt x="18394" y="20715"/>
                    <a:pt x="18014" y="21027"/>
                    <a:pt x="17583" y="21256"/>
                  </a:cubicBezTo>
                  <a:cubicBezTo>
                    <a:pt x="17153" y="21485"/>
                    <a:pt x="16690" y="21599"/>
                    <a:pt x="16188" y="21599"/>
                  </a:cubicBezTo>
                  <a:lnTo>
                    <a:pt x="3595" y="21599"/>
                  </a:lnTo>
                  <a:cubicBezTo>
                    <a:pt x="3103" y="21599"/>
                    <a:pt x="2635" y="21485"/>
                    <a:pt x="2195" y="21256"/>
                  </a:cubicBezTo>
                  <a:cubicBezTo>
                    <a:pt x="1754" y="21027"/>
                    <a:pt x="1372" y="20715"/>
                    <a:pt x="1052" y="20321"/>
                  </a:cubicBezTo>
                  <a:cubicBezTo>
                    <a:pt x="734" y="19928"/>
                    <a:pt x="477" y="19469"/>
                    <a:pt x="286" y="18949"/>
                  </a:cubicBezTo>
                  <a:cubicBezTo>
                    <a:pt x="95" y="18429"/>
                    <a:pt x="0" y="17874"/>
                    <a:pt x="0" y="17284"/>
                  </a:cubicBezTo>
                  <a:lnTo>
                    <a:pt x="0" y="4315"/>
                  </a:lnTo>
                  <a:cubicBezTo>
                    <a:pt x="0" y="3722"/>
                    <a:pt x="95" y="3164"/>
                    <a:pt x="286" y="2632"/>
                  </a:cubicBezTo>
                  <a:cubicBezTo>
                    <a:pt x="477" y="2106"/>
                    <a:pt x="734" y="1645"/>
                    <a:pt x="1052" y="1263"/>
                  </a:cubicBezTo>
                  <a:cubicBezTo>
                    <a:pt x="1372" y="878"/>
                    <a:pt x="1754" y="572"/>
                    <a:pt x="2195" y="343"/>
                  </a:cubicBezTo>
                  <a:cubicBezTo>
                    <a:pt x="2635" y="114"/>
                    <a:pt x="3103" y="0"/>
                    <a:pt x="3595" y="0"/>
                  </a:cubicBezTo>
                  <a:lnTo>
                    <a:pt x="16188" y="0"/>
                  </a:lnTo>
                  <a:cubicBezTo>
                    <a:pt x="16401" y="0"/>
                    <a:pt x="16605" y="26"/>
                    <a:pt x="16798" y="82"/>
                  </a:cubicBezTo>
                  <a:lnTo>
                    <a:pt x="14608" y="2714"/>
                  </a:lnTo>
                  <a:lnTo>
                    <a:pt x="3595" y="2714"/>
                  </a:lnTo>
                  <a:cubicBezTo>
                    <a:pt x="3228" y="2714"/>
                    <a:pt x="2914" y="2867"/>
                    <a:pt x="2652" y="3184"/>
                  </a:cubicBezTo>
                  <a:cubicBezTo>
                    <a:pt x="2391" y="3496"/>
                    <a:pt x="2261" y="3875"/>
                    <a:pt x="2261" y="4315"/>
                  </a:cubicBezTo>
                  <a:lnTo>
                    <a:pt x="2261" y="17284"/>
                  </a:lnTo>
                  <a:cubicBezTo>
                    <a:pt x="2261" y="17724"/>
                    <a:pt x="2391" y="18101"/>
                    <a:pt x="2652" y="18412"/>
                  </a:cubicBezTo>
                  <a:cubicBezTo>
                    <a:pt x="2914" y="18729"/>
                    <a:pt x="3228" y="18888"/>
                    <a:pt x="3595" y="18888"/>
                  </a:cubicBezTo>
                  <a:lnTo>
                    <a:pt x="16188" y="18888"/>
                  </a:lnTo>
                  <a:cubicBezTo>
                    <a:pt x="16556" y="18888"/>
                    <a:pt x="16874" y="18729"/>
                    <a:pt x="17138" y="18412"/>
                  </a:cubicBezTo>
                  <a:cubicBezTo>
                    <a:pt x="17405" y="18101"/>
                    <a:pt x="17537" y="17724"/>
                    <a:pt x="17537" y="17284"/>
                  </a:cubicBezTo>
                  <a:lnTo>
                    <a:pt x="17537" y="12697"/>
                  </a:lnTo>
                  <a:close/>
                  <a:moveTo>
                    <a:pt x="21333" y="2796"/>
                  </a:moveTo>
                  <a:cubicBezTo>
                    <a:pt x="21514" y="3011"/>
                    <a:pt x="21599" y="3272"/>
                    <a:pt x="21597" y="3578"/>
                  </a:cubicBezTo>
                  <a:cubicBezTo>
                    <a:pt x="21592" y="3881"/>
                    <a:pt x="21504" y="4136"/>
                    <a:pt x="21333" y="4342"/>
                  </a:cubicBezTo>
                  <a:lnTo>
                    <a:pt x="13005" y="14346"/>
                  </a:lnTo>
                  <a:lnTo>
                    <a:pt x="11854" y="15721"/>
                  </a:lnTo>
                  <a:cubicBezTo>
                    <a:pt x="11676" y="15938"/>
                    <a:pt x="11458" y="16044"/>
                    <a:pt x="11206" y="16044"/>
                  </a:cubicBezTo>
                  <a:cubicBezTo>
                    <a:pt x="10951" y="16044"/>
                    <a:pt x="10733" y="15938"/>
                    <a:pt x="10555" y="15721"/>
                  </a:cubicBezTo>
                  <a:lnTo>
                    <a:pt x="9383" y="14346"/>
                  </a:lnTo>
                  <a:lnTo>
                    <a:pt x="4779" y="8787"/>
                  </a:lnTo>
                  <a:cubicBezTo>
                    <a:pt x="4600" y="8573"/>
                    <a:pt x="4507" y="8314"/>
                    <a:pt x="4507" y="8006"/>
                  </a:cubicBezTo>
                  <a:cubicBezTo>
                    <a:pt x="4507" y="7703"/>
                    <a:pt x="4600" y="7441"/>
                    <a:pt x="4779" y="7227"/>
                  </a:cubicBezTo>
                  <a:lnTo>
                    <a:pt x="5927" y="5846"/>
                  </a:lnTo>
                  <a:cubicBezTo>
                    <a:pt x="6106" y="5635"/>
                    <a:pt x="6323" y="5526"/>
                    <a:pt x="6578" y="5526"/>
                  </a:cubicBezTo>
                  <a:cubicBezTo>
                    <a:pt x="6830" y="5526"/>
                    <a:pt x="7043" y="5634"/>
                    <a:pt x="7214" y="5846"/>
                  </a:cubicBezTo>
                  <a:lnTo>
                    <a:pt x="11198" y="10632"/>
                  </a:lnTo>
                  <a:lnTo>
                    <a:pt x="18861" y="1404"/>
                  </a:lnTo>
                  <a:cubicBezTo>
                    <a:pt x="19040" y="1186"/>
                    <a:pt x="19262" y="1084"/>
                    <a:pt x="19524" y="1087"/>
                  </a:cubicBezTo>
                  <a:cubicBezTo>
                    <a:pt x="19786" y="1092"/>
                    <a:pt x="20001" y="1198"/>
                    <a:pt x="20173" y="1404"/>
                  </a:cubicBezTo>
                  <a:lnTo>
                    <a:pt x="21333" y="279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endParaRPr>
            </a:p>
          </p:txBody>
        </p:sp>
      </p:grpSp>
      <p:grpSp>
        <p:nvGrpSpPr>
          <p:cNvPr id="37" name="ïSḻïḍé">
            <a:extLst>
              <a:ext uri="{FF2B5EF4-FFF2-40B4-BE49-F238E27FC236}">
                <a16:creationId xmlns:a16="http://schemas.microsoft.com/office/drawing/2014/main" id="{89671B7B-EA1A-485B-9984-5FE2B5400C11}"/>
              </a:ext>
            </a:extLst>
          </p:cNvPr>
          <p:cNvGrpSpPr/>
          <p:nvPr/>
        </p:nvGrpSpPr>
        <p:grpSpPr>
          <a:xfrm>
            <a:off x="8818039" y="3963339"/>
            <a:ext cx="556538" cy="556683"/>
            <a:chOff x="8862694" y="3939114"/>
            <a:chExt cx="556538" cy="556683"/>
          </a:xfrm>
        </p:grpSpPr>
        <p:sp>
          <p:nvSpPr>
            <p:cNvPr id="41" name="íŝ1iḑé">
              <a:extLst>
                <a:ext uri="{FF2B5EF4-FFF2-40B4-BE49-F238E27FC236}">
                  <a16:creationId xmlns:a16="http://schemas.microsoft.com/office/drawing/2014/main" id="{AB6DE3FC-4728-42EB-A377-E586075375BC}"/>
                </a:ext>
              </a:extLst>
            </p:cNvPr>
            <p:cNvSpPr/>
            <p:nvPr/>
          </p:nvSpPr>
          <p:spPr bwMode="auto">
            <a:xfrm>
              <a:off x="8862694" y="3939114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2" name="íṩlíḓè">
              <a:extLst>
                <a:ext uri="{FF2B5EF4-FFF2-40B4-BE49-F238E27FC236}">
                  <a16:creationId xmlns:a16="http://schemas.microsoft.com/office/drawing/2014/main" id="{4578ACDD-7D55-4D9E-9F8F-0564C4B81A23}"/>
                </a:ext>
              </a:extLst>
            </p:cNvPr>
            <p:cNvSpPr/>
            <p:nvPr/>
          </p:nvSpPr>
          <p:spPr bwMode="auto">
            <a:xfrm>
              <a:off x="8995001" y="4071493"/>
              <a:ext cx="291925" cy="291925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28 w 64"/>
                <a:gd name="T11" fmla="*/ 8 h 64"/>
                <a:gd name="T12" fmla="*/ 36 w 64"/>
                <a:gd name="T13" fmla="*/ 8 h 64"/>
                <a:gd name="T14" fmla="*/ 36 w 64"/>
                <a:gd name="T15" fmla="*/ 28 h 64"/>
                <a:gd name="T16" fmla="*/ 28 w 64"/>
                <a:gd name="T17" fmla="*/ 28 h 64"/>
                <a:gd name="T18" fmla="*/ 28 w 64"/>
                <a:gd name="T19" fmla="*/ 8 h 64"/>
                <a:gd name="T20" fmla="*/ 32 w 64"/>
                <a:gd name="T21" fmla="*/ 53 h 64"/>
                <a:gd name="T22" fmla="*/ 11 w 64"/>
                <a:gd name="T23" fmla="*/ 32 h 64"/>
                <a:gd name="T24" fmla="*/ 24 w 64"/>
                <a:gd name="T25" fmla="*/ 13 h 64"/>
                <a:gd name="T26" fmla="*/ 24 w 64"/>
                <a:gd name="T27" fmla="*/ 12 h 64"/>
                <a:gd name="T28" fmla="*/ 24 w 64"/>
                <a:gd name="T29" fmla="*/ 20 h 64"/>
                <a:gd name="T30" fmla="*/ 17 w 64"/>
                <a:gd name="T31" fmla="*/ 32 h 64"/>
                <a:gd name="T32" fmla="*/ 32 w 64"/>
                <a:gd name="T33" fmla="*/ 47 h 64"/>
                <a:gd name="T34" fmla="*/ 47 w 64"/>
                <a:gd name="T35" fmla="*/ 32 h 64"/>
                <a:gd name="T36" fmla="*/ 40 w 64"/>
                <a:gd name="T37" fmla="*/ 20 h 64"/>
                <a:gd name="T38" fmla="*/ 40 w 64"/>
                <a:gd name="T39" fmla="*/ 12 h 64"/>
                <a:gd name="T40" fmla="*/ 40 w 64"/>
                <a:gd name="T41" fmla="*/ 13 h 64"/>
                <a:gd name="T42" fmla="*/ 53 w 64"/>
                <a:gd name="T43" fmla="*/ 32 h 64"/>
                <a:gd name="T44" fmla="*/ 32 w 64"/>
                <a:gd name="T4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28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"/>
                  </a:lnTo>
                  <a:close/>
                  <a:moveTo>
                    <a:pt x="32" y="53"/>
                  </a:moveTo>
                  <a:cubicBezTo>
                    <a:pt x="20" y="53"/>
                    <a:pt x="11" y="44"/>
                    <a:pt x="11" y="32"/>
                  </a:cubicBezTo>
                  <a:cubicBezTo>
                    <a:pt x="11" y="24"/>
                    <a:pt x="16" y="16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0" y="22"/>
                    <a:pt x="17" y="27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ubicBezTo>
                    <a:pt x="40" y="47"/>
                    <a:pt x="47" y="40"/>
                    <a:pt x="47" y="32"/>
                  </a:cubicBezTo>
                  <a:cubicBezTo>
                    <a:pt x="47" y="27"/>
                    <a:pt x="44" y="22"/>
                    <a:pt x="40" y="20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6"/>
                    <a:pt x="53" y="24"/>
                    <a:pt x="53" y="32"/>
                  </a:cubicBezTo>
                  <a:cubicBezTo>
                    <a:pt x="53" y="44"/>
                    <a:pt x="44" y="53"/>
                    <a:pt x="32" y="5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5" name="ïsļiḍè">
            <a:extLst>
              <a:ext uri="{FF2B5EF4-FFF2-40B4-BE49-F238E27FC236}">
                <a16:creationId xmlns:a16="http://schemas.microsoft.com/office/drawing/2014/main" id="{800742F6-A63D-4860-8AE9-3A0BDE97EC4D}"/>
              </a:ext>
            </a:extLst>
          </p:cNvPr>
          <p:cNvGrpSpPr/>
          <p:nvPr/>
        </p:nvGrpSpPr>
        <p:grpSpPr>
          <a:xfrm>
            <a:off x="5828291" y="4530326"/>
            <a:ext cx="556538" cy="556683"/>
            <a:chOff x="5830205" y="4448950"/>
            <a:chExt cx="556538" cy="556683"/>
          </a:xfrm>
        </p:grpSpPr>
        <p:sp>
          <p:nvSpPr>
            <p:cNvPr id="35" name="í$ľîḑe">
              <a:extLst>
                <a:ext uri="{FF2B5EF4-FFF2-40B4-BE49-F238E27FC236}">
                  <a16:creationId xmlns:a16="http://schemas.microsoft.com/office/drawing/2014/main" id="{DF509660-042B-46E9-B677-0B0052D9247C}"/>
                </a:ext>
              </a:extLst>
            </p:cNvPr>
            <p:cNvSpPr/>
            <p:nvPr/>
          </p:nvSpPr>
          <p:spPr bwMode="auto">
            <a:xfrm>
              <a:off x="5830205" y="4448950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ïŝlíde">
              <a:extLst>
                <a:ext uri="{FF2B5EF4-FFF2-40B4-BE49-F238E27FC236}">
                  <a16:creationId xmlns:a16="http://schemas.microsoft.com/office/drawing/2014/main" id="{D5234FC1-96D3-426D-AAB5-627449B90437}"/>
                </a:ext>
              </a:extLst>
            </p:cNvPr>
            <p:cNvSpPr/>
            <p:nvPr/>
          </p:nvSpPr>
          <p:spPr bwMode="auto">
            <a:xfrm>
              <a:off x="5935377" y="4566859"/>
              <a:ext cx="346195" cy="320865"/>
            </a:xfrm>
            <a:custGeom>
              <a:avLst/>
              <a:gdLst>
                <a:gd name="T0" fmla="+- 0 10798 9"/>
                <a:gd name="T1" fmla="*/ T0 w 21578"/>
                <a:gd name="T2" fmla="*/ 10800 h 21600"/>
                <a:gd name="T3" fmla="+- 0 10798 9"/>
                <a:gd name="T4" fmla="*/ T3 w 21578"/>
                <a:gd name="T5" fmla="*/ 10800 h 21600"/>
                <a:gd name="T6" fmla="+- 0 10798 9"/>
                <a:gd name="T7" fmla="*/ T6 w 21578"/>
                <a:gd name="T8" fmla="*/ 10800 h 21600"/>
                <a:gd name="T9" fmla="+- 0 10798 9"/>
                <a:gd name="T10" fmla="*/ T9 w 2157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78" h="21600">
                  <a:moveTo>
                    <a:pt x="21416" y="10074"/>
                  </a:moveTo>
                  <a:cubicBezTo>
                    <a:pt x="21507" y="10166"/>
                    <a:pt x="21562" y="10284"/>
                    <a:pt x="21574" y="10428"/>
                  </a:cubicBezTo>
                  <a:cubicBezTo>
                    <a:pt x="21590" y="10569"/>
                    <a:pt x="21562" y="10702"/>
                    <a:pt x="21483" y="10820"/>
                  </a:cubicBezTo>
                  <a:lnTo>
                    <a:pt x="20967" y="11551"/>
                  </a:lnTo>
                  <a:cubicBezTo>
                    <a:pt x="20891" y="11678"/>
                    <a:pt x="20778" y="11744"/>
                    <a:pt x="20634" y="11744"/>
                  </a:cubicBezTo>
                  <a:lnTo>
                    <a:pt x="19889" y="11744"/>
                  </a:lnTo>
                  <a:cubicBezTo>
                    <a:pt x="19769" y="11744"/>
                    <a:pt x="19671" y="11704"/>
                    <a:pt x="19601" y="11632"/>
                  </a:cubicBezTo>
                  <a:lnTo>
                    <a:pt x="11078" y="3253"/>
                  </a:lnTo>
                  <a:cubicBezTo>
                    <a:pt x="10884" y="3072"/>
                    <a:pt x="10695" y="3072"/>
                    <a:pt x="10503" y="3253"/>
                  </a:cubicBezTo>
                  <a:lnTo>
                    <a:pt x="1980" y="11632"/>
                  </a:lnTo>
                  <a:cubicBezTo>
                    <a:pt x="1918" y="11704"/>
                    <a:pt x="1819" y="11744"/>
                    <a:pt x="1692" y="11744"/>
                  </a:cubicBezTo>
                  <a:lnTo>
                    <a:pt x="944" y="11744"/>
                  </a:lnTo>
                  <a:cubicBezTo>
                    <a:pt x="808" y="11744"/>
                    <a:pt x="695" y="11678"/>
                    <a:pt x="611" y="11551"/>
                  </a:cubicBezTo>
                  <a:lnTo>
                    <a:pt x="96" y="10820"/>
                  </a:lnTo>
                  <a:cubicBezTo>
                    <a:pt x="19" y="10710"/>
                    <a:pt x="-9" y="10584"/>
                    <a:pt x="2" y="10440"/>
                  </a:cubicBezTo>
                  <a:cubicBezTo>
                    <a:pt x="19" y="10298"/>
                    <a:pt x="74" y="10175"/>
                    <a:pt x="165" y="10074"/>
                  </a:cubicBezTo>
                  <a:lnTo>
                    <a:pt x="10112" y="287"/>
                  </a:lnTo>
                  <a:cubicBezTo>
                    <a:pt x="10321" y="106"/>
                    <a:pt x="10546" y="8"/>
                    <a:pt x="10788" y="0"/>
                  </a:cubicBezTo>
                  <a:cubicBezTo>
                    <a:pt x="11042" y="0"/>
                    <a:pt x="11267" y="97"/>
                    <a:pt x="11469" y="287"/>
                  </a:cubicBezTo>
                  <a:lnTo>
                    <a:pt x="14220" y="2991"/>
                  </a:lnTo>
                  <a:lnTo>
                    <a:pt x="14220" y="1586"/>
                  </a:lnTo>
                  <a:cubicBezTo>
                    <a:pt x="14220" y="1436"/>
                    <a:pt x="14266" y="1313"/>
                    <a:pt x="14352" y="1206"/>
                  </a:cubicBezTo>
                  <a:cubicBezTo>
                    <a:pt x="14441" y="1099"/>
                    <a:pt x="14546" y="1048"/>
                    <a:pt x="14669" y="1048"/>
                  </a:cubicBezTo>
                  <a:lnTo>
                    <a:pt x="17226" y="1048"/>
                  </a:lnTo>
                  <a:cubicBezTo>
                    <a:pt x="17348" y="1048"/>
                    <a:pt x="17451" y="1099"/>
                    <a:pt x="17530" y="1206"/>
                  </a:cubicBezTo>
                  <a:cubicBezTo>
                    <a:pt x="17609" y="1312"/>
                    <a:pt x="17653" y="1436"/>
                    <a:pt x="17653" y="1586"/>
                  </a:cubicBezTo>
                  <a:lnTo>
                    <a:pt x="17653" y="6383"/>
                  </a:lnTo>
                  <a:lnTo>
                    <a:pt x="21416" y="10074"/>
                  </a:lnTo>
                  <a:close/>
                  <a:moveTo>
                    <a:pt x="18523" y="11977"/>
                  </a:moveTo>
                  <a:lnTo>
                    <a:pt x="18523" y="20551"/>
                  </a:lnTo>
                  <a:cubicBezTo>
                    <a:pt x="18523" y="20854"/>
                    <a:pt x="18441" y="21104"/>
                    <a:pt x="18276" y="21300"/>
                  </a:cubicBezTo>
                  <a:cubicBezTo>
                    <a:pt x="18110" y="21502"/>
                    <a:pt x="17904" y="21599"/>
                    <a:pt x="17653" y="21599"/>
                  </a:cubicBezTo>
                  <a:lnTo>
                    <a:pt x="12809" y="21599"/>
                  </a:lnTo>
                  <a:lnTo>
                    <a:pt x="12809" y="14736"/>
                  </a:lnTo>
                  <a:lnTo>
                    <a:pt x="8772" y="14736"/>
                  </a:lnTo>
                  <a:lnTo>
                    <a:pt x="8772" y="21599"/>
                  </a:lnTo>
                  <a:lnTo>
                    <a:pt x="3928" y="21599"/>
                  </a:lnTo>
                  <a:cubicBezTo>
                    <a:pt x="3677" y="21599"/>
                    <a:pt x="3468" y="21502"/>
                    <a:pt x="3303" y="21300"/>
                  </a:cubicBezTo>
                  <a:cubicBezTo>
                    <a:pt x="3140" y="21104"/>
                    <a:pt x="3056" y="20854"/>
                    <a:pt x="3056" y="20551"/>
                  </a:cubicBezTo>
                  <a:lnTo>
                    <a:pt x="3056" y="11977"/>
                  </a:lnTo>
                  <a:lnTo>
                    <a:pt x="10788" y="4356"/>
                  </a:lnTo>
                  <a:lnTo>
                    <a:pt x="18523" y="1197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6" name="îšḷîḓê">
            <a:extLst>
              <a:ext uri="{FF2B5EF4-FFF2-40B4-BE49-F238E27FC236}">
                <a16:creationId xmlns:a16="http://schemas.microsoft.com/office/drawing/2014/main" id="{EF6C5D0F-C185-47CB-9508-6A9888941B71}"/>
              </a:ext>
            </a:extLst>
          </p:cNvPr>
          <p:cNvGrpSpPr/>
          <p:nvPr/>
        </p:nvGrpSpPr>
        <p:grpSpPr>
          <a:xfrm>
            <a:off x="4544359" y="1244814"/>
            <a:ext cx="3124403" cy="3102132"/>
            <a:chOff x="4567246" y="1220588"/>
            <a:chExt cx="3124403" cy="3102132"/>
          </a:xfrm>
        </p:grpSpPr>
        <p:grpSp>
          <p:nvGrpSpPr>
            <p:cNvPr id="27" name="iṣľíďe">
              <a:extLst>
                <a:ext uri="{FF2B5EF4-FFF2-40B4-BE49-F238E27FC236}">
                  <a16:creationId xmlns:a16="http://schemas.microsoft.com/office/drawing/2014/main" id="{222D36E6-B904-4BF0-924B-E6D410832404}"/>
                </a:ext>
              </a:extLst>
            </p:cNvPr>
            <p:cNvGrpSpPr/>
            <p:nvPr/>
          </p:nvGrpSpPr>
          <p:grpSpPr>
            <a:xfrm>
              <a:off x="4567246" y="1220588"/>
              <a:ext cx="3124403" cy="3102132"/>
              <a:chOff x="4567246" y="1220588"/>
              <a:chExt cx="3124403" cy="3102132"/>
            </a:xfrm>
          </p:grpSpPr>
          <p:sp>
            <p:nvSpPr>
              <p:cNvPr id="30" name="îşlïḓe">
                <a:extLst>
                  <a:ext uri="{FF2B5EF4-FFF2-40B4-BE49-F238E27FC236}">
                    <a16:creationId xmlns:a16="http://schemas.microsoft.com/office/drawing/2014/main" id="{CFE7C55C-8A04-4F70-8238-4E20E3BC1A0F}"/>
                  </a:ext>
                </a:extLst>
              </p:cNvPr>
              <p:cNvSpPr/>
              <p:nvPr/>
            </p:nvSpPr>
            <p:spPr bwMode="auto">
              <a:xfrm>
                <a:off x="4567246" y="2329288"/>
                <a:ext cx="885969" cy="1597468"/>
              </a:xfrm>
              <a:custGeom>
                <a:avLst/>
                <a:gdLst>
                  <a:gd name="T0" fmla="*/ 318 w 518"/>
                  <a:gd name="T1" fmla="*/ 410 h 933"/>
                  <a:gd name="T2" fmla="*/ 318 w 518"/>
                  <a:gd name="T3" fmla="*/ 101 h 933"/>
                  <a:gd name="T4" fmla="*/ 76 w 518"/>
                  <a:gd name="T5" fmla="*/ 0 h 933"/>
                  <a:gd name="T6" fmla="*/ 33 w 518"/>
                  <a:gd name="T7" fmla="*/ 0 h 933"/>
                  <a:gd name="T8" fmla="*/ 0 w 518"/>
                  <a:gd name="T9" fmla="*/ 181 h 933"/>
                  <a:gd name="T10" fmla="*/ 172 w 518"/>
                  <a:gd name="T11" fmla="*/ 249 h 933"/>
                  <a:gd name="T12" fmla="*/ 173 w 518"/>
                  <a:gd name="T13" fmla="*/ 250 h 933"/>
                  <a:gd name="T14" fmla="*/ 180 w 518"/>
                  <a:gd name="T15" fmla="*/ 368 h 933"/>
                  <a:gd name="T16" fmla="*/ 176 w 518"/>
                  <a:gd name="T17" fmla="*/ 369 h 933"/>
                  <a:gd name="T18" fmla="*/ 17 w 518"/>
                  <a:gd name="T19" fmla="*/ 454 h 933"/>
                  <a:gd name="T20" fmla="*/ 75 w 518"/>
                  <a:gd name="T21" fmla="*/ 630 h 933"/>
                  <a:gd name="T22" fmla="*/ 259 w 518"/>
                  <a:gd name="T23" fmla="*/ 607 h 933"/>
                  <a:gd name="T24" fmla="*/ 260 w 518"/>
                  <a:gd name="T25" fmla="*/ 606 h 933"/>
                  <a:gd name="T26" fmla="*/ 324 w 518"/>
                  <a:gd name="T27" fmla="*/ 706 h 933"/>
                  <a:gd name="T28" fmla="*/ 320 w 518"/>
                  <a:gd name="T29" fmla="*/ 710 h 933"/>
                  <a:gd name="T30" fmla="*/ 222 w 518"/>
                  <a:gd name="T31" fmla="*/ 861 h 933"/>
                  <a:gd name="T32" fmla="*/ 300 w 518"/>
                  <a:gd name="T33" fmla="*/ 933 h 933"/>
                  <a:gd name="T34" fmla="*/ 518 w 518"/>
                  <a:gd name="T35" fmla="*/ 727 h 933"/>
                  <a:gd name="T36" fmla="*/ 318 w 518"/>
                  <a:gd name="T37" fmla="*/ 410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8" h="933">
                    <a:moveTo>
                      <a:pt x="318" y="410"/>
                    </a:moveTo>
                    <a:cubicBezTo>
                      <a:pt x="291" y="305"/>
                      <a:pt x="293" y="199"/>
                      <a:pt x="318" y="101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72" y="249"/>
                      <a:pt x="172" y="249"/>
                      <a:pt x="172" y="249"/>
                    </a:cubicBezTo>
                    <a:cubicBezTo>
                      <a:pt x="173" y="250"/>
                      <a:pt x="173" y="250"/>
                      <a:pt x="173" y="250"/>
                    </a:cubicBezTo>
                    <a:cubicBezTo>
                      <a:pt x="172" y="289"/>
                      <a:pt x="174" y="328"/>
                      <a:pt x="180" y="368"/>
                    </a:cubicBezTo>
                    <a:cubicBezTo>
                      <a:pt x="176" y="369"/>
                      <a:pt x="176" y="369"/>
                      <a:pt x="176" y="369"/>
                    </a:cubicBezTo>
                    <a:cubicBezTo>
                      <a:pt x="17" y="454"/>
                      <a:pt x="17" y="454"/>
                      <a:pt x="17" y="454"/>
                    </a:cubicBezTo>
                    <a:cubicBezTo>
                      <a:pt x="75" y="630"/>
                      <a:pt x="75" y="630"/>
                      <a:pt x="75" y="630"/>
                    </a:cubicBezTo>
                    <a:cubicBezTo>
                      <a:pt x="259" y="607"/>
                      <a:pt x="259" y="607"/>
                      <a:pt x="259" y="607"/>
                    </a:cubicBezTo>
                    <a:cubicBezTo>
                      <a:pt x="260" y="606"/>
                      <a:pt x="260" y="606"/>
                      <a:pt x="260" y="606"/>
                    </a:cubicBezTo>
                    <a:cubicBezTo>
                      <a:pt x="279" y="641"/>
                      <a:pt x="300" y="675"/>
                      <a:pt x="324" y="706"/>
                    </a:cubicBezTo>
                    <a:cubicBezTo>
                      <a:pt x="320" y="710"/>
                      <a:pt x="320" y="710"/>
                      <a:pt x="320" y="710"/>
                    </a:cubicBezTo>
                    <a:cubicBezTo>
                      <a:pt x="222" y="861"/>
                      <a:pt x="222" y="861"/>
                      <a:pt x="222" y="861"/>
                    </a:cubicBezTo>
                    <a:cubicBezTo>
                      <a:pt x="300" y="933"/>
                      <a:pt x="300" y="933"/>
                      <a:pt x="300" y="933"/>
                    </a:cubicBezTo>
                    <a:cubicBezTo>
                      <a:pt x="518" y="727"/>
                      <a:pt x="518" y="727"/>
                      <a:pt x="518" y="727"/>
                    </a:cubicBezTo>
                    <a:cubicBezTo>
                      <a:pt x="423" y="648"/>
                      <a:pt x="351" y="539"/>
                      <a:pt x="318" y="41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/>
                  <a:ea typeface="阿里巴巴普惠体 R"/>
                  <a:cs typeface="+mn-cs"/>
                </a:endParaRPr>
              </a:p>
            </p:txBody>
          </p:sp>
          <p:sp>
            <p:nvSpPr>
              <p:cNvPr id="31" name="ïŝľiḋê">
                <a:extLst>
                  <a:ext uri="{FF2B5EF4-FFF2-40B4-BE49-F238E27FC236}">
                    <a16:creationId xmlns:a16="http://schemas.microsoft.com/office/drawing/2014/main" id="{9D34D31C-ED06-4637-8B6E-A906C777726A}"/>
                  </a:ext>
                </a:extLst>
              </p:cNvPr>
              <p:cNvSpPr/>
              <p:nvPr/>
            </p:nvSpPr>
            <p:spPr bwMode="auto">
              <a:xfrm>
                <a:off x="6174612" y="1220588"/>
                <a:ext cx="1427945" cy="1171807"/>
              </a:xfrm>
              <a:custGeom>
                <a:avLst/>
                <a:gdLst>
                  <a:gd name="T0" fmla="*/ 547 w 834"/>
                  <a:gd name="T1" fmla="*/ 684 h 684"/>
                  <a:gd name="T2" fmla="*/ 834 w 834"/>
                  <a:gd name="T3" fmla="*/ 605 h 684"/>
                  <a:gd name="T4" fmla="*/ 811 w 834"/>
                  <a:gd name="T5" fmla="*/ 534 h 684"/>
                  <a:gd name="T6" fmla="*/ 627 w 834"/>
                  <a:gd name="T7" fmla="*/ 557 h 684"/>
                  <a:gd name="T8" fmla="*/ 563 w 834"/>
                  <a:gd name="T9" fmla="*/ 456 h 684"/>
                  <a:gd name="T10" fmla="*/ 566 w 834"/>
                  <a:gd name="T11" fmla="*/ 453 h 684"/>
                  <a:gd name="T12" fmla="*/ 664 w 834"/>
                  <a:gd name="T13" fmla="*/ 303 h 684"/>
                  <a:gd name="T14" fmla="*/ 529 w 834"/>
                  <a:gd name="T15" fmla="*/ 177 h 684"/>
                  <a:gd name="T16" fmla="*/ 379 w 834"/>
                  <a:gd name="T17" fmla="*/ 285 h 684"/>
                  <a:gd name="T18" fmla="*/ 275 w 834"/>
                  <a:gd name="T19" fmla="*/ 227 h 684"/>
                  <a:gd name="T20" fmla="*/ 276 w 834"/>
                  <a:gd name="T21" fmla="*/ 224 h 684"/>
                  <a:gd name="T22" fmla="*/ 289 w 834"/>
                  <a:gd name="T23" fmla="*/ 45 h 684"/>
                  <a:gd name="T24" fmla="*/ 110 w 834"/>
                  <a:gd name="T25" fmla="*/ 0 h 684"/>
                  <a:gd name="T26" fmla="*/ 30 w 834"/>
                  <a:gd name="T27" fmla="*/ 166 h 684"/>
                  <a:gd name="T28" fmla="*/ 0 w 834"/>
                  <a:gd name="T29" fmla="*/ 163 h 684"/>
                  <a:gd name="T30" fmla="*/ 0 w 834"/>
                  <a:gd name="T31" fmla="*/ 290 h 684"/>
                  <a:gd name="T32" fmla="*/ 547 w 834"/>
                  <a:gd name="T33" fmla="*/ 684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4" h="684">
                    <a:moveTo>
                      <a:pt x="547" y="684"/>
                    </a:moveTo>
                    <a:cubicBezTo>
                      <a:pt x="834" y="605"/>
                      <a:pt x="834" y="605"/>
                      <a:pt x="834" y="605"/>
                    </a:cubicBezTo>
                    <a:cubicBezTo>
                      <a:pt x="811" y="534"/>
                      <a:pt x="811" y="534"/>
                      <a:pt x="811" y="534"/>
                    </a:cubicBezTo>
                    <a:cubicBezTo>
                      <a:pt x="627" y="557"/>
                      <a:pt x="627" y="557"/>
                      <a:pt x="627" y="557"/>
                    </a:cubicBezTo>
                    <a:cubicBezTo>
                      <a:pt x="608" y="521"/>
                      <a:pt x="587" y="487"/>
                      <a:pt x="563" y="456"/>
                    </a:cubicBezTo>
                    <a:cubicBezTo>
                      <a:pt x="566" y="453"/>
                      <a:pt x="566" y="453"/>
                      <a:pt x="566" y="453"/>
                    </a:cubicBezTo>
                    <a:cubicBezTo>
                      <a:pt x="664" y="303"/>
                      <a:pt x="664" y="303"/>
                      <a:pt x="664" y="303"/>
                    </a:cubicBezTo>
                    <a:cubicBezTo>
                      <a:pt x="529" y="177"/>
                      <a:pt x="529" y="177"/>
                      <a:pt x="529" y="177"/>
                    </a:cubicBezTo>
                    <a:cubicBezTo>
                      <a:pt x="379" y="285"/>
                      <a:pt x="379" y="285"/>
                      <a:pt x="379" y="285"/>
                    </a:cubicBezTo>
                    <a:cubicBezTo>
                      <a:pt x="346" y="263"/>
                      <a:pt x="311" y="244"/>
                      <a:pt x="275" y="227"/>
                    </a:cubicBezTo>
                    <a:cubicBezTo>
                      <a:pt x="276" y="224"/>
                      <a:pt x="276" y="224"/>
                      <a:pt x="276" y="224"/>
                    </a:cubicBezTo>
                    <a:cubicBezTo>
                      <a:pt x="289" y="45"/>
                      <a:pt x="289" y="45"/>
                      <a:pt x="289" y="45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30" y="166"/>
                      <a:pt x="30" y="166"/>
                      <a:pt x="30" y="166"/>
                    </a:cubicBezTo>
                    <a:cubicBezTo>
                      <a:pt x="19" y="165"/>
                      <a:pt x="12" y="164"/>
                      <a:pt x="0" y="163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240" y="300"/>
                      <a:pt x="459" y="453"/>
                      <a:pt x="547" y="68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/>
                  <a:ea typeface="阿里巴巴普惠体 R"/>
                  <a:cs typeface="+mn-cs"/>
                </a:endParaRPr>
              </a:p>
            </p:txBody>
          </p:sp>
          <p:sp>
            <p:nvSpPr>
              <p:cNvPr id="32" name="ï$ḷîďê">
                <a:extLst>
                  <a:ext uri="{FF2B5EF4-FFF2-40B4-BE49-F238E27FC236}">
                    <a16:creationId xmlns:a16="http://schemas.microsoft.com/office/drawing/2014/main" id="{1A894A5B-4E94-40FC-85E1-D3287042B29D}"/>
                  </a:ext>
                </a:extLst>
              </p:cNvPr>
              <p:cNvSpPr/>
              <p:nvPr/>
            </p:nvSpPr>
            <p:spPr bwMode="auto">
              <a:xfrm>
                <a:off x="4897629" y="1228012"/>
                <a:ext cx="1187891" cy="1185418"/>
              </a:xfrm>
              <a:custGeom>
                <a:avLst/>
                <a:gdLst>
                  <a:gd name="T0" fmla="*/ 566 w 694"/>
                  <a:gd name="T1" fmla="*/ 305 h 692"/>
                  <a:gd name="T2" fmla="*/ 694 w 694"/>
                  <a:gd name="T3" fmla="*/ 286 h 692"/>
                  <a:gd name="T4" fmla="*/ 694 w 694"/>
                  <a:gd name="T5" fmla="*/ 159 h 692"/>
                  <a:gd name="T6" fmla="*/ 655 w 694"/>
                  <a:gd name="T7" fmla="*/ 163 h 692"/>
                  <a:gd name="T8" fmla="*/ 654 w 694"/>
                  <a:gd name="T9" fmla="*/ 160 h 692"/>
                  <a:gd name="T10" fmla="*/ 584 w 694"/>
                  <a:gd name="T11" fmla="*/ 0 h 692"/>
                  <a:gd name="T12" fmla="*/ 405 w 694"/>
                  <a:gd name="T13" fmla="*/ 46 h 692"/>
                  <a:gd name="T14" fmla="*/ 415 w 694"/>
                  <a:gd name="T15" fmla="*/ 227 h 692"/>
                  <a:gd name="T16" fmla="*/ 280 w 694"/>
                  <a:gd name="T17" fmla="*/ 305 h 692"/>
                  <a:gd name="T18" fmla="*/ 278 w 694"/>
                  <a:gd name="T19" fmla="*/ 302 h 692"/>
                  <a:gd name="T20" fmla="*/ 128 w 694"/>
                  <a:gd name="T21" fmla="*/ 201 h 692"/>
                  <a:gd name="T22" fmla="*/ 0 w 694"/>
                  <a:gd name="T23" fmla="*/ 334 h 692"/>
                  <a:gd name="T24" fmla="*/ 106 w 694"/>
                  <a:gd name="T25" fmla="*/ 484 h 692"/>
                  <a:gd name="T26" fmla="*/ 24 w 694"/>
                  <a:gd name="T27" fmla="*/ 642 h 692"/>
                  <a:gd name="T28" fmla="*/ 24 w 694"/>
                  <a:gd name="T29" fmla="*/ 642 h 692"/>
                  <a:gd name="T30" fmla="*/ 141 w 694"/>
                  <a:gd name="T31" fmla="*/ 692 h 692"/>
                  <a:gd name="T32" fmla="*/ 566 w 694"/>
                  <a:gd name="T33" fmla="*/ 305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4" h="692">
                    <a:moveTo>
                      <a:pt x="566" y="305"/>
                    </a:moveTo>
                    <a:cubicBezTo>
                      <a:pt x="608" y="294"/>
                      <a:pt x="650" y="288"/>
                      <a:pt x="694" y="286"/>
                    </a:cubicBezTo>
                    <a:cubicBezTo>
                      <a:pt x="694" y="159"/>
                      <a:pt x="694" y="159"/>
                      <a:pt x="694" y="159"/>
                    </a:cubicBezTo>
                    <a:cubicBezTo>
                      <a:pt x="682" y="159"/>
                      <a:pt x="670" y="161"/>
                      <a:pt x="655" y="163"/>
                    </a:cubicBezTo>
                    <a:cubicBezTo>
                      <a:pt x="654" y="160"/>
                      <a:pt x="654" y="160"/>
                      <a:pt x="654" y="160"/>
                    </a:cubicBezTo>
                    <a:cubicBezTo>
                      <a:pt x="584" y="0"/>
                      <a:pt x="584" y="0"/>
                      <a:pt x="584" y="0"/>
                    </a:cubicBezTo>
                    <a:cubicBezTo>
                      <a:pt x="405" y="46"/>
                      <a:pt x="405" y="46"/>
                      <a:pt x="405" y="46"/>
                    </a:cubicBezTo>
                    <a:cubicBezTo>
                      <a:pt x="415" y="227"/>
                      <a:pt x="415" y="227"/>
                      <a:pt x="415" y="227"/>
                    </a:cubicBezTo>
                    <a:cubicBezTo>
                      <a:pt x="367" y="249"/>
                      <a:pt x="322" y="274"/>
                      <a:pt x="280" y="305"/>
                    </a:cubicBezTo>
                    <a:cubicBezTo>
                      <a:pt x="278" y="302"/>
                      <a:pt x="278" y="302"/>
                      <a:pt x="278" y="302"/>
                    </a:cubicBezTo>
                    <a:cubicBezTo>
                      <a:pt x="128" y="201"/>
                      <a:pt x="128" y="201"/>
                      <a:pt x="128" y="201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106" y="484"/>
                      <a:pt x="106" y="484"/>
                      <a:pt x="106" y="484"/>
                    </a:cubicBezTo>
                    <a:cubicBezTo>
                      <a:pt x="73" y="534"/>
                      <a:pt x="45" y="586"/>
                      <a:pt x="24" y="642"/>
                    </a:cubicBezTo>
                    <a:cubicBezTo>
                      <a:pt x="24" y="642"/>
                      <a:pt x="24" y="642"/>
                      <a:pt x="24" y="642"/>
                    </a:cubicBezTo>
                    <a:cubicBezTo>
                      <a:pt x="141" y="692"/>
                      <a:pt x="141" y="692"/>
                      <a:pt x="141" y="692"/>
                    </a:cubicBezTo>
                    <a:cubicBezTo>
                      <a:pt x="207" y="507"/>
                      <a:pt x="361" y="358"/>
                      <a:pt x="566" y="30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/>
                  <a:ea typeface="阿里巴巴普惠体 R"/>
                  <a:cs typeface="+mn-cs"/>
                </a:endParaRPr>
              </a:p>
            </p:txBody>
          </p:sp>
          <p:sp>
            <p:nvSpPr>
              <p:cNvPr id="33" name="íṡľîḓè">
                <a:extLst>
                  <a:ext uri="{FF2B5EF4-FFF2-40B4-BE49-F238E27FC236}">
                    <a16:creationId xmlns:a16="http://schemas.microsoft.com/office/drawing/2014/main" id="{ECE1AEF9-344C-413F-9298-849C4F262F6B}"/>
                  </a:ext>
                </a:extLst>
              </p:cNvPr>
              <p:cNvSpPr/>
              <p:nvPr/>
            </p:nvSpPr>
            <p:spPr bwMode="auto">
              <a:xfrm>
                <a:off x="5145106" y="3628545"/>
                <a:ext cx="1671711" cy="694175"/>
              </a:xfrm>
              <a:custGeom>
                <a:avLst/>
                <a:gdLst>
                  <a:gd name="T0" fmla="*/ 728 w 976"/>
                  <a:gd name="T1" fmla="*/ 92 h 405"/>
                  <a:gd name="T2" fmla="*/ 222 w 976"/>
                  <a:gd name="T3" fmla="*/ 0 h 405"/>
                  <a:gd name="T4" fmla="*/ 0 w 976"/>
                  <a:gd name="T5" fmla="*/ 210 h 405"/>
                  <a:gd name="T6" fmla="*/ 19 w 976"/>
                  <a:gd name="T7" fmla="*/ 227 h 405"/>
                  <a:gd name="T8" fmla="*/ 169 w 976"/>
                  <a:gd name="T9" fmla="*/ 119 h 405"/>
                  <a:gd name="T10" fmla="*/ 171 w 976"/>
                  <a:gd name="T11" fmla="*/ 117 h 405"/>
                  <a:gd name="T12" fmla="*/ 274 w 976"/>
                  <a:gd name="T13" fmla="*/ 174 h 405"/>
                  <a:gd name="T14" fmla="*/ 272 w 976"/>
                  <a:gd name="T15" fmla="*/ 180 h 405"/>
                  <a:gd name="T16" fmla="*/ 259 w 976"/>
                  <a:gd name="T17" fmla="*/ 359 h 405"/>
                  <a:gd name="T18" fmla="*/ 438 w 976"/>
                  <a:gd name="T19" fmla="*/ 405 h 405"/>
                  <a:gd name="T20" fmla="*/ 517 w 976"/>
                  <a:gd name="T21" fmla="*/ 237 h 405"/>
                  <a:gd name="T22" fmla="*/ 530 w 976"/>
                  <a:gd name="T23" fmla="*/ 232 h 405"/>
                  <a:gd name="T24" fmla="*/ 661 w 976"/>
                  <a:gd name="T25" fmla="*/ 228 h 405"/>
                  <a:gd name="T26" fmla="*/ 663 w 976"/>
                  <a:gd name="T27" fmla="*/ 235 h 405"/>
                  <a:gd name="T28" fmla="*/ 706 w 976"/>
                  <a:gd name="T29" fmla="*/ 383 h 405"/>
                  <a:gd name="T30" fmla="*/ 884 w 976"/>
                  <a:gd name="T31" fmla="*/ 337 h 405"/>
                  <a:gd name="T32" fmla="*/ 876 w 976"/>
                  <a:gd name="T33" fmla="*/ 163 h 405"/>
                  <a:gd name="T34" fmla="*/ 877 w 976"/>
                  <a:gd name="T35" fmla="*/ 166 h 405"/>
                  <a:gd name="T36" fmla="*/ 976 w 976"/>
                  <a:gd name="T37" fmla="*/ 115 h 405"/>
                  <a:gd name="T38" fmla="*/ 908 w 976"/>
                  <a:gd name="T39" fmla="*/ 13 h 405"/>
                  <a:gd name="T40" fmla="*/ 728 w 976"/>
                  <a:gd name="T41" fmla="*/ 92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6" h="405">
                    <a:moveTo>
                      <a:pt x="728" y="92"/>
                    </a:moveTo>
                    <a:cubicBezTo>
                      <a:pt x="547" y="139"/>
                      <a:pt x="364" y="99"/>
                      <a:pt x="222" y="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19" y="227"/>
                      <a:pt x="19" y="227"/>
                      <a:pt x="19" y="227"/>
                    </a:cubicBezTo>
                    <a:cubicBezTo>
                      <a:pt x="169" y="119"/>
                      <a:pt x="169" y="119"/>
                      <a:pt x="169" y="119"/>
                    </a:cubicBezTo>
                    <a:cubicBezTo>
                      <a:pt x="171" y="117"/>
                      <a:pt x="171" y="117"/>
                      <a:pt x="171" y="117"/>
                    </a:cubicBezTo>
                    <a:cubicBezTo>
                      <a:pt x="204" y="139"/>
                      <a:pt x="238" y="158"/>
                      <a:pt x="274" y="174"/>
                    </a:cubicBezTo>
                    <a:cubicBezTo>
                      <a:pt x="272" y="180"/>
                      <a:pt x="272" y="180"/>
                      <a:pt x="272" y="180"/>
                    </a:cubicBezTo>
                    <a:cubicBezTo>
                      <a:pt x="259" y="359"/>
                      <a:pt x="259" y="359"/>
                      <a:pt x="259" y="359"/>
                    </a:cubicBezTo>
                    <a:cubicBezTo>
                      <a:pt x="438" y="405"/>
                      <a:pt x="438" y="405"/>
                      <a:pt x="438" y="405"/>
                    </a:cubicBezTo>
                    <a:cubicBezTo>
                      <a:pt x="517" y="237"/>
                      <a:pt x="517" y="237"/>
                      <a:pt x="517" y="237"/>
                    </a:cubicBezTo>
                    <a:cubicBezTo>
                      <a:pt x="530" y="232"/>
                      <a:pt x="530" y="232"/>
                      <a:pt x="530" y="232"/>
                    </a:cubicBezTo>
                    <a:cubicBezTo>
                      <a:pt x="569" y="235"/>
                      <a:pt x="601" y="236"/>
                      <a:pt x="661" y="228"/>
                    </a:cubicBezTo>
                    <a:cubicBezTo>
                      <a:pt x="663" y="235"/>
                      <a:pt x="663" y="235"/>
                      <a:pt x="663" y="235"/>
                    </a:cubicBezTo>
                    <a:cubicBezTo>
                      <a:pt x="706" y="383"/>
                      <a:pt x="706" y="383"/>
                      <a:pt x="706" y="383"/>
                    </a:cubicBezTo>
                    <a:cubicBezTo>
                      <a:pt x="884" y="337"/>
                      <a:pt x="884" y="337"/>
                      <a:pt x="884" y="337"/>
                    </a:cubicBezTo>
                    <a:cubicBezTo>
                      <a:pt x="876" y="163"/>
                      <a:pt x="876" y="163"/>
                      <a:pt x="876" y="163"/>
                    </a:cubicBezTo>
                    <a:cubicBezTo>
                      <a:pt x="877" y="166"/>
                      <a:pt x="877" y="166"/>
                      <a:pt x="877" y="166"/>
                    </a:cubicBezTo>
                    <a:cubicBezTo>
                      <a:pt x="911" y="151"/>
                      <a:pt x="944" y="134"/>
                      <a:pt x="976" y="115"/>
                    </a:cubicBezTo>
                    <a:cubicBezTo>
                      <a:pt x="908" y="13"/>
                      <a:pt x="908" y="13"/>
                      <a:pt x="908" y="13"/>
                    </a:cubicBezTo>
                    <a:cubicBezTo>
                      <a:pt x="854" y="48"/>
                      <a:pt x="794" y="75"/>
                      <a:pt x="728" y="9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/>
                  <a:ea typeface="阿里巴巴普惠体 R"/>
                  <a:cs typeface="+mn-cs"/>
                </a:endParaRPr>
              </a:p>
            </p:txBody>
          </p:sp>
          <p:sp>
            <p:nvSpPr>
              <p:cNvPr id="34" name="iṧḻïḍe">
                <a:extLst>
                  <a:ext uri="{FF2B5EF4-FFF2-40B4-BE49-F238E27FC236}">
                    <a16:creationId xmlns:a16="http://schemas.microsoft.com/office/drawing/2014/main" id="{465BCCA5-6908-49F2-870A-9890BC6EA1BA}"/>
                  </a:ext>
                </a:extLst>
              </p:cNvPr>
              <p:cNvSpPr/>
              <p:nvPr/>
            </p:nvSpPr>
            <p:spPr bwMode="auto">
              <a:xfrm>
                <a:off x="6772270" y="2341662"/>
                <a:ext cx="919379" cy="1628402"/>
              </a:xfrm>
              <a:custGeom>
                <a:avLst/>
                <a:gdLst>
                  <a:gd name="T0" fmla="*/ 364 w 537"/>
                  <a:gd name="T1" fmla="*/ 260 h 951"/>
                  <a:gd name="T2" fmla="*/ 357 w 537"/>
                  <a:gd name="T3" fmla="*/ 142 h 951"/>
                  <a:gd name="T4" fmla="*/ 361 w 537"/>
                  <a:gd name="T5" fmla="*/ 140 h 951"/>
                  <a:gd name="T6" fmla="*/ 519 w 537"/>
                  <a:gd name="T7" fmla="*/ 55 h 951"/>
                  <a:gd name="T8" fmla="*/ 501 w 537"/>
                  <a:gd name="T9" fmla="*/ 0 h 951"/>
                  <a:gd name="T10" fmla="*/ 214 w 537"/>
                  <a:gd name="T11" fmla="*/ 80 h 951"/>
                  <a:gd name="T12" fmla="*/ 219 w 537"/>
                  <a:gd name="T13" fmla="*/ 95 h 951"/>
                  <a:gd name="T14" fmla="*/ 0 w 537"/>
                  <a:gd name="T15" fmla="*/ 735 h 951"/>
                  <a:gd name="T16" fmla="*/ 85 w 537"/>
                  <a:gd name="T17" fmla="*/ 862 h 951"/>
                  <a:gd name="T18" fmla="*/ 215 w 537"/>
                  <a:gd name="T19" fmla="*/ 951 h 951"/>
                  <a:gd name="T20" fmla="*/ 343 w 537"/>
                  <a:gd name="T21" fmla="*/ 818 h 951"/>
                  <a:gd name="T22" fmla="*/ 237 w 537"/>
                  <a:gd name="T23" fmla="*/ 666 h 951"/>
                  <a:gd name="T24" fmla="*/ 236 w 537"/>
                  <a:gd name="T25" fmla="*/ 665 h 951"/>
                  <a:gd name="T26" fmla="*/ 318 w 537"/>
                  <a:gd name="T27" fmla="*/ 507 h 951"/>
                  <a:gd name="T28" fmla="*/ 324 w 537"/>
                  <a:gd name="T29" fmla="*/ 508 h 951"/>
                  <a:gd name="T30" fmla="*/ 503 w 537"/>
                  <a:gd name="T31" fmla="*/ 510 h 951"/>
                  <a:gd name="T32" fmla="*/ 537 w 537"/>
                  <a:gd name="T33" fmla="*/ 328 h 951"/>
                  <a:gd name="T34" fmla="*/ 365 w 537"/>
                  <a:gd name="T35" fmla="*/ 260 h 951"/>
                  <a:gd name="T36" fmla="*/ 364 w 537"/>
                  <a:gd name="T37" fmla="*/ 260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7" h="951">
                    <a:moveTo>
                      <a:pt x="364" y="260"/>
                    </a:moveTo>
                    <a:cubicBezTo>
                      <a:pt x="365" y="221"/>
                      <a:pt x="363" y="181"/>
                      <a:pt x="357" y="142"/>
                    </a:cubicBezTo>
                    <a:cubicBezTo>
                      <a:pt x="361" y="140"/>
                      <a:pt x="361" y="140"/>
                      <a:pt x="361" y="140"/>
                    </a:cubicBezTo>
                    <a:cubicBezTo>
                      <a:pt x="519" y="55"/>
                      <a:pt x="519" y="55"/>
                      <a:pt x="519" y="55"/>
                    </a:cubicBezTo>
                    <a:cubicBezTo>
                      <a:pt x="501" y="0"/>
                      <a:pt x="501" y="0"/>
                      <a:pt x="501" y="0"/>
                    </a:cubicBezTo>
                    <a:cubicBezTo>
                      <a:pt x="214" y="80"/>
                      <a:pt x="214" y="80"/>
                      <a:pt x="214" y="80"/>
                    </a:cubicBezTo>
                    <a:cubicBezTo>
                      <a:pt x="216" y="85"/>
                      <a:pt x="217" y="90"/>
                      <a:pt x="219" y="95"/>
                    </a:cubicBezTo>
                    <a:cubicBezTo>
                      <a:pt x="282" y="340"/>
                      <a:pt x="188" y="589"/>
                      <a:pt x="0" y="735"/>
                    </a:cubicBezTo>
                    <a:cubicBezTo>
                      <a:pt x="85" y="862"/>
                      <a:pt x="85" y="862"/>
                      <a:pt x="85" y="862"/>
                    </a:cubicBezTo>
                    <a:cubicBezTo>
                      <a:pt x="215" y="951"/>
                      <a:pt x="215" y="951"/>
                      <a:pt x="215" y="951"/>
                    </a:cubicBezTo>
                    <a:cubicBezTo>
                      <a:pt x="343" y="818"/>
                      <a:pt x="343" y="818"/>
                      <a:pt x="343" y="818"/>
                    </a:cubicBezTo>
                    <a:cubicBezTo>
                      <a:pt x="237" y="666"/>
                      <a:pt x="237" y="666"/>
                      <a:pt x="237" y="666"/>
                    </a:cubicBezTo>
                    <a:cubicBezTo>
                      <a:pt x="236" y="665"/>
                      <a:pt x="236" y="665"/>
                      <a:pt x="236" y="665"/>
                    </a:cubicBezTo>
                    <a:cubicBezTo>
                      <a:pt x="269" y="616"/>
                      <a:pt x="297" y="563"/>
                      <a:pt x="318" y="507"/>
                    </a:cubicBezTo>
                    <a:cubicBezTo>
                      <a:pt x="324" y="508"/>
                      <a:pt x="324" y="508"/>
                      <a:pt x="324" y="508"/>
                    </a:cubicBezTo>
                    <a:cubicBezTo>
                      <a:pt x="503" y="510"/>
                      <a:pt x="503" y="510"/>
                      <a:pt x="503" y="510"/>
                    </a:cubicBezTo>
                    <a:cubicBezTo>
                      <a:pt x="537" y="328"/>
                      <a:pt x="537" y="328"/>
                      <a:pt x="537" y="328"/>
                    </a:cubicBezTo>
                    <a:cubicBezTo>
                      <a:pt x="365" y="260"/>
                      <a:pt x="365" y="260"/>
                      <a:pt x="365" y="260"/>
                    </a:cubicBezTo>
                    <a:lnTo>
                      <a:pt x="364" y="26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/>
                  <a:ea typeface="阿里巴巴普惠体 R"/>
                  <a:cs typeface="+mn-cs"/>
                </a:endParaRPr>
              </a:p>
            </p:txBody>
          </p:sp>
        </p:grpSp>
        <p:sp>
          <p:nvSpPr>
            <p:cNvPr id="28" name="iŝļíḓe">
              <a:extLst>
                <a:ext uri="{FF2B5EF4-FFF2-40B4-BE49-F238E27FC236}">
                  <a16:creationId xmlns:a16="http://schemas.microsoft.com/office/drawing/2014/main" id="{72C5E5B4-296F-412D-874C-19075C353FC9}"/>
                </a:ext>
              </a:extLst>
            </p:cNvPr>
            <p:cNvSpPr/>
            <p:nvPr/>
          </p:nvSpPr>
          <p:spPr bwMode="auto">
            <a:xfrm>
              <a:off x="5065294" y="1706882"/>
              <a:ext cx="2128306" cy="2129544"/>
            </a:xfrm>
            <a:custGeom>
              <a:avLst/>
              <a:gdLst>
                <a:gd name="T0" fmla="*/ 1116 w 1243"/>
                <a:gd name="T1" fmla="*/ 391 h 1243"/>
                <a:gd name="T2" fmla="*/ 391 w 1243"/>
                <a:gd name="T3" fmla="*/ 127 h 1243"/>
                <a:gd name="T4" fmla="*/ 127 w 1243"/>
                <a:gd name="T5" fmla="*/ 851 h 1243"/>
                <a:gd name="T6" fmla="*/ 851 w 1243"/>
                <a:gd name="T7" fmla="*/ 1115 h 1243"/>
                <a:gd name="T8" fmla="*/ 1116 w 1243"/>
                <a:gd name="T9" fmla="*/ 391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3" h="1243">
                  <a:moveTo>
                    <a:pt x="1116" y="391"/>
                  </a:moveTo>
                  <a:cubicBezTo>
                    <a:pt x="989" y="118"/>
                    <a:pt x="664" y="0"/>
                    <a:pt x="391" y="127"/>
                  </a:cubicBezTo>
                  <a:cubicBezTo>
                    <a:pt x="118" y="254"/>
                    <a:pt x="0" y="578"/>
                    <a:pt x="127" y="851"/>
                  </a:cubicBezTo>
                  <a:cubicBezTo>
                    <a:pt x="254" y="1124"/>
                    <a:pt x="579" y="1243"/>
                    <a:pt x="851" y="1115"/>
                  </a:cubicBezTo>
                  <a:cubicBezTo>
                    <a:pt x="1124" y="988"/>
                    <a:pt x="1243" y="664"/>
                    <a:pt x="1116" y="39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endParaRPr>
            </a:p>
          </p:txBody>
        </p:sp>
        <p:sp>
          <p:nvSpPr>
            <p:cNvPr id="29" name="íšľídé">
              <a:extLst>
                <a:ext uri="{FF2B5EF4-FFF2-40B4-BE49-F238E27FC236}">
                  <a16:creationId xmlns:a16="http://schemas.microsoft.com/office/drawing/2014/main" id="{7524A996-6226-4E3C-8DB1-682BA69360A3}"/>
                </a:ext>
              </a:extLst>
            </p:cNvPr>
            <p:cNvSpPr/>
            <p:nvPr/>
          </p:nvSpPr>
          <p:spPr bwMode="auto">
            <a:xfrm>
              <a:off x="5700719" y="2209557"/>
              <a:ext cx="857456" cy="1124194"/>
            </a:xfrm>
            <a:custGeom>
              <a:avLst/>
              <a:gdLst>
                <a:gd name="connsiteX0" fmla="*/ 552105 w 619881"/>
                <a:gd name="connsiteY0" fmla="*/ 542349 h 812716"/>
                <a:gd name="connsiteX1" fmla="*/ 619881 w 619881"/>
                <a:gd name="connsiteY1" fmla="*/ 738466 h 812716"/>
                <a:gd name="connsiteX2" fmla="*/ 491591 w 619881"/>
                <a:gd name="connsiteY2" fmla="*/ 698113 h 812716"/>
                <a:gd name="connsiteX3" fmla="*/ 423814 w 619881"/>
                <a:gd name="connsiteY3" fmla="*/ 812716 h 812716"/>
                <a:gd name="connsiteX4" fmla="*/ 349583 w 619881"/>
                <a:gd name="connsiteY4" fmla="*/ 610143 h 812716"/>
                <a:gd name="connsiteX5" fmla="*/ 417359 w 619881"/>
                <a:gd name="connsiteY5" fmla="*/ 549613 h 812716"/>
                <a:gd name="connsiteX6" fmla="*/ 74231 w 619881"/>
                <a:gd name="connsiteY6" fmla="*/ 542349 h 812716"/>
                <a:gd name="connsiteX7" fmla="*/ 202522 w 619881"/>
                <a:gd name="connsiteY7" fmla="*/ 549613 h 812716"/>
                <a:gd name="connsiteX8" fmla="*/ 270298 w 619881"/>
                <a:gd name="connsiteY8" fmla="*/ 610143 h 812716"/>
                <a:gd name="connsiteX9" fmla="*/ 202522 w 619881"/>
                <a:gd name="connsiteY9" fmla="*/ 812716 h 812716"/>
                <a:gd name="connsiteX10" fmla="*/ 128291 w 619881"/>
                <a:gd name="connsiteY10" fmla="*/ 698113 h 812716"/>
                <a:gd name="connsiteX11" fmla="*/ 0 w 619881"/>
                <a:gd name="connsiteY11" fmla="*/ 738466 h 812716"/>
                <a:gd name="connsiteX12" fmla="*/ 304293 w 619881"/>
                <a:gd name="connsiteY12" fmla="*/ 196243 h 812716"/>
                <a:gd name="connsiteX13" fmla="*/ 338076 w 619881"/>
                <a:gd name="connsiteY13" fmla="*/ 196243 h 812716"/>
                <a:gd name="connsiteX14" fmla="*/ 338076 w 619881"/>
                <a:gd name="connsiteY14" fmla="*/ 377414 h 812716"/>
                <a:gd name="connsiteX15" fmla="*/ 297054 w 619881"/>
                <a:gd name="connsiteY15" fmla="*/ 377414 h 812716"/>
                <a:gd name="connsiteX16" fmla="*/ 297054 w 619881"/>
                <a:gd name="connsiteY16" fmla="*/ 236325 h 812716"/>
                <a:gd name="connsiteX17" fmla="*/ 264075 w 619881"/>
                <a:gd name="connsiteY17" fmla="*/ 249953 h 812716"/>
                <a:gd name="connsiteX18" fmla="*/ 256836 w 619881"/>
                <a:gd name="connsiteY18" fmla="*/ 222697 h 812716"/>
                <a:gd name="connsiteX19" fmla="*/ 311652 w 619881"/>
                <a:gd name="connsiteY19" fmla="*/ 128436 h 812716"/>
                <a:gd name="connsiteX20" fmla="*/ 149953 w 619881"/>
                <a:gd name="connsiteY20" fmla="*/ 290798 h 812716"/>
                <a:gd name="connsiteX21" fmla="*/ 311652 w 619881"/>
                <a:gd name="connsiteY21" fmla="*/ 453160 h 812716"/>
                <a:gd name="connsiteX22" fmla="*/ 474159 w 619881"/>
                <a:gd name="connsiteY22" fmla="*/ 290798 h 812716"/>
                <a:gd name="connsiteX23" fmla="*/ 311652 w 619881"/>
                <a:gd name="connsiteY23" fmla="*/ 128436 h 812716"/>
                <a:gd name="connsiteX24" fmla="*/ 311652 w 619881"/>
                <a:gd name="connsiteY24" fmla="*/ 0 h 812716"/>
                <a:gd name="connsiteX25" fmla="*/ 399777 w 619881"/>
                <a:gd name="connsiteY25" fmla="*/ 74315 h 812716"/>
                <a:gd name="connsiteX26" fmla="*/ 521051 w 619881"/>
                <a:gd name="connsiteY26" fmla="*/ 81585 h 812716"/>
                <a:gd name="connsiteX27" fmla="*/ 528328 w 619881"/>
                <a:gd name="connsiteY27" fmla="*/ 202751 h 812716"/>
                <a:gd name="connsiteX28" fmla="*/ 609177 w 619881"/>
                <a:gd name="connsiteY28" fmla="*/ 290798 h 812716"/>
                <a:gd name="connsiteX29" fmla="*/ 528328 w 619881"/>
                <a:gd name="connsiteY29" fmla="*/ 378845 h 812716"/>
                <a:gd name="connsiteX30" fmla="*/ 521051 w 619881"/>
                <a:gd name="connsiteY30" fmla="*/ 500011 h 812716"/>
                <a:gd name="connsiteX31" fmla="*/ 399777 w 619881"/>
                <a:gd name="connsiteY31" fmla="*/ 507281 h 812716"/>
                <a:gd name="connsiteX32" fmla="*/ 311652 w 619881"/>
                <a:gd name="connsiteY32" fmla="*/ 580788 h 812716"/>
                <a:gd name="connsiteX33" fmla="*/ 223526 w 619881"/>
                <a:gd name="connsiteY33" fmla="*/ 507281 h 812716"/>
                <a:gd name="connsiteX34" fmla="*/ 102252 w 619881"/>
                <a:gd name="connsiteY34" fmla="*/ 500011 h 812716"/>
                <a:gd name="connsiteX35" fmla="*/ 95784 w 619881"/>
                <a:gd name="connsiteY35" fmla="*/ 378845 h 812716"/>
                <a:gd name="connsiteX36" fmla="*/ 21403 w 619881"/>
                <a:gd name="connsiteY36" fmla="*/ 290798 h 812716"/>
                <a:gd name="connsiteX37" fmla="*/ 95784 w 619881"/>
                <a:gd name="connsiteY37" fmla="*/ 202751 h 812716"/>
                <a:gd name="connsiteX38" fmla="*/ 102252 w 619881"/>
                <a:gd name="connsiteY38" fmla="*/ 81585 h 812716"/>
                <a:gd name="connsiteX39" fmla="*/ 223526 w 619881"/>
                <a:gd name="connsiteY39" fmla="*/ 74315 h 812716"/>
                <a:gd name="connsiteX40" fmla="*/ 311652 w 619881"/>
                <a:gd name="connsiteY40" fmla="*/ 0 h 812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19881" h="812716">
                  <a:moveTo>
                    <a:pt x="552105" y="542349"/>
                  </a:moveTo>
                  <a:lnTo>
                    <a:pt x="619881" y="738466"/>
                  </a:lnTo>
                  <a:lnTo>
                    <a:pt x="491591" y="698113"/>
                  </a:lnTo>
                  <a:lnTo>
                    <a:pt x="423814" y="812716"/>
                  </a:lnTo>
                  <a:lnTo>
                    <a:pt x="349583" y="610143"/>
                  </a:lnTo>
                  <a:lnTo>
                    <a:pt x="417359" y="549613"/>
                  </a:lnTo>
                  <a:close/>
                  <a:moveTo>
                    <a:pt x="74231" y="542349"/>
                  </a:moveTo>
                  <a:lnTo>
                    <a:pt x="202522" y="549613"/>
                  </a:lnTo>
                  <a:lnTo>
                    <a:pt x="270298" y="610143"/>
                  </a:lnTo>
                  <a:lnTo>
                    <a:pt x="202522" y="812716"/>
                  </a:lnTo>
                  <a:lnTo>
                    <a:pt x="128291" y="698113"/>
                  </a:lnTo>
                  <a:lnTo>
                    <a:pt x="0" y="738466"/>
                  </a:lnTo>
                  <a:close/>
                  <a:moveTo>
                    <a:pt x="304293" y="196243"/>
                  </a:moveTo>
                  <a:lnTo>
                    <a:pt x="338076" y="196243"/>
                  </a:lnTo>
                  <a:lnTo>
                    <a:pt x="338076" y="377414"/>
                  </a:lnTo>
                  <a:lnTo>
                    <a:pt x="297054" y="377414"/>
                  </a:lnTo>
                  <a:lnTo>
                    <a:pt x="297054" y="236325"/>
                  </a:lnTo>
                  <a:lnTo>
                    <a:pt x="264075" y="249953"/>
                  </a:lnTo>
                  <a:lnTo>
                    <a:pt x="256836" y="222697"/>
                  </a:lnTo>
                  <a:close/>
                  <a:moveTo>
                    <a:pt x="311652" y="128436"/>
                  </a:moveTo>
                  <a:cubicBezTo>
                    <a:pt x="223526" y="128436"/>
                    <a:pt x="149953" y="196289"/>
                    <a:pt x="149953" y="290798"/>
                  </a:cubicBezTo>
                  <a:cubicBezTo>
                    <a:pt x="149953" y="378845"/>
                    <a:pt x="223526" y="453160"/>
                    <a:pt x="311652" y="453160"/>
                  </a:cubicBezTo>
                  <a:cubicBezTo>
                    <a:pt x="399777" y="453160"/>
                    <a:pt x="474159" y="378845"/>
                    <a:pt x="474159" y="290798"/>
                  </a:cubicBezTo>
                  <a:cubicBezTo>
                    <a:pt x="474159" y="196289"/>
                    <a:pt x="399777" y="128436"/>
                    <a:pt x="311652" y="128436"/>
                  </a:cubicBezTo>
                  <a:close/>
                  <a:moveTo>
                    <a:pt x="311652" y="0"/>
                  </a:moveTo>
                  <a:cubicBezTo>
                    <a:pt x="311652" y="0"/>
                    <a:pt x="311652" y="0"/>
                    <a:pt x="399777" y="74315"/>
                  </a:cubicBezTo>
                  <a:cubicBezTo>
                    <a:pt x="399777" y="74315"/>
                    <a:pt x="399777" y="74315"/>
                    <a:pt x="521051" y="81585"/>
                  </a:cubicBezTo>
                  <a:cubicBezTo>
                    <a:pt x="521051" y="81585"/>
                    <a:pt x="521051" y="81585"/>
                    <a:pt x="528328" y="202751"/>
                  </a:cubicBezTo>
                  <a:cubicBezTo>
                    <a:pt x="528328" y="202751"/>
                    <a:pt x="528328" y="202751"/>
                    <a:pt x="609177" y="290798"/>
                  </a:cubicBezTo>
                  <a:cubicBezTo>
                    <a:pt x="609177" y="290798"/>
                    <a:pt x="609177" y="290798"/>
                    <a:pt x="528328" y="378845"/>
                  </a:cubicBezTo>
                  <a:cubicBezTo>
                    <a:pt x="528328" y="378845"/>
                    <a:pt x="528328" y="378845"/>
                    <a:pt x="521051" y="500011"/>
                  </a:cubicBezTo>
                  <a:lnTo>
                    <a:pt x="399777" y="507281"/>
                  </a:lnTo>
                  <a:cubicBezTo>
                    <a:pt x="399777" y="507281"/>
                    <a:pt x="399777" y="507281"/>
                    <a:pt x="311652" y="580788"/>
                  </a:cubicBezTo>
                  <a:cubicBezTo>
                    <a:pt x="311652" y="580788"/>
                    <a:pt x="311652" y="580788"/>
                    <a:pt x="223526" y="507281"/>
                  </a:cubicBezTo>
                  <a:cubicBezTo>
                    <a:pt x="223526" y="507281"/>
                    <a:pt x="223526" y="507281"/>
                    <a:pt x="102252" y="500011"/>
                  </a:cubicBezTo>
                  <a:cubicBezTo>
                    <a:pt x="102252" y="500011"/>
                    <a:pt x="102252" y="500011"/>
                    <a:pt x="95784" y="378845"/>
                  </a:cubicBezTo>
                  <a:cubicBezTo>
                    <a:pt x="95784" y="378845"/>
                    <a:pt x="95784" y="378845"/>
                    <a:pt x="21403" y="290798"/>
                  </a:cubicBezTo>
                  <a:cubicBezTo>
                    <a:pt x="21403" y="290798"/>
                    <a:pt x="21403" y="290798"/>
                    <a:pt x="95784" y="202751"/>
                  </a:cubicBezTo>
                  <a:cubicBezTo>
                    <a:pt x="95784" y="202751"/>
                    <a:pt x="95784" y="202751"/>
                    <a:pt x="102252" y="81585"/>
                  </a:cubicBezTo>
                  <a:cubicBezTo>
                    <a:pt x="102252" y="81585"/>
                    <a:pt x="102252" y="81585"/>
                    <a:pt x="223526" y="74315"/>
                  </a:cubicBezTo>
                  <a:cubicBezTo>
                    <a:pt x="223526" y="74315"/>
                    <a:pt x="223526" y="74315"/>
                    <a:pt x="3116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:lc="http://schemas.openxmlformats.org/drawingml/2006/lockedCanvas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p14="http://schemas.microsoft.com/office/powerpoint/2010/main" xmlns:a14="http://schemas.microsoft.com/office/drawing/2010/main" xmlns:a16="http://schemas.microsoft.com/office/drawing/2014/main" xmlns:lc="http://schemas.openxmlformats.org/drawingml/2006/lockedCanvas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endParaRPr>
            </a:p>
          </p:txBody>
        </p:sp>
      </p:grpSp>
      <p:sp>
        <p:nvSpPr>
          <p:cNvPr id="19" name="î$lïḓê">
            <a:extLst>
              <a:ext uri="{FF2B5EF4-FFF2-40B4-BE49-F238E27FC236}">
                <a16:creationId xmlns:a16="http://schemas.microsoft.com/office/drawing/2014/main" id="{D409A01C-4A1D-4580-9CF9-ED2C9926E413}"/>
              </a:ext>
            </a:extLst>
          </p:cNvPr>
          <p:cNvSpPr/>
          <p:nvPr/>
        </p:nvSpPr>
        <p:spPr bwMode="auto">
          <a:xfrm>
            <a:off x="2838545" y="3963339"/>
            <a:ext cx="556538" cy="55668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0" name="íšlíďé">
            <a:extLst>
              <a:ext uri="{FF2B5EF4-FFF2-40B4-BE49-F238E27FC236}">
                <a16:creationId xmlns:a16="http://schemas.microsoft.com/office/drawing/2014/main" id="{A3EF84AC-55C5-40A2-BEC6-27148706082D}"/>
              </a:ext>
            </a:extLst>
          </p:cNvPr>
          <p:cNvSpPr/>
          <p:nvPr/>
        </p:nvSpPr>
        <p:spPr bwMode="auto">
          <a:xfrm>
            <a:off x="2984014" y="4082738"/>
            <a:ext cx="265600" cy="317884"/>
          </a:xfrm>
          <a:custGeom>
            <a:avLst/>
            <a:gdLst>
              <a:gd name="connsiteX0" fmla="*/ 206367 w 449768"/>
              <a:gd name="connsiteY0" fmla="*/ 423375 h 538305"/>
              <a:gd name="connsiteX1" fmla="*/ 208536 w 449768"/>
              <a:gd name="connsiteY1" fmla="*/ 434347 h 538305"/>
              <a:gd name="connsiteX2" fmla="*/ 136133 w 449768"/>
              <a:gd name="connsiteY2" fmla="*/ 527584 h 538305"/>
              <a:gd name="connsiteX3" fmla="*/ 120760 w 449768"/>
              <a:gd name="connsiteY3" fmla="*/ 517169 h 538305"/>
              <a:gd name="connsiteX4" fmla="*/ 192667 w 449768"/>
              <a:gd name="connsiteY4" fmla="*/ 423933 h 538305"/>
              <a:gd name="connsiteX5" fmla="*/ 206367 w 449768"/>
              <a:gd name="connsiteY5" fmla="*/ 423375 h 538305"/>
              <a:gd name="connsiteX6" fmla="*/ 158371 w 449768"/>
              <a:gd name="connsiteY6" fmla="*/ 386315 h 538305"/>
              <a:gd name="connsiteX7" fmla="*/ 160292 w 449768"/>
              <a:gd name="connsiteY7" fmla="*/ 397002 h 538305"/>
              <a:gd name="connsiteX8" fmla="*/ 51725 w 449768"/>
              <a:gd name="connsiteY8" fmla="*/ 536376 h 538305"/>
              <a:gd name="connsiteX9" fmla="*/ 41315 w 449768"/>
              <a:gd name="connsiteY9" fmla="*/ 525997 h 538305"/>
              <a:gd name="connsiteX10" fmla="*/ 144924 w 449768"/>
              <a:gd name="connsiteY10" fmla="*/ 387118 h 538305"/>
              <a:gd name="connsiteX11" fmla="*/ 158371 w 449768"/>
              <a:gd name="connsiteY11" fmla="*/ 386315 h 538305"/>
              <a:gd name="connsiteX12" fmla="*/ 112005 w 449768"/>
              <a:gd name="connsiteY12" fmla="*/ 349971 h 538305"/>
              <a:gd name="connsiteX13" fmla="*/ 113740 w 449768"/>
              <a:gd name="connsiteY13" fmla="*/ 362927 h 538305"/>
              <a:gd name="connsiteX14" fmla="*/ 41338 w 449768"/>
              <a:gd name="connsiteY14" fmla="*/ 455221 h 538305"/>
              <a:gd name="connsiteX15" fmla="*/ 25965 w 449768"/>
              <a:gd name="connsiteY15" fmla="*/ 444857 h 538305"/>
              <a:gd name="connsiteX16" fmla="*/ 98367 w 449768"/>
              <a:gd name="connsiteY16" fmla="*/ 352562 h 538305"/>
              <a:gd name="connsiteX17" fmla="*/ 112005 w 449768"/>
              <a:gd name="connsiteY17" fmla="*/ 349971 h 538305"/>
              <a:gd name="connsiteX18" fmla="*/ 287508 w 449768"/>
              <a:gd name="connsiteY18" fmla="*/ 153269 h 538305"/>
              <a:gd name="connsiteX19" fmla="*/ 261020 w 449768"/>
              <a:gd name="connsiteY19" fmla="*/ 165441 h 538305"/>
              <a:gd name="connsiteX20" fmla="*/ 255548 w 449768"/>
              <a:gd name="connsiteY20" fmla="*/ 175874 h 538305"/>
              <a:gd name="connsiteX21" fmla="*/ 276441 w 449768"/>
              <a:gd name="connsiteY21" fmla="*/ 232511 h 538305"/>
              <a:gd name="connsiteX22" fmla="*/ 328174 w 449768"/>
              <a:gd name="connsiteY22" fmla="*/ 227543 h 538305"/>
              <a:gd name="connsiteX23" fmla="*/ 333645 w 449768"/>
              <a:gd name="connsiteY23" fmla="*/ 217110 h 538305"/>
              <a:gd name="connsiteX24" fmla="*/ 317727 w 449768"/>
              <a:gd name="connsiteY24" fmla="*/ 160472 h 538305"/>
              <a:gd name="connsiteX25" fmla="*/ 287508 w 449768"/>
              <a:gd name="connsiteY25" fmla="*/ 153269 h 538305"/>
              <a:gd name="connsiteX26" fmla="*/ 437111 w 449768"/>
              <a:gd name="connsiteY26" fmla="*/ 0 h 538305"/>
              <a:gd name="connsiteX27" fmla="*/ 442086 w 449768"/>
              <a:gd name="connsiteY27" fmla="*/ 0 h 538305"/>
              <a:gd name="connsiteX28" fmla="*/ 447557 w 449768"/>
              <a:gd name="connsiteY28" fmla="*/ 4968 h 538305"/>
              <a:gd name="connsiteX29" fmla="*/ 447557 w 449768"/>
              <a:gd name="connsiteY29" fmla="*/ 9937 h 538305"/>
              <a:gd name="connsiteX30" fmla="*/ 447557 w 449768"/>
              <a:gd name="connsiteY30" fmla="*/ 20370 h 538305"/>
              <a:gd name="connsiteX31" fmla="*/ 447557 w 449768"/>
              <a:gd name="connsiteY31" fmla="*/ 46204 h 538305"/>
              <a:gd name="connsiteX32" fmla="*/ 442086 w 449768"/>
              <a:gd name="connsiteY32" fmla="*/ 103338 h 538305"/>
              <a:gd name="connsiteX33" fmla="*/ 442086 w 449768"/>
              <a:gd name="connsiteY33" fmla="*/ 113771 h 538305"/>
              <a:gd name="connsiteX34" fmla="*/ 437111 w 449768"/>
              <a:gd name="connsiteY34" fmla="*/ 134141 h 538305"/>
              <a:gd name="connsiteX35" fmla="*/ 421194 w 449768"/>
              <a:gd name="connsiteY35" fmla="*/ 175874 h 538305"/>
              <a:gd name="connsiteX36" fmla="*/ 354040 w 449768"/>
              <a:gd name="connsiteY36" fmla="*/ 289645 h 538305"/>
              <a:gd name="connsiteX37" fmla="*/ 344091 w 449768"/>
              <a:gd name="connsiteY37" fmla="*/ 325913 h 538305"/>
              <a:gd name="connsiteX38" fmla="*/ 276441 w 449768"/>
              <a:gd name="connsiteY38" fmla="*/ 506754 h 538305"/>
              <a:gd name="connsiteX39" fmla="*/ 261020 w 449768"/>
              <a:gd name="connsiteY39" fmla="*/ 496321 h 538305"/>
              <a:gd name="connsiteX40" fmla="*/ 17278 w 449768"/>
              <a:gd name="connsiteY40" fmla="*/ 310511 h 538305"/>
              <a:gd name="connsiteX41" fmla="*/ 1858 w 449768"/>
              <a:gd name="connsiteY41" fmla="*/ 289645 h 538305"/>
              <a:gd name="connsiteX42" fmla="*/ 162528 w 449768"/>
              <a:gd name="connsiteY42" fmla="*/ 186307 h 538305"/>
              <a:gd name="connsiteX43" fmla="*/ 193369 w 449768"/>
              <a:gd name="connsiteY43" fmla="*/ 165441 h 538305"/>
              <a:gd name="connsiteX44" fmla="*/ 312753 w 449768"/>
              <a:gd name="connsiteY44" fmla="*/ 51669 h 538305"/>
              <a:gd name="connsiteX45" fmla="*/ 400799 w 449768"/>
              <a:gd name="connsiteY45" fmla="*/ 9937 h 538305"/>
              <a:gd name="connsiteX46" fmla="*/ 426665 w 449768"/>
              <a:gd name="connsiteY46" fmla="*/ 4968 h 538305"/>
              <a:gd name="connsiteX47" fmla="*/ 437111 w 449768"/>
              <a:gd name="connsiteY47" fmla="*/ 0 h 53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49768" h="538305">
                <a:moveTo>
                  <a:pt x="206367" y="423375"/>
                </a:moveTo>
                <a:cubicBezTo>
                  <a:pt x="209652" y="425297"/>
                  <a:pt x="211016" y="429140"/>
                  <a:pt x="208536" y="434347"/>
                </a:cubicBezTo>
                <a:cubicBezTo>
                  <a:pt x="198122" y="460136"/>
                  <a:pt x="172335" y="506754"/>
                  <a:pt x="136133" y="527584"/>
                </a:cubicBezTo>
                <a:cubicBezTo>
                  <a:pt x="125719" y="532543"/>
                  <a:pt x="115305" y="527584"/>
                  <a:pt x="120760" y="517169"/>
                </a:cubicBezTo>
                <a:cubicBezTo>
                  <a:pt x="130678" y="491380"/>
                  <a:pt x="151507" y="450217"/>
                  <a:pt x="192667" y="423933"/>
                </a:cubicBezTo>
                <a:cubicBezTo>
                  <a:pt x="197874" y="421453"/>
                  <a:pt x="203081" y="421453"/>
                  <a:pt x="206367" y="423375"/>
                </a:cubicBezTo>
                <a:close/>
                <a:moveTo>
                  <a:pt x="158371" y="386315"/>
                </a:moveTo>
                <a:cubicBezTo>
                  <a:pt x="161532" y="388230"/>
                  <a:pt x="162771" y="392060"/>
                  <a:pt x="160292" y="397002"/>
                </a:cubicBezTo>
                <a:cubicBezTo>
                  <a:pt x="144924" y="433081"/>
                  <a:pt x="113693" y="500297"/>
                  <a:pt x="51725" y="536376"/>
                </a:cubicBezTo>
                <a:cubicBezTo>
                  <a:pt x="41315" y="541318"/>
                  <a:pt x="36357" y="536376"/>
                  <a:pt x="41315" y="525997"/>
                </a:cubicBezTo>
                <a:cubicBezTo>
                  <a:pt x="51725" y="489918"/>
                  <a:pt x="82957" y="422702"/>
                  <a:pt x="144924" y="387118"/>
                </a:cubicBezTo>
                <a:cubicBezTo>
                  <a:pt x="150130" y="384399"/>
                  <a:pt x="155211" y="384399"/>
                  <a:pt x="158371" y="386315"/>
                </a:cubicBezTo>
                <a:close/>
                <a:moveTo>
                  <a:pt x="112005" y="349971"/>
                </a:moveTo>
                <a:cubicBezTo>
                  <a:pt x="115228" y="352562"/>
                  <a:pt x="116468" y="357744"/>
                  <a:pt x="113740" y="362927"/>
                </a:cubicBezTo>
                <a:cubicBezTo>
                  <a:pt x="103326" y="388591"/>
                  <a:pt x="77539" y="429556"/>
                  <a:pt x="41338" y="455221"/>
                </a:cubicBezTo>
                <a:cubicBezTo>
                  <a:pt x="25965" y="460157"/>
                  <a:pt x="21006" y="455221"/>
                  <a:pt x="25965" y="444857"/>
                </a:cubicBezTo>
                <a:cubicBezTo>
                  <a:pt x="36379" y="419192"/>
                  <a:pt x="57207" y="378227"/>
                  <a:pt x="98367" y="352562"/>
                </a:cubicBezTo>
                <a:cubicBezTo>
                  <a:pt x="103574" y="347380"/>
                  <a:pt x="108781" y="347380"/>
                  <a:pt x="112005" y="349971"/>
                </a:cubicBezTo>
                <a:close/>
                <a:moveTo>
                  <a:pt x="287508" y="153269"/>
                </a:moveTo>
                <a:cubicBezTo>
                  <a:pt x="277809" y="153890"/>
                  <a:pt x="268730" y="157740"/>
                  <a:pt x="261020" y="165441"/>
                </a:cubicBezTo>
                <a:cubicBezTo>
                  <a:pt x="261020" y="170409"/>
                  <a:pt x="261020" y="170409"/>
                  <a:pt x="255548" y="175874"/>
                </a:cubicBezTo>
                <a:cubicBezTo>
                  <a:pt x="245600" y="196243"/>
                  <a:pt x="250574" y="222575"/>
                  <a:pt x="276441" y="232511"/>
                </a:cubicBezTo>
                <a:cubicBezTo>
                  <a:pt x="291861" y="242944"/>
                  <a:pt x="317727" y="242944"/>
                  <a:pt x="328174" y="227543"/>
                </a:cubicBezTo>
                <a:cubicBezTo>
                  <a:pt x="333645" y="222575"/>
                  <a:pt x="333645" y="222575"/>
                  <a:pt x="333645" y="217110"/>
                </a:cubicBezTo>
                <a:cubicBezTo>
                  <a:pt x="349066" y="196243"/>
                  <a:pt x="338620" y="170409"/>
                  <a:pt x="317727" y="160472"/>
                </a:cubicBezTo>
                <a:cubicBezTo>
                  <a:pt x="307530" y="155256"/>
                  <a:pt x="297208" y="152648"/>
                  <a:pt x="287508" y="153269"/>
                </a:cubicBezTo>
                <a:close/>
                <a:moveTo>
                  <a:pt x="437111" y="0"/>
                </a:moveTo>
                <a:lnTo>
                  <a:pt x="442086" y="0"/>
                </a:lnTo>
                <a:cubicBezTo>
                  <a:pt x="447557" y="0"/>
                  <a:pt x="452532" y="0"/>
                  <a:pt x="447557" y="4968"/>
                </a:cubicBezTo>
                <a:lnTo>
                  <a:pt x="447557" y="9937"/>
                </a:lnTo>
                <a:cubicBezTo>
                  <a:pt x="452532" y="15402"/>
                  <a:pt x="447557" y="15402"/>
                  <a:pt x="447557" y="20370"/>
                </a:cubicBezTo>
                <a:cubicBezTo>
                  <a:pt x="447557" y="25835"/>
                  <a:pt x="447557" y="36268"/>
                  <a:pt x="447557" y="46204"/>
                </a:cubicBezTo>
                <a:cubicBezTo>
                  <a:pt x="447557" y="62102"/>
                  <a:pt x="447557" y="82472"/>
                  <a:pt x="442086" y="103338"/>
                </a:cubicBezTo>
                <a:cubicBezTo>
                  <a:pt x="442086" y="108306"/>
                  <a:pt x="442086" y="108306"/>
                  <a:pt x="442086" y="113771"/>
                </a:cubicBezTo>
                <a:cubicBezTo>
                  <a:pt x="437111" y="124205"/>
                  <a:pt x="437111" y="129173"/>
                  <a:pt x="437111" y="134141"/>
                </a:cubicBezTo>
                <a:cubicBezTo>
                  <a:pt x="431640" y="150039"/>
                  <a:pt x="426665" y="165441"/>
                  <a:pt x="421194" y="175874"/>
                </a:cubicBezTo>
                <a:cubicBezTo>
                  <a:pt x="406271" y="212141"/>
                  <a:pt x="385378" y="248409"/>
                  <a:pt x="354040" y="289645"/>
                </a:cubicBezTo>
                <a:cubicBezTo>
                  <a:pt x="349066" y="294613"/>
                  <a:pt x="344091" y="315479"/>
                  <a:pt x="344091" y="325913"/>
                </a:cubicBezTo>
                <a:cubicBezTo>
                  <a:pt x="354040" y="367148"/>
                  <a:pt x="359512" y="460053"/>
                  <a:pt x="276441" y="506754"/>
                </a:cubicBezTo>
                <a:cubicBezTo>
                  <a:pt x="265994" y="517187"/>
                  <a:pt x="255548" y="512219"/>
                  <a:pt x="261020" y="496321"/>
                </a:cubicBezTo>
                <a:cubicBezTo>
                  <a:pt x="261020" y="439684"/>
                  <a:pt x="240128" y="305046"/>
                  <a:pt x="17278" y="310511"/>
                </a:cubicBezTo>
                <a:cubicBezTo>
                  <a:pt x="1858" y="310511"/>
                  <a:pt x="-3117" y="300078"/>
                  <a:pt x="1858" y="289645"/>
                </a:cubicBezTo>
                <a:cubicBezTo>
                  <a:pt x="17278" y="253377"/>
                  <a:pt x="59062" y="180842"/>
                  <a:pt x="162528" y="186307"/>
                </a:cubicBezTo>
                <a:cubicBezTo>
                  <a:pt x="172975" y="186307"/>
                  <a:pt x="188395" y="175874"/>
                  <a:pt x="193369" y="165441"/>
                </a:cubicBezTo>
                <a:cubicBezTo>
                  <a:pt x="214261" y="139606"/>
                  <a:pt x="250574" y="87937"/>
                  <a:pt x="312753" y="51669"/>
                </a:cubicBezTo>
                <a:cubicBezTo>
                  <a:pt x="349066" y="25835"/>
                  <a:pt x="379907" y="15402"/>
                  <a:pt x="400799" y="9937"/>
                </a:cubicBezTo>
                <a:cubicBezTo>
                  <a:pt x="416219" y="9937"/>
                  <a:pt x="426665" y="9937"/>
                  <a:pt x="426665" y="4968"/>
                </a:cubicBezTo>
                <a:cubicBezTo>
                  <a:pt x="431640" y="4968"/>
                  <a:pt x="431640" y="0"/>
                  <a:pt x="4371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:lc="http://schemas.openxmlformats.org/drawingml/2006/lockedCanvas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p14="http://schemas.microsoft.com/office/powerpoint/2010/main" xmlns:a14="http://schemas.microsoft.com/office/drawing/2010/main" xmlns:a16="http://schemas.microsoft.com/office/drawing/2014/main" xmlns:lc="http://schemas.openxmlformats.org/drawingml/2006/lockedCanvas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1440" tIns="45720" rIns="91440" bIns="4572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grpSp>
        <p:nvGrpSpPr>
          <p:cNvPr id="9" name="îṡḻiḍè">
            <a:extLst>
              <a:ext uri="{FF2B5EF4-FFF2-40B4-BE49-F238E27FC236}">
                <a16:creationId xmlns:a16="http://schemas.microsoft.com/office/drawing/2014/main" id="{7E69280C-8478-435F-8696-8152AA8827CB}"/>
              </a:ext>
            </a:extLst>
          </p:cNvPr>
          <p:cNvGrpSpPr/>
          <p:nvPr/>
        </p:nvGrpSpPr>
        <p:grpSpPr>
          <a:xfrm>
            <a:off x="2296856" y="1310278"/>
            <a:ext cx="556538" cy="556683"/>
            <a:chOff x="2341511" y="1286052"/>
            <a:chExt cx="556538" cy="556683"/>
          </a:xfrm>
        </p:grpSpPr>
        <p:sp>
          <p:nvSpPr>
            <p:cNvPr id="13" name="íṣḻîḍe">
              <a:extLst>
                <a:ext uri="{FF2B5EF4-FFF2-40B4-BE49-F238E27FC236}">
                  <a16:creationId xmlns:a16="http://schemas.microsoft.com/office/drawing/2014/main" id="{C3705BF6-AFFA-40A5-81AF-36958BC8E942}"/>
                </a:ext>
              </a:extLst>
            </p:cNvPr>
            <p:cNvSpPr/>
            <p:nvPr/>
          </p:nvSpPr>
          <p:spPr bwMode="auto">
            <a:xfrm>
              <a:off x="2341511" y="1286052"/>
              <a:ext cx="556538" cy="556683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endParaRPr>
            </a:p>
          </p:txBody>
        </p:sp>
        <p:sp>
          <p:nvSpPr>
            <p:cNvPr id="14" name="iṧļîḓé">
              <a:extLst>
                <a:ext uri="{FF2B5EF4-FFF2-40B4-BE49-F238E27FC236}">
                  <a16:creationId xmlns:a16="http://schemas.microsoft.com/office/drawing/2014/main" id="{9CC72DAB-2C0A-451D-8D21-EF2DDA3803D0}"/>
                </a:ext>
              </a:extLst>
            </p:cNvPr>
            <p:cNvSpPr/>
            <p:nvPr/>
          </p:nvSpPr>
          <p:spPr bwMode="auto">
            <a:xfrm>
              <a:off x="2449716" y="1394329"/>
              <a:ext cx="340129" cy="340129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47 w 64"/>
                <a:gd name="T11" fmla="*/ 53 h 64"/>
                <a:gd name="T12" fmla="*/ 32 w 64"/>
                <a:gd name="T13" fmla="*/ 42 h 64"/>
                <a:gd name="T14" fmla="*/ 17 w 64"/>
                <a:gd name="T15" fmla="*/ 53 h 64"/>
                <a:gd name="T16" fmla="*/ 23 w 64"/>
                <a:gd name="T17" fmla="*/ 35 h 64"/>
                <a:gd name="T18" fmla="*/ 8 w 64"/>
                <a:gd name="T19" fmla="*/ 24 h 64"/>
                <a:gd name="T20" fmla="*/ 26 w 64"/>
                <a:gd name="T21" fmla="*/ 24 h 64"/>
                <a:gd name="T22" fmla="*/ 32 w 64"/>
                <a:gd name="T23" fmla="*/ 7 h 64"/>
                <a:gd name="T24" fmla="*/ 38 w 64"/>
                <a:gd name="T25" fmla="*/ 24 h 64"/>
                <a:gd name="T26" fmla="*/ 56 w 64"/>
                <a:gd name="T27" fmla="*/ 24 h 64"/>
                <a:gd name="T28" fmla="*/ 41 w 64"/>
                <a:gd name="T29" fmla="*/ 35 h 64"/>
                <a:gd name="T30" fmla="*/ 47 w 64"/>
                <a:gd name="T31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47" y="53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1" y="35"/>
                    <a:pt x="41" y="35"/>
                    <a:pt x="41" y="35"/>
                  </a:cubicBezTo>
                  <a:lnTo>
                    <a:pt x="47" y="5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endParaRPr>
            </a:p>
          </p:txBody>
        </p:sp>
      </p:grpSp>
      <p:sp>
        <p:nvSpPr>
          <p:cNvPr id="50" name="îŝḻîdé">
            <a:extLst>
              <a:ext uri="{FF2B5EF4-FFF2-40B4-BE49-F238E27FC236}">
                <a16:creationId xmlns:a16="http://schemas.microsoft.com/office/drawing/2014/main" id="{932893AF-E24D-455D-B584-FD9CDB0661CE}"/>
              </a:ext>
            </a:extLst>
          </p:cNvPr>
          <p:cNvSpPr/>
          <p:nvPr/>
        </p:nvSpPr>
        <p:spPr bwMode="auto">
          <a:xfrm>
            <a:off x="8347524" y="2356148"/>
            <a:ext cx="2576805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请填入您的内容，或复制内容后点击右键选择只保留文本来粘贴您的内容</a:t>
            </a:r>
          </a:p>
        </p:txBody>
      </p:sp>
      <p:sp>
        <p:nvSpPr>
          <p:cNvPr id="51" name="ïṩḷîdê">
            <a:extLst>
              <a:ext uri="{FF2B5EF4-FFF2-40B4-BE49-F238E27FC236}">
                <a16:creationId xmlns:a16="http://schemas.microsoft.com/office/drawing/2014/main" id="{5CAA0639-630C-46BA-8CD2-AC9AD54DB391}"/>
              </a:ext>
            </a:extLst>
          </p:cNvPr>
          <p:cNvSpPr txBox="1"/>
          <p:nvPr/>
        </p:nvSpPr>
        <p:spPr bwMode="auto">
          <a:xfrm>
            <a:off x="8758039" y="1975238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关键词</a:t>
            </a:r>
            <a:endParaRPr kumimoji="0" lang="en-US" altLang="zh-CN" sz="2000" b="1" i="0" u="none" strike="noStrike" kern="1200" cap="none" spc="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3" name="îŝḻîdé">
            <a:extLst>
              <a:ext uri="{FF2B5EF4-FFF2-40B4-BE49-F238E27FC236}">
                <a16:creationId xmlns:a16="http://schemas.microsoft.com/office/drawing/2014/main" id="{2307C17A-E0DB-4DB1-9C7A-E2C8C847C5FD}"/>
              </a:ext>
            </a:extLst>
          </p:cNvPr>
          <p:cNvSpPr/>
          <p:nvPr/>
        </p:nvSpPr>
        <p:spPr bwMode="auto">
          <a:xfrm>
            <a:off x="7807905" y="5020382"/>
            <a:ext cx="2576805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请填入您的内容，或复制内容后点击右键选择只保留文本来粘贴您的内容</a:t>
            </a:r>
          </a:p>
        </p:txBody>
      </p:sp>
      <p:sp>
        <p:nvSpPr>
          <p:cNvPr id="54" name="ïṩḷîdê">
            <a:extLst>
              <a:ext uri="{FF2B5EF4-FFF2-40B4-BE49-F238E27FC236}">
                <a16:creationId xmlns:a16="http://schemas.microsoft.com/office/drawing/2014/main" id="{5C2B57A1-F8CE-4249-A318-5CD95E814588}"/>
              </a:ext>
            </a:extLst>
          </p:cNvPr>
          <p:cNvSpPr txBox="1"/>
          <p:nvPr/>
        </p:nvSpPr>
        <p:spPr bwMode="auto">
          <a:xfrm>
            <a:off x="8218420" y="4652401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关键词</a:t>
            </a:r>
            <a:endParaRPr kumimoji="0" lang="en-US" altLang="zh-CN" sz="2000" b="1" i="0" u="none" strike="noStrike" kern="1200" cap="none" spc="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6" name="îŝḻîdé">
            <a:extLst>
              <a:ext uri="{FF2B5EF4-FFF2-40B4-BE49-F238E27FC236}">
                <a16:creationId xmlns:a16="http://schemas.microsoft.com/office/drawing/2014/main" id="{7204221E-DB34-4BB8-9F06-30214F562A8D}"/>
              </a:ext>
            </a:extLst>
          </p:cNvPr>
          <p:cNvSpPr/>
          <p:nvPr/>
        </p:nvSpPr>
        <p:spPr bwMode="auto">
          <a:xfrm>
            <a:off x="1714500" y="5020382"/>
            <a:ext cx="2796946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请填入您的内容，或复制内容后点击右键选择只保留文本来粘贴您的内容</a:t>
            </a:r>
          </a:p>
        </p:txBody>
      </p:sp>
      <p:sp>
        <p:nvSpPr>
          <p:cNvPr id="57" name="ïṩḷîdê">
            <a:extLst>
              <a:ext uri="{FF2B5EF4-FFF2-40B4-BE49-F238E27FC236}">
                <a16:creationId xmlns:a16="http://schemas.microsoft.com/office/drawing/2014/main" id="{684A7FDC-C341-4AE5-82AE-458081FCB659}"/>
              </a:ext>
            </a:extLst>
          </p:cNvPr>
          <p:cNvSpPr txBox="1"/>
          <p:nvPr/>
        </p:nvSpPr>
        <p:spPr bwMode="auto">
          <a:xfrm>
            <a:off x="2238926" y="4639421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关键词</a:t>
            </a:r>
            <a:endParaRPr kumimoji="0" lang="en-US" altLang="zh-CN" sz="2000" b="1" i="0" u="none" strike="noStrike" kern="1200" cap="none" spc="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9" name="îŝḻîdé">
            <a:extLst>
              <a:ext uri="{FF2B5EF4-FFF2-40B4-BE49-F238E27FC236}">
                <a16:creationId xmlns:a16="http://schemas.microsoft.com/office/drawing/2014/main" id="{124A2EAB-7CED-4717-BB51-7A65692BDA12}"/>
              </a:ext>
            </a:extLst>
          </p:cNvPr>
          <p:cNvSpPr/>
          <p:nvPr/>
        </p:nvSpPr>
        <p:spPr bwMode="auto">
          <a:xfrm>
            <a:off x="1229336" y="2356148"/>
            <a:ext cx="2679598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请填入您的内容，或复制内容后点击右键选择只保留文本来粘贴您的内容</a:t>
            </a:r>
          </a:p>
        </p:txBody>
      </p:sp>
      <p:sp>
        <p:nvSpPr>
          <p:cNvPr id="60" name="ïṩḷîdê">
            <a:extLst>
              <a:ext uri="{FF2B5EF4-FFF2-40B4-BE49-F238E27FC236}">
                <a16:creationId xmlns:a16="http://schemas.microsoft.com/office/drawing/2014/main" id="{ADDBF078-43CE-4E14-B96C-13A696872E13}"/>
              </a:ext>
            </a:extLst>
          </p:cNvPr>
          <p:cNvSpPr txBox="1"/>
          <p:nvPr/>
        </p:nvSpPr>
        <p:spPr bwMode="auto">
          <a:xfrm>
            <a:off x="1703288" y="1975238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关键词</a:t>
            </a:r>
            <a:endParaRPr kumimoji="0" lang="en-US" altLang="zh-CN" sz="2000" b="1" i="0" u="none" strike="noStrike" kern="1200" cap="none" spc="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2" name="îŝḻîdé">
            <a:extLst>
              <a:ext uri="{FF2B5EF4-FFF2-40B4-BE49-F238E27FC236}">
                <a16:creationId xmlns:a16="http://schemas.microsoft.com/office/drawing/2014/main" id="{A64D937D-DA99-4E9A-99BA-6BDD4B387784}"/>
              </a:ext>
            </a:extLst>
          </p:cNvPr>
          <p:cNvSpPr/>
          <p:nvPr/>
        </p:nvSpPr>
        <p:spPr bwMode="auto">
          <a:xfrm>
            <a:off x="4816154" y="5524913"/>
            <a:ext cx="2580812" cy="8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请填入您的内容，或复制内容后点击右键选择</a:t>
            </a:r>
          </a:p>
        </p:txBody>
      </p:sp>
      <p:sp>
        <p:nvSpPr>
          <p:cNvPr id="63" name="ïṩḷîdê">
            <a:extLst>
              <a:ext uri="{FF2B5EF4-FFF2-40B4-BE49-F238E27FC236}">
                <a16:creationId xmlns:a16="http://schemas.microsoft.com/office/drawing/2014/main" id="{10EBEEB4-0EED-4F5A-B609-12547506F349}"/>
              </a:ext>
            </a:extLst>
          </p:cNvPr>
          <p:cNvSpPr txBox="1"/>
          <p:nvPr/>
        </p:nvSpPr>
        <p:spPr bwMode="auto">
          <a:xfrm>
            <a:off x="5228672" y="5138897"/>
            <a:ext cx="1755776" cy="38091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关键词</a:t>
            </a:r>
            <a:endParaRPr kumimoji="0" lang="en-US" altLang="zh-CN" sz="2000" b="1" i="0" u="none" strike="noStrike" kern="1200" cap="none" spc="1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90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一个简单的架构图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F82DEFD-A41F-49D4-89D2-ADE18D9474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6F228-91C8-4A8E-B28A-F5EBAF4B74F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阿里巴巴普惠体 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AB999FE-3F75-4C5F-86C2-4C3E143976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3.5</a:t>
            </a:r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ADE8C3-1A02-4351-88CF-0CB8A5AD8AE4}"/>
              </a:ext>
            </a:extLst>
          </p:cNvPr>
          <p:cNvSpPr/>
          <p:nvPr/>
        </p:nvSpPr>
        <p:spPr>
          <a:xfrm>
            <a:off x="4854735" y="1520210"/>
            <a:ext cx="2464231" cy="5232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rPr>
              <a:t>插入一个标题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BF18F6E-B8EF-49C9-846F-2105F7B6E4DD}"/>
              </a:ext>
            </a:extLst>
          </p:cNvPr>
          <p:cNvSpPr/>
          <p:nvPr/>
        </p:nvSpPr>
        <p:spPr>
          <a:xfrm>
            <a:off x="2633933" y="2853000"/>
            <a:ext cx="576000" cy="57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C75EAF6-E3FD-4E14-B497-A715D4A371F8}"/>
              </a:ext>
            </a:extLst>
          </p:cNvPr>
          <p:cNvSpPr/>
          <p:nvPr/>
        </p:nvSpPr>
        <p:spPr>
          <a:xfrm>
            <a:off x="5798850" y="2853000"/>
            <a:ext cx="576000" cy="57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E1142B9-7727-491D-B839-61EB206CFED7}"/>
              </a:ext>
            </a:extLst>
          </p:cNvPr>
          <p:cNvSpPr/>
          <p:nvPr/>
        </p:nvSpPr>
        <p:spPr>
          <a:xfrm>
            <a:off x="8994866" y="2853000"/>
            <a:ext cx="576000" cy="576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9DE28DF-0658-49D7-A131-74E48401E150}"/>
              </a:ext>
            </a:extLst>
          </p:cNvPr>
          <p:cNvSpPr/>
          <p:nvPr/>
        </p:nvSpPr>
        <p:spPr>
          <a:xfrm>
            <a:off x="1131700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FF854EE-A4F4-465F-B81F-4FABCC94EDC0}"/>
              </a:ext>
            </a:extLst>
          </p:cNvPr>
          <p:cNvSpPr txBox="1"/>
          <p:nvPr/>
        </p:nvSpPr>
        <p:spPr>
          <a:xfrm>
            <a:off x="589260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关于这个节点一些简短说明</a:t>
            </a:r>
            <a:endParaRPr kumimoji="0" lang="en-US" altLang="zh-CN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53DD437-3B2A-43CE-9D6E-2B1D321EFAE8}"/>
              </a:ext>
            </a:extLst>
          </p:cNvPr>
          <p:cNvSpPr/>
          <p:nvPr/>
        </p:nvSpPr>
        <p:spPr>
          <a:xfrm>
            <a:off x="4305766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BBD096-CBA9-411D-909E-01539BE5FD86}"/>
              </a:ext>
            </a:extLst>
          </p:cNvPr>
          <p:cNvSpPr txBox="1"/>
          <p:nvPr/>
        </p:nvSpPr>
        <p:spPr>
          <a:xfrm>
            <a:off x="3763326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关于这个节点一些简短说明</a:t>
            </a:r>
            <a:endParaRPr kumimoji="0" lang="en-US" altLang="zh-CN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DD9D7802-001E-4B08-9136-5982C4F4DF71}"/>
              </a:ext>
            </a:extLst>
          </p:cNvPr>
          <p:cNvSpPr/>
          <p:nvPr/>
        </p:nvSpPr>
        <p:spPr>
          <a:xfrm>
            <a:off x="5892800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6EA61F5-F993-42CB-A038-0C3C877CDF60}"/>
              </a:ext>
            </a:extLst>
          </p:cNvPr>
          <p:cNvSpPr txBox="1"/>
          <p:nvPr/>
        </p:nvSpPr>
        <p:spPr>
          <a:xfrm>
            <a:off x="5350360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关于这个节点一些简短说明</a:t>
            </a:r>
            <a:endParaRPr kumimoji="0" lang="en-US" altLang="zh-CN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A7D27CCC-2404-4ED8-BAE0-573A38279BEE}"/>
              </a:ext>
            </a:extLst>
          </p:cNvPr>
          <p:cNvSpPr/>
          <p:nvPr/>
        </p:nvSpPr>
        <p:spPr>
          <a:xfrm>
            <a:off x="7479833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699F4E4-2EDE-4149-999D-D74E7DB6D7B0}"/>
              </a:ext>
            </a:extLst>
          </p:cNvPr>
          <p:cNvSpPr txBox="1"/>
          <p:nvPr/>
        </p:nvSpPr>
        <p:spPr>
          <a:xfrm>
            <a:off x="6937393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关于这个节点一些简短说明</a:t>
            </a:r>
            <a:endParaRPr kumimoji="0" lang="en-US" altLang="zh-CN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9F155511-9DE1-4600-8610-C0C4C11F36DE}"/>
              </a:ext>
            </a:extLst>
          </p:cNvPr>
          <p:cNvSpPr/>
          <p:nvPr/>
        </p:nvSpPr>
        <p:spPr>
          <a:xfrm>
            <a:off x="9066866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5246352-2F62-4C63-9A90-47B35273D954}"/>
              </a:ext>
            </a:extLst>
          </p:cNvPr>
          <p:cNvSpPr txBox="1"/>
          <p:nvPr/>
        </p:nvSpPr>
        <p:spPr>
          <a:xfrm>
            <a:off x="8524426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关于这个节点一些简短说明</a:t>
            </a:r>
            <a:endParaRPr kumimoji="0" lang="en-US" altLang="zh-CN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BA9EA683-EDCB-4D9C-B6C7-AF2D85114080}"/>
              </a:ext>
            </a:extLst>
          </p:cNvPr>
          <p:cNvSpPr/>
          <p:nvPr/>
        </p:nvSpPr>
        <p:spPr>
          <a:xfrm>
            <a:off x="10653901" y="4541002"/>
            <a:ext cx="432000" cy="432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E64D5AD-CC78-4AD8-AEB2-8A3CD29ABFC0}"/>
              </a:ext>
            </a:extLst>
          </p:cNvPr>
          <p:cNvSpPr txBox="1"/>
          <p:nvPr/>
        </p:nvSpPr>
        <p:spPr>
          <a:xfrm>
            <a:off x="10111461" y="5138008"/>
            <a:ext cx="1491280" cy="10087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10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关于这个节点一些简短说明</a:t>
            </a:r>
            <a:endParaRPr kumimoji="0" lang="en-US" altLang="zh-CN" sz="1600" b="0" i="0" u="none" strike="noStrike" kern="1200" cap="none" spc="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359F57-E8E2-4410-B52D-34CB74007892}"/>
              </a:ext>
            </a:extLst>
          </p:cNvPr>
          <p:cNvSpPr txBox="1"/>
          <p:nvPr/>
        </p:nvSpPr>
        <p:spPr>
          <a:xfrm>
            <a:off x="2188399" y="34864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插入小标题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B53454A-5355-4E17-98BD-8757A8DE523E}"/>
              </a:ext>
            </a:extLst>
          </p:cNvPr>
          <p:cNvSpPr txBox="1"/>
          <p:nvPr/>
        </p:nvSpPr>
        <p:spPr>
          <a:xfrm>
            <a:off x="5362466" y="34864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插入小标题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1B55E32-7C16-4D40-B9BB-982C2BC971EF}"/>
              </a:ext>
            </a:extLst>
          </p:cNvPr>
          <p:cNvSpPr txBox="1"/>
          <p:nvPr/>
        </p:nvSpPr>
        <p:spPr>
          <a:xfrm>
            <a:off x="8536533" y="34864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rPr>
              <a:t>插入小标题</a:t>
            </a:r>
          </a:p>
        </p:txBody>
      </p:sp>
      <p:sp>
        <p:nvSpPr>
          <p:cNvPr id="8" name="右大括号 7">
            <a:extLst>
              <a:ext uri="{FF2B5EF4-FFF2-40B4-BE49-F238E27FC236}">
                <a16:creationId xmlns:a16="http://schemas.microsoft.com/office/drawing/2014/main" id="{3C46E8C4-55A6-4F28-B427-37B7DEB5DF65}"/>
              </a:ext>
            </a:extLst>
          </p:cNvPr>
          <p:cNvSpPr/>
          <p:nvPr/>
        </p:nvSpPr>
        <p:spPr>
          <a:xfrm rot="16200000">
            <a:off x="2740962" y="2600601"/>
            <a:ext cx="369332" cy="3181456"/>
          </a:xfrm>
          <a:prstGeom prst="rightBrace">
            <a:avLst>
              <a:gd name="adj1" fmla="val 50000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sp>
        <p:nvSpPr>
          <p:cNvPr id="46" name="右大括号 45">
            <a:extLst>
              <a:ext uri="{FF2B5EF4-FFF2-40B4-BE49-F238E27FC236}">
                <a16:creationId xmlns:a16="http://schemas.microsoft.com/office/drawing/2014/main" id="{779E5FFE-A5CB-427F-9C34-27696634C722}"/>
              </a:ext>
            </a:extLst>
          </p:cNvPr>
          <p:cNvSpPr/>
          <p:nvPr/>
        </p:nvSpPr>
        <p:spPr>
          <a:xfrm rot="16200000">
            <a:off x="9063408" y="2600601"/>
            <a:ext cx="369332" cy="3181456"/>
          </a:xfrm>
          <a:prstGeom prst="rightBrace">
            <a:avLst>
              <a:gd name="adj1" fmla="val 50000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43289139-3C6C-4B1D-83C2-FE7EE81CDF18}"/>
              </a:ext>
            </a:extLst>
          </p:cNvPr>
          <p:cNvCxnSpPr/>
          <p:nvPr/>
        </p:nvCxnSpPr>
        <p:spPr>
          <a:xfrm>
            <a:off x="6096877" y="3944669"/>
            <a:ext cx="0" cy="432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右大括号 47">
            <a:extLst>
              <a:ext uri="{FF2B5EF4-FFF2-40B4-BE49-F238E27FC236}">
                <a16:creationId xmlns:a16="http://schemas.microsoft.com/office/drawing/2014/main" id="{59B9CFA1-05E2-4198-8DC4-88D701F9378E}"/>
              </a:ext>
            </a:extLst>
          </p:cNvPr>
          <p:cNvSpPr/>
          <p:nvPr/>
        </p:nvSpPr>
        <p:spPr>
          <a:xfrm rot="16200000">
            <a:off x="5912211" y="-666994"/>
            <a:ext cx="369332" cy="6340642"/>
          </a:xfrm>
          <a:prstGeom prst="rightBrace">
            <a:avLst>
              <a:gd name="adj1" fmla="val 50000"/>
              <a:gd name="adj2" fmla="val 50000"/>
            </a:avLst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8B703193-1E53-4C70-94D3-14FD006A533E}"/>
              </a:ext>
            </a:extLst>
          </p:cNvPr>
          <p:cNvCxnSpPr/>
          <p:nvPr/>
        </p:nvCxnSpPr>
        <p:spPr>
          <a:xfrm>
            <a:off x="6096877" y="2255993"/>
            <a:ext cx="0" cy="43200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growth_304631">
            <a:extLst>
              <a:ext uri="{FF2B5EF4-FFF2-40B4-BE49-F238E27FC236}">
                <a16:creationId xmlns:a16="http://schemas.microsoft.com/office/drawing/2014/main" id="{5B26E170-25D9-4A66-8633-4E39F0141D9A}"/>
              </a:ext>
            </a:extLst>
          </p:cNvPr>
          <p:cNvSpPr>
            <a:spLocks noChangeAspect="1"/>
          </p:cNvSpPr>
          <p:nvPr/>
        </p:nvSpPr>
        <p:spPr bwMode="auto">
          <a:xfrm>
            <a:off x="2725969" y="3026098"/>
            <a:ext cx="391928" cy="229804"/>
          </a:xfrm>
          <a:custGeom>
            <a:avLst/>
            <a:gdLst>
              <a:gd name="T0" fmla="*/ 263525 w 607614"/>
              <a:gd name="T1" fmla="*/ 263525 w 607614"/>
              <a:gd name="T2" fmla="*/ 485433 h 606761"/>
              <a:gd name="T3" fmla="*/ 485433 h 606761"/>
              <a:gd name="T4" fmla="*/ 485433 h 606761"/>
              <a:gd name="T5" fmla="*/ 485433 h 606761"/>
              <a:gd name="T6" fmla="*/ 485433 h 606761"/>
              <a:gd name="T7" fmla="*/ 485433 h 606761"/>
              <a:gd name="T8" fmla="*/ 485433 h 606761"/>
              <a:gd name="T9" fmla="*/ 485433 h 606761"/>
              <a:gd name="T10" fmla="*/ 485433 h 606761"/>
              <a:gd name="T11" fmla="*/ 485433 h 606761"/>
              <a:gd name="T12" fmla="*/ 485433 h 606761"/>
              <a:gd name="T13" fmla="*/ 485433 h 606761"/>
              <a:gd name="T14" fmla="*/ 485433 h 606761"/>
              <a:gd name="T15" fmla="*/ 485433 h 606761"/>
              <a:gd name="T16" fmla="*/ 485433 h 606761"/>
              <a:gd name="T17" fmla="*/ 485433 h 606761"/>
              <a:gd name="T18" fmla="*/ 485433 h 606761"/>
              <a:gd name="T19" fmla="*/ 485433 h 606761"/>
              <a:gd name="T20" fmla="*/ 485433 h 606761"/>
              <a:gd name="T21" fmla="*/ 485433 h 606761"/>
              <a:gd name="T22" fmla="*/ 485433 h 606761"/>
              <a:gd name="T23" fmla="*/ 485433 h 606761"/>
              <a:gd name="T24" fmla="*/ 485433 h 606761"/>
              <a:gd name="T25" fmla="*/ 485433 h 606761"/>
              <a:gd name="T26" fmla="*/ 485433 h 606761"/>
              <a:gd name="T27" fmla="*/ 485433 h 606761"/>
              <a:gd name="T28" fmla="*/ 485433 h 606761"/>
              <a:gd name="T29" fmla="*/ 485433 h 606761"/>
              <a:gd name="T30" fmla="*/ 485433 h 606761"/>
              <a:gd name="T31" fmla="*/ 485433 h 606761"/>
              <a:gd name="T32" fmla="*/ 485433 h 606761"/>
              <a:gd name="T33" fmla="*/ 485433 h 606761"/>
              <a:gd name="T34" fmla="*/ 485433 h 606761"/>
              <a:gd name="T35" fmla="*/ 485433 h 606761"/>
              <a:gd name="T36" fmla="*/ 485433 h 606761"/>
              <a:gd name="T37" fmla="*/ 485433 h 606761"/>
              <a:gd name="T38" fmla="*/ 485433 h 606761"/>
              <a:gd name="T39" fmla="*/ 485433 h 606761"/>
              <a:gd name="T40" fmla="*/ 485433 h 606761"/>
              <a:gd name="T41" fmla="*/ 485433 h 606761"/>
              <a:gd name="T42" fmla="*/ 485433 h 606761"/>
              <a:gd name="T43" fmla="*/ 485433 h 606761"/>
              <a:gd name="T44" fmla="*/ 485433 h 606761"/>
              <a:gd name="T45" fmla="*/ 485433 h 606761"/>
              <a:gd name="T46" fmla="*/ 485433 h 606761"/>
              <a:gd name="T47" fmla="*/ 485433 h 606761"/>
              <a:gd name="T48" fmla="*/ 485433 h 606761"/>
              <a:gd name="T49" fmla="*/ 485433 h 606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827" h="4009">
                <a:moveTo>
                  <a:pt x="6028" y="0"/>
                </a:moveTo>
                <a:cubicBezTo>
                  <a:pt x="5587" y="0"/>
                  <a:pt x="5229" y="358"/>
                  <a:pt x="5229" y="799"/>
                </a:cubicBezTo>
                <a:cubicBezTo>
                  <a:pt x="5229" y="985"/>
                  <a:pt x="5293" y="1157"/>
                  <a:pt x="5401" y="1293"/>
                </a:cubicBezTo>
                <a:lnTo>
                  <a:pt x="4559" y="2460"/>
                </a:lnTo>
                <a:cubicBezTo>
                  <a:pt x="4387" y="2396"/>
                  <a:pt x="4191" y="2393"/>
                  <a:pt x="4010" y="2460"/>
                </a:cubicBezTo>
                <a:lnTo>
                  <a:pt x="3169" y="1293"/>
                </a:lnTo>
                <a:cubicBezTo>
                  <a:pt x="3276" y="1157"/>
                  <a:pt x="3341" y="985"/>
                  <a:pt x="3341" y="799"/>
                </a:cubicBezTo>
                <a:cubicBezTo>
                  <a:pt x="3341" y="358"/>
                  <a:pt x="2982" y="0"/>
                  <a:pt x="2542" y="0"/>
                </a:cubicBezTo>
                <a:cubicBezTo>
                  <a:pt x="2101" y="0"/>
                  <a:pt x="1743" y="358"/>
                  <a:pt x="1743" y="799"/>
                </a:cubicBezTo>
                <a:cubicBezTo>
                  <a:pt x="1743" y="985"/>
                  <a:pt x="1807" y="1157"/>
                  <a:pt x="1915" y="1293"/>
                </a:cubicBezTo>
                <a:lnTo>
                  <a:pt x="1073" y="2460"/>
                </a:lnTo>
                <a:cubicBezTo>
                  <a:pt x="554" y="2269"/>
                  <a:pt x="0" y="2656"/>
                  <a:pt x="0" y="3210"/>
                </a:cubicBezTo>
                <a:cubicBezTo>
                  <a:pt x="0" y="3650"/>
                  <a:pt x="358" y="4009"/>
                  <a:pt x="799" y="4009"/>
                </a:cubicBezTo>
                <a:cubicBezTo>
                  <a:pt x="1239" y="4009"/>
                  <a:pt x="1598" y="3650"/>
                  <a:pt x="1598" y="3210"/>
                </a:cubicBezTo>
                <a:cubicBezTo>
                  <a:pt x="1598" y="3023"/>
                  <a:pt x="1533" y="2852"/>
                  <a:pt x="1426" y="2716"/>
                </a:cubicBezTo>
                <a:lnTo>
                  <a:pt x="2267" y="1549"/>
                </a:lnTo>
                <a:cubicBezTo>
                  <a:pt x="2439" y="1612"/>
                  <a:pt x="2635" y="1615"/>
                  <a:pt x="2816" y="1549"/>
                </a:cubicBezTo>
                <a:lnTo>
                  <a:pt x="3658" y="2716"/>
                </a:lnTo>
                <a:cubicBezTo>
                  <a:pt x="3550" y="2852"/>
                  <a:pt x="3486" y="3023"/>
                  <a:pt x="3486" y="3210"/>
                </a:cubicBezTo>
                <a:cubicBezTo>
                  <a:pt x="3486" y="3650"/>
                  <a:pt x="3844" y="4009"/>
                  <a:pt x="4285" y="4009"/>
                </a:cubicBezTo>
                <a:cubicBezTo>
                  <a:pt x="4725" y="4009"/>
                  <a:pt x="5084" y="3650"/>
                  <a:pt x="5084" y="3210"/>
                </a:cubicBezTo>
                <a:cubicBezTo>
                  <a:pt x="5084" y="3023"/>
                  <a:pt x="5019" y="2852"/>
                  <a:pt x="4912" y="2716"/>
                </a:cubicBezTo>
                <a:lnTo>
                  <a:pt x="5753" y="1549"/>
                </a:lnTo>
                <a:cubicBezTo>
                  <a:pt x="6273" y="1740"/>
                  <a:pt x="6827" y="1353"/>
                  <a:pt x="6827" y="799"/>
                </a:cubicBezTo>
                <a:cubicBezTo>
                  <a:pt x="6827" y="358"/>
                  <a:pt x="6468" y="0"/>
                  <a:pt x="602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1" name="volume-bars_84227">
            <a:extLst>
              <a:ext uri="{FF2B5EF4-FFF2-40B4-BE49-F238E27FC236}">
                <a16:creationId xmlns:a16="http://schemas.microsoft.com/office/drawing/2014/main" id="{98F83837-A7B7-4032-8D40-0B717A68A44D}"/>
              </a:ext>
            </a:extLst>
          </p:cNvPr>
          <p:cNvSpPr>
            <a:spLocks noChangeAspect="1"/>
          </p:cNvSpPr>
          <p:nvPr/>
        </p:nvSpPr>
        <p:spPr bwMode="auto">
          <a:xfrm>
            <a:off x="5943579" y="3021309"/>
            <a:ext cx="304842" cy="239382"/>
          </a:xfrm>
          <a:custGeom>
            <a:avLst/>
            <a:gdLst>
              <a:gd name="connsiteX0" fmla="*/ 187043 w 606298"/>
              <a:gd name="connsiteY0" fmla="*/ 364682 h 476105"/>
              <a:gd name="connsiteX1" fmla="*/ 307528 w 606298"/>
              <a:gd name="connsiteY1" fmla="*/ 364682 h 476105"/>
              <a:gd name="connsiteX2" fmla="*/ 325320 w 606298"/>
              <a:gd name="connsiteY2" fmla="*/ 382440 h 476105"/>
              <a:gd name="connsiteX3" fmla="*/ 325320 w 606298"/>
              <a:gd name="connsiteY3" fmla="*/ 389984 h 476105"/>
              <a:gd name="connsiteX4" fmla="*/ 575785 w 606298"/>
              <a:gd name="connsiteY4" fmla="*/ 389984 h 476105"/>
              <a:gd name="connsiteX5" fmla="*/ 606298 w 606298"/>
              <a:gd name="connsiteY5" fmla="*/ 420440 h 476105"/>
              <a:gd name="connsiteX6" fmla="*/ 575785 w 606298"/>
              <a:gd name="connsiteY6" fmla="*/ 450803 h 476105"/>
              <a:gd name="connsiteX7" fmla="*/ 325320 w 606298"/>
              <a:gd name="connsiteY7" fmla="*/ 450803 h 476105"/>
              <a:gd name="connsiteX8" fmla="*/ 325320 w 606298"/>
              <a:gd name="connsiteY8" fmla="*/ 458347 h 476105"/>
              <a:gd name="connsiteX9" fmla="*/ 307528 w 606298"/>
              <a:gd name="connsiteY9" fmla="*/ 476105 h 476105"/>
              <a:gd name="connsiteX10" fmla="*/ 187043 w 606298"/>
              <a:gd name="connsiteY10" fmla="*/ 476105 h 476105"/>
              <a:gd name="connsiteX11" fmla="*/ 169343 w 606298"/>
              <a:gd name="connsiteY11" fmla="*/ 458347 h 476105"/>
              <a:gd name="connsiteX12" fmla="*/ 169343 w 606298"/>
              <a:gd name="connsiteY12" fmla="*/ 450803 h 476105"/>
              <a:gd name="connsiteX13" fmla="*/ 30421 w 606298"/>
              <a:gd name="connsiteY13" fmla="*/ 450803 h 476105"/>
              <a:gd name="connsiteX14" fmla="*/ 0 w 606298"/>
              <a:gd name="connsiteY14" fmla="*/ 420440 h 476105"/>
              <a:gd name="connsiteX15" fmla="*/ 30421 w 606298"/>
              <a:gd name="connsiteY15" fmla="*/ 389984 h 476105"/>
              <a:gd name="connsiteX16" fmla="*/ 169343 w 606298"/>
              <a:gd name="connsiteY16" fmla="*/ 389984 h 476105"/>
              <a:gd name="connsiteX17" fmla="*/ 169343 w 606298"/>
              <a:gd name="connsiteY17" fmla="*/ 382440 h 476105"/>
              <a:gd name="connsiteX18" fmla="*/ 187043 w 606298"/>
              <a:gd name="connsiteY18" fmla="*/ 364682 h 476105"/>
              <a:gd name="connsiteX19" fmla="*/ 322185 w 606298"/>
              <a:gd name="connsiteY19" fmla="*/ 182341 h 476105"/>
              <a:gd name="connsiteX20" fmla="*/ 442671 w 606298"/>
              <a:gd name="connsiteY20" fmla="*/ 182341 h 476105"/>
              <a:gd name="connsiteX21" fmla="*/ 460370 w 606298"/>
              <a:gd name="connsiteY21" fmla="*/ 200099 h 476105"/>
              <a:gd name="connsiteX22" fmla="*/ 460370 w 606298"/>
              <a:gd name="connsiteY22" fmla="*/ 207643 h 476105"/>
              <a:gd name="connsiteX23" fmla="*/ 575785 w 606298"/>
              <a:gd name="connsiteY23" fmla="*/ 207643 h 476105"/>
              <a:gd name="connsiteX24" fmla="*/ 606298 w 606298"/>
              <a:gd name="connsiteY24" fmla="*/ 238006 h 476105"/>
              <a:gd name="connsiteX25" fmla="*/ 575785 w 606298"/>
              <a:gd name="connsiteY25" fmla="*/ 268369 h 476105"/>
              <a:gd name="connsiteX26" fmla="*/ 460370 w 606298"/>
              <a:gd name="connsiteY26" fmla="*/ 268369 h 476105"/>
              <a:gd name="connsiteX27" fmla="*/ 460370 w 606298"/>
              <a:gd name="connsiteY27" fmla="*/ 276006 h 476105"/>
              <a:gd name="connsiteX28" fmla="*/ 442671 w 606298"/>
              <a:gd name="connsiteY28" fmla="*/ 293764 h 476105"/>
              <a:gd name="connsiteX29" fmla="*/ 322185 w 606298"/>
              <a:gd name="connsiteY29" fmla="*/ 293764 h 476105"/>
              <a:gd name="connsiteX30" fmla="*/ 304394 w 606298"/>
              <a:gd name="connsiteY30" fmla="*/ 276006 h 476105"/>
              <a:gd name="connsiteX31" fmla="*/ 304394 w 606298"/>
              <a:gd name="connsiteY31" fmla="*/ 268369 h 476105"/>
              <a:gd name="connsiteX32" fmla="*/ 30421 w 606298"/>
              <a:gd name="connsiteY32" fmla="*/ 268369 h 476105"/>
              <a:gd name="connsiteX33" fmla="*/ 0 w 606298"/>
              <a:gd name="connsiteY33" fmla="*/ 238006 h 476105"/>
              <a:gd name="connsiteX34" fmla="*/ 30421 w 606298"/>
              <a:gd name="connsiteY34" fmla="*/ 207643 h 476105"/>
              <a:gd name="connsiteX35" fmla="*/ 304394 w 606298"/>
              <a:gd name="connsiteY35" fmla="*/ 207643 h 476105"/>
              <a:gd name="connsiteX36" fmla="*/ 304394 w 606298"/>
              <a:gd name="connsiteY36" fmla="*/ 200099 h 476105"/>
              <a:gd name="connsiteX37" fmla="*/ 322185 w 606298"/>
              <a:gd name="connsiteY37" fmla="*/ 182341 h 476105"/>
              <a:gd name="connsiteX38" fmla="*/ 109055 w 606298"/>
              <a:gd name="connsiteY38" fmla="*/ 0 h 476105"/>
              <a:gd name="connsiteX39" fmla="*/ 229540 w 606298"/>
              <a:gd name="connsiteY39" fmla="*/ 0 h 476105"/>
              <a:gd name="connsiteX40" fmla="*/ 247331 w 606298"/>
              <a:gd name="connsiteY40" fmla="*/ 17669 h 476105"/>
              <a:gd name="connsiteX41" fmla="*/ 247331 w 606298"/>
              <a:gd name="connsiteY41" fmla="*/ 25307 h 476105"/>
              <a:gd name="connsiteX42" fmla="*/ 575785 w 606298"/>
              <a:gd name="connsiteY42" fmla="*/ 25307 h 476105"/>
              <a:gd name="connsiteX43" fmla="*/ 606298 w 606298"/>
              <a:gd name="connsiteY43" fmla="*/ 55676 h 476105"/>
              <a:gd name="connsiteX44" fmla="*/ 575785 w 606298"/>
              <a:gd name="connsiteY44" fmla="*/ 86045 h 476105"/>
              <a:gd name="connsiteX45" fmla="*/ 247331 w 606298"/>
              <a:gd name="connsiteY45" fmla="*/ 86045 h 476105"/>
              <a:gd name="connsiteX46" fmla="*/ 247331 w 606298"/>
              <a:gd name="connsiteY46" fmla="*/ 93683 h 476105"/>
              <a:gd name="connsiteX47" fmla="*/ 229540 w 606298"/>
              <a:gd name="connsiteY47" fmla="*/ 111352 h 476105"/>
              <a:gd name="connsiteX48" fmla="*/ 109055 w 606298"/>
              <a:gd name="connsiteY48" fmla="*/ 111352 h 476105"/>
              <a:gd name="connsiteX49" fmla="*/ 91355 w 606298"/>
              <a:gd name="connsiteY49" fmla="*/ 93683 h 476105"/>
              <a:gd name="connsiteX50" fmla="*/ 91355 w 606298"/>
              <a:gd name="connsiteY50" fmla="*/ 86045 h 476105"/>
              <a:gd name="connsiteX51" fmla="*/ 30421 w 606298"/>
              <a:gd name="connsiteY51" fmla="*/ 86045 h 476105"/>
              <a:gd name="connsiteX52" fmla="*/ 0 w 606298"/>
              <a:gd name="connsiteY52" fmla="*/ 55676 h 476105"/>
              <a:gd name="connsiteX53" fmla="*/ 30421 w 606298"/>
              <a:gd name="connsiteY53" fmla="*/ 25307 h 476105"/>
              <a:gd name="connsiteX54" fmla="*/ 91355 w 606298"/>
              <a:gd name="connsiteY54" fmla="*/ 25307 h 476105"/>
              <a:gd name="connsiteX55" fmla="*/ 91355 w 606298"/>
              <a:gd name="connsiteY55" fmla="*/ 17669 h 476105"/>
              <a:gd name="connsiteX56" fmla="*/ 109055 w 606298"/>
              <a:gd name="connsiteY56" fmla="*/ 0 h 47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06298" h="476105">
                <a:moveTo>
                  <a:pt x="187043" y="364682"/>
                </a:moveTo>
                <a:lnTo>
                  <a:pt x="307528" y="364682"/>
                </a:lnTo>
                <a:cubicBezTo>
                  <a:pt x="317392" y="364682"/>
                  <a:pt x="325320" y="372595"/>
                  <a:pt x="325320" y="382440"/>
                </a:cubicBezTo>
                <a:lnTo>
                  <a:pt x="325320" y="389984"/>
                </a:lnTo>
                <a:lnTo>
                  <a:pt x="575785" y="389984"/>
                </a:lnTo>
                <a:cubicBezTo>
                  <a:pt x="592655" y="389984"/>
                  <a:pt x="606298" y="403602"/>
                  <a:pt x="606298" y="420440"/>
                </a:cubicBezTo>
                <a:cubicBezTo>
                  <a:pt x="606298" y="437185"/>
                  <a:pt x="592655" y="450803"/>
                  <a:pt x="575785" y="450803"/>
                </a:cubicBezTo>
                <a:lnTo>
                  <a:pt x="325320" y="450803"/>
                </a:lnTo>
                <a:lnTo>
                  <a:pt x="325320" y="458347"/>
                </a:lnTo>
                <a:cubicBezTo>
                  <a:pt x="325320" y="468192"/>
                  <a:pt x="317392" y="476105"/>
                  <a:pt x="307528" y="476105"/>
                </a:cubicBezTo>
                <a:lnTo>
                  <a:pt x="187043" y="476105"/>
                </a:lnTo>
                <a:cubicBezTo>
                  <a:pt x="177271" y="476105"/>
                  <a:pt x="169343" y="468192"/>
                  <a:pt x="169343" y="458347"/>
                </a:cubicBezTo>
                <a:lnTo>
                  <a:pt x="169343" y="450803"/>
                </a:lnTo>
                <a:lnTo>
                  <a:pt x="30421" y="450803"/>
                </a:lnTo>
                <a:cubicBezTo>
                  <a:pt x="13644" y="450803"/>
                  <a:pt x="0" y="437185"/>
                  <a:pt x="0" y="420440"/>
                </a:cubicBezTo>
                <a:cubicBezTo>
                  <a:pt x="0" y="403602"/>
                  <a:pt x="13644" y="389984"/>
                  <a:pt x="30421" y="389984"/>
                </a:cubicBezTo>
                <a:lnTo>
                  <a:pt x="169343" y="389984"/>
                </a:lnTo>
                <a:lnTo>
                  <a:pt x="169343" y="382440"/>
                </a:lnTo>
                <a:cubicBezTo>
                  <a:pt x="169343" y="372595"/>
                  <a:pt x="177271" y="364682"/>
                  <a:pt x="187043" y="364682"/>
                </a:cubicBezTo>
                <a:close/>
                <a:moveTo>
                  <a:pt x="322185" y="182341"/>
                </a:moveTo>
                <a:lnTo>
                  <a:pt x="442671" y="182341"/>
                </a:lnTo>
                <a:cubicBezTo>
                  <a:pt x="452442" y="182341"/>
                  <a:pt x="460370" y="190254"/>
                  <a:pt x="460370" y="200099"/>
                </a:cubicBezTo>
                <a:lnTo>
                  <a:pt x="460370" y="207643"/>
                </a:lnTo>
                <a:lnTo>
                  <a:pt x="575785" y="207643"/>
                </a:lnTo>
                <a:cubicBezTo>
                  <a:pt x="592655" y="207643"/>
                  <a:pt x="606298" y="221261"/>
                  <a:pt x="606298" y="238006"/>
                </a:cubicBezTo>
                <a:cubicBezTo>
                  <a:pt x="606298" y="254844"/>
                  <a:pt x="592655" y="268369"/>
                  <a:pt x="575785" y="268369"/>
                </a:cubicBezTo>
                <a:lnTo>
                  <a:pt x="460370" y="268369"/>
                </a:lnTo>
                <a:lnTo>
                  <a:pt x="460370" y="276006"/>
                </a:lnTo>
                <a:cubicBezTo>
                  <a:pt x="460370" y="285759"/>
                  <a:pt x="452442" y="293764"/>
                  <a:pt x="442671" y="293764"/>
                </a:cubicBezTo>
                <a:lnTo>
                  <a:pt x="322185" y="293764"/>
                </a:lnTo>
                <a:cubicBezTo>
                  <a:pt x="312322" y="293764"/>
                  <a:pt x="304394" y="285759"/>
                  <a:pt x="304394" y="276006"/>
                </a:cubicBezTo>
                <a:lnTo>
                  <a:pt x="304394" y="268369"/>
                </a:lnTo>
                <a:lnTo>
                  <a:pt x="30421" y="268369"/>
                </a:lnTo>
                <a:cubicBezTo>
                  <a:pt x="13644" y="268369"/>
                  <a:pt x="0" y="254844"/>
                  <a:pt x="0" y="238006"/>
                </a:cubicBezTo>
                <a:cubicBezTo>
                  <a:pt x="0" y="221261"/>
                  <a:pt x="13644" y="207643"/>
                  <a:pt x="30421" y="207643"/>
                </a:cubicBezTo>
                <a:lnTo>
                  <a:pt x="304394" y="207643"/>
                </a:lnTo>
                <a:lnTo>
                  <a:pt x="304394" y="200099"/>
                </a:lnTo>
                <a:cubicBezTo>
                  <a:pt x="304394" y="190254"/>
                  <a:pt x="312322" y="182341"/>
                  <a:pt x="322185" y="182341"/>
                </a:cubicBezTo>
                <a:close/>
                <a:moveTo>
                  <a:pt x="109055" y="0"/>
                </a:moveTo>
                <a:lnTo>
                  <a:pt x="229540" y="0"/>
                </a:lnTo>
                <a:cubicBezTo>
                  <a:pt x="239404" y="0"/>
                  <a:pt x="247331" y="7914"/>
                  <a:pt x="247331" y="17669"/>
                </a:cubicBezTo>
                <a:lnTo>
                  <a:pt x="247331" y="25307"/>
                </a:lnTo>
                <a:lnTo>
                  <a:pt x="575785" y="25307"/>
                </a:lnTo>
                <a:cubicBezTo>
                  <a:pt x="592655" y="25307"/>
                  <a:pt x="606298" y="38927"/>
                  <a:pt x="606298" y="55676"/>
                </a:cubicBezTo>
                <a:cubicBezTo>
                  <a:pt x="606298" y="72425"/>
                  <a:pt x="592655" y="86045"/>
                  <a:pt x="575785" y="86045"/>
                </a:cubicBezTo>
                <a:lnTo>
                  <a:pt x="247331" y="86045"/>
                </a:lnTo>
                <a:lnTo>
                  <a:pt x="247331" y="93683"/>
                </a:lnTo>
                <a:cubicBezTo>
                  <a:pt x="247331" y="103438"/>
                  <a:pt x="239404" y="111352"/>
                  <a:pt x="229540" y="111352"/>
                </a:cubicBezTo>
                <a:lnTo>
                  <a:pt x="109055" y="111352"/>
                </a:lnTo>
                <a:cubicBezTo>
                  <a:pt x="99283" y="111352"/>
                  <a:pt x="91355" y="103438"/>
                  <a:pt x="91355" y="93683"/>
                </a:cubicBezTo>
                <a:lnTo>
                  <a:pt x="91355" y="86045"/>
                </a:lnTo>
                <a:lnTo>
                  <a:pt x="30421" y="86045"/>
                </a:lnTo>
                <a:cubicBezTo>
                  <a:pt x="13644" y="86045"/>
                  <a:pt x="0" y="72425"/>
                  <a:pt x="0" y="55676"/>
                </a:cubicBezTo>
                <a:cubicBezTo>
                  <a:pt x="0" y="38927"/>
                  <a:pt x="13644" y="25307"/>
                  <a:pt x="30421" y="25307"/>
                </a:cubicBezTo>
                <a:lnTo>
                  <a:pt x="91355" y="25307"/>
                </a:lnTo>
                <a:lnTo>
                  <a:pt x="91355" y="17669"/>
                </a:lnTo>
                <a:cubicBezTo>
                  <a:pt x="91355" y="7914"/>
                  <a:pt x="99283" y="0"/>
                  <a:pt x="1090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3" name="menu_159761">
            <a:extLst>
              <a:ext uri="{FF2B5EF4-FFF2-40B4-BE49-F238E27FC236}">
                <a16:creationId xmlns:a16="http://schemas.microsoft.com/office/drawing/2014/main" id="{55EC188F-C106-4D91-8E18-0265714B2FD0}"/>
              </a:ext>
            </a:extLst>
          </p:cNvPr>
          <p:cNvSpPr>
            <a:spLocks noChangeAspect="1"/>
          </p:cNvSpPr>
          <p:nvPr/>
        </p:nvSpPr>
        <p:spPr bwMode="auto">
          <a:xfrm>
            <a:off x="9156073" y="3015548"/>
            <a:ext cx="253584" cy="253198"/>
          </a:xfrm>
          <a:custGeom>
            <a:avLst/>
            <a:gdLst>
              <a:gd name="connsiteX0" fmla="*/ 387180 w 602346"/>
              <a:gd name="connsiteY0" fmla="*/ 343654 h 601429"/>
              <a:gd name="connsiteX1" fmla="*/ 559313 w 602346"/>
              <a:gd name="connsiteY1" fmla="*/ 343654 h 601429"/>
              <a:gd name="connsiteX2" fmla="*/ 602346 w 602346"/>
              <a:gd name="connsiteY2" fmla="*/ 386617 h 601429"/>
              <a:gd name="connsiteX3" fmla="*/ 602346 w 602346"/>
              <a:gd name="connsiteY3" fmla="*/ 558467 h 601429"/>
              <a:gd name="connsiteX4" fmla="*/ 559313 w 602346"/>
              <a:gd name="connsiteY4" fmla="*/ 601429 h 601429"/>
              <a:gd name="connsiteX5" fmla="*/ 387180 w 602346"/>
              <a:gd name="connsiteY5" fmla="*/ 601429 h 601429"/>
              <a:gd name="connsiteX6" fmla="*/ 344147 w 602346"/>
              <a:gd name="connsiteY6" fmla="*/ 558467 h 601429"/>
              <a:gd name="connsiteX7" fmla="*/ 344147 w 602346"/>
              <a:gd name="connsiteY7" fmla="*/ 386617 h 601429"/>
              <a:gd name="connsiteX8" fmla="*/ 387180 w 602346"/>
              <a:gd name="connsiteY8" fmla="*/ 343654 h 601429"/>
              <a:gd name="connsiteX9" fmla="*/ 43021 w 602346"/>
              <a:gd name="connsiteY9" fmla="*/ 343654 h 601429"/>
              <a:gd name="connsiteX10" fmla="*/ 215107 w 602346"/>
              <a:gd name="connsiteY10" fmla="*/ 343654 h 601429"/>
              <a:gd name="connsiteX11" fmla="*/ 258128 w 602346"/>
              <a:gd name="connsiteY11" fmla="*/ 386617 h 601429"/>
              <a:gd name="connsiteX12" fmla="*/ 258128 w 602346"/>
              <a:gd name="connsiteY12" fmla="*/ 558467 h 601429"/>
              <a:gd name="connsiteX13" fmla="*/ 215107 w 602346"/>
              <a:gd name="connsiteY13" fmla="*/ 601429 h 601429"/>
              <a:gd name="connsiteX14" fmla="*/ 43021 w 602346"/>
              <a:gd name="connsiteY14" fmla="*/ 601429 h 601429"/>
              <a:gd name="connsiteX15" fmla="*/ 0 w 602346"/>
              <a:gd name="connsiteY15" fmla="*/ 558467 h 601429"/>
              <a:gd name="connsiteX16" fmla="*/ 0 w 602346"/>
              <a:gd name="connsiteY16" fmla="*/ 386617 h 601429"/>
              <a:gd name="connsiteX17" fmla="*/ 43021 w 602346"/>
              <a:gd name="connsiteY17" fmla="*/ 343654 h 601429"/>
              <a:gd name="connsiteX18" fmla="*/ 387180 w 602346"/>
              <a:gd name="connsiteY18" fmla="*/ 0 h 601429"/>
              <a:gd name="connsiteX19" fmla="*/ 559313 w 602346"/>
              <a:gd name="connsiteY19" fmla="*/ 0 h 601429"/>
              <a:gd name="connsiteX20" fmla="*/ 602346 w 602346"/>
              <a:gd name="connsiteY20" fmla="*/ 42963 h 601429"/>
              <a:gd name="connsiteX21" fmla="*/ 602346 w 602346"/>
              <a:gd name="connsiteY21" fmla="*/ 214813 h 601429"/>
              <a:gd name="connsiteX22" fmla="*/ 559313 w 602346"/>
              <a:gd name="connsiteY22" fmla="*/ 257775 h 601429"/>
              <a:gd name="connsiteX23" fmla="*/ 387180 w 602346"/>
              <a:gd name="connsiteY23" fmla="*/ 257775 h 601429"/>
              <a:gd name="connsiteX24" fmla="*/ 344147 w 602346"/>
              <a:gd name="connsiteY24" fmla="*/ 214813 h 601429"/>
              <a:gd name="connsiteX25" fmla="*/ 344147 w 602346"/>
              <a:gd name="connsiteY25" fmla="*/ 42963 h 601429"/>
              <a:gd name="connsiteX26" fmla="*/ 387180 w 602346"/>
              <a:gd name="connsiteY26" fmla="*/ 0 h 601429"/>
              <a:gd name="connsiteX27" fmla="*/ 43021 w 602346"/>
              <a:gd name="connsiteY27" fmla="*/ 0 h 601429"/>
              <a:gd name="connsiteX28" fmla="*/ 215107 w 602346"/>
              <a:gd name="connsiteY28" fmla="*/ 0 h 601429"/>
              <a:gd name="connsiteX29" fmla="*/ 258128 w 602346"/>
              <a:gd name="connsiteY29" fmla="*/ 42963 h 601429"/>
              <a:gd name="connsiteX30" fmla="*/ 258128 w 602346"/>
              <a:gd name="connsiteY30" fmla="*/ 214813 h 601429"/>
              <a:gd name="connsiteX31" fmla="*/ 215107 w 602346"/>
              <a:gd name="connsiteY31" fmla="*/ 257775 h 601429"/>
              <a:gd name="connsiteX32" fmla="*/ 43021 w 602346"/>
              <a:gd name="connsiteY32" fmla="*/ 257775 h 601429"/>
              <a:gd name="connsiteX33" fmla="*/ 0 w 602346"/>
              <a:gd name="connsiteY33" fmla="*/ 214813 h 601429"/>
              <a:gd name="connsiteX34" fmla="*/ 0 w 602346"/>
              <a:gd name="connsiteY34" fmla="*/ 42963 h 601429"/>
              <a:gd name="connsiteX35" fmla="*/ 43021 w 602346"/>
              <a:gd name="connsiteY35" fmla="*/ 0 h 60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2346" h="601429">
                <a:moveTo>
                  <a:pt x="387180" y="343654"/>
                </a:moveTo>
                <a:lnTo>
                  <a:pt x="559313" y="343654"/>
                </a:lnTo>
                <a:cubicBezTo>
                  <a:pt x="582981" y="343654"/>
                  <a:pt x="602346" y="362987"/>
                  <a:pt x="602346" y="386617"/>
                </a:cubicBezTo>
                <a:lnTo>
                  <a:pt x="602346" y="558467"/>
                </a:lnTo>
                <a:cubicBezTo>
                  <a:pt x="602346" y="582096"/>
                  <a:pt x="582981" y="601429"/>
                  <a:pt x="559313" y="601429"/>
                </a:cubicBezTo>
                <a:lnTo>
                  <a:pt x="387180" y="601429"/>
                </a:lnTo>
                <a:cubicBezTo>
                  <a:pt x="363512" y="601429"/>
                  <a:pt x="344147" y="582096"/>
                  <a:pt x="344147" y="558467"/>
                </a:cubicBezTo>
                <a:lnTo>
                  <a:pt x="344147" y="386617"/>
                </a:lnTo>
                <a:cubicBezTo>
                  <a:pt x="344147" y="362987"/>
                  <a:pt x="363512" y="343654"/>
                  <a:pt x="387180" y="343654"/>
                </a:cubicBezTo>
                <a:close/>
                <a:moveTo>
                  <a:pt x="43021" y="343654"/>
                </a:moveTo>
                <a:lnTo>
                  <a:pt x="215107" y="343654"/>
                </a:lnTo>
                <a:cubicBezTo>
                  <a:pt x="238768" y="343654"/>
                  <a:pt x="258128" y="362987"/>
                  <a:pt x="258128" y="386617"/>
                </a:cubicBezTo>
                <a:lnTo>
                  <a:pt x="258128" y="558467"/>
                </a:lnTo>
                <a:cubicBezTo>
                  <a:pt x="258128" y="582096"/>
                  <a:pt x="238768" y="601429"/>
                  <a:pt x="215107" y="601429"/>
                </a:cubicBezTo>
                <a:lnTo>
                  <a:pt x="43021" y="601429"/>
                </a:lnTo>
                <a:cubicBezTo>
                  <a:pt x="19360" y="601429"/>
                  <a:pt x="0" y="582096"/>
                  <a:pt x="0" y="558467"/>
                </a:cubicBezTo>
                <a:lnTo>
                  <a:pt x="0" y="386617"/>
                </a:lnTo>
                <a:cubicBezTo>
                  <a:pt x="0" y="362987"/>
                  <a:pt x="19360" y="343654"/>
                  <a:pt x="43021" y="343654"/>
                </a:cubicBezTo>
                <a:close/>
                <a:moveTo>
                  <a:pt x="387180" y="0"/>
                </a:moveTo>
                <a:lnTo>
                  <a:pt x="559313" y="0"/>
                </a:lnTo>
                <a:cubicBezTo>
                  <a:pt x="582981" y="0"/>
                  <a:pt x="602346" y="19333"/>
                  <a:pt x="602346" y="42963"/>
                </a:cubicBezTo>
                <a:lnTo>
                  <a:pt x="602346" y="214813"/>
                </a:lnTo>
                <a:cubicBezTo>
                  <a:pt x="602346" y="238442"/>
                  <a:pt x="582981" y="257775"/>
                  <a:pt x="559313" y="257775"/>
                </a:cubicBezTo>
                <a:lnTo>
                  <a:pt x="387180" y="257775"/>
                </a:lnTo>
                <a:cubicBezTo>
                  <a:pt x="363512" y="257775"/>
                  <a:pt x="344147" y="238442"/>
                  <a:pt x="344147" y="214813"/>
                </a:cubicBezTo>
                <a:lnTo>
                  <a:pt x="344147" y="42963"/>
                </a:lnTo>
                <a:cubicBezTo>
                  <a:pt x="344147" y="19333"/>
                  <a:pt x="363512" y="0"/>
                  <a:pt x="387180" y="0"/>
                </a:cubicBezTo>
                <a:close/>
                <a:moveTo>
                  <a:pt x="43021" y="0"/>
                </a:moveTo>
                <a:lnTo>
                  <a:pt x="215107" y="0"/>
                </a:lnTo>
                <a:cubicBezTo>
                  <a:pt x="238768" y="0"/>
                  <a:pt x="258128" y="19333"/>
                  <a:pt x="258128" y="42963"/>
                </a:cubicBezTo>
                <a:lnTo>
                  <a:pt x="258128" y="214813"/>
                </a:lnTo>
                <a:cubicBezTo>
                  <a:pt x="258128" y="238442"/>
                  <a:pt x="238768" y="257775"/>
                  <a:pt x="215107" y="257775"/>
                </a:cubicBezTo>
                <a:lnTo>
                  <a:pt x="43021" y="257775"/>
                </a:lnTo>
                <a:cubicBezTo>
                  <a:pt x="19360" y="257775"/>
                  <a:pt x="0" y="238442"/>
                  <a:pt x="0" y="214813"/>
                </a:cubicBezTo>
                <a:lnTo>
                  <a:pt x="0" y="42963"/>
                </a:lnTo>
                <a:cubicBezTo>
                  <a:pt x="0" y="19333"/>
                  <a:pt x="19360" y="0"/>
                  <a:pt x="430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/>
              <a:ea typeface="阿里巴巴普惠体 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785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95BD6-50A0-4B55-AB8F-24371D4B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明年工作计划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32C790-9ABD-44FD-A1CD-9666AEF7A6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cs typeface="+mn-ea"/>
                <a:sym typeface="+mn-lt"/>
              </a:rPr>
              <a:t>04</a:t>
            </a: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3C1DD4-273B-4C99-BAF8-F3BF3EB9B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Enter English subtitles here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571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箭头: V 形 53">
            <a:extLst>
              <a:ext uri="{FF2B5EF4-FFF2-40B4-BE49-F238E27FC236}">
                <a16:creationId xmlns:a16="http://schemas.microsoft.com/office/drawing/2014/main" id="{A56895B1-39B7-48EC-9D86-1569D2A44003}"/>
              </a:ext>
            </a:extLst>
          </p:cNvPr>
          <p:cNvSpPr/>
          <p:nvPr/>
        </p:nvSpPr>
        <p:spPr>
          <a:xfrm>
            <a:off x="673100" y="5589117"/>
            <a:ext cx="10845800" cy="342965"/>
          </a:xfrm>
          <a:prstGeom prst="chevron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72BF663-5E08-4904-8E16-0248FF26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项目时间进度规划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10A4512-1D8D-4CB3-B067-A85C82129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23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D67FFA6-62CB-4825-A235-74CE0BF95C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4.1</a:t>
            </a:r>
            <a:endParaRPr lang="zh-CN" altLang="en-US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DB531E68-0A31-4934-B5A5-DBEB4EFC4EDC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1613514" y="2396374"/>
            <a:ext cx="2" cy="29232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ïsḻïḍé">
            <a:extLst>
              <a:ext uri="{FF2B5EF4-FFF2-40B4-BE49-F238E27FC236}">
                <a16:creationId xmlns:a16="http://schemas.microsoft.com/office/drawing/2014/main" id="{CD424CD0-25E2-4AB0-8132-3616A350B5D7}"/>
              </a:ext>
            </a:extLst>
          </p:cNvPr>
          <p:cNvGrpSpPr/>
          <p:nvPr/>
        </p:nvGrpSpPr>
        <p:grpSpPr>
          <a:xfrm>
            <a:off x="1321190" y="1811998"/>
            <a:ext cx="584648" cy="584376"/>
            <a:chOff x="1439636" y="2261939"/>
            <a:chExt cx="584648" cy="584376"/>
          </a:xfrm>
        </p:grpSpPr>
        <p:sp>
          <p:nvSpPr>
            <p:cNvPr id="56" name="îSlïḓè">
              <a:extLst>
                <a:ext uri="{FF2B5EF4-FFF2-40B4-BE49-F238E27FC236}">
                  <a16:creationId xmlns:a16="http://schemas.microsoft.com/office/drawing/2014/main" id="{BCBDAFF5-EEC7-4752-8D67-75AF77AC5D51}"/>
                </a:ext>
              </a:extLst>
            </p:cNvPr>
            <p:cNvSpPr/>
            <p:nvPr/>
          </p:nvSpPr>
          <p:spPr>
            <a:xfrm>
              <a:off x="1439636" y="2261939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7" name="îṧľîďé">
              <a:extLst>
                <a:ext uri="{FF2B5EF4-FFF2-40B4-BE49-F238E27FC236}">
                  <a16:creationId xmlns:a16="http://schemas.microsoft.com/office/drawing/2014/main" id="{F95C62D7-2474-43E8-B2BA-C1D67E663EF7}"/>
                </a:ext>
              </a:extLst>
            </p:cNvPr>
            <p:cNvSpPr/>
            <p:nvPr/>
          </p:nvSpPr>
          <p:spPr>
            <a:xfrm>
              <a:off x="1576884" y="2382907"/>
              <a:ext cx="310154" cy="342441"/>
            </a:xfrm>
            <a:custGeom>
              <a:avLst/>
              <a:gdLst>
                <a:gd name="connsiteX0" fmla="*/ 261051 w 522989"/>
                <a:gd name="connsiteY0" fmla="*/ 362763 h 577432"/>
                <a:gd name="connsiteX1" fmla="*/ 288791 w 522989"/>
                <a:gd name="connsiteY1" fmla="*/ 390429 h 577432"/>
                <a:gd name="connsiteX2" fmla="*/ 261051 w 522989"/>
                <a:gd name="connsiteY2" fmla="*/ 418095 h 577432"/>
                <a:gd name="connsiteX3" fmla="*/ 233311 w 522989"/>
                <a:gd name="connsiteY3" fmla="*/ 390429 h 577432"/>
                <a:gd name="connsiteX4" fmla="*/ 261051 w 522989"/>
                <a:gd name="connsiteY4" fmla="*/ 362763 h 577432"/>
                <a:gd name="connsiteX5" fmla="*/ 446328 w 522989"/>
                <a:gd name="connsiteY5" fmla="*/ 358474 h 577432"/>
                <a:gd name="connsiteX6" fmla="*/ 454749 w 522989"/>
                <a:gd name="connsiteY6" fmla="*/ 360086 h 577432"/>
                <a:gd name="connsiteX7" fmla="*/ 483355 w 522989"/>
                <a:gd name="connsiteY7" fmla="*/ 376670 h 577432"/>
                <a:gd name="connsiteX8" fmla="*/ 487969 w 522989"/>
                <a:gd name="connsiteY8" fmla="*/ 391410 h 577432"/>
                <a:gd name="connsiteX9" fmla="*/ 477818 w 522989"/>
                <a:gd name="connsiteY9" fmla="*/ 396938 h 577432"/>
                <a:gd name="connsiteX10" fmla="*/ 472281 w 522989"/>
                <a:gd name="connsiteY10" fmla="*/ 395095 h 577432"/>
                <a:gd name="connsiteX11" fmla="*/ 443675 w 522989"/>
                <a:gd name="connsiteY11" fmla="*/ 378512 h 577432"/>
                <a:gd name="connsiteX12" fmla="*/ 439984 w 522989"/>
                <a:gd name="connsiteY12" fmla="*/ 363771 h 577432"/>
                <a:gd name="connsiteX13" fmla="*/ 446328 w 522989"/>
                <a:gd name="connsiteY13" fmla="*/ 358474 h 577432"/>
                <a:gd name="connsiteX14" fmla="*/ 76344 w 522989"/>
                <a:gd name="connsiteY14" fmla="*/ 358474 h 577432"/>
                <a:gd name="connsiteX15" fmla="*/ 83038 w 522989"/>
                <a:gd name="connsiteY15" fmla="*/ 363771 h 577432"/>
                <a:gd name="connsiteX16" fmla="*/ 79344 w 522989"/>
                <a:gd name="connsiteY16" fmla="*/ 378512 h 577432"/>
                <a:gd name="connsiteX17" fmla="*/ 49796 w 522989"/>
                <a:gd name="connsiteY17" fmla="*/ 395095 h 577432"/>
                <a:gd name="connsiteX18" fmla="*/ 44256 w 522989"/>
                <a:gd name="connsiteY18" fmla="*/ 396938 h 577432"/>
                <a:gd name="connsiteX19" fmla="*/ 35022 w 522989"/>
                <a:gd name="connsiteY19" fmla="*/ 391410 h 577432"/>
                <a:gd name="connsiteX20" fmla="*/ 38716 w 522989"/>
                <a:gd name="connsiteY20" fmla="*/ 376670 h 577432"/>
                <a:gd name="connsiteX21" fmla="*/ 68264 w 522989"/>
                <a:gd name="connsiteY21" fmla="*/ 360086 h 577432"/>
                <a:gd name="connsiteX22" fmla="*/ 76344 w 522989"/>
                <a:gd name="connsiteY22" fmla="*/ 358474 h 577432"/>
                <a:gd name="connsiteX23" fmla="*/ 478723 w 522989"/>
                <a:gd name="connsiteY23" fmla="*/ 249584 h 577432"/>
                <a:gd name="connsiteX24" fmla="*/ 511923 w 522989"/>
                <a:gd name="connsiteY24" fmla="*/ 249584 h 577432"/>
                <a:gd name="connsiteX25" fmla="*/ 522989 w 522989"/>
                <a:gd name="connsiteY25" fmla="*/ 260606 h 577432"/>
                <a:gd name="connsiteX26" fmla="*/ 511923 w 522989"/>
                <a:gd name="connsiteY26" fmla="*/ 271628 h 577432"/>
                <a:gd name="connsiteX27" fmla="*/ 478723 w 522989"/>
                <a:gd name="connsiteY27" fmla="*/ 271628 h 577432"/>
                <a:gd name="connsiteX28" fmla="*/ 467657 w 522989"/>
                <a:gd name="connsiteY28" fmla="*/ 260606 h 577432"/>
                <a:gd name="connsiteX29" fmla="*/ 478723 w 522989"/>
                <a:gd name="connsiteY29" fmla="*/ 249584 h 577432"/>
                <a:gd name="connsiteX30" fmla="*/ 11066 w 522989"/>
                <a:gd name="connsiteY30" fmla="*/ 249584 h 577432"/>
                <a:gd name="connsiteX31" fmla="*/ 44266 w 522989"/>
                <a:gd name="connsiteY31" fmla="*/ 249584 h 577432"/>
                <a:gd name="connsiteX32" fmla="*/ 55332 w 522989"/>
                <a:gd name="connsiteY32" fmla="*/ 260606 h 577432"/>
                <a:gd name="connsiteX33" fmla="*/ 44266 w 522989"/>
                <a:gd name="connsiteY33" fmla="*/ 271628 h 577432"/>
                <a:gd name="connsiteX34" fmla="*/ 11066 w 522989"/>
                <a:gd name="connsiteY34" fmla="*/ 271628 h 577432"/>
                <a:gd name="connsiteX35" fmla="*/ 0 w 522989"/>
                <a:gd name="connsiteY35" fmla="*/ 260606 h 577432"/>
                <a:gd name="connsiteX36" fmla="*/ 11066 w 522989"/>
                <a:gd name="connsiteY36" fmla="*/ 249584 h 577432"/>
                <a:gd name="connsiteX37" fmla="*/ 261050 w 522989"/>
                <a:gd name="connsiteY37" fmla="*/ 167622 h 577432"/>
                <a:gd name="connsiteX38" fmla="*/ 287754 w 522989"/>
                <a:gd name="connsiteY38" fmla="*/ 193402 h 577432"/>
                <a:gd name="connsiteX39" fmla="*/ 287754 w 522989"/>
                <a:gd name="connsiteY39" fmla="*/ 232993 h 577432"/>
                <a:gd name="connsiteX40" fmla="*/ 286833 w 522989"/>
                <a:gd name="connsiteY40" fmla="*/ 248646 h 577432"/>
                <a:gd name="connsiteX41" fmla="*/ 276704 w 522989"/>
                <a:gd name="connsiteY41" fmla="*/ 327828 h 577432"/>
                <a:gd name="connsiteX42" fmla="*/ 261050 w 522989"/>
                <a:gd name="connsiteY42" fmla="*/ 340718 h 577432"/>
                <a:gd name="connsiteX43" fmla="*/ 246317 w 522989"/>
                <a:gd name="connsiteY43" fmla="*/ 327828 h 577432"/>
                <a:gd name="connsiteX44" fmla="*/ 236188 w 522989"/>
                <a:gd name="connsiteY44" fmla="*/ 248646 h 577432"/>
                <a:gd name="connsiteX45" fmla="*/ 234346 w 522989"/>
                <a:gd name="connsiteY45" fmla="*/ 232993 h 577432"/>
                <a:gd name="connsiteX46" fmla="*/ 234346 w 522989"/>
                <a:gd name="connsiteY46" fmla="*/ 193402 h 577432"/>
                <a:gd name="connsiteX47" fmla="*/ 261050 w 522989"/>
                <a:gd name="connsiteY47" fmla="*/ 167622 h 577432"/>
                <a:gd name="connsiteX48" fmla="*/ 261034 w 522989"/>
                <a:gd name="connsiteY48" fmla="*/ 133593 h 577432"/>
                <a:gd name="connsiteX49" fmla="*/ 130076 w 522989"/>
                <a:gd name="connsiteY49" fmla="*/ 258825 h 577432"/>
                <a:gd name="connsiteX50" fmla="*/ 165121 w 522989"/>
                <a:gd name="connsiteY50" fmla="*/ 356433 h 577432"/>
                <a:gd name="connsiteX51" fmla="*/ 190022 w 522989"/>
                <a:gd name="connsiteY51" fmla="*/ 418129 h 577432"/>
                <a:gd name="connsiteX52" fmla="*/ 206622 w 522989"/>
                <a:gd name="connsiteY52" fmla="*/ 442070 h 577432"/>
                <a:gd name="connsiteX53" fmla="*/ 315446 w 522989"/>
                <a:gd name="connsiteY53" fmla="*/ 442070 h 577432"/>
                <a:gd name="connsiteX54" fmla="*/ 332046 w 522989"/>
                <a:gd name="connsiteY54" fmla="*/ 418129 h 577432"/>
                <a:gd name="connsiteX55" fmla="*/ 357869 w 522989"/>
                <a:gd name="connsiteY55" fmla="*/ 357354 h 577432"/>
                <a:gd name="connsiteX56" fmla="*/ 392914 w 522989"/>
                <a:gd name="connsiteY56" fmla="*/ 258825 h 577432"/>
                <a:gd name="connsiteX57" fmla="*/ 261034 w 522989"/>
                <a:gd name="connsiteY57" fmla="*/ 133593 h 577432"/>
                <a:gd name="connsiteX58" fmla="*/ 472281 w 522989"/>
                <a:gd name="connsiteY58" fmla="*/ 126151 h 577432"/>
                <a:gd name="connsiteX59" fmla="*/ 487969 w 522989"/>
                <a:gd name="connsiteY59" fmla="*/ 130757 h 577432"/>
                <a:gd name="connsiteX60" fmla="*/ 483355 w 522989"/>
                <a:gd name="connsiteY60" fmla="*/ 145498 h 577432"/>
                <a:gd name="connsiteX61" fmla="*/ 454749 w 522989"/>
                <a:gd name="connsiteY61" fmla="*/ 162081 h 577432"/>
                <a:gd name="connsiteX62" fmla="*/ 449212 w 522989"/>
                <a:gd name="connsiteY62" fmla="*/ 163924 h 577432"/>
                <a:gd name="connsiteX63" fmla="*/ 439984 w 522989"/>
                <a:gd name="connsiteY63" fmla="*/ 158396 h 577432"/>
                <a:gd name="connsiteX64" fmla="*/ 443675 w 522989"/>
                <a:gd name="connsiteY64" fmla="*/ 142734 h 577432"/>
                <a:gd name="connsiteX65" fmla="*/ 49796 w 522989"/>
                <a:gd name="connsiteY65" fmla="*/ 126151 h 577432"/>
                <a:gd name="connsiteX66" fmla="*/ 79344 w 522989"/>
                <a:gd name="connsiteY66" fmla="*/ 142734 h 577432"/>
                <a:gd name="connsiteX67" fmla="*/ 83038 w 522989"/>
                <a:gd name="connsiteY67" fmla="*/ 158396 h 577432"/>
                <a:gd name="connsiteX68" fmla="*/ 73804 w 522989"/>
                <a:gd name="connsiteY68" fmla="*/ 163924 h 577432"/>
                <a:gd name="connsiteX69" fmla="*/ 68264 w 522989"/>
                <a:gd name="connsiteY69" fmla="*/ 162081 h 577432"/>
                <a:gd name="connsiteX70" fmla="*/ 38716 w 522989"/>
                <a:gd name="connsiteY70" fmla="*/ 145498 h 577432"/>
                <a:gd name="connsiteX71" fmla="*/ 35022 w 522989"/>
                <a:gd name="connsiteY71" fmla="*/ 130757 h 577432"/>
                <a:gd name="connsiteX72" fmla="*/ 49796 w 522989"/>
                <a:gd name="connsiteY72" fmla="*/ 126151 h 577432"/>
                <a:gd name="connsiteX73" fmla="*/ 261034 w 522989"/>
                <a:gd name="connsiteY73" fmla="*/ 88472 h 577432"/>
                <a:gd name="connsiteX74" fmla="*/ 437181 w 522989"/>
                <a:gd name="connsiteY74" fmla="*/ 258825 h 577432"/>
                <a:gd name="connsiteX75" fmla="*/ 394758 w 522989"/>
                <a:gd name="connsiteY75" fmla="*/ 382216 h 577432"/>
                <a:gd name="connsiteX76" fmla="*/ 377236 w 522989"/>
                <a:gd name="connsiteY76" fmla="*/ 418129 h 577432"/>
                <a:gd name="connsiteX77" fmla="*/ 344035 w 522989"/>
                <a:gd name="connsiteY77" fmla="*/ 476141 h 577432"/>
                <a:gd name="connsiteX78" fmla="*/ 341268 w 522989"/>
                <a:gd name="connsiteY78" fmla="*/ 521262 h 577432"/>
                <a:gd name="connsiteX79" fmla="*/ 305301 w 522989"/>
                <a:gd name="connsiteY79" fmla="*/ 559016 h 577432"/>
                <a:gd name="connsiteX80" fmla="*/ 290545 w 522989"/>
                <a:gd name="connsiteY80" fmla="*/ 573749 h 577432"/>
                <a:gd name="connsiteX81" fmla="*/ 278556 w 522989"/>
                <a:gd name="connsiteY81" fmla="*/ 577432 h 577432"/>
                <a:gd name="connsiteX82" fmla="*/ 244434 w 522989"/>
                <a:gd name="connsiteY82" fmla="*/ 577432 h 577432"/>
                <a:gd name="connsiteX83" fmla="*/ 231522 w 522989"/>
                <a:gd name="connsiteY83" fmla="*/ 573749 h 577432"/>
                <a:gd name="connsiteX84" fmla="*/ 217689 w 522989"/>
                <a:gd name="connsiteY84" fmla="*/ 559016 h 577432"/>
                <a:gd name="connsiteX85" fmla="*/ 180799 w 522989"/>
                <a:gd name="connsiteY85" fmla="*/ 521262 h 577432"/>
                <a:gd name="connsiteX86" fmla="*/ 178955 w 522989"/>
                <a:gd name="connsiteY86" fmla="*/ 476141 h 577432"/>
                <a:gd name="connsiteX87" fmla="*/ 145754 w 522989"/>
                <a:gd name="connsiteY87" fmla="*/ 418129 h 577432"/>
                <a:gd name="connsiteX88" fmla="*/ 128232 w 522989"/>
                <a:gd name="connsiteY88" fmla="*/ 382216 h 577432"/>
                <a:gd name="connsiteX89" fmla="*/ 85809 w 522989"/>
                <a:gd name="connsiteY89" fmla="*/ 258825 h 577432"/>
                <a:gd name="connsiteX90" fmla="*/ 261034 w 522989"/>
                <a:gd name="connsiteY90" fmla="*/ 88472 h 577432"/>
                <a:gd name="connsiteX91" fmla="*/ 392070 w 522989"/>
                <a:gd name="connsiteY91" fmla="*/ 35016 h 577432"/>
                <a:gd name="connsiteX92" fmla="*/ 395762 w 522989"/>
                <a:gd name="connsiteY92" fmla="*/ 49759 h 577432"/>
                <a:gd name="connsiteX93" fmla="*/ 379147 w 522989"/>
                <a:gd name="connsiteY93" fmla="*/ 79244 h 577432"/>
                <a:gd name="connsiteX94" fmla="*/ 369917 w 522989"/>
                <a:gd name="connsiteY94" fmla="*/ 84773 h 577432"/>
                <a:gd name="connsiteX95" fmla="*/ 364378 w 522989"/>
                <a:gd name="connsiteY95" fmla="*/ 82930 h 577432"/>
                <a:gd name="connsiteX96" fmla="*/ 360686 w 522989"/>
                <a:gd name="connsiteY96" fmla="*/ 68187 h 577432"/>
                <a:gd name="connsiteX97" fmla="*/ 377301 w 522989"/>
                <a:gd name="connsiteY97" fmla="*/ 38702 h 577432"/>
                <a:gd name="connsiteX98" fmla="*/ 392070 w 522989"/>
                <a:gd name="connsiteY98" fmla="*/ 35016 h 577432"/>
                <a:gd name="connsiteX99" fmla="*/ 131042 w 522989"/>
                <a:gd name="connsiteY99" fmla="*/ 35016 h 577432"/>
                <a:gd name="connsiteX100" fmla="*/ 145759 w 522989"/>
                <a:gd name="connsiteY100" fmla="*/ 38702 h 577432"/>
                <a:gd name="connsiteX101" fmla="*/ 162317 w 522989"/>
                <a:gd name="connsiteY101" fmla="*/ 68187 h 577432"/>
                <a:gd name="connsiteX102" fmla="*/ 158637 w 522989"/>
                <a:gd name="connsiteY102" fmla="*/ 82930 h 577432"/>
                <a:gd name="connsiteX103" fmla="*/ 153118 w 522989"/>
                <a:gd name="connsiteY103" fmla="*/ 84773 h 577432"/>
                <a:gd name="connsiteX104" fmla="*/ 143000 w 522989"/>
                <a:gd name="connsiteY104" fmla="*/ 79244 h 577432"/>
                <a:gd name="connsiteX105" fmla="*/ 126443 w 522989"/>
                <a:gd name="connsiteY105" fmla="*/ 49759 h 577432"/>
                <a:gd name="connsiteX106" fmla="*/ 131042 w 522989"/>
                <a:gd name="connsiteY106" fmla="*/ 35016 h 577432"/>
                <a:gd name="connsiteX107" fmla="*/ 261051 w 522989"/>
                <a:gd name="connsiteY107" fmla="*/ 0 h 577432"/>
                <a:gd name="connsiteX108" fmla="*/ 272073 w 522989"/>
                <a:gd name="connsiteY108" fmla="*/ 11037 h 577432"/>
                <a:gd name="connsiteX109" fmla="*/ 272073 w 522989"/>
                <a:gd name="connsiteY109" fmla="*/ 44147 h 577432"/>
                <a:gd name="connsiteX110" fmla="*/ 261051 w 522989"/>
                <a:gd name="connsiteY110" fmla="*/ 55184 h 577432"/>
                <a:gd name="connsiteX111" fmla="*/ 250029 w 522989"/>
                <a:gd name="connsiteY111" fmla="*/ 44147 h 577432"/>
                <a:gd name="connsiteX112" fmla="*/ 250029 w 522989"/>
                <a:gd name="connsiteY112" fmla="*/ 11037 h 577432"/>
                <a:gd name="connsiteX113" fmla="*/ 261051 w 522989"/>
                <a:gd name="connsiteY113" fmla="*/ 0 h 5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22989" h="577432">
                  <a:moveTo>
                    <a:pt x="261051" y="362763"/>
                  </a:moveTo>
                  <a:cubicBezTo>
                    <a:pt x="276371" y="362763"/>
                    <a:pt x="288791" y="375149"/>
                    <a:pt x="288791" y="390429"/>
                  </a:cubicBezTo>
                  <a:cubicBezTo>
                    <a:pt x="288791" y="405709"/>
                    <a:pt x="276371" y="418095"/>
                    <a:pt x="261051" y="418095"/>
                  </a:cubicBezTo>
                  <a:cubicBezTo>
                    <a:pt x="245731" y="418095"/>
                    <a:pt x="233311" y="405709"/>
                    <a:pt x="233311" y="390429"/>
                  </a:cubicBezTo>
                  <a:cubicBezTo>
                    <a:pt x="233311" y="375149"/>
                    <a:pt x="245731" y="362763"/>
                    <a:pt x="261051" y="362763"/>
                  </a:cubicBezTo>
                  <a:close/>
                  <a:moveTo>
                    <a:pt x="446328" y="358474"/>
                  </a:moveTo>
                  <a:cubicBezTo>
                    <a:pt x="448981" y="357783"/>
                    <a:pt x="451980" y="358244"/>
                    <a:pt x="454749" y="360086"/>
                  </a:cubicBezTo>
                  <a:lnTo>
                    <a:pt x="483355" y="376670"/>
                  </a:lnTo>
                  <a:cubicBezTo>
                    <a:pt x="488891" y="379433"/>
                    <a:pt x="490737" y="385883"/>
                    <a:pt x="487969" y="391410"/>
                  </a:cubicBezTo>
                  <a:cubicBezTo>
                    <a:pt x="486123" y="395095"/>
                    <a:pt x="481509" y="396938"/>
                    <a:pt x="477818" y="396938"/>
                  </a:cubicBezTo>
                  <a:cubicBezTo>
                    <a:pt x="475973" y="396938"/>
                    <a:pt x="474127" y="396938"/>
                    <a:pt x="472281" y="395095"/>
                  </a:cubicBezTo>
                  <a:lnTo>
                    <a:pt x="443675" y="378512"/>
                  </a:lnTo>
                  <a:cubicBezTo>
                    <a:pt x="438139" y="375748"/>
                    <a:pt x="436293" y="369299"/>
                    <a:pt x="439984" y="363771"/>
                  </a:cubicBezTo>
                  <a:cubicBezTo>
                    <a:pt x="441368" y="361007"/>
                    <a:pt x="443675" y="359165"/>
                    <a:pt x="446328" y="358474"/>
                  </a:cubicBezTo>
                  <a:close/>
                  <a:moveTo>
                    <a:pt x="76344" y="358474"/>
                  </a:moveTo>
                  <a:cubicBezTo>
                    <a:pt x="79114" y="359165"/>
                    <a:pt x="81653" y="361007"/>
                    <a:pt x="83038" y="363771"/>
                  </a:cubicBezTo>
                  <a:cubicBezTo>
                    <a:pt x="85808" y="369299"/>
                    <a:pt x="83961" y="375748"/>
                    <a:pt x="79344" y="378512"/>
                  </a:cubicBezTo>
                  <a:lnTo>
                    <a:pt x="49796" y="395095"/>
                  </a:lnTo>
                  <a:cubicBezTo>
                    <a:pt x="47949" y="396938"/>
                    <a:pt x="46103" y="396938"/>
                    <a:pt x="44256" y="396938"/>
                  </a:cubicBezTo>
                  <a:cubicBezTo>
                    <a:pt x="40562" y="396938"/>
                    <a:pt x="36869" y="395095"/>
                    <a:pt x="35022" y="391410"/>
                  </a:cubicBezTo>
                  <a:cubicBezTo>
                    <a:pt x="32252" y="385883"/>
                    <a:pt x="34099" y="379433"/>
                    <a:pt x="38716" y="376670"/>
                  </a:cubicBezTo>
                  <a:lnTo>
                    <a:pt x="68264" y="360086"/>
                  </a:lnTo>
                  <a:cubicBezTo>
                    <a:pt x="70573" y="358244"/>
                    <a:pt x="73574" y="357783"/>
                    <a:pt x="76344" y="358474"/>
                  </a:cubicBezTo>
                  <a:close/>
                  <a:moveTo>
                    <a:pt x="478723" y="249584"/>
                  </a:moveTo>
                  <a:lnTo>
                    <a:pt x="511923" y="249584"/>
                  </a:lnTo>
                  <a:cubicBezTo>
                    <a:pt x="517456" y="249584"/>
                    <a:pt x="522989" y="255095"/>
                    <a:pt x="522989" y="260606"/>
                  </a:cubicBezTo>
                  <a:cubicBezTo>
                    <a:pt x="522989" y="267035"/>
                    <a:pt x="517456" y="271628"/>
                    <a:pt x="511923" y="271628"/>
                  </a:cubicBezTo>
                  <a:lnTo>
                    <a:pt x="478723" y="271628"/>
                  </a:lnTo>
                  <a:cubicBezTo>
                    <a:pt x="472268" y="271628"/>
                    <a:pt x="467657" y="267035"/>
                    <a:pt x="467657" y="260606"/>
                  </a:cubicBezTo>
                  <a:cubicBezTo>
                    <a:pt x="467657" y="255095"/>
                    <a:pt x="472268" y="249584"/>
                    <a:pt x="478723" y="249584"/>
                  </a:cubicBezTo>
                  <a:close/>
                  <a:moveTo>
                    <a:pt x="11066" y="249584"/>
                  </a:moveTo>
                  <a:lnTo>
                    <a:pt x="44266" y="249584"/>
                  </a:lnTo>
                  <a:cubicBezTo>
                    <a:pt x="50721" y="249584"/>
                    <a:pt x="55332" y="255095"/>
                    <a:pt x="55332" y="260606"/>
                  </a:cubicBezTo>
                  <a:cubicBezTo>
                    <a:pt x="55332" y="267035"/>
                    <a:pt x="50721" y="271628"/>
                    <a:pt x="44266" y="271628"/>
                  </a:cubicBezTo>
                  <a:lnTo>
                    <a:pt x="11066" y="271628"/>
                  </a:lnTo>
                  <a:cubicBezTo>
                    <a:pt x="4611" y="271628"/>
                    <a:pt x="0" y="267035"/>
                    <a:pt x="0" y="260606"/>
                  </a:cubicBezTo>
                  <a:cubicBezTo>
                    <a:pt x="0" y="255095"/>
                    <a:pt x="4611" y="249584"/>
                    <a:pt x="11066" y="249584"/>
                  </a:cubicBezTo>
                  <a:close/>
                  <a:moveTo>
                    <a:pt x="261050" y="167622"/>
                  </a:moveTo>
                  <a:cubicBezTo>
                    <a:pt x="278546" y="167622"/>
                    <a:pt x="287754" y="176829"/>
                    <a:pt x="287754" y="193402"/>
                  </a:cubicBezTo>
                  <a:lnTo>
                    <a:pt x="287754" y="232993"/>
                  </a:lnTo>
                  <a:cubicBezTo>
                    <a:pt x="287754" y="237597"/>
                    <a:pt x="287754" y="243121"/>
                    <a:pt x="286833" y="248646"/>
                  </a:cubicBezTo>
                  <a:lnTo>
                    <a:pt x="276704" y="327828"/>
                  </a:lnTo>
                  <a:cubicBezTo>
                    <a:pt x="274862" y="337956"/>
                    <a:pt x="270258" y="340718"/>
                    <a:pt x="261050" y="340718"/>
                  </a:cubicBezTo>
                  <a:cubicBezTo>
                    <a:pt x="252763" y="340718"/>
                    <a:pt x="248158" y="337956"/>
                    <a:pt x="246317" y="327828"/>
                  </a:cubicBezTo>
                  <a:lnTo>
                    <a:pt x="236188" y="248646"/>
                  </a:lnTo>
                  <a:cubicBezTo>
                    <a:pt x="235267" y="243121"/>
                    <a:pt x="234346" y="237597"/>
                    <a:pt x="234346" y="232993"/>
                  </a:cubicBezTo>
                  <a:lnTo>
                    <a:pt x="234346" y="193402"/>
                  </a:lnTo>
                  <a:cubicBezTo>
                    <a:pt x="234346" y="176829"/>
                    <a:pt x="244475" y="167622"/>
                    <a:pt x="261050" y="167622"/>
                  </a:cubicBezTo>
                  <a:close/>
                  <a:moveTo>
                    <a:pt x="261034" y="133593"/>
                  </a:moveTo>
                  <a:cubicBezTo>
                    <a:pt x="189099" y="133593"/>
                    <a:pt x="130076" y="189763"/>
                    <a:pt x="130076" y="258825"/>
                  </a:cubicBezTo>
                  <a:cubicBezTo>
                    <a:pt x="130076" y="305787"/>
                    <a:pt x="148521" y="332492"/>
                    <a:pt x="165121" y="356433"/>
                  </a:cubicBezTo>
                  <a:cubicBezTo>
                    <a:pt x="178033" y="375771"/>
                    <a:pt x="190022" y="394187"/>
                    <a:pt x="190022" y="418129"/>
                  </a:cubicBezTo>
                  <a:cubicBezTo>
                    <a:pt x="190022" y="428258"/>
                    <a:pt x="200166" y="437466"/>
                    <a:pt x="206622" y="442070"/>
                  </a:cubicBezTo>
                  <a:lnTo>
                    <a:pt x="315446" y="442070"/>
                  </a:lnTo>
                  <a:cubicBezTo>
                    <a:pt x="322824" y="436545"/>
                    <a:pt x="332046" y="428258"/>
                    <a:pt x="332046" y="418129"/>
                  </a:cubicBezTo>
                  <a:cubicBezTo>
                    <a:pt x="332046" y="394187"/>
                    <a:pt x="344957" y="375771"/>
                    <a:pt x="357869" y="357354"/>
                  </a:cubicBezTo>
                  <a:cubicBezTo>
                    <a:pt x="374469" y="332492"/>
                    <a:pt x="392914" y="305787"/>
                    <a:pt x="392914" y="258825"/>
                  </a:cubicBezTo>
                  <a:cubicBezTo>
                    <a:pt x="392914" y="189763"/>
                    <a:pt x="333891" y="133593"/>
                    <a:pt x="261034" y="133593"/>
                  </a:cubicBezTo>
                  <a:close/>
                  <a:moveTo>
                    <a:pt x="472281" y="126151"/>
                  </a:moveTo>
                  <a:cubicBezTo>
                    <a:pt x="477818" y="123387"/>
                    <a:pt x="484278" y="125230"/>
                    <a:pt x="487969" y="130757"/>
                  </a:cubicBezTo>
                  <a:cubicBezTo>
                    <a:pt x="490737" y="135364"/>
                    <a:pt x="488891" y="142734"/>
                    <a:pt x="483355" y="145498"/>
                  </a:cubicBezTo>
                  <a:lnTo>
                    <a:pt x="454749" y="162081"/>
                  </a:lnTo>
                  <a:cubicBezTo>
                    <a:pt x="452903" y="163003"/>
                    <a:pt x="451057" y="163924"/>
                    <a:pt x="449212" y="163924"/>
                  </a:cubicBezTo>
                  <a:cubicBezTo>
                    <a:pt x="445521" y="163924"/>
                    <a:pt x="441830" y="162081"/>
                    <a:pt x="439984" y="158396"/>
                  </a:cubicBezTo>
                  <a:cubicBezTo>
                    <a:pt x="436293" y="152868"/>
                    <a:pt x="438139" y="146419"/>
                    <a:pt x="443675" y="142734"/>
                  </a:cubicBezTo>
                  <a:close/>
                  <a:moveTo>
                    <a:pt x="49796" y="126151"/>
                  </a:moveTo>
                  <a:lnTo>
                    <a:pt x="79344" y="142734"/>
                  </a:lnTo>
                  <a:cubicBezTo>
                    <a:pt x="83961" y="146419"/>
                    <a:pt x="85808" y="152868"/>
                    <a:pt x="83038" y="158396"/>
                  </a:cubicBezTo>
                  <a:cubicBezTo>
                    <a:pt x="81191" y="162081"/>
                    <a:pt x="77498" y="163924"/>
                    <a:pt x="73804" y="163924"/>
                  </a:cubicBezTo>
                  <a:cubicBezTo>
                    <a:pt x="71957" y="163924"/>
                    <a:pt x="70111" y="163003"/>
                    <a:pt x="68264" y="162081"/>
                  </a:cubicBezTo>
                  <a:lnTo>
                    <a:pt x="38716" y="145498"/>
                  </a:lnTo>
                  <a:cubicBezTo>
                    <a:pt x="34099" y="142734"/>
                    <a:pt x="32252" y="135364"/>
                    <a:pt x="35022" y="130757"/>
                  </a:cubicBezTo>
                  <a:cubicBezTo>
                    <a:pt x="37792" y="125230"/>
                    <a:pt x="45179" y="123387"/>
                    <a:pt x="49796" y="126151"/>
                  </a:cubicBezTo>
                  <a:close/>
                  <a:moveTo>
                    <a:pt x="261034" y="88472"/>
                  </a:moveTo>
                  <a:cubicBezTo>
                    <a:pt x="357869" y="88472"/>
                    <a:pt x="437181" y="164901"/>
                    <a:pt x="437181" y="258825"/>
                  </a:cubicBezTo>
                  <a:cubicBezTo>
                    <a:pt x="437181" y="319600"/>
                    <a:pt x="412281" y="355512"/>
                    <a:pt x="394758" y="382216"/>
                  </a:cubicBezTo>
                  <a:cubicBezTo>
                    <a:pt x="382769" y="398791"/>
                    <a:pt x="377236" y="408000"/>
                    <a:pt x="377236" y="418129"/>
                  </a:cubicBezTo>
                  <a:cubicBezTo>
                    <a:pt x="377236" y="440229"/>
                    <a:pt x="365247" y="460487"/>
                    <a:pt x="344035" y="476141"/>
                  </a:cubicBezTo>
                  <a:cubicBezTo>
                    <a:pt x="343113" y="489033"/>
                    <a:pt x="341268" y="521262"/>
                    <a:pt x="341268" y="521262"/>
                  </a:cubicBezTo>
                  <a:cubicBezTo>
                    <a:pt x="341268" y="529549"/>
                    <a:pt x="336657" y="548886"/>
                    <a:pt x="305301" y="559016"/>
                  </a:cubicBezTo>
                  <a:cubicBezTo>
                    <a:pt x="301612" y="564540"/>
                    <a:pt x="297001" y="569145"/>
                    <a:pt x="290545" y="573749"/>
                  </a:cubicBezTo>
                  <a:cubicBezTo>
                    <a:pt x="286856" y="575590"/>
                    <a:pt x="283168" y="577432"/>
                    <a:pt x="278556" y="577432"/>
                  </a:cubicBezTo>
                  <a:lnTo>
                    <a:pt x="244434" y="577432"/>
                  </a:lnTo>
                  <a:cubicBezTo>
                    <a:pt x="239822" y="577432"/>
                    <a:pt x="235211" y="575590"/>
                    <a:pt x="231522" y="573749"/>
                  </a:cubicBezTo>
                  <a:cubicBezTo>
                    <a:pt x="225989" y="569145"/>
                    <a:pt x="221378" y="564540"/>
                    <a:pt x="217689" y="559016"/>
                  </a:cubicBezTo>
                  <a:cubicBezTo>
                    <a:pt x="186333" y="548886"/>
                    <a:pt x="181722" y="530470"/>
                    <a:pt x="180799" y="521262"/>
                  </a:cubicBezTo>
                  <a:cubicBezTo>
                    <a:pt x="180799" y="521262"/>
                    <a:pt x="178955" y="489033"/>
                    <a:pt x="178955" y="476141"/>
                  </a:cubicBezTo>
                  <a:cubicBezTo>
                    <a:pt x="157743" y="460487"/>
                    <a:pt x="145754" y="440229"/>
                    <a:pt x="145754" y="418129"/>
                  </a:cubicBezTo>
                  <a:cubicBezTo>
                    <a:pt x="145754" y="408000"/>
                    <a:pt x="139299" y="398791"/>
                    <a:pt x="128232" y="382216"/>
                  </a:cubicBezTo>
                  <a:cubicBezTo>
                    <a:pt x="109787" y="355512"/>
                    <a:pt x="85809" y="319600"/>
                    <a:pt x="85809" y="258825"/>
                  </a:cubicBezTo>
                  <a:cubicBezTo>
                    <a:pt x="85809" y="164901"/>
                    <a:pt x="164199" y="88472"/>
                    <a:pt x="261034" y="88472"/>
                  </a:cubicBezTo>
                  <a:close/>
                  <a:moveTo>
                    <a:pt x="392070" y="35016"/>
                  </a:moveTo>
                  <a:cubicBezTo>
                    <a:pt x="397608" y="37780"/>
                    <a:pt x="399454" y="45152"/>
                    <a:pt x="395762" y="49759"/>
                  </a:cubicBezTo>
                  <a:lnTo>
                    <a:pt x="379147" y="79244"/>
                  </a:lnTo>
                  <a:cubicBezTo>
                    <a:pt x="377301" y="82930"/>
                    <a:pt x="373609" y="84773"/>
                    <a:pt x="369917" y="84773"/>
                  </a:cubicBezTo>
                  <a:cubicBezTo>
                    <a:pt x="368071" y="84773"/>
                    <a:pt x="366224" y="83852"/>
                    <a:pt x="364378" y="82930"/>
                  </a:cubicBezTo>
                  <a:cubicBezTo>
                    <a:pt x="358840" y="80166"/>
                    <a:pt x="356994" y="72794"/>
                    <a:pt x="360686" y="68187"/>
                  </a:cubicBezTo>
                  <a:lnTo>
                    <a:pt x="377301" y="38702"/>
                  </a:lnTo>
                  <a:cubicBezTo>
                    <a:pt x="380070" y="34095"/>
                    <a:pt x="386531" y="32252"/>
                    <a:pt x="392070" y="35016"/>
                  </a:cubicBezTo>
                  <a:close/>
                  <a:moveTo>
                    <a:pt x="131042" y="35016"/>
                  </a:moveTo>
                  <a:cubicBezTo>
                    <a:pt x="135641" y="32252"/>
                    <a:pt x="143000" y="34095"/>
                    <a:pt x="145759" y="38702"/>
                  </a:cubicBezTo>
                  <a:lnTo>
                    <a:pt x="162317" y="68187"/>
                  </a:lnTo>
                  <a:cubicBezTo>
                    <a:pt x="165996" y="72794"/>
                    <a:pt x="164156" y="80166"/>
                    <a:pt x="158637" y="82930"/>
                  </a:cubicBezTo>
                  <a:cubicBezTo>
                    <a:pt x="156798" y="83852"/>
                    <a:pt x="154958" y="84773"/>
                    <a:pt x="153118" y="84773"/>
                  </a:cubicBezTo>
                  <a:cubicBezTo>
                    <a:pt x="149439" y="84773"/>
                    <a:pt x="145759" y="82930"/>
                    <a:pt x="143000" y="79244"/>
                  </a:cubicBezTo>
                  <a:lnTo>
                    <a:pt x="126443" y="49759"/>
                  </a:lnTo>
                  <a:cubicBezTo>
                    <a:pt x="123683" y="45152"/>
                    <a:pt x="125523" y="37780"/>
                    <a:pt x="131042" y="35016"/>
                  </a:cubicBezTo>
                  <a:close/>
                  <a:moveTo>
                    <a:pt x="261051" y="0"/>
                  </a:moveTo>
                  <a:cubicBezTo>
                    <a:pt x="267480" y="0"/>
                    <a:pt x="272073" y="4599"/>
                    <a:pt x="272073" y="11037"/>
                  </a:cubicBezTo>
                  <a:lnTo>
                    <a:pt x="272073" y="44147"/>
                  </a:lnTo>
                  <a:cubicBezTo>
                    <a:pt x="272073" y="50585"/>
                    <a:pt x="267480" y="55184"/>
                    <a:pt x="261051" y="55184"/>
                  </a:cubicBezTo>
                  <a:cubicBezTo>
                    <a:pt x="255540" y="55184"/>
                    <a:pt x="250029" y="50585"/>
                    <a:pt x="250029" y="44147"/>
                  </a:cubicBezTo>
                  <a:lnTo>
                    <a:pt x="250029" y="11037"/>
                  </a:lnTo>
                  <a:cubicBezTo>
                    <a:pt x="250029" y="4599"/>
                    <a:pt x="255540" y="0"/>
                    <a:pt x="26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>
                <a:cs typeface="+mn-ea"/>
                <a:sym typeface="+mn-lt"/>
              </a:endParaRPr>
            </a:p>
          </p:txBody>
        </p:sp>
      </p:grpSp>
      <p:sp>
        <p:nvSpPr>
          <p:cNvPr id="16" name="ïšlîḋê">
            <a:extLst>
              <a:ext uri="{FF2B5EF4-FFF2-40B4-BE49-F238E27FC236}">
                <a16:creationId xmlns:a16="http://schemas.microsoft.com/office/drawing/2014/main" id="{5F368957-1F7B-471B-8EE0-6602EEB2E3AD}"/>
              </a:ext>
            </a:extLst>
          </p:cNvPr>
          <p:cNvSpPr/>
          <p:nvPr/>
        </p:nvSpPr>
        <p:spPr>
          <a:xfrm>
            <a:off x="1559516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íṡḻïḑê">
            <a:extLst>
              <a:ext uri="{FF2B5EF4-FFF2-40B4-BE49-F238E27FC236}">
                <a16:creationId xmlns:a16="http://schemas.microsoft.com/office/drawing/2014/main" id="{77A4AE62-0184-4689-89C8-55BADBE79602}"/>
              </a:ext>
            </a:extLst>
          </p:cNvPr>
          <p:cNvSpPr txBox="1"/>
          <p:nvPr/>
        </p:nvSpPr>
        <p:spPr bwMode="auto">
          <a:xfrm>
            <a:off x="1322411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BCDFC2E-2124-4157-AF61-5183CBC9E045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3827636" y="2995630"/>
            <a:ext cx="3" cy="232401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ś1íḓê">
            <a:extLst>
              <a:ext uri="{FF2B5EF4-FFF2-40B4-BE49-F238E27FC236}">
                <a16:creationId xmlns:a16="http://schemas.microsoft.com/office/drawing/2014/main" id="{F0AA4F7D-0FC4-41C2-B9E2-94BD08A0F65D}"/>
              </a:ext>
            </a:extLst>
          </p:cNvPr>
          <p:cNvSpPr/>
          <p:nvPr/>
        </p:nvSpPr>
        <p:spPr>
          <a:xfrm>
            <a:off x="3773639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íṧḷíḑè">
            <a:extLst>
              <a:ext uri="{FF2B5EF4-FFF2-40B4-BE49-F238E27FC236}">
                <a16:creationId xmlns:a16="http://schemas.microsoft.com/office/drawing/2014/main" id="{77A4AE62-0184-4689-89C8-55BADBE79602}"/>
              </a:ext>
            </a:extLst>
          </p:cNvPr>
          <p:cNvSpPr txBox="1"/>
          <p:nvPr/>
        </p:nvSpPr>
        <p:spPr bwMode="auto">
          <a:xfrm>
            <a:off x="3536535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301E4AB-EFBF-45C2-B29A-BF4FD15503D6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095996" y="2396374"/>
            <a:ext cx="4" cy="29232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iṩ1îḑè">
            <a:extLst>
              <a:ext uri="{FF2B5EF4-FFF2-40B4-BE49-F238E27FC236}">
                <a16:creationId xmlns:a16="http://schemas.microsoft.com/office/drawing/2014/main" id="{8FDE49BF-DC6C-42F3-939F-A06C48ED7E9B}"/>
              </a:ext>
            </a:extLst>
          </p:cNvPr>
          <p:cNvGrpSpPr/>
          <p:nvPr/>
        </p:nvGrpSpPr>
        <p:grpSpPr>
          <a:xfrm>
            <a:off x="5803672" y="1811998"/>
            <a:ext cx="584648" cy="584376"/>
            <a:chOff x="5803676" y="2261939"/>
            <a:chExt cx="584648" cy="584376"/>
          </a:xfrm>
        </p:grpSpPr>
        <p:sp>
          <p:nvSpPr>
            <p:cNvPr id="62" name="íṣḷiḓe">
              <a:extLst>
                <a:ext uri="{FF2B5EF4-FFF2-40B4-BE49-F238E27FC236}">
                  <a16:creationId xmlns:a16="http://schemas.microsoft.com/office/drawing/2014/main" id="{BCBDAFF5-EEC7-4752-8D67-75AF77AC5D51}"/>
                </a:ext>
              </a:extLst>
            </p:cNvPr>
            <p:cNvSpPr/>
            <p:nvPr/>
          </p:nvSpPr>
          <p:spPr>
            <a:xfrm>
              <a:off x="5803676" y="2261939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3" name="îSḻíḍe">
              <a:extLst>
                <a:ext uri="{FF2B5EF4-FFF2-40B4-BE49-F238E27FC236}">
                  <a16:creationId xmlns:a16="http://schemas.microsoft.com/office/drawing/2014/main" id="{F95C62D7-2474-43E8-B2BA-C1D67E663EF7}"/>
                </a:ext>
              </a:extLst>
            </p:cNvPr>
            <p:cNvSpPr/>
            <p:nvPr/>
          </p:nvSpPr>
          <p:spPr>
            <a:xfrm>
              <a:off x="5924779" y="2420100"/>
              <a:ext cx="342441" cy="268054"/>
            </a:xfrm>
            <a:custGeom>
              <a:avLst/>
              <a:gdLst>
                <a:gd name="connsiteX0" fmla="*/ 315492 w 569462"/>
                <a:gd name="connsiteY0" fmla="*/ 279032 h 445761"/>
                <a:gd name="connsiteX1" fmla="*/ 315492 w 569462"/>
                <a:gd name="connsiteY1" fmla="*/ 360094 h 445761"/>
                <a:gd name="connsiteX2" fmla="*/ 339471 w 569462"/>
                <a:gd name="connsiteY2" fmla="*/ 384044 h 445761"/>
                <a:gd name="connsiteX3" fmla="*/ 440923 w 569462"/>
                <a:gd name="connsiteY3" fmla="*/ 384044 h 445761"/>
                <a:gd name="connsiteX4" fmla="*/ 465825 w 569462"/>
                <a:gd name="connsiteY4" fmla="*/ 360094 h 445761"/>
                <a:gd name="connsiteX5" fmla="*/ 465825 w 569462"/>
                <a:gd name="connsiteY5" fmla="*/ 279032 h 445761"/>
                <a:gd name="connsiteX6" fmla="*/ 149442 w 569462"/>
                <a:gd name="connsiteY6" fmla="*/ 233015 h 445761"/>
                <a:gd name="connsiteX7" fmla="*/ 219507 w 569462"/>
                <a:gd name="connsiteY7" fmla="*/ 233015 h 445761"/>
                <a:gd name="connsiteX8" fmla="*/ 240711 w 569462"/>
                <a:gd name="connsiteY8" fmla="*/ 255119 h 445761"/>
                <a:gd name="connsiteX9" fmla="*/ 240711 w 569462"/>
                <a:gd name="connsiteY9" fmla="*/ 445761 h 445761"/>
                <a:gd name="connsiteX10" fmla="*/ 129160 w 569462"/>
                <a:gd name="connsiteY10" fmla="*/ 445761 h 445761"/>
                <a:gd name="connsiteX11" fmla="*/ 129160 w 569462"/>
                <a:gd name="connsiteY11" fmla="*/ 255119 h 445761"/>
                <a:gd name="connsiteX12" fmla="*/ 149442 w 569462"/>
                <a:gd name="connsiteY12" fmla="*/ 233015 h 445761"/>
                <a:gd name="connsiteX13" fmla="*/ 339471 w 569462"/>
                <a:gd name="connsiteY13" fmla="*/ 208103 h 445761"/>
                <a:gd name="connsiteX14" fmla="*/ 315492 w 569462"/>
                <a:gd name="connsiteY14" fmla="*/ 232053 h 445761"/>
                <a:gd name="connsiteX15" fmla="*/ 315492 w 569462"/>
                <a:gd name="connsiteY15" fmla="*/ 248634 h 445761"/>
                <a:gd name="connsiteX16" fmla="*/ 465825 w 569462"/>
                <a:gd name="connsiteY16" fmla="*/ 248634 h 445761"/>
                <a:gd name="connsiteX17" fmla="*/ 465825 w 569462"/>
                <a:gd name="connsiteY17" fmla="*/ 232053 h 445761"/>
                <a:gd name="connsiteX18" fmla="*/ 440923 w 569462"/>
                <a:gd name="connsiteY18" fmla="*/ 208103 h 445761"/>
                <a:gd name="connsiteX19" fmla="*/ 118236 w 569462"/>
                <a:gd name="connsiteY19" fmla="*/ 147076 h 445761"/>
                <a:gd name="connsiteX20" fmla="*/ 142100 w 569462"/>
                <a:gd name="connsiteY20" fmla="*/ 154676 h 445761"/>
                <a:gd name="connsiteX21" fmla="*/ 164235 w 569462"/>
                <a:gd name="connsiteY21" fmla="*/ 171257 h 445761"/>
                <a:gd name="connsiteX22" fmla="*/ 240786 w 569462"/>
                <a:gd name="connsiteY22" fmla="*/ 173099 h 445761"/>
                <a:gd name="connsiteX23" fmla="*/ 263843 w 569462"/>
                <a:gd name="connsiteY23" fmla="*/ 156518 h 445761"/>
                <a:gd name="connsiteX24" fmla="*/ 310880 w 569462"/>
                <a:gd name="connsiteY24" fmla="*/ 155597 h 445761"/>
                <a:gd name="connsiteX25" fmla="*/ 333937 w 569462"/>
                <a:gd name="connsiteY25" fmla="*/ 172178 h 445761"/>
                <a:gd name="connsiteX26" fmla="*/ 410488 w 569462"/>
                <a:gd name="connsiteY26" fmla="*/ 173099 h 445761"/>
                <a:gd name="connsiteX27" fmla="*/ 433545 w 569462"/>
                <a:gd name="connsiteY27" fmla="*/ 156518 h 445761"/>
                <a:gd name="connsiteX28" fmla="*/ 480582 w 569462"/>
                <a:gd name="connsiteY28" fmla="*/ 155597 h 445761"/>
                <a:gd name="connsiteX29" fmla="*/ 514707 w 569462"/>
                <a:gd name="connsiteY29" fmla="*/ 180468 h 445761"/>
                <a:gd name="connsiteX30" fmla="*/ 514707 w 569462"/>
                <a:gd name="connsiteY30" fmla="*/ 396019 h 445761"/>
                <a:gd name="connsiteX31" fmla="*/ 464903 w 569462"/>
                <a:gd name="connsiteY31" fmla="*/ 445761 h 445761"/>
                <a:gd name="connsiteX32" fmla="*/ 265688 w 569462"/>
                <a:gd name="connsiteY32" fmla="*/ 445761 h 445761"/>
                <a:gd name="connsiteX33" fmla="*/ 265688 w 569462"/>
                <a:gd name="connsiteY33" fmla="*/ 242186 h 445761"/>
                <a:gd name="connsiteX34" fmla="*/ 232485 w 569462"/>
                <a:gd name="connsiteY34" fmla="*/ 208103 h 445761"/>
                <a:gd name="connsiteX35" fmla="*/ 136566 w 569462"/>
                <a:gd name="connsiteY35" fmla="*/ 208103 h 445761"/>
                <a:gd name="connsiteX36" fmla="*/ 103364 w 569462"/>
                <a:gd name="connsiteY36" fmla="*/ 242186 h 445761"/>
                <a:gd name="connsiteX37" fmla="*/ 103364 w 569462"/>
                <a:gd name="connsiteY37" fmla="*/ 445761 h 445761"/>
                <a:gd name="connsiteX38" fmla="*/ 53560 w 569462"/>
                <a:gd name="connsiteY38" fmla="*/ 396019 h 445761"/>
                <a:gd name="connsiteX39" fmla="*/ 53560 w 569462"/>
                <a:gd name="connsiteY39" fmla="*/ 185995 h 445761"/>
                <a:gd name="connsiteX40" fmla="*/ 95063 w 569462"/>
                <a:gd name="connsiteY40" fmla="*/ 154676 h 445761"/>
                <a:gd name="connsiteX41" fmla="*/ 118236 w 569462"/>
                <a:gd name="connsiteY41" fmla="*/ 147076 h 445761"/>
                <a:gd name="connsiteX42" fmla="*/ 13873 w 569462"/>
                <a:gd name="connsiteY42" fmla="*/ 62581 h 445761"/>
                <a:gd name="connsiteX43" fmla="*/ 556204 w 569462"/>
                <a:gd name="connsiteY43" fmla="*/ 62581 h 445761"/>
                <a:gd name="connsiteX44" fmla="*/ 566350 w 569462"/>
                <a:gd name="connsiteY44" fmla="*/ 67191 h 445761"/>
                <a:gd name="connsiteX45" fmla="*/ 569117 w 569462"/>
                <a:gd name="connsiteY45" fmla="*/ 78254 h 445761"/>
                <a:gd name="connsiteX46" fmla="*/ 558049 w 569462"/>
                <a:gd name="connsiteY46" fmla="*/ 137257 h 445761"/>
                <a:gd name="connsiteX47" fmla="*/ 543291 w 569462"/>
                <a:gd name="connsiteY47" fmla="*/ 154774 h 445761"/>
                <a:gd name="connsiteX48" fmla="*/ 520233 w 569462"/>
                <a:gd name="connsiteY48" fmla="*/ 152008 h 445761"/>
                <a:gd name="connsiteX49" fmla="*/ 494408 w 569462"/>
                <a:gd name="connsiteY49" fmla="*/ 134491 h 445761"/>
                <a:gd name="connsiteX50" fmla="*/ 487029 w 569462"/>
                <a:gd name="connsiteY50" fmla="*/ 129882 h 445761"/>
                <a:gd name="connsiteX51" fmla="*/ 486107 w 569462"/>
                <a:gd name="connsiteY51" fmla="*/ 129882 h 445761"/>
                <a:gd name="connsiteX52" fmla="*/ 418777 w 569462"/>
                <a:gd name="connsiteY52" fmla="*/ 134491 h 445761"/>
                <a:gd name="connsiteX53" fmla="*/ 395718 w 569462"/>
                <a:gd name="connsiteY53" fmla="*/ 152008 h 445761"/>
                <a:gd name="connsiteX54" fmla="*/ 352369 w 569462"/>
                <a:gd name="connsiteY54" fmla="*/ 153852 h 445761"/>
                <a:gd name="connsiteX55" fmla="*/ 325621 w 569462"/>
                <a:gd name="connsiteY55" fmla="*/ 134491 h 445761"/>
                <a:gd name="connsiteX56" fmla="*/ 317320 w 569462"/>
                <a:gd name="connsiteY56" fmla="*/ 129882 h 445761"/>
                <a:gd name="connsiteX57" fmla="*/ 249068 w 569462"/>
                <a:gd name="connsiteY57" fmla="*/ 134491 h 445761"/>
                <a:gd name="connsiteX58" fmla="*/ 226009 w 569462"/>
                <a:gd name="connsiteY58" fmla="*/ 152008 h 445761"/>
                <a:gd name="connsiteX59" fmla="*/ 178971 w 569462"/>
                <a:gd name="connsiteY59" fmla="*/ 152008 h 445761"/>
                <a:gd name="connsiteX60" fmla="*/ 156835 w 569462"/>
                <a:gd name="connsiteY60" fmla="*/ 135413 h 445761"/>
                <a:gd name="connsiteX61" fmla="*/ 80281 w 569462"/>
                <a:gd name="connsiteY61" fmla="*/ 134491 h 445761"/>
                <a:gd name="connsiteX62" fmla="*/ 55378 w 569462"/>
                <a:gd name="connsiteY62" fmla="*/ 152930 h 445761"/>
                <a:gd name="connsiteX63" fmla="*/ 33242 w 569462"/>
                <a:gd name="connsiteY63" fmla="*/ 156618 h 445761"/>
                <a:gd name="connsiteX64" fmla="*/ 17563 w 569462"/>
                <a:gd name="connsiteY64" fmla="*/ 140023 h 445761"/>
                <a:gd name="connsiteX65" fmla="*/ 961 w 569462"/>
                <a:gd name="connsiteY65" fmla="*/ 79176 h 445761"/>
                <a:gd name="connsiteX66" fmla="*/ 2805 w 569462"/>
                <a:gd name="connsiteY66" fmla="*/ 68113 h 445761"/>
                <a:gd name="connsiteX67" fmla="*/ 13873 w 569462"/>
                <a:gd name="connsiteY67" fmla="*/ 62581 h 445761"/>
                <a:gd name="connsiteX68" fmla="*/ 71998 w 569462"/>
                <a:gd name="connsiteY68" fmla="*/ 0 h 445761"/>
                <a:gd name="connsiteX69" fmla="*/ 496269 w 569462"/>
                <a:gd name="connsiteY69" fmla="*/ 0 h 445761"/>
                <a:gd name="connsiteX70" fmla="*/ 528550 w 569462"/>
                <a:gd name="connsiteY70" fmla="*/ 11959 h 445761"/>
                <a:gd name="connsiteX71" fmla="*/ 558987 w 569462"/>
                <a:gd name="connsiteY71" fmla="*/ 37718 h 445761"/>
                <a:gd name="connsiteX72" fmla="*/ 560832 w 569462"/>
                <a:gd name="connsiteY72" fmla="*/ 45997 h 445761"/>
                <a:gd name="connsiteX73" fmla="*/ 554375 w 569462"/>
                <a:gd name="connsiteY73" fmla="*/ 50597 h 445761"/>
                <a:gd name="connsiteX74" fmla="*/ 13892 w 569462"/>
                <a:gd name="connsiteY74" fmla="*/ 50597 h 445761"/>
                <a:gd name="connsiteX75" fmla="*/ 7435 w 569462"/>
                <a:gd name="connsiteY75" fmla="*/ 45997 h 445761"/>
                <a:gd name="connsiteX76" fmla="*/ 9280 w 569462"/>
                <a:gd name="connsiteY76" fmla="*/ 38637 h 445761"/>
                <a:gd name="connsiteX77" fmla="*/ 38794 w 569462"/>
                <a:gd name="connsiteY77" fmla="*/ 11959 h 445761"/>
                <a:gd name="connsiteX78" fmla="*/ 71998 w 569462"/>
                <a:gd name="connsiteY78" fmla="*/ 0 h 44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69462" h="445761">
                  <a:moveTo>
                    <a:pt x="315492" y="279032"/>
                  </a:moveTo>
                  <a:lnTo>
                    <a:pt x="315492" y="360094"/>
                  </a:lnTo>
                  <a:cubicBezTo>
                    <a:pt x="315492" y="372990"/>
                    <a:pt x="326559" y="384044"/>
                    <a:pt x="339471" y="384044"/>
                  </a:cubicBezTo>
                  <a:lnTo>
                    <a:pt x="440923" y="384044"/>
                  </a:lnTo>
                  <a:cubicBezTo>
                    <a:pt x="454758" y="384044"/>
                    <a:pt x="465825" y="372990"/>
                    <a:pt x="465825" y="360094"/>
                  </a:cubicBezTo>
                  <a:lnTo>
                    <a:pt x="465825" y="279032"/>
                  </a:lnTo>
                  <a:close/>
                  <a:moveTo>
                    <a:pt x="149442" y="233015"/>
                  </a:moveTo>
                  <a:lnTo>
                    <a:pt x="219507" y="233015"/>
                  </a:lnTo>
                  <a:cubicBezTo>
                    <a:pt x="231492" y="233015"/>
                    <a:pt x="240711" y="243146"/>
                    <a:pt x="240711" y="255119"/>
                  </a:cubicBezTo>
                  <a:lnTo>
                    <a:pt x="240711" y="445761"/>
                  </a:lnTo>
                  <a:lnTo>
                    <a:pt x="129160" y="445761"/>
                  </a:lnTo>
                  <a:lnTo>
                    <a:pt x="129160" y="255119"/>
                  </a:lnTo>
                  <a:cubicBezTo>
                    <a:pt x="129160" y="243146"/>
                    <a:pt x="138379" y="233015"/>
                    <a:pt x="149442" y="233015"/>
                  </a:cubicBezTo>
                  <a:close/>
                  <a:moveTo>
                    <a:pt x="339471" y="208103"/>
                  </a:moveTo>
                  <a:cubicBezTo>
                    <a:pt x="325637" y="208103"/>
                    <a:pt x="315492" y="219157"/>
                    <a:pt x="315492" y="232053"/>
                  </a:cubicBezTo>
                  <a:lnTo>
                    <a:pt x="315492" y="248634"/>
                  </a:lnTo>
                  <a:lnTo>
                    <a:pt x="465825" y="248634"/>
                  </a:lnTo>
                  <a:lnTo>
                    <a:pt x="465825" y="232053"/>
                  </a:lnTo>
                  <a:cubicBezTo>
                    <a:pt x="465825" y="219157"/>
                    <a:pt x="454758" y="208103"/>
                    <a:pt x="440923" y="208103"/>
                  </a:cubicBezTo>
                  <a:close/>
                  <a:moveTo>
                    <a:pt x="118236" y="147076"/>
                  </a:moveTo>
                  <a:cubicBezTo>
                    <a:pt x="126422" y="147076"/>
                    <a:pt x="134722" y="149610"/>
                    <a:pt x="142100" y="154676"/>
                  </a:cubicBezTo>
                  <a:lnTo>
                    <a:pt x="164235" y="171257"/>
                  </a:lnTo>
                  <a:cubicBezTo>
                    <a:pt x="187293" y="188759"/>
                    <a:pt x="217728" y="189680"/>
                    <a:pt x="240786" y="173099"/>
                  </a:cubicBezTo>
                  <a:lnTo>
                    <a:pt x="263843" y="156518"/>
                  </a:lnTo>
                  <a:cubicBezTo>
                    <a:pt x="278600" y="146386"/>
                    <a:pt x="297046" y="145464"/>
                    <a:pt x="310880" y="155597"/>
                  </a:cubicBezTo>
                  <a:lnTo>
                    <a:pt x="333937" y="172178"/>
                  </a:lnTo>
                  <a:cubicBezTo>
                    <a:pt x="356995" y="188759"/>
                    <a:pt x="387430" y="189680"/>
                    <a:pt x="410488" y="173099"/>
                  </a:cubicBezTo>
                  <a:lnTo>
                    <a:pt x="433545" y="156518"/>
                  </a:lnTo>
                  <a:cubicBezTo>
                    <a:pt x="447380" y="146386"/>
                    <a:pt x="466748" y="145464"/>
                    <a:pt x="480582" y="155597"/>
                  </a:cubicBezTo>
                  <a:lnTo>
                    <a:pt x="514707" y="180468"/>
                  </a:lnTo>
                  <a:lnTo>
                    <a:pt x="514707" y="396019"/>
                  </a:lnTo>
                  <a:cubicBezTo>
                    <a:pt x="514707" y="423653"/>
                    <a:pt x="492572" y="445761"/>
                    <a:pt x="464903" y="445761"/>
                  </a:cubicBezTo>
                  <a:lnTo>
                    <a:pt x="265688" y="445761"/>
                  </a:lnTo>
                  <a:lnTo>
                    <a:pt x="265688" y="242186"/>
                  </a:lnTo>
                  <a:cubicBezTo>
                    <a:pt x="265688" y="223763"/>
                    <a:pt x="250931" y="208103"/>
                    <a:pt x="232485" y="208103"/>
                  </a:cubicBezTo>
                  <a:lnTo>
                    <a:pt x="136566" y="208103"/>
                  </a:lnTo>
                  <a:cubicBezTo>
                    <a:pt x="118121" y="208103"/>
                    <a:pt x="103364" y="223763"/>
                    <a:pt x="103364" y="242186"/>
                  </a:cubicBezTo>
                  <a:lnTo>
                    <a:pt x="103364" y="445761"/>
                  </a:lnTo>
                  <a:cubicBezTo>
                    <a:pt x="75695" y="445761"/>
                    <a:pt x="53560" y="423653"/>
                    <a:pt x="53560" y="396019"/>
                  </a:cubicBezTo>
                  <a:lnTo>
                    <a:pt x="53560" y="185995"/>
                  </a:lnTo>
                  <a:lnTo>
                    <a:pt x="95063" y="154676"/>
                  </a:lnTo>
                  <a:cubicBezTo>
                    <a:pt x="101981" y="149610"/>
                    <a:pt x="110051" y="147076"/>
                    <a:pt x="118236" y="147076"/>
                  </a:cubicBezTo>
                  <a:close/>
                  <a:moveTo>
                    <a:pt x="13873" y="62581"/>
                  </a:moveTo>
                  <a:lnTo>
                    <a:pt x="556204" y="62581"/>
                  </a:lnTo>
                  <a:cubicBezTo>
                    <a:pt x="560816" y="62581"/>
                    <a:pt x="564505" y="64425"/>
                    <a:pt x="566350" y="67191"/>
                  </a:cubicBezTo>
                  <a:cubicBezTo>
                    <a:pt x="569117" y="69957"/>
                    <a:pt x="570039" y="74566"/>
                    <a:pt x="569117" y="78254"/>
                  </a:cubicBezTo>
                  <a:lnTo>
                    <a:pt x="558049" y="137257"/>
                  </a:lnTo>
                  <a:cubicBezTo>
                    <a:pt x="557126" y="145555"/>
                    <a:pt x="550670" y="152008"/>
                    <a:pt x="543291" y="154774"/>
                  </a:cubicBezTo>
                  <a:cubicBezTo>
                    <a:pt x="535913" y="158462"/>
                    <a:pt x="526689" y="157540"/>
                    <a:pt x="520233" y="152008"/>
                  </a:cubicBezTo>
                  <a:lnTo>
                    <a:pt x="494408" y="134491"/>
                  </a:lnTo>
                  <a:cubicBezTo>
                    <a:pt x="492563" y="132648"/>
                    <a:pt x="489796" y="130804"/>
                    <a:pt x="487029" y="129882"/>
                  </a:cubicBezTo>
                  <a:cubicBezTo>
                    <a:pt x="487029" y="129882"/>
                    <a:pt x="487029" y="129882"/>
                    <a:pt x="486107" y="129882"/>
                  </a:cubicBezTo>
                  <a:cubicBezTo>
                    <a:pt x="464893" y="117897"/>
                    <a:pt x="438146" y="119741"/>
                    <a:pt x="418777" y="134491"/>
                  </a:cubicBezTo>
                  <a:lnTo>
                    <a:pt x="395718" y="152008"/>
                  </a:lnTo>
                  <a:cubicBezTo>
                    <a:pt x="382806" y="161227"/>
                    <a:pt x="366204" y="162149"/>
                    <a:pt x="352369" y="153852"/>
                  </a:cubicBezTo>
                  <a:lnTo>
                    <a:pt x="325621" y="134491"/>
                  </a:lnTo>
                  <a:cubicBezTo>
                    <a:pt x="322854" y="132648"/>
                    <a:pt x="320087" y="130804"/>
                    <a:pt x="317320" y="129882"/>
                  </a:cubicBezTo>
                  <a:cubicBezTo>
                    <a:pt x="295184" y="117897"/>
                    <a:pt x="269359" y="119741"/>
                    <a:pt x="249068" y="134491"/>
                  </a:cubicBezTo>
                  <a:lnTo>
                    <a:pt x="226009" y="152008"/>
                  </a:lnTo>
                  <a:cubicBezTo>
                    <a:pt x="212174" y="162149"/>
                    <a:pt x="192806" y="162149"/>
                    <a:pt x="178971" y="152008"/>
                  </a:cubicBezTo>
                  <a:lnTo>
                    <a:pt x="156835" y="135413"/>
                  </a:lnTo>
                  <a:cubicBezTo>
                    <a:pt x="133776" y="117897"/>
                    <a:pt x="102417" y="117897"/>
                    <a:pt x="80281" y="134491"/>
                  </a:cubicBezTo>
                  <a:lnTo>
                    <a:pt x="55378" y="152930"/>
                  </a:lnTo>
                  <a:cubicBezTo>
                    <a:pt x="48922" y="157540"/>
                    <a:pt x="40621" y="159383"/>
                    <a:pt x="33242" y="156618"/>
                  </a:cubicBezTo>
                  <a:cubicBezTo>
                    <a:pt x="25864" y="153852"/>
                    <a:pt x="19407" y="147398"/>
                    <a:pt x="17563" y="140023"/>
                  </a:cubicBezTo>
                  <a:lnTo>
                    <a:pt x="961" y="79176"/>
                  </a:lnTo>
                  <a:cubicBezTo>
                    <a:pt x="-884" y="75488"/>
                    <a:pt x="38" y="70879"/>
                    <a:pt x="2805" y="68113"/>
                  </a:cubicBezTo>
                  <a:cubicBezTo>
                    <a:pt x="5572" y="64425"/>
                    <a:pt x="9262" y="62581"/>
                    <a:pt x="13873" y="62581"/>
                  </a:cubicBezTo>
                  <a:close/>
                  <a:moveTo>
                    <a:pt x="71998" y="0"/>
                  </a:moveTo>
                  <a:lnTo>
                    <a:pt x="496269" y="0"/>
                  </a:lnTo>
                  <a:cubicBezTo>
                    <a:pt x="508259" y="0"/>
                    <a:pt x="519327" y="4599"/>
                    <a:pt x="528550" y="11959"/>
                  </a:cubicBezTo>
                  <a:lnTo>
                    <a:pt x="558987" y="37718"/>
                  </a:lnTo>
                  <a:cubicBezTo>
                    <a:pt x="560832" y="40477"/>
                    <a:pt x="561754" y="43237"/>
                    <a:pt x="560832" y="45997"/>
                  </a:cubicBezTo>
                  <a:cubicBezTo>
                    <a:pt x="559909" y="48757"/>
                    <a:pt x="557142" y="50597"/>
                    <a:pt x="554375" y="50597"/>
                  </a:cubicBezTo>
                  <a:lnTo>
                    <a:pt x="13892" y="50597"/>
                  </a:lnTo>
                  <a:cubicBezTo>
                    <a:pt x="11125" y="50597"/>
                    <a:pt x="8358" y="48757"/>
                    <a:pt x="7435" y="45997"/>
                  </a:cubicBezTo>
                  <a:cubicBezTo>
                    <a:pt x="6513" y="43237"/>
                    <a:pt x="7435" y="40477"/>
                    <a:pt x="9280" y="38637"/>
                  </a:cubicBezTo>
                  <a:lnTo>
                    <a:pt x="38794" y="11959"/>
                  </a:lnTo>
                  <a:cubicBezTo>
                    <a:pt x="48018" y="4599"/>
                    <a:pt x="60008" y="0"/>
                    <a:pt x="719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>
                <a:cs typeface="+mn-ea"/>
                <a:sym typeface="+mn-lt"/>
              </a:endParaRPr>
            </a:p>
          </p:txBody>
        </p:sp>
      </p:grpSp>
      <p:sp>
        <p:nvSpPr>
          <p:cNvPr id="23" name="i$ľîḍé">
            <a:extLst>
              <a:ext uri="{FF2B5EF4-FFF2-40B4-BE49-F238E27FC236}">
                <a16:creationId xmlns:a16="http://schemas.microsoft.com/office/drawing/2014/main" id="{A9996710-C7F1-4EDA-865F-5E2C93E86D06}"/>
              </a:ext>
            </a:extLst>
          </p:cNvPr>
          <p:cNvSpPr/>
          <p:nvPr/>
        </p:nvSpPr>
        <p:spPr>
          <a:xfrm>
            <a:off x="6042000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4" name="íṧľíḑè">
            <a:extLst>
              <a:ext uri="{FF2B5EF4-FFF2-40B4-BE49-F238E27FC236}">
                <a16:creationId xmlns:a16="http://schemas.microsoft.com/office/drawing/2014/main" id="{77A4AE62-0184-4689-89C8-55BADBE79602}"/>
              </a:ext>
            </a:extLst>
          </p:cNvPr>
          <p:cNvSpPr txBox="1"/>
          <p:nvPr/>
        </p:nvSpPr>
        <p:spPr bwMode="auto">
          <a:xfrm>
            <a:off x="5804895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342021C-7251-4E54-953F-172FC958ACA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8367073" y="2995630"/>
            <a:ext cx="5" cy="2324012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î$ľiḓê">
            <a:extLst>
              <a:ext uri="{FF2B5EF4-FFF2-40B4-BE49-F238E27FC236}">
                <a16:creationId xmlns:a16="http://schemas.microsoft.com/office/drawing/2014/main" id="{85822883-538A-479B-81CD-1B16D6BFDBB0}"/>
              </a:ext>
            </a:extLst>
          </p:cNvPr>
          <p:cNvGrpSpPr/>
          <p:nvPr/>
        </p:nvGrpSpPr>
        <p:grpSpPr>
          <a:xfrm>
            <a:off x="3535312" y="2411254"/>
            <a:ext cx="584648" cy="584376"/>
            <a:chOff x="3621657" y="2861195"/>
            <a:chExt cx="584648" cy="584376"/>
          </a:xfrm>
        </p:grpSpPr>
        <p:sp>
          <p:nvSpPr>
            <p:cNvPr id="59" name="í$1îḋe">
              <a:extLst>
                <a:ext uri="{FF2B5EF4-FFF2-40B4-BE49-F238E27FC236}">
                  <a16:creationId xmlns:a16="http://schemas.microsoft.com/office/drawing/2014/main" id="{BCBDAFF5-EEC7-4752-8D67-75AF77AC5D51}"/>
                </a:ext>
              </a:extLst>
            </p:cNvPr>
            <p:cNvSpPr/>
            <p:nvPr/>
          </p:nvSpPr>
          <p:spPr>
            <a:xfrm>
              <a:off x="3621657" y="2861195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" name="ïṩlïḍé">
              <a:extLst>
                <a:ext uri="{FF2B5EF4-FFF2-40B4-BE49-F238E27FC236}">
                  <a16:creationId xmlns:a16="http://schemas.microsoft.com/office/drawing/2014/main" id="{F95C62D7-2474-43E8-B2BA-C1D67E663EF7}"/>
                </a:ext>
              </a:extLst>
            </p:cNvPr>
            <p:cNvSpPr/>
            <p:nvPr/>
          </p:nvSpPr>
          <p:spPr>
            <a:xfrm>
              <a:off x="3780789" y="2982163"/>
              <a:ext cx="266382" cy="342441"/>
            </a:xfrm>
            <a:custGeom>
              <a:avLst/>
              <a:gdLst>
                <a:gd name="connsiteX0" fmla="*/ 268713 w 473282"/>
                <a:gd name="connsiteY0" fmla="*/ 452748 h 608415"/>
                <a:gd name="connsiteX1" fmla="*/ 397142 w 473282"/>
                <a:gd name="connsiteY1" fmla="*/ 452748 h 608415"/>
                <a:gd name="connsiteX2" fmla="*/ 397142 w 473282"/>
                <a:gd name="connsiteY2" fmla="*/ 490642 h 608415"/>
                <a:gd name="connsiteX3" fmla="*/ 268713 w 473282"/>
                <a:gd name="connsiteY3" fmla="*/ 490642 h 608415"/>
                <a:gd name="connsiteX4" fmla="*/ 120701 w 473282"/>
                <a:gd name="connsiteY4" fmla="*/ 417652 h 608415"/>
                <a:gd name="connsiteX5" fmla="*/ 79656 w 473282"/>
                <a:gd name="connsiteY5" fmla="*/ 458635 h 608415"/>
                <a:gd name="connsiteX6" fmla="*/ 120701 w 473282"/>
                <a:gd name="connsiteY6" fmla="*/ 499619 h 608415"/>
                <a:gd name="connsiteX7" fmla="*/ 161745 w 473282"/>
                <a:gd name="connsiteY7" fmla="*/ 458635 h 608415"/>
                <a:gd name="connsiteX8" fmla="*/ 120701 w 473282"/>
                <a:gd name="connsiteY8" fmla="*/ 417652 h 608415"/>
                <a:gd name="connsiteX9" fmla="*/ 290697 w 473282"/>
                <a:gd name="connsiteY9" fmla="*/ 0 h 608415"/>
                <a:gd name="connsiteX10" fmla="*/ 375219 w 473282"/>
                <a:gd name="connsiteY10" fmla="*/ 0 h 608415"/>
                <a:gd name="connsiteX11" fmla="*/ 383682 w 473282"/>
                <a:gd name="connsiteY11" fmla="*/ 8450 h 608415"/>
                <a:gd name="connsiteX12" fmla="*/ 383682 w 473282"/>
                <a:gd name="connsiteY12" fmla="*/ 38237 h 608415"/>
                <a:gd name="connsiteX13" fmla="*/ 391933 w 473282"/>
                <a:gd name="connsiteY13" fmla="*/ 38237 h 608415"/>
                <a:gd name="connsiteX14" fmla="*/ 400396 w 473282"/>
                <a:gd name="connsiteY14" fmla="*/ 46687 h 608415"/>
                <a:gd name="connsiteX15" fmla="*/ 400396 w 473282"/>
                <a:gd name="connsiteY15" fmla="*/ 314559 h 608415"/>
                <a:gd name="connsiteX16" fmla="*/ 391933 w 473282"/>
                <a:gd name="connsiteY16" fmla="*/ 323009 h 608415"/>
                <a:gd name="connsiteX17" fmla="*/ 383682 w 473282"/>
                <a:gd name="connsiteY17" fmla="*/ 323009 h 608415"/>
                <a:gd name="connsiteX18" fmla="*/ 383682 w 473282"/>
                <a:gd name="connsiteY18" fmla="*/ 382055 h 608415"/>
                <a:gd name="connsiteX19" fmla="*/ 375219 w 473282"/>
                <a:gd name="connsiteY19" fmla="*/ 390505 h 608415"/>
                <a:gd name="connsiteX20" fmla="*/ 290697 w 473282"/>
                <a:gd name="connsiteY20" fmla="*/ 390505 h 608415"/>
                <a:gd name="connsiteX21" fmla="*/ 282234 w 473282"/>
                <a:gd name="connsiteY21" fmla="*/ 382055 h 608415"/>
                <a:gd name="connsiteX22" fmla="*/ 282234 w 473282"/>
                <a:gd name="connsiteY22" fmla="*/ 323009 h 608415"/>
                <a:gd name="connsiteX23" fmla="*/ 273983 w 473282"/>
                <a:gd name="connsiteY23" fmla="*/ 323009 h 608415"/>
                <a:gd name="connsiteX24" fmla="*/ 265520 w 473282"/>
                <a:gd name="connsiteY24" fmla="*/ 314559 h 608415"/>
                <a:gd name="connsiteX25" fmla="*/ 265520 w 473282"/>
                <a:gd name="connsiteY25" fmla="*/ 229106 h 608415"/>
                <a:gd name="connsiteX26" fmla="*/ 152859 w 473282"/>
                <a:gd name="connsiteY26" fmla="*/ 369802 h 608415"/>
                <a:gd name="connsiteX27" fmla="*/ 215272 w 473282"/>
                <a:gd name="connsiteY27" fmla="*/ 458635 h 608415"/>
                <a:gd name="connsiteX28" fmla="*/ 206069 w 473282"/>
                <a:gd name="connsiteY28" fmla="*/ 499302 h 608415"/>
                <a:gd name="connsiteX29" fmla="*/ 464819 w 473282"/>
                <a:gd name="connsiteY29" fmla="*/ 499302 h 608415"/>
                <a:gd name="connsiteX30" fmla="*/ 473282 w 473282"/>
                <a:gd name="connsiteY30" fmla="*/ 507752 h 608415"/>
                <a:gd name="connsiteX31" fmla="*/ 473282 w 473282"/>
                <a:gd name="connsiteY31" fmla="*/ 560671 h 608415"/>
                <a:gd name="connsiteX32" fmla="*/ 464819 w 473282"/>
                <a:gd name="connsiteY32" fmla="*/ 569121 h 608415"/>
                <a:gd name="connsiteX33" fmla="*/ 410869 w 473282"/>
                <a:gd name="connsiteY33" fmla="*/ 569121 h 608415"/>
                <a:gd name="connsiteX34" fmla="*/ 410869 w 473282"/>
                <a:gd name="connsiteY34" fmla="*/ 599965 h 608415"/>
                <a:gd name="connsiteX35" fmla="*/ 402406 w 473282"/>
                <a:gd name="connsiteY35" fmla="*/ 608415 h 608415"/>
                <a:gd name="connsiteX36" fmla="*/ 332905 w 473282"/>
                <a:gd name="connsiteY36" fmla="*/ 608415 h 608415"/>
                <a:gd name="connsiteX37" fmla="*/ 324443 w 473282"/>
                <a:gd name="connsiteY37" fmla="*/ 599965 h 608415"/>
                <a:gd name="connsiteX38" fmla="*/ 324443 w 473282"/>
                <a:gd name="connsiteY38" fmla="*/ 569121 h 608415"/>
                <a:gd name="connsiteX39" fmla="*/ 148734 w 473282"/>
                <a:gd name="connsiteY39" fmla="*/ 569121 h 608415"/>
                <a:gd name="connsiteX40" fmla="*/ 148734 w 473282"/>
                <a:gd name="connsiteY40" fmla="*/ 599965 h 608415"/>
                <a:gd name="connsiteX41" fmla="*/ 140271 w 473282"/>
                <a:gd name="connsiteY41" fmla="*/ 608415 h 608415"/>
                <a:gd name="connsiteX42" fmla="*/ 70876 w 473282"/>
                <a:gd name="connsiteY42" fmla="*/ 608415 h 608415"/>
                <a:gd name="connsiteX43" fmla="*/ 62413 w 473282"/>
                <a:gd name="connsiteY43" fmla="*/ 599965 h 608415"/>
                <a:gd name="connsiteX44" fmla="*/ 62413 w 473282"/>
                <a:gd name="connsiteY44" fmla="*/ 569121 h 608415"/>
                <a:gd name="connsiteX45" fmla="*/ 8463 w 473282"/>
                <a:gd name="connsiteY45" fmla="*/ 569121 h 608415"/>
                <a:gd name="connsiteX46" fmla="*/ 0 w 473282"/>
                <a:gd name="connsiteY46" fmla="*/ 560671 h 608415"/>
                <a:gd name="connsiteX47" fmla="*/ 0 w 473282"/>
                <a:gd name="connsiteY47" fmla="*/ 507752 h 608415"/>
                <a:gd name="connsiteX48" fmla="*/ 8463 w 473282"/>
                <a:gd name="connsiteY48" fmla="*/ 499302 h 608415"/>
                <a:gd name="connsiteX49" fmla="*/ 35332 w 473282"/>
                <a:gd name="connsiteY49" fmla="*/ 499302 h 608415"/>
                <a:gd name="connsiteX50" fmla="*/ 26023 w 473282"/>
                <a:gd name="connsiteY50" fmla="*/ 458635 h 608415"/>
                <a:gd name="connsiteX51" fmla="*/ 46016 w 473282"/>
                <a:gd name="connsiteY51" fmla="*/ 400751 h 608415"/>
                <a:gd name="connsiteX52" fmla="*/ 86638 w 473282"/>
                <a:gd name="connsiteY52" fmla="*/ 265231 h 608415"/>
                <a:gd name="connsiteX53" fmla="*/ 265520 w 473282"/>
                <a:gd name="connsiteY53" fmla="*/ 142914 h 608415"/>
                <a:gd name="connsiteX54" fmla="*/ 265520 w 473282"/>
                <a:gd name="connsiteY54" fmla="*/ 46687 h 608415"/>
                <a:gd name="connsiteX55" fmla="*/ 273983 w 473282"/>
                <a:gd name="connsiteY55" fmla="*/ 38237 h 608415"/>
                <a:gd name="connsiteX56" fmla="*/ 282234 w 473282"/>
                <a:gd name="connsiteY56" fmla="*/ 38237 h 608415"/>
                <a:gd name="connsiteX57" fmla="*/ 282234 w 473282"/>
                <a:gd name="connsiteY57" fmla="*/ 8450 h 608415"/>
                <a:gd name="connsiteX58" fmla="*/ 290697 w 473282"/>
                <a:gd name="connsiteY58" fmla="*/ 0 h 608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73282" h="608415">
                  <a:moveTo>
                    <a:pt x="268713" y="452748"/>
                  </a:moveTo>
                  <a:lnTo>
                    <a:pt x="397142" y="452748"/>
                  </a:lnTo>
                  <a:lnTo>
                    <a:pt x="397142" y="490642"/>
                  </a:lnTo>
                  <a:lnTo>
                    <a:pt x="268713" y="490642"/>
                  </a:lnTo>
                  <a:close/>
                  <a:moveTo>
                    <a:pt x="120701" y="417652"/>
                  </a:moveTo>
                  <a:cubicBezTo>
                    <a:pt x="98063" y="417652"/>
                    <a:pt x="79656" y="436031"/>
                    <a:pt x="79656" y="458635"/>
                  </a:cubicBezTo>
                  <a:cubicBezTo>
                    <a:pt x="79656" y="481239"/>
                    <a:pt x="98063" y="499619"/>
                    <a:pt x="120701" y="499619"/>
                  </a:cubicBezTo>
                  <a:cubicBezTo>
                    <a:pt x="143339" y="499619"/>
                    <a:pt x="161745" y="481239"/>
                    <a:pt x="161745" y="458635"/>
                  </a:cubicBezTo>
                  <a:cubicBezTo>
                    <a:pt x="161745" y="436031"/>
                    <a:pt x="143339" y="417652"/>
                    <a:pt x="120701" y="417652"/>
                  </a:cubicBezTo>
                  <a:close/>
                  <a:moveTo>
                    <a:pt x="290697" y="0"/>
                  </a:moveTo>
                  <a:lnTo>
                    <a:pt x="375219" y="0"/>
                  </a:lnTo>
                  <a:cubicBezTo>
                    <a:pt x="379874" y="0"/>
                    <a:pt x="383682" y="3803"/>
                    <a:pt x="383682" y="8450"/>
                  </a:cubicBezTo>
                  <a:lnTo>
                    <a:pt x="383682" y="38237"/>
                  </a:lnTo>
                  <a:lnTo>
                    <a:pt x="391933" y="38237"/>
                  </a:lnTo>
                  <a:cubicBezTo>
                    <a:pt x="396588" y="38237"/>
                    <a:pt x="400396" y="41934"/>
                    <a:pt x="400396" y="46687"/>
                  </a:cubicBezTo>
                  <a:lnTo>
                    <a:pt x="400396" y="314559"/>
                  </a:lnTo>
                  <a:cubicBezTo>
                    <a:pt x="400396" y="319207"/>
                    <a:pt x="396588" y="323009"/>
                    <a:pt x="391933" y="323009"/>
                  </a:cubicBezTo>
                  <a:lnTo>
                    <a:pt x="383682" y="323009"/>
                  </a:lnTo>
                  <a:lnTo>
                    <a:pt x="383682" y="382055"/>
                  </a:lnTo>
                  <a:cubicBezTo>
                    <a:pt x="383682" y="386703"/>
                    <a:pt x="379874" y="390505"/>
                    <a:pt x="375219" y="390505"/>
                  </a:cubicBezTo>
                  <a:lnTo>
                    <a:pt x="290697" y="390505"/>
                  </a:lnTo>
                  <a:cubicBezTo>
                    <a:pt x="286043" y="390505"/>
                    <a:pt x="282234" y="386703"/>
                    <a:pt x="282234" y="382055"/>
                  </a:cubicBezTo>
                  <a:lnTo>
                    <a:pt x="282234" y="323009"/>
                  </a:lnTo>
                  <a:lnTo>
                    <a:pt x="273983" y="323009"/>
                  </a:lnTo>
                  <a:cubicBezTo>
                    <a:pt x="269329" y="323009"/>
                    <a:pt x="265520" y="319207"/>
                    <a:pt x="265520" y="314559"/>
                  </a:cubicBezTo>
                  <a:lnTo>
                    <a:pt x="265520" y="229106"/>
                  </a:lnTo>
                  <a:cubicBezTo>
                    <a:pt x="206598" y="252344"/>
                    <a:pt x="161851" y="306214"/>
                    <a:pt x="152859" y="369802"/>
                  </a:cubicBezTo>
                  <a:cubicBezTo>
                    <a:pt x="189249" y="383006"/>
                    <a:pt x="215272" y="417863"/>
                    <a:pt x="215272" y="458635"/>
                  </a:cubicBezTo>
                  <a:cubicBezTo>
                    <a:pt x="215272" y="473212"/>
                    <a:pt x="211887" y="486943"/>
                    <a:pt x="206069" y="499302"/>
                  </a:cubicBezTo>
                  <a:lnTo>
                    <a:pt x="464819" y="499302"/>
                  </a:lnTo>
                  <a:cubicBezTo>
                    <a:pt x="469474" y="499302"/>
                    <a:pt x="473282" y="502999"/>
                    <a:pt x="473282" y="507752"/>
                  </a:cubicBezTo>
                  <a:lnTo>
                    <a:pt x="473282" y="560671"/>
                  </a:lnTo>
                  <a:cubicBezTo>
                    <a:pt x="473282" y="565319"/>
                    <a:pt x="469474" y="569121"/>
                    <a:pt x="464819" y="569121"/>
                  </a:cubicBezTo>
                  <a:lnTo>
                    <a:pt x="410869" y="569121"/>
                  </a:lnTo>
                  <a:lnTo>
                    <a:pt x="410869" y="599965"/>
                  </a:lnTo>
                  <a:cubicBezTo>
                    <a:pt x="410869" y="604612"/>
                    <a:pt x="407061" y="608415"/>
                    <a:pt x="402406" y="608415"/>
                  </a:cubicBezTo>
                  <a:lnTo>
                    <a:pt x="332905" y="608415"/>
                  </a:lnTo>
                  <a:cubicBezTo>
                    <a:pt x="328251" y="608415"/>
                    <a:pt x="324443" y="604612"/>
                    <a:pt x="324443" y="599965"/>
                  </a:cubicBezTo>
                  <a:lnTo>
                    <a:pt x="324443" y="569121"/>
                  </a:lnTo>
                  <a:lnTo>
                    <a:pt x="148734" y="569121"/>
                  </a:lnTo>
                  <a:lnTo>
                    <a:pt x="148734" y="599965"/>
                  </a:lnTo>
                  <a:cubicBezTo>
                    <a:pt x="148734" y="604612"/>
                    <a:pt x="145031" y="608415"/>
                    <a:pt x="140271" y="608415"/>
                  </a:cubicBezTo>
                  <a:lnTo>
                    <a:pt x="70876" y="608415"/>
                  </a:lnTo>
                  <a:cubicBezTo>
                    <a:pt x="66221" y="608415"/>
                    <a:pt x="62413" y="604612"/>
                    <a:pt x="62413" y="599965"/>
                  </a:cubicBezTo>
                  <a:lnTo>
                    <a:pt x="62413" y="569121"/>
                  </a:lnTo>
                  <a:lnTo>
                    <a:pt x="8463" y="569121"/>
                  </a:lnTo>
                  <a:cubicBezTo>
                    <a:pt x="3808" y="569121"/>
                    <a:pt x="0" y="565319"/>
                    <a:pt x="0" y="560671"/>
                  </a:cubicBezTo>
                  <a:lnTo>
                    <a:pt x="0" y="507752"/>
                  </a:lnTo>
                  <a:cubicBezTo>
                    <a:pt x="0" y="502999"/>
                    <a:pt x="3808" y="499302"/>
                    <a:pt x="8463" y="499302"/>
                  </a:cubicBezTo>
                  <a:lnTo>
                    <a:pt x="35332" y="499302"/>
                  </a:lnTo>
                  <a:cubicBezTo>
                    <a:pt x="29408" y="486943"/>
                    <a:pt x="26023" y="473212"/>
                    <a:pt x="26023" y="458635"/>
                  </a:cubicBezTo>
                  <a:cubicBezTo>
                    <a:pt x="26023" y="436770"/>
                    <a:pt x="33534" y="416701"/>
                    <a:pt x="46016" y="400751"/>
                  </a:cubicBezTo>
                  <a:cubicBezTo>
                    <a:pt x="47392" y="353852"/>
                    <a:pt x="60615" y="307059"/>
                    <a:pt x="86638" y="265231"/>
                  </a:cubicBezTo>
                  <a:cubicBezTo>
                    <a:pt x="126730" y="200587"/>
                    <a:pt x="191894" y="157702"/>
                    <a:pt x="265520" y="142914"/>
                  </a:cubicBezTo>
                  <a:lnTo>
                    <a:pt x="265520" y="46687"/>
                  </a:lnTo>
                  <a:cubicBezTo>
                    <a:pt x="265520" y="41934"/>
                    <a:pt x="269329" y="38237"/>
                    <a:pt x="273983" y="38237"/>
                  </a:cubicBezTo>
                  <a:lnTo>
                    <a:pt x="282234" y="38237"/>
                  </a:lnTo>
                  <a:lnTo>
                    <a:pt x="282234" y="8450"/>
                  </a:lnTo>
                  <a:cubicBezTo>
                    <a:pt x="282234" y="3803"/>
                    <a:pt x="286043" y="0"/>
                    <a:pt x="290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>
                <a:cs typeface="+mn-ea"/>
                <a:sym typeface="+mn-lt"/>
              </a:endParaRPr>
            </a:p>
          </p:txBody>
        </p:sp>
      </p:grpSp>
      <p:grpSp>
        <p:nvGrpSpPr>
          <p:cNvPr id="67" name="ïṧ1íḋe">
            <a:extLst>
              <a:ext uri="{FF2B5EF4-FFF2-40B4-BE49-F238E27FC236}">
                <a16:creationId xmlns:a16="http://schemas.microsoft.com/office/drawing/2014/main" id="{31F2F228-D8AA-4182-B91E-52FB912D5B3D}"/>
              </a:ext>
            </a:extLst>
          </p:cNvPr>
          <p:cNvGrpSpPr/>
          <p:nvPr/>
        </p:nvGrpSpPr>
        <p:grpSpPr>
          <a:xfrm>
            <a:off x="8074749" y="2411254"/>
            <a:ext cx="584648" cy="584376"/>
            <a:chOff x="7985695" y="2861195"/>
            <a:chExt cx="584648" cy="584376"/>
          </a:xfrm>
        </p:grpSpPr>
        <p:sp>
          <p:nvSpPr>
            <p:cNvPr id="68" name="ïśļïdé">
              <a:extLst>
                <a:ext uri="{FF2B5EF4-FFF2-40B4-BE49-F238E27FC236}">
                  <a16:creationId xmlns:a16="http://schemas.microsoft.com/office/drawing/2014/main" id="{BCBDAFF5-EEC7-4752-8D67-75AF77AC5D51}"/>
                </a:ext>
              </a:extLst>
            </p:cNvPr>
            <p:cNvSpPr/>
            <p:nvPr/>
          </p:nvSpPr>
          <p:spPr>
            <a:xfrm>
              <a:off x="7985695" y="2861195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9" name="ïşḻïḋé">
              <a:extLst>
                <a:ext uri="{FF2B5EF4-FFF2-40B4-BE49-F238E27FC236}">
                  <a16:creationId xmlns:a16="http://schemas.microsoft.com/office/drawing/2014/main" id="{F95C62D7-2474-43E8-B2BA-C1D67E663EF7}"/>
                </a:ext>
              </a:extLst>
            </p:cNvPr>
            <p:cNvSpPr/>
            <p:nvPr/>
          </p:nvSpPr>
          <p:spPr>
            <a:xfrm>
              <a:off x="8106798" y="3047359"/>
              <a:ext cx="342441" cy="326348"/>
            </a:xfrm>
            <a:custGeom>
              <a:avLst/>
              <a:gdLst>
                <a:gd name="connsiteX0" fmla="*/ 59674 w 608133"/>
                <a:gd name="connsiteY0" fmla="*/ 311674 h 579554"/>
                <a:gd name="connsiteX1" fmla="*/ 59674 w 608133"/>
                <a:gd name="connsiteY1" fmla="*/ 362306 h 579554"/>
                <a:gd name="connsiteX2" fmla="*/ 210911 w 608133"/>
                <a:gd name="connsiteY2" fmla="*/ 362306 h 579554"/>
                <a:gd name="connsiteX3" fmla="*/ 210911 w 608133"/>
                <a:gd name="connsiteY3" fmla="*/ 311674 h 579554"/>
                <a:gd name="connsiteX4" fmla="*/ 425746 w 608133"/>
                <a:gd name="connsiteY4" fmla="*/ 278028 h 579554"/>
                <a:gd name="connsiteX5" fmla="*/ 512144 w 608133"/>
                <a:gd name="connsiteY5" fmla="*/ 364287 h 579554"/>
                <a:gd name="connsiteX6" fmla="*/ 483294 w 608133"/>
                <a:gd name="connsiteY6" fmla="*/ 428564 h 579554"/>
                <a:gd name="connsiteX7" fmla="*/ 531428 w 608133"/>
                <a:gd name="connsiteY7" fmla="*/ 525434 h 579554"/>
                <a:gd name="connsiteX8" fmla="*/ 518521 w 608133"/>
                <a:gd name="connsiteY8" fmla="*/ 579554 h 579554"/>
                <a:gd name="connsiteX9" fmla="*/ 467502 w 608133"/>
                <a:gd name="connsiteY9" fmla="*/ 556966 h 579554"/>
                <a:gd name="connsiteX10" fmla="*/ 425898 w 608133"/>
                <a:gd name="connsiteY10" fmla="*/ 472830 h 579554"/>
                <a:gd name="connsiteX11" fmla="*/ 384141 w 608133"/>
                <a:gd name="connsiteY11" fmla="*/ 556966 h 579554"/>
                <a:gd name="connsiteX12" fmla="*/ 333274 w 608133"/>
                <a:gd name="connsiteY12" fmla="*/ 579554 h 579554"/>
                <a:gd name="connsiteX13" fmla="*/ 320367 w 608133"/>
                <a:gd name="connsiteY13" fmla="*/ 525434 h 579554"/>
                <a:gd name="connsiteX14" fmla="*/ 368349 w 608133"/>
                <a:gd name="connsiteY14" fmla="*/ 428715 h 579554"/>
                <a:gd name="connsiteX15" fmla="*/ 339347 w 608133"/>
                <a:gd name="connsiteY15" fmla="*/ 364287 h 579554"/>
                <a:gd name="connsiteX16" fmla="*/ 425746 w 608133"/>
                <a:gd name="connsiteY16" fmla="*/ 278028 h 579554"/>
                <a:gd name="connsiteX17" fmla="*/ 59674 w 608133"/>
                <a:gd name="connsiteY17" fmla="*/ 189490 h 579554"/>
                <a:gd name="connsiteX18" fmla="*/ 59674 w 608133"/>
                <a:gd name="connsiteY18" fmla="*/ 239971 h 579554"/>
                <a:gd name="connsiteX19" fmla="*/ 279088 w 608133"/>
                <a:gd name="connsiteY19" fmla="*/ 239971 h 579554"/>
                <a:gd name="connsiteX20" fmla="*/ 279088 w 608133"/>
                <a:gd name="connsiteY20" fmla="*/ 189490 h 579554"/>
                <a:gd name="connsiteX21" fmla="*/ 59674 w 608133"/>
                <a:gd name="connsiteY21" fmla="*/ 67155 h 579554"/>
                <a:gd name="connsiteX22" fmla="*/ 59674 w 608133"/>
                <a:gd name="connsiteY22" fmla="*/ 117636 h 579554"/>
                <a:gd name="connsiteX23" fmla="*/ 489543 w 608133"/>
                <a:gd name="connsiteY23" fmla="*/ 117636 h 579554"/>
                <a:gd name="connsiteX24" fmla="*/ 489543 w 608133"/>
                <a:gd name="connsiteY24" fmla="*/ 67155 h 579554"/>
                <a:gd name="connsiteX25" fmla="*/ 0 w 608133"/>
                <a:gd name="connsiteY25" fmla="*/ 0 h 579554"/>
                <a:gd name="connsiteX26" fmla="*/ 608133 w 608133"/>
                <a:gd name="connsiteY26" fmla="*/ 0 h 579554"/>
                <a:gd name="connsiteX27" fmla="*/ 608133 w 608133"/>
                <a:gd name="connsiteY27" fmla="*/ 429461 h 579554"/>
                <a:gd name="connsiteX28" fmla="*/ 546181 w 608133"/>
                <a:gd name="connsiteY28" fmla="*/ 429461 h 579554"/>
                <a:gd name="connsiteX29" fmla="*/ 562732 w 608133"/>
                <a:gd name="connsiteY29" fmla="*/ 364276 h 579554"/>
                <a:gd name="connsiteX30" fmla="*/ 425769 w 608133"/>
                <a:gd name="connsiteY30" fmla="*/ 227540 h 579554"/>
                <a:gd name="connsiteX31" fmla="*/ 288806 w 608133"/>
                <a:gd name="connsiteY31" fmla="*/ 364276 h 579554"/>
                <a:gd name="connsiteX32" fmla="*/ 305357 w 608133"/>
                <a:gd name="connsiteY32" fmla="*/ 429461 h 579554"/>
                <a:gd name="connsiteX33" fmla="*/ 0 w 608133"/>
                <a:gd name="connsiteY33" fmla="*/ 429461 h 579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8133" h="579554">
                  <a:moveTo>
                    <a:pt x="59674" y="311674"/>
                  </a:moveTo>
                  <a:lnTo>
                    <a:pt x="59674" y="362306"/>
                  </a:lnTo>
                  <a:lnTo>
                    <a:pt x="210911" y="362306"/>
                  </a:lnTo>
                  <a:lnTo>
                    <a:pt x="210911" y="311674"/>
                  </a:lnTo>
                  <a:close/>
                  <a:moveTo>
                    <a:pt x="425746" y="278028"/>
                  </a:moveTo>
                  <a:cubicBezTo>
                    <a:pt x="473424" y="278028"/>
                    <a:pt x="512144" y="316685"/>
                    <a:pt x="512144" y="364287"/>
                  </a:cubicBezTo>
                  <a:cubicBezTo>
                    <a:pt x="512144" y="389906"/>
                    <a:pt x="501060" y="412798"/>
                    <a:pt x="483294" y="428564"/>
                  </a:cubicBezTo>
                  <a:lnTo>
                    <a:pt x="531428" y="525434"/>
                  </a:lnTo>
                  <a:lnTo>
                    <a:pt x="518521" y="579554"/>
                  </a:lnTo>
                  <a:lnTo>
                    <a:pt x="467502" y="556966"/>
                  </a:lnTo>
                  <a:lnTo>
                    <a:pt x="425898" y="472830"/>
                  </a:lnTo>
                  <a:lnTo>
                    <a:pt x="384141" y="556966"/>
                  </a:lnTo>
                  <a:lnTo>
                    <a:pt x="333274" y="579554"/>
                  </a:lnTo>
                  <a:lnTo>
                    <a:pt x="320367" y="525434"/>
                  </a:lnTo>
                  <a:lnTo>
                    <a:pt x="368349" y="428715"/>
                  </a:lnTo>
                  <a:cubicBezTo>
                    <a:pt x="350584" y="412949"/>
                    <a:pt x="339347" y="389906"/>
                    <a:pt x="339347" y="364287"/>
                  </a:cubicBezTo>
                  <a:cubicBezTo>
                    <a:pt x="339347" y="316685"/>
                    <a:pt x="378067" y="278028"/>
                    <a:pt x="425746" y="278028"/>
                  </a:cubicBezTo>
                  <a:close/>
                  <a:moveTo>
                    <a:pt x="59674" y="189490"/>
                  </a:moveTo>
                  <a:lnTo>
                    <a:pt x="59674" y="239971"/>
                  </a:lnTo>
                  <a:lnTo>
                    <a:pt x="279088" y="239971"/>
                  </a:lnTo>
                  <a:lnTo>
                    <a:pt x="279088" y="189490"/>
                  </a:lnTo>
                  <a:close/>
                  <a:moveTo>
                    <a:pt x="59674" y="67155"/>
                  </a:moveTo>
                  <a:lnTo>
                    <a:pt x="59674" y="117636"/>
                  </a:lnTo>
                  <a:lnTo>
                    <a:pt x="489543" y="117636"/>
                  </a:lnTo>
                  <a:lnTo>
                    <a:pt x="489543" y="67155"/>
                  </a:lnTo>
                  <a:close/>
                  <a:moveTo>
                    <a:pt x="0" y="0"/>
                  </a:moveTo>
                  <a:lnTo>
                    <a:pt x="608133" y="0"/>
                  </a:lnTo>
                  <a:lnTo>
                    <a:pt x="608133" y="429461"/>
                  </a:lnTo>
                  <a:lnTo>
                    <a:pt x="546181" y="429461"/>
                  </a:lnTo>
                  <a:cubicBezTo>
                    <a:pt x="556962" y="409602"/>
                    <a:pt x="562732" y="387318"/>
                    <a:pt x="562732" y="364276"/>
                  </a:cubicBezTo>
                  <a:cubicBezTo>
                    <a:pt x="562732" y="288935"/>
                    <a:pt x="501387" y="227540"/>
                    <a:pt x="425769" y="227540"/>
                  </a:cubicBezTo>
                  <a:cubicBezTo>
                    <a:pt x="349695" y="227540"/>
                    <a:pt x="288806" y="289390"/>
                    <a:pt x="288806" y="364276"/>
                  </a:cubicBezTo>
                  <a:cubicBezTo>
                    <a:pt x="288806" y="387318"/>
                    <a:pt x="294576" y="409602"/>
                    <a:pt x="305357" y="429461"/>
                  </a:cubicBezTo>
                  <a:lnTo>
                    <a:pt x="0" y="4294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>
                <a:cs typeface="+mn-ea"/>
                <a:sym typeface="+mn-lt"/>
              </a:endParaRPr>
            </a:p>
          </p:txBody>
        </p:sp>
      </p:grpSp>
      <p:sp>
        <p:nvSpPr>
          <p:cNvPr id="28" name="íšľiďê">
            <a:extLst>
              <a:ext uri="{FF2B5EF4-FFF2-40B4-BE49-F238E27FC236}">
                <a16:creationId xmlns:a16="http://schemas.microsoft.com/office/drawing/2014/main" id="{083D7C54-26A1-4BC1-9FB5-3F97BE8B767C}"/>
              </a:ext>
            </a:extLst>
          </p:cNvPr>
          <p:cNvSpPr/>
          <p:nvPr/>
        </p:nvSpPr>
        <p:spPr>
          <a:xfrm>
            <a:off x="8313078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9" name="ïš1íďé">
            <a:extLst>
              <a:ext uri="{FF2B5EF4-FFF2-40B4-BE49-F238E27FC236}">
                <a16:creationId xmlns:a16="http://schemas.microsoft.com/office/drawing/2014/main" id="{77A4AE62-0184-4689-89C8-55BADBE79602}"/>
              </a:ext>
            </a:extLst>
          </p:cNvPr>
          <p:cNvSpPr txBox="1"/>
          <p:nvPr/>
        </p:nvSpPr>
        <p:spPr bwMode="auto">
          <a:xfrm>
            <a:off x="8075973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2AB94AD-7D08-4DDD-A7B2-5F69C8E3ACA2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10587936" y="2396374"/>
            <a:ext cx="5" cy="29232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iṣľídé">
            <a:extLst>
              <a:ext uri="{FF2B5EF4-FFF2-40B4-BE49-F238E27FC236}">
                <a16:creationId xmlns:a16="http://schemas.microsoft.com/office/drawing/2014/main" id="{C8C52B56-1466-45A7-A314-C2BB5F89757D}"/>
              </a:ext>
            </a:extLst>
          </p:cNvPr>
          <p:cNvGrpSpPr/>
          <p:nvPr/>
        </p:nvGrpSpPr>
        <p:grpSpPr>
          <a:xfrm>
            <a:off x="10295612" y="1811998"/>
            <a:ext cx="584648" cy="584376"/>
            <a:chOff x="10167713" y="2261939"/>
            <a:chExt cx="584648" cy="584376"/>
          </a:xfrm>
        </p:grpSpPr>
        <p:sp>
          <p:nvSpPr>
            <p:cNvPr id="65" name="ïsḷïḑê">
              <a:extLst>
                <a:ext uri="{FF2B5EF4-FFF2-40B4-BE49-F238E27FC236}">
                  <a16:creationId xmlns:a16="http://schemas.microsoft.com/office/drawing/2014/main" id="{BCBDAFF5-EEC7-4752-8D67-75AF77AC5D51}"/>
                </a:ext>
              </a:extLst>
            </p:cNvPr>
            <p:cNvSpPr/>
            <p:nvPr/>
          </p:nvSpPr>
          <p:spPr>
            <a:xfrm>
              <a:off x="10167713" y="2261939"/>
              <a:ext cx="584648" cy="584376"/>
            </a:xfrm>
            <a:custGeom>
              <a:avLst/>
              <a:gdLst>
                <a:gd name="connsiteX0" fmla="*/ 0 w 1260455"/>
                <a:gd name="connsiteY0" fmla="*/ 630228 h 1260455"/>
                <a:gd name="connsiteX1" fmla="*/ 630228 w 1260455"/>
                <a:gd name="connsiteY1" fmla="*/ 0 h 1260455"/>
                <a:gd name="connsiteX2" fmla="*/ 1260456 w 1260455"/>
                <a:gd name="connsiteY2" fmla="*/ 630228 h 1260455"/>
                <a:gd name="connsiteX3" fmla="*/ 630228 w 1260455"/>
                <a:gd name="connsiteY3" fmla="*/ 1260456 h 1260455"/>
                <a:gd name="connsiteX4" fmla="*/ 0 w 1260455"/>
                <a:gd name="connsiteY4" fmla="*/ 630228 h 1260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6" name="ïśḻïḑe">
              <a:extLst>
                <a:ext uri="{FF2B5EF4-FFF2-40B4-BE49-F238E27FC236}">
                  <a16:creationId xmlns:a16="http://schemas.microsoft.com/office/drawing/2014/main" id="{F95C62D7-2474-43E8-B2BA-C1D67E663EF7}"/>
                </a:ext>
              </a:extLst>
            </p:cNvPr>
            <p:cNvSpPr/>
            <p:nvPr/>
          </p:nvSpPr>
          <p:spPr>
            <a:xfrm>
              <a:off x="10288816" y="2416979"/>
              <a:ext cx="342441" cy="274295"/>
            </a:xfrm>
            <a:custGeom>
              <a:avLst/>
              <a:gdLst>
                <a:gd name="T0" fmla="*/ 2103 w 6570"/>
                <a:gd name="T1" fmla="*/ 2919 h 5271"/>
                <a:gd name="T2" fmla="*/ 2664 w 6570"/>
                <a:gd name="T3" fmla="*/ 3628 h 5271"/>
                <a:gd name="T4" fmla="*/ 0 w 6570"/>
                <a:gd name="T5" fmla="*/ 4730 h 5271"/>
                <a:gd name="T6" fmla="*/ 0 w 6570"/>
                <a:gd name="T7" fmla="*/ 3680 h 5271"/>
                <a:gd name="T8" fmla="*/ 2003 w 6570"/>
                <a:gd name="T9" fmla="*/ 2781 h 5271"/>
                <a:gd name="T10" fmla="*/ 2103 w 6570"/>
                <a:gd name="T11" fmla="*/ 2919 h 5271"/>
                <a:gd name="T12" fmla="*/ 3224 w 6570"/>
                <a:gd name="T13" fmla="*/ 2114 h 5271"/>
                <a:gd name="T14" fmla="*/ 3523 w 6570"/>
                <a:gd name="T15" fmla="*/ 2515 h 5271"/>
                <a:gd name="T16" fmla="*/ 5135 w 6570"/>
                <a:gd name="T17" fmla="*/ 1807 h 5271"/>
                <a:gd name="T18" fmla="*/ 4880 w 6570"/>
                <a:gd name="T19" fmla="*/ 2454 h 5271"/>
                <a:gd name="T20" fmla="*/ 4901 w 6570"/>
                <a:gd name="T21" fmla="*/ 2528 h 5271"/>
                <a:gd name="T22" fmla="*/ 4939 w 6570"/>
                <a:gd name="T23" fmla="*/ 2541 h 5271"/>
                <a:gd name="T24" fmla="*/ 4978 w 6570"/>
                <a:gd name="T25" fmla="*/ 2528 h 5271"/>
                <a:gd name="T26" fmla="*/ 6545 w 6570"/>
                <a:gd name="T27" fmla="*/ 1324 h 5271"/>
                <a:gd name="T28" fmla="*/ 6569 w 6570"/>
                <a:gd name="T29" fmla="*/ 1273 h 5271"/>
                <a:gd name="T30" fmla="*/ 6545 w 6570"/>
                <a:gd name="T31" fmla="*/ 1222 h 5271"/>
                <a:gd name="T32" fmla="*/ 4978 w 6570"/>
                <a:gd name="T33" fmla="*/ 18 h 5271"/>
                <a:gd name="T34" fmla="*/ 4901 w 6570"/>
                <a:gd name="T35" fmla="*/ 18 h 5271"/>
                <a:gd name="T36" fmla="*/ 4880 w 6570"/>
                <a:gd name="T37" fmla="*/ 92 h 5271"/>
                <a:gd name="T38" fmla="*/ 5142 w 6570"/>
                <a:gd name="T39" fmla="*/ 757 h 5271"/>
                <a:gd name="T40" fmla="*/ 2886 w 6570"/>
                <a:gd name="T41" fmla="*/ 1664 h 5271"/>
                <a:gd name="T42" fmla="*/ 3224 w 6570"/>
                <a:gd name="T43" fmla="*/ 2114 h 5271"/>
                <a:gd name="T44" fmla="*/ 4978 w 6570"/>
                <a:gd name="T45" fmla="*/ 2743 h 5271"/>
                <a:gd name="T46" fmla="*/ 4939 w 6570"/>
                <a:gd name="T47" fmla="*/ 2730 h 5271"/>
                <a:gd name="T48" fmla="*/ 4901 w 6570"/>
                <a:gd name="T49" fmla="*/ 2743 h 5271"/>
                <a:gd name="T50" fmla="*/ 4880 w 6570"/>
                <a:gd name="T51" fmla="*/ 2818 h 5271"/>
                <a:gd name="T52" fmla="*/ 5135 w 6570"/>
                <a:gd name="T53" fmla="*/ 3464 h 5271"/>
                <a:gd name="T54" fmla="*/ 3100 w 6570"/>
                <a:gd name="T55" fmla="*/ 2211 h 5271"/>
                <a:gd name="T56" fmla="*/ 0 w 6570"/>
                <a:gd name="T57" fmla="*/ 542 h 5271"/>
                <a:gd name="T58" fmla="*/ 0 w 6570"/>
                <a:gd name="T59" fmla="*/ 1591 h 5271"/>
                <a:gd name="T60" fmla="*/ 2247 w 6570"/>
                <a:gd name="T61" fmla="*/ 2822 h 5271"/>
                <a:gd name="T62" fmla="*/ 5142 w 6570"/>
                <a:gd name="T63" fmla="*/ 4515 h 5271"/>
                <a:gd name="T64" fmla="*/ 4880 w 6570"/>
                <a:gd name="T65" fmla="*/ 5179 h 5271"/>
                <a:gd name="T66" fmla="*/ 4901 w 6570"/>
                <a:gd name="T67" fmla="*/ 5254 h 5271"/>
                <a:gd name="T68" fmla="*/ 4978 w 6570"/>
                <a:gd name="T69" fmla="*/ 5254 h 5271"/>
                <a:gd name="T70" fmla="*/ 6545 w 6570"/>
                <a:gd name="T71" fmla="*/ 4049 h 5271"/>
                <a:gd name="T72" fmla="*/ 6570 w 6570"/>
                <a:gd name="T73" fmla="*/ 3999 h 5271"/>
                <a:gd name="T74" fmla="*/ 6545 w 6570"/>
                <a:gd name="T75" fmla="*/ 3948 h 5271"/>
                <a:gd name="T76" fmla="*/ 4978 w 6570"/>
                <a:gd name="T77" fmla="*/ 2743 h 5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570" h="5271">
                  <a:moveTo>
                    <a:pt x="2103" y="2919"/>
                  </a:moveTo>
                  <a:cubicBezTo>
                    <a:pt x="2267" y="3148"/>
                    <a:pt x="2444" y="3394"/>
                    <a:pt x="2664" y="3628"/>
                  </a:cubicBezTo>
                  <a:cubicBezTo>
                    <a:pt x="2163" y="4205"/>
                    <a:pt x="1433" y="4730"/>
                    <a:pt x="0" y="4730"/>
                  </a:cubicBezTo>
                  <a:lnTo>
                    <a:pt x="0" y="3680"/>
                  </a:lnTo>
                  <a:cubicBezTo>
                    <a:pt x="1136" y="3680"/>
                    <a:pt x="1596" y="3304"/>
                    <a:pt x="2003" y="2781"/>
                  </a:cubicBezTo>
                  <a:cubicBezTo>
                    <a:pt x="2036" y="2826"/>
                    <a:pt x="2069" y="2872"/>
                    <a:pt x="2103" y="2919"/>
                  </a:cubicBezTo>
                  <a:close/>
                  <a:moveTo>
                    <a:pt x="3224" y="2114"/>
                  </a:moveTo>
                  <a:cubicBezTo>
                    <a:pt x="3327" y="2257"/>
                    <a:pt x="3423" y="2391"/>
                    <a:pt x="3523" y="2515"/>
                  </a:cubicBezTo>
                  <a:cubicBezTo>
                    <a:pt x="3869" y="2133"/>
                    <a:pt x="4304" y="1860"/>
                    <a:pt x="5135" y="1807"/>
                  </a:cubicBezTo>
                  <a:lnTo>
                    <a:pt x="4880" y="2454"/>
                  </a:lnTo>
                  <a:cubicBezTo>
                    <a:pt x="4869" y="2481"/>
                    <a:pt x="4878" y="2511"/>
                    <a:pt x="4901" y="2528"/>
                  </a:cubicBezTo>
                  <a:cubicBezTo>
                    <a:pt x="4912" y="2537"/>
                    <a:pt x="4926" y="2541"/>
                    <a:pt x="4939" y="2541"/>
                  </a:cubicBezTo>
                  <a:cubicBezTo>
                    <a:pt x="4953" y="2541"/>
                    <a:pt x="4967" y="2537"/>
                    <a:pt x="4978" y="2528"/>
                  </a:cubicBezTo>
                  <a:lnTo>
                    <a:pt x="6545" y="1324"/>
                  </a:lnTo>
                  <a:cubicBezTo>
                    <a:pt x="6560" y="1312"/>
                    <a:pt x="6569" y="1293"/>
                    <a:pt x="6569" y="1273"/>
                  </a:cubicBezTo>
                  <a:cubicBezTo>
                    <a:pt x="6569" y="1253"/>
                    <a:pt x="6560" y="1234"/>
                    <a:pt x="6545" y="1222"/>
                  </a:cubicBezTo>
                  <a:lnTo>
                    <a:pt x="4978" y="18"/>
                  </a:lnTo>
                  <a:cubicBezTo>
                    <a:pt x="4955" y="0"/>
                    <a:pt x="4923" y="0"/>
                    <a:pt x="4901" y="18"/>
                  </a:cubicBezTo>
                  <a:cubicBezTo>
                    <a:pt x="4878" y="35"/>
                    <a:pt x="4869" y="65"/>
                    <a:pt x="4880" y="92"/>
                  </a:cubicBezTo>
                  <a:lnTo>
                    <a:pt x="5142" y="757"/>
                  </a:lnTo>
                  <a:cubicBezTo>
                    <a:pt x="4017" y="815"/>
                    <a:pt x="3354" y="1204"/>
                    <a:pt x="2886" y="1664"/>
                  </a:cubicBezTo>
                  <a:cubicBezTo>
                    <a:pt x="3012" y="1818"/>
                    <a:pt x="3122" y="1971"/>
                    <a:pt x="3224" y="2114"/>
                  </a:cubicBezTo>
                  <a:close/>
                  <a:moveTo>
                    <a:pt x="4978" y="2743"/>
                  </a:moveTo>
                  <a:cubicBezTo>
                    <a:pt x="4966" y="2735"/>
                    <a:pt x="4953" y="2730"/>
                    <a:pt x="4939" y="2730"/>
                  </a:cubicBezTo>
                  <a:cubicBezTo>
                    <a:pt x="4925" y="2730"/>
                    <a:pt x="4912" y="2735"/>
                    <a:pt x="4901" y="2743"/>
                  </a:cubicBezTo>
                  <a:cubicBezTo>
                    <a:pt x="4878" y="2760"/>
                    <a:pt x="4869" y="2791"/>
                    <a:pt x="4880" y="2818"/>
                  </a:cubicBezTo>
                  <a:lnTo>
                    <a:pt x="5135" y="3464"/>
                  </a:lnTo>
                  <a:cubicBezTo>
                    <a:pt x="3945" y="3388"/>
                    <a:pt x="3568" y="2863"/>
                    <a:pt x="3100" y="2211"/>
                  </a:cubicBezTo>
                  <a:cubicBezTo>
                    <a:pt x="2567" y="1467"/>
                    <a:pt x="1903" y="542"/>
                    <a:pt x="0" y="542"/>
                  </a:cubicBezTo>
                  <a:lnTo>
                    <a:pt x="0" y="1591"/>
                  </a:lnTo>
                  <a:cubicBezTo>
                    <a:pt x="1364" y="1591"/>
                    <a:pt x="1754" y="2134"/>
                    <a:pt x="2247" y="2822"/>
                  </a:cubicBezTo>
                  <a:cubicBezTo>
                    <a:pt x="2762" y="3540"/>
                    <a:pt x="3397" y="4423"/>
                    <a:pt x="5142" y="4515"/>
                  </a:cubicBezTo>
                  <a:lnTo>
                    <a:pt x="4880" y="5179"/>
                  </a:lnTo>
                  <a:cubicBezTo>
                    <a:pt x="4869" y="5206"/>
                    <a:pt x="4878" y="5237"/>
                    <a:pt x="4901" y="5254"/>
                  </a:cubicBezTo>
                  <a:cubicBezTo>
                    <a:pt x="4923" y="5271"/>
                    <a:pt x="4955" y="5271"/>
                    <a:pt x="4978" y="5254"/>
                  </a:cubicBezTo>
                  <a:lnTo>
                    <a:pt x="6545" y="4049"/>
                  </a:lnTo>
                  <a:cubicBezTo>
                    <a:pt x="6560" y="4037"/>
                    <a:pt x="6570" y="4018"/>
                    <a:pt x="6570" y="3999"/>
                  </a:cubicBezTo>
                  <a:cubicBezTo>
                    <a:pt x="6570" y="3979"/>
                    <a:pt x="6560" y="3960"/>
                    <a:pt x="6545" y="3948"/>
                  </a:cubicBezTo>
                  <a:lnTo>
                    <a:pt x="4978" y="27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45720" rIns="91440" bIns="45720" numCol="1" spcCol="1270" anchor="ctr" anchorCtr="0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>
                <a:cs typeface="+mn-ea"/>
                <a:sym typeface="+mn-lt"/>
              </a:endParaRPr>
            </a:p>
          </p:txBody>
        </p:sp>
      </p:grpSp>
      <p:sp>
        <p:nvSpPr>
          <p:cNvPr id="32" name="iṥļïḍé">
            <a:extLst>
              <a:ext uri="{FF2B5EF4-FFF2-40B4-BE49-F238E27FC236}">
                <a16:creationId xmlns:a16="http://schemas.microsoft.com/office/drawing/2014/main" id="{8649B9B3-0A4D-4DBF-B790-CAAF8AB07B72}"/>
              </a:ext>
            </a:extLst>
          </p:cNvPr>
          <p:cNvSpPr/>
          <p:nvPr/>
        </p:nvSpPr>
        <p:spPr bwMode="auto">
          <a:xfrm>
            <a:off x="673100" y="2950445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…</a:t>
            </a:r>
          </a:p>
        </p:txBody>
      </p:sp>
      <p:sp>
        <p:nvSpPr>
          <p:cNvPr id="33" name="îṡḻîḋè">
            <a:extLst>
              <a:ext uri="{FF2B5EF4-FFF2-40B4-BE49-F238E27FC236}">
                <a16:creationId xmlns:a16="http://schemas.microsoft.com/office/drawing/2014/main" id="{8649B9B3-0A4D-4DBF-B790-CAAF8AB07B72}"/>
              </a:ext>
            </a:extLst>
          </p:cNvPr>
          <p:cNvSpPr/>
          <p:nvPr/>
        </p:nvSpPr>
        <p:spPr bwMode="auto">
          <a:xfrm>
            <a:off x="5160000" y="2950445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…</a:t>
            </a:r>
          </a:p>
        </p:txBody>
      </p:sp>
      <p:sp>
        <p:nvSpPr>
          <p:cNvPr id="34" name="îšļíďè">
            <a:extLst>
              <a:ext uri="{FF2B5EF4-FFF2-40B4-BE49-F238E27FC236}">
                <a16:creationId xmlns:a16="http://schemas.microsoft.com/office/drawing/2014/main" id="{8649B9B3-0A4D-4DBF-B790-CAAF8AB07B72}"/>
              </a:ext>
            </a:extLst>
          </p:cNvPr>
          <p:cNvSpPr/>
          <p:nvPr/>
        </p:nvSpPr>
        <p:spPr bwMode="auto">
          <a:xfrm>
            <a:off x="2885832" y="3549701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…</a:t>
            </a:r>
          </a:p>
        </p:txBody>
      </p:sp>
      <p:sp>
        <p:nvSpPr>
          <p:cNvPr id="35" name="îṣľïde">
            <a:extLst>
              <a:ext uri="{FF2B5EF4-FFF2-40B4-BE49-F238E27FC236}">
                <a16:creationId xmlns:a16="http://schemas.microsoft.com/office/drawing/2014/main" id="{8649B9B3-0A4D-4DBF-B790-CAAF8AB07B72}"/>
              </a:ext>
            </a:extLst>
          </p:cNvPr>
          <p:cNvSpPr/>
          <p:nvPr/>
        </p:nvSpPr>
        <p:spPr bwMode="auto">
          <a:xfrm>
            <a:off x="7427956" y="3549701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…</a:t>
            </a:r>
          </a:p>
        </p:txBody>
      </p:sp>
      <p:sp>
        <p:nvSpPr>
          <p:cNvPr id="36" name="ï$ľïďê">
            <a:extLst>
              <a:ext uri="{FF2B5EF4-FFF2-40B4-BE49-F238E27FC236}">
                <a16:creationId xmlns:a16="http://schemas.microsoft.com/office/drawing/2014/main" id="{8649B9B3-0A4D-4DBF-B790-CAAF8AB07B72}"/>
              </a:ext>
            </a:extLst>
          </p:cNvPr>
          <p:cNvSpPr/>
          <p:nvPr/>
        </p:nvSpPr>
        <p:spPr bwMode="auto">
          <a:xfrm>
            <a:off x="9651932" y="2950445"/>
            <a:ext cx="1872000" cy="1440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5400000" scaled="1"/>
            </a:gradFill>
          </a:ln>
        </p:spPr>
        <p:txBody>
          <a:bodyPr wrap="square" lIns="108000" tIns="36000" rIns="108000" bIns="36000" anchor="t" anchorCtr="0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简单地介绍一下项目中这个阶段需要达成的重点事项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…</a:t>
            </a:r>
          </a:p>
        </p:txBody>
      </p:sp>
      <p:sp>
        <p:nvSpPr>
          <p:cNvPr id="37" name="îṣlídè">
            <a:extLst>
              <a:ext uri="{FF2B5EF4-FFF2-40B4-BE49-F238E27FC236}">
                <a16:creationId xmlns:a16="http://schemas.microsoft.com/office/drawing/2014/main" id="{7B76593A-C261-4B75-870B-0FF2D70EDE49}"/>
              </a:ext>
            </a:extLst>
          </p:cNvPr>
          <p:cNvSpPr/>
          <p:nvPr/>
        </p:nvSpPr>
        <p:spPr>
          <a:xfrm>
            <a:off x="10533941" y="5319642"/>
            <a:ext cx="108000" cy="10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 defTabSz="914354"/>
            <a:endParaRPr lang="zh-CN" altLang="en-US" sz="2000" b="1" i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8" name="íSľíḓé">
            <a:extLst>
              <a:ext uri="{FF2B5EF4-FFF2-40B4-BE49-F238E27FC236}">
                <a16:creationId xmlns:a16="http://schemas.microsoft.com/office/drawing/2014/main" id="{77A4AE62-0184-4689-89C8-55BADBE79602}"/>
              </a:ext>
            </a:extLst>
          </p:cNvPr>
          <p:cNvSpPr txBox="1"/>
          <p:nvPr/>
        </p:nvSpPr>
        <p:spPr bwMode="auto">
          <a:xfrm>
            <a:off x="10296836" y="5575933"/>
            <a:ext cx="582211" cy="36933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720" rIns="0" bIns="45720" anchor="ctr" anchorCtr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20XX</a:t>
            </a:r>
          </a:p>
        </p:txBody>
      </p:sp>
      <p:sp>
        <p:nvSpPr>
          <p:cNvPr id="39" name="îṡḻídé">
            <a:extLst>
              <a:ext uri="{FF2B5EF4-FFF2-40B4-BE49-F238E27FC236}">
                <a16:creationId xmlns:a16="http://schemas.microsoft.com/office/drawing/2014/main" id="{6C1311CF-1562-4777-B53F-47689BDDA895}"/>
              </a:ext>
            </a:extLst>
          </p:cNvPr>
          <p:cNvSpPr/>
          <p:nvPr/>
        </p:nvSpPr>
        <p:spPr>
          <a:xfrm>
            <a:off x="1104910" y="1281262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Step 01</a:t>
            </a:r>
          </a:p>
        </p:txBody>
      </p:sp>
      <p:sp>
        <p:nvSpPr>
          <p:cNvPr id="40" name="íṣlíḋe">
            <a:extLst>
              <a:ext uri="{FF2B5EF4-FFF2-40B4-BE49-F238E27FC236}">
                <a16:creationId xmlns:a16="http://schemas.microsoft.com/office/drawing/2014/main" id="{0FDE3C0B-BE54-46DF-B061-E93B34B6F37E}"/>
              </a:ext>
            </a:extLst>
          </p:cNvPr>
          <p:cNvSpPr/>
          <p:nvPr/>
        </p:nvSpPr>
        <p:spPr>
          <a:xfrm>
            <a:off x="3323635" y="1880518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Step 02</a:t>
            </a:r>
          </a:p>
        </p:txBody>
      </p:sp>
      <p:sp>
        <p:nvSpPr>
          <p:cNvPr id="41" name="îSļîďe">
            <a:extLst>
              <a:ext uri="{FF2B5EF4-FFF2-40B4-BE49-F238E27FC236}">
                <a16:creationId xmlns:a16="http://schemas.microsoft.com/office/drawing/2014/main" id="{11FE8FB3-D072-463D-95C1-19FEF8B0B168}"/>
              </a:ext>
            </a:extLst>
          </p:cNvPr>
          <p:cNvSpPr/>
          <p:nvPr/>
        </p:nvSpPr>
        <p:spPr>
          <a:xfrm>
            <a:off x="5591995" y="1281262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Step 03</a:t>
            </a:r>
          </a:p>
        </p:txBody>
      </p:sp>
      <p:sp>
        <p:nvSpPr>
          <p:cNvPr id="42" name="íŝľïďé">
            <a:extLst>
              <a:ext uri="{FF2B5EF4-FFF2-40B4-BE49-F238E27FC236}">
                <a16:creationId xmlns:a16="http://schemas.microsoft.com/office/drawing/2014/main" id="{8727937C-1A79-47D2-ACFC-45C446B502B4}"/>
              </a:ext>
            </a:extLst>
          </p:cNvPr>
          <p:cNvSpPr/>
          <p:nvPr/>
        </p:nvSpPr>
        <p:spPr>
          <a:xfrm>
            <a:off x="7863072" y="1880518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Step 04</a:t>
            </a:r>
          </a:p>
        </p:txBody>
      </p:sp>
      <p:sp>
        <p:nvSpPr>
          <p:cNvPr id="43" name="iṡḻídê">
            <a:extLst>
              <a:ext uri="{FF2B5EF4-FFF2-40B4-BE49-F238E27FC236}">
                <a16:creationId xmlns:a16="http://schemas.microsoft.com/office/drawing/2014/main" id="{956E698F-F376-410E-A976-582AA0DF59D9}"/>
              </a:ext>
            </a:extLst>
          </p:cNvPr>
          <p:cNvSpPr/>
          <p:nvPr/>
        </p:nvSpPr>
        <p:spPr>
          <a:xfrm>
            <a:off x="10083935" y="1281262"/>
            <a:ext cx="1008000" cy="400110"/>
          </a:xfrm>
          <a:prstGeom prst="rect">
            <a:avLst/>
          </a:prstGeom>
        </p:spPr>
        <p:txBody>
          <a:bodyPr wrap="square" lIns="0" tIns="45720" rIns="0" bIns="45720" anchor="b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2000" b="1" spc="1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Step 05</a:t>
            </a:r>
          </a:p>
        </p:txBody>
      </p:sp>
    </p:spTree>
    <p:extLst>
      <p:ext uri="{BB962C8B-B14F-4D97-AF65-F5344CB8AC3E}">
        <p14:creationId xmlns:p14="http://schemas.microsoft.com/office/powerpoint/2010/main" val="207561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48308E-5443-46B1-A088-326CC5C7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两项对比展示</a:t>
            </a:r>
          </a:p>
        </p:txBody>
      </p:sp>
      <p:sp>
        <p:nvSpPr>
          <p:cNvPr id="25" name="灯片编号占位符 24">
            <a:extLst>
              <a:ext uri="{FF2B5EF4-FFF2-40B4-BE49-F238E27FC236}">
                <a16:creationId xmlns:a16="http://schemas.microsoft.com/office/drawing/2014/main" id="{159263FC-8074-4E8B-8519-5AC8335132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24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DA0E04BB-F346-48E6-B4A6-00CE1C76E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4.2</a:t>
            </a:r>
            <a:endParaRPr lang="zh-CN" altLang="en-US" dirty="0"/>
          </a:p>
        </p:txBody>
      </p:sp>
      <p:sp>
        <p:nvSpPr>
          <p:cNvPr id="3" name="îṡḷïḋè">
            <a:extLst>
              <a:ext uri="{FF2B5EF4-FFF2-40B4-BE49-F238E27FC236}">
                <a16:creationId xmlns:a16="http://schemas.microsoft.com/office/drawing/2014/main" id="{145877D2-9CB5-4984-8EE1-00697D6C7F39}"/>
              </a:ext>
            </a:extLst>
          </p:cNvPr>
          <p:cNvSpPr/>
          <p:nvPr/>
        </p:nvSpPr>
        <p:spPr bwMode="auto">
          <a:xfrm>
            <a:off x="3724601" y="2036771"/>
            <a:ext cx="1859555" cy="4082960"/>
          </a:xfrm>
          <a:custGeom>
            <a:avLst/>
            <a:gdLst>
              <a:gd name="T0" fmla="*/ 697 w 918"/>
              <a:gd name="T1" fmla="*/ 2015 h 2015"/>
              <a:gd name="T2" fmla="*/ 697 w 918"/>
              <a:gd name="T3" fmla="*/ 623 h 2015"/>
              <a:gd name="T4" fmla="*/ 918 w 918"/>
              <a:gd name="T5" fmla="*/ 623 h 2015"/>
              <a:gd name="T6" fmla="*/ 460 w 918"/>
              <a:gd name="T7" fmla="*/ 0 h 2015"/>
              <a:gd name="T8" fmla="*/ 0 w 918"/>
              <a:gd name="T9" fmla="*/ 623 h 2015"/>
              <a:gd name="T10" fmla="*/ 223 w 918"/>
              <a:gd name="T11" fmla="*/ 623 h 2015"/>
              <a:gd name="T12" fmla="*/ 223 w 918"/>
              <a:gd name="T13" fmla="*/ 80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8" h="2015">
                <a:moveTo>
                  <a:pt x="697" y="2015"/>
                </a:moveTo>
                <a:lnTo>
                  <a:pt x="697" y="623"/>
                </a:lnTo>
                <a:lnTo>
                  <a:pt x="918" y="623"/>
                </a:lnTo>
                <a:lnTo>
                  <a:pt x="460" y="0"/>
                </a:lnTo>
                <a:lnTo>
                  <a:pt x="0" y="623"/>
                </a:lnTo>
                <a:lnTo>
                  <a:pt x="223" y="623"/>
                </a:lnTo>
                <a:lnTo>
                  <a:pt x="223" y="800"/>
                </a:lnTo>
              </a:path>
            </a:pathLst>
          </a:custGeom>
          <a:noFill/>
          <a:ln w="20638" cap="rnd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íṣ1íḓè" title="MJ8JxobmQhO5YsZmEcy6DZVp0AZTfE39zvT5PAyas4bMl">
            <a:extLst>
              <a:ext uri="{FF2B5EF4-FFF2-40B4-BE49-F238E27FC236}">
                <a16:creationId xmlns:a16="http://schemas.microsoft.com/office/drawing/2014/main" id="{15BF2252-4A25-4A67-A30F-817C463DDB68}"/>
              </a:ext>
            </a:extLst>
          </p:cNvPr>
          <p:cNvGrpSpPr/>
          <p:nvPr/>
        </p:nvGrpSpPr>
        <p:grpSpPr>
          <a:xfrm>
            <a:off x="3681331" y="3621510"/>
            <a:ext cx="1013623" cy="1013617"/>
            <a:chOff x="2406923" y="2845390"/>
            <a:chExt cx="571222" cy="571221"/>
          </a:xfrm>
        </p:grpSpPr>
        <p:sp>
          <p:nvSpPr>
            <p:cNvPr id="5" name="ís1íḓê">
              <a:extLst>
                <a:ext uri="{FF2B5EF4-FFF2-40B4-BE49-F238E27FC236}">
                  <a16:creationId xmlns:a16="http://schemas.microsoft.com/office/drawing/2014/main" id="{8BE2C8B5-C541-4AD4-8098-7D2D4F042B4E}"/>
                </a:ext>
              </a:extLst>
            </p:cNvPr>
            <p:cNvSpPr/>
            <p:nvPr/>
          </p:nvSpPr>
          <p:spPr>
            <a:xfrm>
              <a:off x="2406923" y="2845390"/>
              <a:ext cx="571222" cy="57122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6" name="íṩlíḋè" title="ry6MHxwOH8WsTKLSa514qPVJnvhhWFnRDjZGIbRZNsFBp">
              <a:extLst>
                <a:ext uri="{FF2B5EF4-FFF2-40B4-BE49-F238E27FC236}">
                  <a16:creationId xmlns:a16="http://schemas.microsoft.com/office/drawing/2014/main" id="{3F963460-96B9-4F9B-946A-637ABFFD043E}"/>
                </a:ext>
              </a:extLst>
            </p:cNvPr>
            <p:cNvSpPr/>
            <p:nvPr/>
          </p:nvSpPr>
          <p:spPr bwMode="auto">
            <a:xfrm>
              <a:off x="2557691" y="2978577"/>
              <a:ext cx="269684" cy="304842"/>
            </a:xfrm>
            <a:custGeom>
              <a:avLst/>
              <a:gdLst>
                <a:gd name="connsiteX0" fmla="*/ 120030 w 537629"/>
                <a:gd name="connsiteY0" fmla="*/ 9 h 607718"/>
                <a:gd name="connsiteX1" fmla="*/ 120277 w 537629"/>
                <a:gd name="connsiteY1" fmla="*/ 9 h 607718"/>
                <a:gd name="connsiteX2" fmla="*/ 144603 w 537629"/>
                <a:gd name="connsiteY2" fmla="*/ 9983 h 607718"/>
                <a:gd name="connsiteX3" fmla="*/ 232464 w 537629"/>
                <a:gd name="connsiteY3" fmla="*/ 96685 h 607718"/>
                <a:gd name="connsiteX4" fmla="*/ 232712 w 537629"/>
                <a:gd name="connsiteY4" fmla="*/ 145567 h 607718"/>
                <a:gd name="connsiteX5" fmla="*/ 208138 w 537629"/>
                <a:gd name="connsiteY5" fmla="*/ 155837 h 607718"/>
                <a:gd name="connsiteX6" fmla="*/ 183812 w 537629"/>
                <a:gd name="connsiteY6" fmla="*/ 145863 h 607718"/>
                <a:gd name="connsiteX7" fmla="*/ 155975 w 537629"/>
                <a:gd name="connsiteY7" fmla="*/ 118411 h 607718"/>
                <a:gd name="connsiteX8" fmla="*/ 155975 w 537629"/>
                <a:gd name="connsiteY8" fmla="*/ 573155 h 607718"/>
                <a:gd name="connsiteX9" fmla="*/ 121365 w 537629"/>
                <a:gd name="connsiteY9" fmla="*/ 607718 h 607718"/>
                <a:gd name="connsiteX10" fmla="*/ 86755 w 537629"/>
                <a:gd name="connsiteY10" fmla="*/ 573155 h 607718"/>
                <a:gd name="connsiteX11" fmla="*/ 86755 w 537629"/>
                <a:gd name="connsiteY11" fmla="*/ 117621 h 607718"/>
                <a:gd name="connsiteX12" fmla="*/ 59215 w 537629"/>
                <a:gd name="connsiteY12" fmla="*/ 145419 h 607718"/>
                <a:gd name="connsiteX13" fmla="*/ 10266 w 537629"/>
                <a:gd name="connsiteY13" fmla="*/ 145715 h 607718"/>
                <a:gd name="connsiteX14" fmla="*/ 10018 w 537629"/>
                <a:gd name="connsiteY14" fmla="*/ 96834 h 607718"/>
                <a:gd name="connsiteX15" fmla="*/ 95654 w 537629"/>
                <a:gd name="connsiteY15" fmla="*/ 10279 h 607718"/>
                <a:gd name="connsiteX16" fmla="*/ 120030 w 537629"/>
                <a:gd name="connsiteY16" fmla="*/ 9 h 607718"/>
                <a:gd name="connsiteX17" fmla="*/ 414941 w 537629"/>
                <a:gd name="connsiteY17" fmla="*/ 1 h 607718"/>
                <a:gd name="connsiteX18" fmla="*/ 439491 w 537629"/>
                <a:gd name="connsiteY18" fmla="*/ 9980 h 607718"/>
                <a:gd name="connsiteX19" fmla="*/ 527357 w 537629"/>
                <a:gd name="connsiteY19" fmla="*/ 96676 h 607718"/>
                <a:gd name="connsiteX20" fmla="*/ 527653 w 537629"/>
                <a:gd name="connsiteY20" fmla="*/ 145554 h 607718"/>
                <a:gd name="connsiteX21" fmla="*/ 503029 w 537629"/>
                <a:gd name="connsiteY21" fmla="*/ 155823 h 607718"/>
                <a:gd name="connsiteX22" fmla="*/ 478702 w 537629"/>
                <a:gd name="connsiteY22" fmla="*/ 145850 h 607718"/>
                <a:gd name="connsiteX23" fmla="*/ 450369 w 537629"/>
                <a:gd name="connsiteY23" fmla="*/ 117906 h 607718"/>
                <a:gd name="connsiteX24" fmla="*/ 439639 w 537629"/>
                <a:gd name="connsiteY24" fmla="*/ 231953 h 607718"/>
                <a:gd name="connsiteX25" fmla="*/ 313354 w 537629"/>
                <a:gd name="connsiteY25" fmla="*/ 405740 h 607718"/>
                <a:gd name="connsiteX26" fmla="*/ 248381 w 537629"/>
                <a:gd name="connsiteY26" fmla="*/ 505569 h 607718"/>
                <a:gd name="connsiteX27" fmla="*/ 237009 w 537629"/>
                <a:gd name="connsiteY27" fmla="*/ 576120 h 607718"/>
                <a:gd name="connsiteX28" fmla="*/ 202495 w 537629"/>
                <a:gd name="connsiteY28" fmla="*/ 607520 h 607718"/>
                <a:gd name="connsiteX29" fmla="*/ 201803 w 537629"/>
                <a:gd name="connsiteY29" fmla="*/ 607520 h 607718"/>
                <a:gd name="connsiteX30" fmla="*/ 167982 w 537629"/>
                <a:gd name="connsiteY30" fmla="*/ 570443 h 607718"/>
                <a:gd name="connsiteX31" fmla="*/ 181777 w 537629"/>
                <a:gd name="connsiteY31" fmla="*/ 486512 h 607718"/>
                <a:gd name="connsiteX32" fmla="*/ 231075 w 537629"/>
                <a:gd name="connsiteY32" fmla="*/ 394187 h 607718"/>
                <a:gd name="connsiteX33" fmla="*/ 305788 w 537629"/>
                <a:gd name="connsiteY33" fmla="*/ 322846 h 607718"/>
                <a:gd name="connsiteX34" fmla="*/ 370414 w 537629"/>
                <a:gd name="connsiteY34" fmla="*/ 217734 h 607718"/>
                <a:gd name="connsiteX35" fmla="*/ 380946 w 537629"/>
                <a:gd name="connsiteY35" fmla="*/ 118301 h 607718"/>
                <a:gd name="connsiteX36" fmla="*/ 354097 w 537629"/>
                <a:gd name="connsiteY36" fmla="*/ 145405 h 607718"/>
                <a:gd name="connsiteX37" fmla="*/ 305195 w 537629"/>
                <a:gd name="connsiteY37" fmla="*/ 145702 h 607718"/>
                <a:gd name="connsiteX38" fmla="*/ 304898 w 537629"/>
                <a:gd name="connsiteY38" fmla="*/ 96824 h 607718"/>
                <a:gd name="connsiteX39" fmla="*/ 390539 w 537629"/>
                <a:gd name="connsiteY39" fmla="*/ 10276 h 607718"/>
                <a:gd name="connsiteX40" fmla="*/ 414941 w 537629"/>
                <a:gd name="connsiteY40" fmla="*/ 1 h 60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37629" h="607718">
                  <a:moveTo>
                    <a:pt x="120030" y="9"/>
                  </a:moveTo>
                  <a:cubicBezTo>
                    <a:pt x="120129" y="9"/>
                    <a:pt x="120178" y="9"/>
                    <a:pt x="120277" y="9"/>
                  </a:cubicBezTo>
                  <a:cubicBezTo>
                    <a:pt x="129375" y="9"/>
                    <a:pt x="138126" y="3613"/>
                    <a:pt x="144603" y="9983"/>
                  </a:cubicBezTo>
                  <a:lnTo>
                    <a:pt x="232464" y="96685"/>
                  </a:lnTo>
                  <a:cubicBezTo>
                    <a:pt x="246061" y="110116"/>
                    <a:pt x="246160" y="131989"/>
                    <a:pt x="232712" y="145567"/>
                  </a:cubicBezTo>
                  <a:cubicBezTo>
                    <a:pt x="225987" y="152381"/>
                    <a:pt x="217038" y="155837"/>
                    <a:pt x="208138" y="155837"/>
                  </a:cubicBezTo>
                  <a:cubicBezTo>
                    <a:pt x="199337" y="155837"/>
                    <a:pt x="190536" y="152479"/>
                    <a:pt x="183812" y="145863"/>
                  </a:cubicBezTo>
                  <a:lnTo>
                    <a:pt x="155975" y="118411"/>
                  </a:lnTo>
                  <a:lnTo>
                    <a:pt x="155975" y="573155"/>
                  </a:lnTo>
                  <a:cubicBezTo>
                    <a:pt x="155975" y="592264"/>
                    <a:pt x="140499" y="607718"/>
                    <a:pt x="121365" y="607718"/>
                  </a:cubicBezTo>
                  <a:cubicBezTo>
                    <a:pt x="102230" y="607718"/>
                    <a:pt x="86755" y="592264"/>
                    <a:pt x="86755" y="573155"/>
                  </a:cubicBezTo>
                  <a:lnTo>
                    <a:pt x="86755" y="117621"/>
                  </a:lnTo>
                  <a:lnTo>
                    <a:pt x="59215" y="145419"/>
                  </a:lnTo>
                  <a:cubicBezTo>
                    <a:pt x="45815" y="158997"/>
                    <a:pt x="23863" y="159145"/>
                    <a:pt x="10266" y="145715"/>
                  </a:cubicBezTo>
                  <a:cubicBezTo>
                    <a:pt x="-3331" y="132285"/>
                    <a:pt x="-3430" y="110412"/>
                    <a:pt x="10018" y="96834"/>
                  </a:cubicBezTo>
                  <a:lnTo>
                    <a:pt x="95654" y="10279"/>
                  </a:lnTo>
                  <a:cubicBezTo>
                    <a:pt x="102082" y="3762"/>
                    <a:pt x="110883" y="58"/>
                    <a:pt x="120030" y="9"/>
                  </a:cubicBezTo>
                  <a:close/>
                  <a:moveTo>
                    <a:pt x="414941" y="1"/>
                  </a:moveTo>
                  <a:cubicBezTo>
                    <a:pt x="423804" y="-55"/>
                    <a:pt x="432692" y="3266"/>
                    <a:pt x="439491" y="9980"/>
                  </a:cubicBezTo>
                  <a:lnTo>
                    <a:pt x="527357" y="96676"/>
                  </a:lnTo>
                  <a:cubicBezTo>
                    <a:pt x="540954" y="110105"/>
                    <a:pt x="541053" y="131976"/>
                    <a:pt x="527653" y="145554"/>
                  </a:cubicBezTo>
                  <a:cubicBezTo>
                    <a:pt x="520879" y="152367"/>
                    <a:pt x="511929" y="155823"/>
                    <a:pt x="503029" y="155823"/>
                  </a:cubicBezTo>
                  <a:cubicBezTo>
                    <a:pt x="494228" y="155823"/>
                    <a:pt x="485426" y="152515"/>
                    <a:pt x="478702" y="145850"/>
                  </a:cubicBezTo>
                  <a:lnTo>
                    <a:pt x="450369" y="117906"/>
                  </a:lnTo>
                  <a:cubicBezTo>
                    <a:pt x="447798" y="155773"/>
                    <a:pt x="447303" y="194727"/>
                    <a:pt x="439639" y="231953"/>
                  </a:cubicBezTo>
                  <a:cubicBezTo>
                    <a:pt x="423816" y="308479"/>
                    <a:pt x="371255" y="358294"/>
                    <a:pt x="313354" y="405740"/>
                  </a:cubicBezTo>
                  <a:cubicBezTo>
                    <a:pt x="282202" y="431314"/>
                    <a:pt x="260842" y="467701"/>
                    <a:pt x="248381" y="505569"/>
                  </a:cubicBezTo>
                  <a:cubicBezTo>
                    <a:pt x="241953" y="525120"/>
                    <a:pt x="238690" y="556372"/>
                    <a:pt x="237009" y="576120"/>
                  </a:cubicBezTo>
                  <a:cubicBezTo>
                    <a:pt x="235525" y="593993"/>
                    <a:pt x="220494" y="607718"/>
                    <a:pt x="202495" y="607520"/>
                  </a:cubicBezTo>
                  <a:lnTo>
                    <a:pt x="201803" y="607520"/>
                  </a:lnTo>
                  <a:cubicBezTo>
                    <a:pt x="181876" y="607323"/>
                    <a:pt x="166350" y="590290"/>
                    <a:pt x="167982" y="570443"/>
                  </a:cubicBezTo>
                  <a:cubicBezTo>
                    <a:pt x="169910" y="547288"/>
                    <a:pt x="173816" y="511296"/>
                    <a:pt x="181777" y="486512"/>
                  </a:cubicBezTo>
                  <a:cubicBezTo>
                    <a:pt x="192507" y="453087"/>
                    <a:pt x="208182" y="421045"/>
                    <a:pt x="231075" y="394187"/>
                  </a:cubicBezTo>
                  <a:cubicBezTo>
                    <a:pt x="253474" y="367922"/>
                    <a:pt x="280818" y="346544"/>
                    <a:pt x="305788" y="322846"/>
                  </a:cubicBezTo>
                  <a:cubicBezTo>
                    <a:pt x="336840" y="293420"/>
                    <a:pt x="361811" y="260194"/>
                    <a:pt x="370414" y="217734"/>
                  </a:cubicBezTo>
                  <a:cubicBezTo>
                    <a:pt x="377040" y="184952"/>
                    <a:pt x="378672" y="151774"/>
                    <a:pt x="380946" y="118301"/>
                  </a:cubicBezTo>
                  <a:lnTo>
                    <a:pt x="354097" y="145405"/>
                  </a:lnTo>
                  <a:cubicBezTo>
                    <a:pt x="340697" y="158982"/>
                    <a:pt x="318743" y="159131"/>
                    <a:pt x="305195" y="145702"/>
                  </a:cubicBezTo>
                  <a:cubicBezTo>
                    <a:pt x="291597" y="132273"/>
                    <a:pt x="291449" y="110401"/>
                    <a:pt x="304898" y="96824"/>
                  </a:cubicBezTo>
                  <a:lnTo>
                    <a:pt x="390539" y="10276"/>
                  </a:lnTo>
                  <a:cubicBezTo>
                    <a:pt x="397239" y="3488"/>
                    <a:pt x="406078" y="56"/>
                    <a:pt x="41494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9" name="îṡlíḋè">
            <a:extLst>
              <a:ext uri="{FF2B5EF4-FFF2-40B4-BE49-F238E27FC236}">
                <a16:creationId xmlns:a16="http://schemas.microsoft.com/office/drawing/2014/main" id="{8132E4C6-ED81-41E6-9BCB-1EF9951B7AF5}"/>
              </a:ext>
            </a:extLst>
          </p:cNvPr>
          <p:cNvSpPr/>
          <p:nvPr/>
        </p:nvSpPr>
        <p:spPr bwMode="auto">
          <a:xfrm flipH="1" flipV="1">
            <a:off x="6607845" y="1144667"/>
            <a:ext cx="1859555" cy="4082960"/>
          </a:xfrm>
          <a:custGeom>
            <a:avLst/>
            <a:gdLst>
              <a:gd name="T0" fmla="*/ 697 w 918"/>
              <a:gd name="T1" fmla="*/ 2015 h 2015"/>
              <a:gd name="T2" fmla="*/ 697 w 918"/>
              <a:gd name="T3" fmla="*/ 623 h 2015"/>
              <a:gd name="T4" fmla="*/ 918 w 918"/>
              <a:gd name="T5" fmla="*/ 623 h 2015"/>
              <a:gd name="T6" fmla="*/ 460 w 918"/>
              <a:gd name="T7" fmla="*/ 0 h 2015"/>
              <a:gd name="T8" fmla="*/ 0 w 918"/>
              <a:gd name="T9" fmla="*/ 623 h 2015"/>
              <a:gd name="T10" fmla="*/ 223 w 918"/>
              <a:gd name="T11" fmla="*/ 623 h 2015"/>
              <a:gd name="T12" fmla="*/ 223 w 918"/>
              <a:gd name="T13" fmla="*/ 800 h 2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18" h="2015">
                <a:moveTo>
                  <a:pt x="697" y="2015"/>
                </a:moveTo>
                <a:lnTo>
                  <a:pt x="697" y="623"/>
                </a:lnTo>
                <a:lnTo>
                  <a:pt x="918" y="623"/>
                </a:lnTo>
                <a:lnTo>
                  <a:pt x="460" y="0"/>
                </a:lnTo>
                <a:lnTo>
                  <a:pt x="0" y="623"/>
                </a:lnTo>
                <a:lnTo>
                  <a:pt x="223" y="623"/>
                </a:lnTo>
                <a:lnTo>
                  <a:pt x="223" y="800"/>
                </a:lnTo>
              </a:path>
            </a:pathLst>
          </a:custGeom>
          <a:noFill/>
          <a:ln w="20638" cap="rnd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îšlïḓé" title="MJ8JxobmQhO5YsZmEcy6DZVp0AZTfE39zvT5PAyas4bMl">
            <a:extLst>
              <a:ext uri="{FF2B5EF4-FFF2-40B4-BE49-F238E27FC236}">
                <a16:creationId xmlns:a16="http://schemas.microsoft.com/office/drawing/2014/main" id="{5787E027-6201-4932-ABC2-18D3F69A55EC}"/>
              </a:ext>
            </a:extLst>
          </p:cNvPr>
          <p:cNvGrpSpPr/>
          <p:nvPr/>
        </p:nvGrpSpPr>
        <p:grpSpPr>
          <a:xfrm>
            <a:off x="7537636" y="2607893"/>
            <a:ext cx="1013622" cy="1013617"/>
            <a:chOff x="2406923" y="2845390"/>
            <a:chExt cx="571222" cy="571221"/>
          </a:xfrm>
        </p:grpSpPr>
        <p:sp>
          <p:nvSpPr>
            <p:cNvPr id="11" name="îṥḻíḓe">
              <a:extLst>
                <a:ext uri="{FF2B5EF4-FFF2-40B4-BE49-F238E27FC236}">
                  <a16:creationId xmlns:a16="http://schemas.microsoft.com/office/drawing/2014/main" id="{2DD14660-3A9D-4D91-87C1-28F35E00E4F1}"/>
                </a:ext>
              </a:extLst>
            </p:cNvPr>
            <p:cNvSpPr/>
            <p:nvPr/>
          </p:nvSpPr>
          <p:spPr>
            <a:xfrm>
              <a:off x="2406923" y="2845390"/>
              <a:ext cx="571222" cy="57122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cs typeface="+mn-ea"/>
                <a:sym typeface="+mn-lt"/>
              </a:endParaRPr>
            </a:p>
          </p:txBody>
        </p:sp>
        <p:sp>
          <p:nvSpPr>
            <p:cNvPr id="12" name="i$ļîdê" title="ry6MHxwOH8WsTKLSa514qPVJnvhhWFnRDjZGIbRZNsFBp">
              <a:extLst>
                <a:ext uri="{FF2B5EF4-FFF2-40B4-BE49-F238E27FC236}">
                  <a16:creationId xmlns:a16="http://schemas.microsoft.com/office/drawing/2014/main" id="{8333384B-CE35-4F29-AF3E-BD0716474836}"/>
                </a:ext>
              </a:extLst>
            </p:cNvPr>
            <p:cNvSpPr/>
            <p:nvPr/>
          </p:nvSpPr>
          <p:spPr bwMode="auto">
            <a:xfrm>
              <a:off x="2540113" y="2979408"/>
              <a:ext cx="304841" cy="303178"/>
            </a:xfrm>
            <a:custGeom>
              <a:avLst/>
              <a:gdLst>
                <a:gd name="connsiteX0" fmla="*/ 224320 w 605507"/>
                <a:gd name="connsiteY0" fmla="*/ 515974 h 602202"/>
                <a:gd name="connsiteX1" fmla="*/ 311047 w 605507"/>
                <a:gd name="connsiteY1" fmla="*/ 515974 h 602202"/>
                <a:gd name="connsiteX2" fmla="*/ 327947 w 605507"/>
                <a:gd name="connsiteY2" fmla="*/ 548490 h 602202"/>
                <a:gd name="connsiteX3" fmla="*/ 336025 w 605507"/>
                <a:gd name="connsiteY3" fmla="*/ 556549 h 602202"/>
                <a:gd name="connsiteX4" fmla="*/ 252734 w 605507"/>
                <a:gd name="connsiteY4" fmla="*/ 556549 h 602202"/>
                <a:gd name="connsiteX5" fmla="*/ 236948 w 605507"/>
                <a:gd name="connsiteY5" fmla="*/ 528573 h 602202"/>
                <a:gd name="connsiteX6" fmla="*/ 574975 w 605507"/>
                <a:gd name="connsiteY6" fmla="*/ 390936 h 602202"/>
                <a:gd name="connsiteX7" fmla="*/ 596595 w 605507"/>
                <a:gd name="connsiteY7" fmla="*/ 399835 h 602202"/>
                <a:gd name="connsiteX8" fmla="*/ 596595 w 605507"/>
                <a:gd name="connsiteY8" fmla="*/ 442941 h 602202"/>
                <a:gd name="connsiteX9" fmla="*/ 452604 w 605507"/>
                <a:gd name="connsiteY9" fmla="*/ 586815 h 602202"/>
                <a:gd name="connsiteX10" fmla="*/ 430973 w 605507"/>
                <a:gd name="connsiteY10" fmla="*/ 595714 h 602202"/>
                <a:gd name="connsiteX11" fmla="*/ 409434 w 605507"/>
                <a:gd name="connsiteY11" fmla="*/ 586815 h 602202"/>
                <a:gd name="connsiteX12" fmla="*/ 349554 w 605507"/>
                <a:gd name="connsiteY12" fmla="*/ 527022 h 602202"/>
                <a:gd name="connsiteX13" fmla="*/ 349554 w 605507"/>
                <a:gd name="connsiteY13" fmla="*/ 483823 h 602202"/>
                <a:gd name="connsiteX14" fmla="*/ 392724 w 605507"/>
                <a:gd name="connsiteY14" fmla="*/ 483823 h 602202"/>
                <a:gd name="connsiteX15" fmla="*/ 430973 w 605507"/>
                <a:gd name="connsiteY15" fmla="*/ 522109 h 602202"/>
                <a:gd name="connsiteX16" fmla="*/ 553425 w 605507"/>
                <a:gd name="connsiteY16" fmla="*/ 399835 h 602202"/>
                <a:gd name="connsiteX17" fmla="*/ 574975 w 605507"/>
                <a:gd name="connsiteY17" fmla="*/ 390936 h 602202"/>
                <a:gd name="connsiteX18" fmla="*/ 30546 w 605507"/>
                <a:gd name="connsiteY18" fmla="*/ 378257 h 602202"/>
                <a:gd name="connsiteX19" fmla="*/ 52179 w 605507"/>
                <a:gd name="connsiteY19" fmla="*/ 387226 h 602202"/>
                <a:gd name="connsiteX20" fmla="*/ 112157 w 605507"/>
                <a:gd name="connsiteY20" fmla="*/ 447112 h 602202"/>
                <a:gd name="connsiteX21" fmla="*/ 172134 w 605507"/>
                <a:gd name="connsiteY21" fmla="*/ 387226 h 602202"/>
                <a:gd name="connsiteX22" fmla="*/ 215307 w 605507"/>
                <a:gd name="connsiteY22" fmla="*/ 387226 h 602202"/>
                <a:gd name="connsiteX23" fmla="*/ 215307 w 605507"/>
                <a:gd name="connsiteY23" fmla="*/ 430332 h 602202"/>
                <a:gd name="connsiteX24" fmla="*/ 155329 w 605507"/>
                <a:gd name="connsiteY24" fmla="*/ 490218 h 602202"/>
                <a:gd name="connsiteX25" fmla="*/ 215307 w 605507"/>
                <a:gd name="connsiteY25" fmla="*/ 550104 h 602202"/>
                <a:gd name="connsiteX26" fmla="*/ 215307 w 605507"/>
                <a:gd name="connsiteY26" fmla="*/ 593303 h 602202"/>
                <a:gd name="connsiteX27" fmla="*/ 172134 w 605507"/>
                <a:gd name="connsiteY27" fmla="*/ 593303 h 602202"/>
                <a:gd name="connsiteX28" fmla="*/ 112157 w 605507"/>
                <a:gd name="connsiteY28" fmla="*/ 533325 h 602202"/>
                <a:gd name="connsiteX29" fmla="*/ 52179 w 605507"/>
                <a:gd name="connsiteY29" fmla="*/ 593303 h 602202"/>
                <a:gd name="connsiteX30" fmla="*/ 8913 w 605507"/>
                <a:gd name="connsiteY30" fmla="*/ 593303 h 602202"/>
                <a:gd name="connsiteX31" fmla="*/ 8913 w 605507"/>
                <a:gd name="connsiteY31" fmla="*/ 550104 h 602202"/>
                <a:gd name="connsiteX32" fmla="*/ 68984 w 605507"/>
                <a:gd name="connsiteY32" fmla="*/ 490218 h 602202"/>
                <a:gd name="connsiteX33" fmla="*/ 8913 w 605507"/>
                <a:gd name="connsiteY33" fmla="*/ 430332 h 602202"/>
                <a:gd name="connsiteX34" fmla="*/ 8913 w 605507"/>
                <a:gd name="connsiteY34" fmla="*/ 387226 h 602202"/>
                <a:gd name="connsiteX35" fmla="*/ 30546 w 605507"/>
                <a:gd name="connsiteY35" fmla="*/ 378257 h 602202"/>
                <a:gd name="connsiteX36" fmla="*/ 282996 w 605507"/>
                <a:gd name="connsiteY36" fmla="*/ 328553 h 602202"/>
                <a:gd name="connsiteX37" fmla="*/ 402132 w 605507"/>
                <a:gd name="connsiteY37" fmla="*/ 328553 h 602202"/>
                <a:gd name="connsiteX38" fmla="*/ 422468 w 605507"/>
                <a:gd name="connsiteY38" fmla="*/ 348922 h 602202"/>
                <a:gd name="connsiteX39" fmla="*/ 402132 w 605507"/>
                <a:gd name="connsiteY39" fmla="*/ 369199 h 602202"/>
                <a:gd name="connsiteX40" fmla="*/ 282996 w 605507"/>
                <a:gd name="connsiteY40" fmla="*/ 369199 h 602202"/>
                <a:gd name="connsiteX41" fmla="*/ 262567 w 605507"/>
                <a:gd name="connsiteY41" fmla="*/ 348922 h 602202"/>
                <a:gd name="connsiteX42" fmla="*/ 282996 w 605507"/>
                <a:gd name="connsiteY42" fmla="*/ 328553 h 602202"/>
                <a:gd name="connsiteX43" fmla="*/ 201470 w 605507"/>
                <a:gd name="connsiteY43" fmla="*/ 247261 h 602202"/>
                <a:gd name="connsiteX44" fmla="*/ 402133 w 605507"/>
                <a:gd name="connsiteY44" fmla="*/ 247261 h 602202"/>
                <a:gd name="connsiteX45" fmla="*/ 422468 w 605507"/>
                <a:gd name="connsiteY45" fmla="*/ 267537 h 602202"/>
                <a:gd name="connsiteX46" fmla="*/ 402133 w 605507"/>
                <a:gd name="connsiteY46" fmla="*/ 287907 h 602202"/>
                <a:gd name="connsiteX47" fmla="*/ 201470 w 605507"/>
                <a:gd name="connsiteY47" fmla="*/ 287907 h 602202"/>
                <a:gd name="connsiteX48" fmla="*/ 181134 w 605507"/>
                <a:gd name="connsiteY48" fmla="*/ 267537 h 602202"/>
                <a:gd name="connsiteX49" fmla="*/ 201470 w 605507"/>
                <a:gd name="connsiteY49" fmla="*/ 247261 h 602202"/>
                <a:gd name="connsiteX50" fmla="*/ 201470 w 605507"/>
                <a:gd name="connsiteY50" fmla="*/ 165970 h 602202"/>
                <a:gd name="connsiteX51" fmla="*/ 402133 w 605507"/>
                <a:gd name="connsiteY51" fmla="*/ 165970 h 602202"/>
                <a:gd name="connsiteX52" fmla="*/ 422468 w 605507"/>
                <a:gd name="connsiteY52" fmla="*/ 186246 h 602202"/>
                <a:gd name="connsiteX53" fmla="*/ 402133 w 605507"/>
                <a:gd name="connsiteY53" fmla="*/ 206616 h 602202"/>
                <a:gd name="connsiteX54" fmla="*/ 201470 w 605507"/>
                <a:gd name="connsiteY54" fmla="*/ 206616 h 602202"/>
                <a:gd name="connsiteX55" fmla="*/ 181134 w 605507"/>
                <a:gd name="connsiteY55" fmla="*/ 186246 h 602202"/>
                <a:gd name="connsiteX56" fmla="*/ 201470 w 605507"/>
                <a:gd name="connsiteY56" fmla="*/ 165970 h 602202"/>
                <a:gd name="connsiteX57" fmla="*/ 201470 w 605507"/>
                <a:gd name="connsiteY57" fmla="*/ 84608 h 602202"/>
                <a:gd name="connsiteX58" fmla="*/ 320606 w 605507"/>
                <a:gd name="connsiteY58" fmla="*/ 84608 h 602202"/>
                <a:gd name="connsiteX59" fmla="*/ 341035 w 605507"/>
                <a:gd name="connsiteY59" fmla="*/ 104931 h 602202"/>
                <a:gd name="connsiteX60" fmla="*/ 320606 w 605507"/>
                <a:gd name="connsiteY60" fmla="*/ 125254 h 602202"/>
                <a:gd name="connsiteX61" fmla="*/ 201470 w 605507"/>
                <a:gd name="connsiteY61" fmla="*/ 125254 h 602202"/>
                <a:gd name="connsiteX62" fmla="*/ 181134 w 605507"/>
                <a:gd name="connsiteY62" fmla="*/ 104931 h 602202"/>
                <a:gd name="connsiteX63" fmla="*/ 201470 w 605507"/>
                <a:gd name="connsiteY63" fmla="*/ 84608 h 602202"/>
                <a:gd name="connsiteX64" fmla="*/ 112155 w 605507"/>
                <a:gd name="connsiteY64" fmla="*/ 0 h 602202"/>
                <a:gd name="connsiteX65" fmla="*/ 491447 w 605507"/>
                <a:gd name="connsiteY65" fmla="*/ 0 h 602202"/>
                <a:gd name="connsiteX66" fmla="*/ 511874 w 605507"/>
                <a:gd name="connsiteY66" fmla="*/ 20394 h 602202"/>
                <a:gd name="connsiteX67" fmla="*/ 511874 w 605507"/>
                <a:gd name="connsiteY67" fmla="*/ 398243 h 602202"/>
                <a:gd name="connsiteX68" fmla="*/ 471113 w 605507"/>
                <a:gd name="connsiteY68" fmla="*/ 438846 h 602202"/>
                <a:gd name="connsiteX69" fmla="*/ 471113 w 605507"/>
                <a:gd name="connsiteY69" fmla="*/ 40695 h 602202"/>
                <a:gd name="connsiteX70" fmla="*/ 132489 w 605507"/>
                <a:gd name="connsiteY70" fmla="*/ 40695 h 602202"/>
                <a:gd name="connsiteX71" fmla="*/ 132489 w 605507"/>
                <a:gd name="connsiteY71" fmla="*/ 383597 h 602202"/>
                <a:gd name="connsiteX72" fmla="*/ 112155 w 605507"/>
                <a:gd name="connsiteY72" fmla="*/ 403991 h 602202"/>
                <a:gd name="connsiteX73" fmla="*/ 91728 w 605507"/>
                <a:gd name="connsiteY73" fmla="*/ 383597 h 602202"/>
                <a:gd name="connsiteX74" fmla="*/ 91728 w 605507"/>
                <a:gd name="connsiteY74" fmla="*/ 20394 h 602202"/>
                <a:gd name="connsiteX75" fmla="*/ 112155 w 605507"/>
                <a:gd name="connsiteY75" fmla="*/ 0 h 602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05507" h="602202">
                  <a:moveTo>
                    <a:pt x="224320" y="515974"/>
                  </a:moveTo>
                  <a:lnTo>
                    <a:pt x="311047" y="515974"/>
                  </a:lnTo>
                  <a:cubicBezTo>
                    <a:pt x="313183" y="527832"/>
                    <a:pt x="318754" y="539319"/>
                    <a:pt x="327947" y="548490"/>
                  </a:cubicBezTo>
                  <a:lnTo>
                    <a:pt x="336025" y="556549"/>
                  </a:lnTo>
                  <a:lnTo>
                    <a:pt x="252734" y="556549"/>
                  </a:lnTo>
                  <a:cubicBezTo>
                    <a:pt x="250041" y="546359"/>
                    <a:pt x="245027" y="536540"/>
                    <a:pt x="236948" y="528573"/>
                  </a:cubicBezTo>
                  <a:close/>
                  <a:moveTo>
                    <a:pt x="574975" y="390936"/>
                  </a:moveTo>
                  <a:cubicBezTo>
                    <a:pt x="582785" y="390936"/>
                    <a:pt x="590607" y="393902"/>
                    <a:pt x="596595" y="399835"/>
                  </a:cubicBezTo>
                  <a:cubicBezTo>
                    <a:pt x="608478" y="411701"/>
                    <a:pt x="608478" y="431076"/>
                    <a:pt x="596595" y="442941"/>
                  </a:cubicBezTo>
                  <a:lnTo>
                    <a:pt x="452604" y="586815"/>
                  </a:lnTo>
                  <a:cubicBezTo>
                    <a:pt x="446848" y="592470"/>
                    <a:pt x="439142" y="595714"/>
                    <a:pt x="430973" y="595714"/>
                  </a:cubicBezTo>
                  <a:cubicBezTo>
                    <a:pt x="422896" y="595714"/>
                    <a:pt x="415097" y="592470"/>
                    <a:pt x="409434" y="586815"/>
                  </a:cubicBezTo>
                  <a:lnTo>
                    <a:pt x="349554" y="527022"/>
                  </a:lnTo>
                  <a:cubicBezTo>
                    <a:pt x="337578" y="515064"/>
                    <a:pt x="337578" y="495782"/>
                    <a:pt x="349554" y="483823"/>
                  </a:cubicBezTo>
                  <a:cubicBezTo>
                    <a:pt x="361437" y="471957"/>
                    <a:pt x="380748" y="471957"/>
                    <a:pt x="392724" y="483823"/>
                  </a:cubicBezTo>
                  <a:lnTo>
                    <a:pt x="430973" y="522109"/>
                  </a:lnTo>
                  <a:lnTo>
                    <a:pt x="553425" y="399835"/>
                  </a:lnTo>
                  <a:cubicBezTo>
                    <a:pt x="559367" y="393902"/>
                    <a:pt x="567165" y="390936"/>
                    <a:pt x="574975" y="390936"/>
                  </a:cubicBezTo>
                  <a:close/>
                  <a:moveTo>
                    <a:pt x="30546" y="378257"/>
                  </a:moveTo>
                  <a:cubicBezTo>
                    <a:pt x="38368" y="378257"/>
                    <a:pt x="46190" y="381247"/>
                    <a:pt x="52179" y="387226"/>
                  </a:cubicBezTo>
                  <a:lnTo>
                    <a:pt x="112157" y="447112"/>
                  </a:lnTo>
                  <a:cubicBezTo>
                    <a:pt x="139174" y="420135"/>
                    <a:pt x="126083" y="433206"/>
                    <a:pt x="172134" y="387226"/>
                  </a:cubicBezTo>
                  <a:cubicBezTo>
                    <a:pt x="184018" y="375267"/>
                    <a:pt x="203423" y="375267"/>
                    <a:pt x="215307" y="387226"/>
                  </a:cubicBezTo>
                  <a:cubicBezTo>
                    <a:pt x="227284" y="399092"/>
                    <a:pt x="227284" y="418374"/>
                    <a:pt x="215307" y="430332"/>
                  </a:cubicBezTo>
                  <a:cubicBezTo>
                    <a:pt x="169535" y="476035"/>
                    <a:pt x="182533" y="463056"/>
                    <a:pt x="155329" y="490218"/>
                  </a:cubicBezTo>
                  <a:lnTo>
                    <a:pt x="215307" y="550104"/>
                  </a:lnTo>
                  <a:cubicBezTo>
                    <a:pt x="227284" y="562063"/>
                    <a:pt x="227284" y="581345"/>
                    <a:pt x="215307" y="593303"/>
                  </a:cubicBezTo>
                  <a:cubicBezTo>
                    <a:pt x="203423" y="605169"/>
                    <a:pt x="184111" y="605169"/>
                    <a:pt x="172134" y="593303"/>
                  </a:cubicBezTo>
                  <a:lnTo>
                    <a:pt x="112157" y="533325"/>
                  </a:lnTo>
                  <a:cubicBezTo>
                    <a:pt x="84860" y="560579"/>
                    <a:pt x="97951" y="547508"/>
                    <a:pt x="52179" y="593303"/>
                  </a:cubicBezTo>
                  <a:cubicBezTo>
                    <a:pt x="40202" y="605169"/>
                    <a:pt x="20890" y="605169"/>
                    <a:pt x="8913" y="593303"/>
                  </a:cubicBezTo>
                  <a:cubicBezTo>
                    <a:pt x="-2971" y="581345"/>
                    <a:pt x="-2971" y="562063"/>
                    <a:pt x="8913" y="550104"/>
                  </a:cubicBezTo>
                  <a:cubicBezTo>
                    <a:pt x="54779" y="504402"/>
                    <a:pt x="41595" y="517473"/>
                    <a:pt x="68984" y="490218"/>
                  </a:cubicBezTo>
                  <a:lnTo>
                    <a:pt x="8913" y="430332"/>
                  </a:lnTo>
                  <a:cubicBezTo>
                    <a:pt x="-2971" y="418467"/>
                    <a:pt x="-2971" y="399092"/>
                    <a:pt x="8913" y="387226"/>
                  </a:cubicBezTo>
                  <a:cubicBezTo>
                    <a:pt x="14902" y="381247"/>
                    <a:pt x="22724" y="378257"/>
                    <a:pt x="30546" y="378257"/>
                  </a:cubicBezTo>
                  <a:close/>
                  <a:moveTo>
                    <a:pt x="282996" y="328553"/>
                  </a:moveTo>
                  <a:lnTo>
                    <a:pt x="402132" y="328553"/>
                  </a:lnTo>
                  <a:cubicBezTo>
                    <a:pt x="413368" y="328553"/>
                    <a:pt x="422468" y="337719"/>
                    <a:pt x="422468" y="348922"/>
                  </a:cubicBezTo>
                  <a:cubicBezTo>
                    <a:pt x="422468" y="360125"/>
                    <a:pt x="413368" y="369199"/>
                    <a:pt x="402132" y="369199"/>
                  </a:cubicBezTo>
                  <a:lnTo>
                    <a:pt x="282996" y="369199"/>
                  </a:lnTo>
                  <a:cubicBezTo>
                    <a:pt x="271667" y="369199"/>
                    <a:pt x="262567" y="360125"/>
                    <a:pt x="262567" y="348922"/>
                  </a:cubicBezTo>
                  <a:cubicBezTo>
                    <a:pt x="262567" y="337719"/>
                    <a:pt x="271667" y="328553"/>
                    <a:pt x="282996" y="328553"/>
                  </a:cubicBezTo>
                  <a:close/>
                  <a:moveTo>
                    <a:pt x="201470" y="247261"/>
                  </a:moveTo>
                  <a:lnTo>
                    <a:pt x="402133" y="247261"/>
                  </a:lnTo>
                  <a:cubicBezTo>
                    <a:pt x="413368" y="247261"/>
                    <a:pt x="422468" y="256334"/>
                    <a:pt x="422468" y="267537"/>
                  </a:cubicBezTo>
                  <a:cubicBezTo>
                    <a:pt x="422468" y="278833"/>
                    <a:pt x="413368" y="287907"/>
                    <a:pt x="402133" y="287907"/>
                  </a:cubicBezTo>
                  <a:lnTo>
                    <a:pt x="201470" y="287907"/>
                  </a:lnTo>
                  <a:cubicBezTo>
                    <a:pt x="190234" y="287907"/>
                    <a:pt x="181134" y="278833"/>
                    <a:pt x="181134" y="267537"/>
                  </a:cubicBezTo>
                  <a:cubicBezTo>
                    <a:pt x="181134" y="256334"/>
                    <a:pt x="190234" y="247261"/>
                    <a:pt x="201470" y="247261"/>
                  </a:cubicBezTo>
                  <a:close/>
                  <a:moveTo>
                    <a:pt x="201470" y="165970"/>
                  </a:moveTo>
                  <a:lnTo>
                    <a:pt x="402133" y="165970"/>
                  </a:lnTo>
                  <a:cubicBezTo>
                    <a:pt x="413368" y="165970"/>
                    <a:pt x="422468" y="175043"/>
                    <a:pt x="422468" y="186246"/>
                  </a:cubicBezTo>
                  <a:cubicBezTo>
                    <a:pt x="422468" y="197450"/>
                    <a:pt x="413368" y="206616"/>
                    <a:pt x="402133" y="206616"/>
                  </a:cubicBezTo>
                  <a:lnTo>
                    <a:pt x="201470" y="206616"/>
                  </a:lnTo>
                  <a:cubicBezTo>
                    <a:pt x="190234" y="206616"/>
                    <a:pt x="181134" y="197450"/>
                    <a:pt x="181134" y="186246"/>
                  </a:cubicBezTo>
                  <a:cubicBezTo>
                    <a:pt x="181134" y="175043"/>
                    <a:pt x="190234" y="165970"/>
                    <a:pt x="201470" y="165970"/>
                  </a:cubicBezTo>
                  <a:close/>
                  <a:moveTo>
                    <a:pt x="201470" y="84608"/>
                  </a:moveTo>
                  <a:lnTo>
                    <a:pt x="320606" y="84608"/>
                  </a:lnTo>
                  <a:cubicBezTo>
                    <a:pt x="331935" y="84608"/>
                    <a:pt x="341035" y="93702"/>
                    <a:pt x="341035" y="104931"/>
                  </a:cubicBezTo>
                  <a:cubicBezTo>
                    <a:pt x="341035" y="116159"/>
                    <a:pt x="331935" y="125254"/>
                    <a:pt x="320606" y="125254"/>
                  </a:cubicBezTo>
                  <a:lnTo>
                    <a:pt x="201470" y="125254"/>
                  </a:lnTo>
                  <a:cubicBezTo>
                    <a:pt x="190234" y="125254"/>
                    <a:pt x="181134" y="116159"/>
                    <a:pt x="181134" y="104931"/>
                  </a:cubicBezTo>
                  <a:cubicBezTo>
                    <a:pt x="181134" y="93702"/>
                    <a:pt x="190234" y="84608"/>
                    <a:pt x="201470" y="84608"/>
                  </a:cubicBezTo>
                  <a:close/>
                  <a:moveTo>
                    <a:pt x="112155" y="0"/>
                  </a:moveTo>
                  <a:lnTo>
                    <a:pt x="491447" y="0"/>
                  </a:lnTo>
                  <a:cubicBezTo>
                    <a:pt x="502775" y="0"/>
                    <a:pt x="511874" y="9084"/>
                    <a:pt x="511874" y="20394"/>
                  </a:cubicBezTo>
                  <a:lnTo>
                    <a:pt x="511874" y="398243"/>
                  </a:lnTo>
                  <a:lnTo>
                    <a:pt x="471113" y="438846"/>
                  </a:lnTo>
                  <a:lnTo>
                    <a:pt x="471113" y="40695"/>
                  </a:lnTo>
                  <a:lnTo>
                    <a:pt x="132489" y="40695"/>
                  </a:lnTo>
                  <a:lnTo>
                    <a:pt x="132489" y="383597"/>
                  </a:lnTo>
                  <a:lnTo>
                    <a:pt x="112155" y="403991"/>
                  </a:lnTo>
                  <a:lnTo>
                    <a:pt x="91728" y="383597"/>
                  </a:lnTo>
                  <a:lnTo>
                    <a:pt x="91728" y="20394"/>
                  </a:lnTo>
                  <a:cubicBezTo>
                    <a:pt x="91728" y="9084"/>
                    <a:pt x="100827" y="0"/>
                    <a:pt x="1121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00B812B0-F41D-4185-83D5-0A61E27D0042}"/>
              </a:ext>
            </a:extLst>
          </p:cNvPr>
          <p:cNvSpPr/>
          <p:nvPr/>
        </p:nvSpPr>
        <p:spPr>
          <a:xfrm>
            <a:off x="678857" y="2629302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CB39EE-308A-4DC9-964E-C0582BC9D180}"/>
              </a:ext>
            </a:extLst>
          </p:cNvPr>
          <p:cNvSpPr txBox="1"/>
          <p:nvPr/>
        </p:nvSpPr>
        <p:spPr>
          <a:xfrm>
            <a:off x="678857" y="1997816"/>
            <a:ext cx="1438855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重点改善点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5D3CD7D-2620-4F98-8CEE-C71CEFDBEF74}"/>
              </a:ext>
            </a:extLst>
          </p:cNvPr>
          <p:cNvSpPr txBox="1"/>
          <p:nvPr/>
        </p:nvSpPr>
        <p:spPr>
          <a:xfrm>
            <a:off x="678858" y="2932678"/>
            <a:ext cx="2160000" cy="240552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81561A0-393A-4E04-AFEE-5B9D6AB804D4}"/>
              </a:ext>
            </a:extLst>
          </p:cNvPr>
          <p:cNvSpPr/>
          <p:nvPr/>
        </p:nvSpPr>
        <p:spPr>
          <a:xfrm>
            <a:off x="9469253" y="2629302"/>
            <a:ext cx="720000" cy="7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71E3C0-52EC-4114-8B4B-D293D6431382}"/>
              </a:ext>
            </a:extLst>
          </p:cNvPr>
          <p:cNvSpPr txBox="1"/>
          <p:nvPr/>
        </p:nvSpPr>
        <p:spPr>
          <a:xfrm>
            <a:off x="9469253" y="1997816"/>
            <a:ext cx="1438855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轻微优化点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90E36C8B-3BC8-4A41-9890-B77347675757}"/>
              </a:ext>
            </a:extLst>
          </p:cNvPr>
          <p:cNvSpPr txBox="1"/>
          <p:nvPr/>
        </p:nvSpPr>
        <p:spPr>
          <a:xfrm>
            <a:off x="9469254" y="2932678"/>
            <a:ext cx="2160000" cy="240552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</p:spTree>
    <p:extLst>
      <p:ext uri="{BB962C8B-B14F-4D97-AF65-F5344CB8AC3E}">
        <p14:creationId xmlns:p14="http://schemas.microsoft.com/office/powerpoint/2010/main" val="3422936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E525E-E163-482B-992D-90B057A7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明年工作目标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3943B-BC94-4F1E-B09F-7647805EA3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25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25B29A-58FE-4F2A-8CA0-90DCDDD2AA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4.3</a:t>
            </a:r>
            <a:endParaRPr lang="zh-CN" altLang="en-US" dirty="0"/>
          </a:p>
        </p:txBody>
      </p:sp>
      <p:grpSp>
        <p:nvGrpSpPr>
          <p:cNvPr id="64" name="íś1îḓê">
            <a:extLst>
              <a:ext uri="{FF2B5EF4-FFF2-40B4-BE49-F238E27FC236}">
                <a16:creationId xmlns:a16="http://schemas.microsoft.com/office/drawing/2014/main" id="{02437C83-C4A2-40A3-AC7A-6DFA2C6BDB1F}"/>
              </a:ext>
            </a:extLst>
          </p:cNvPr>
          <p:cNvGrpSpPr/>
          <p:nvPr/>
        </p:nvGrpSpPr>
        <p:grpSpPr>
          <a:xfrm>
            <a:off x="3499589" y="1963865"/>
            <a:ext cx="5192823" cy="2854070"/>
            <a:chOff x="3848101" y="2174463"/>
            <a:chExt cx="4495801" cy="2470974"/>
          </a:xfrm>
        </p:grpSpPr>
        <p:sp>
          <p:nvSpPr>
            <p:cNvPr id="67" name="îśľîďè">
              <a:extLst>
                <a:ext uri="{FF2B5EF4-FFF2-40B4-BE49-F238E27FC236}">
                  <a16:creationId xmlns:a16="http://schemas.microsoft.com/office/drawing/2014/main" id="{0328076A-B9EA-4082-99EC-4D379673BAE3}"/>
                </a:ext>
              </a:extLst>
            </p:cNvPr>
            <p:cNvSpPr/>
            <p:nvPr/>
          </p:nvSpPr>
          <p:spPr>
            <a:xfrm>
              <a:off x="5873728" y="2174463"/>
              <a:ext cx="2470174" cy="2470974"/>
            </a:xfrm>
            <a:custGeom>
              <a:avLst/>
              <a:gdLst>
                <a:gd name="connsiteX0" fmla="*/ 1484938 w 2970838"/>
                <a:gd name="connsiteY0" fmla="*/ 0 h 2971800"/>
                <a:gd name="connsiteX1" fmla="*/ 2970838 w 2970838"/>
                <a:gd name="connsiteY1" fmla="*/ 1485900 h 2971800"/>
                <a:gd name="connsiteX2" fmla="*/ 1484938 w 2970838"/>
                <a:gd name="connsiteY2" fmla="*/ 2971800 h 2971800"/>
                <a:gd name="connsiteX3" fmla="*/ 6710 w 2970838"/>
                <a:gd name="connsiteY3" fmla="*/ 1637825 h 2971800"/>
                <a:gd name="connsiteX4" fmla="*/ 0 w 2970838"/>
                <a:gd name="connsiteY4" fmla="*/ 1504951 h 2971800"/>
                <a:gd name="connsiteX5" fmla="*/ 533765 w 2970838"/>
                <a:gd name="connsiteY5" fmla="*/ 1504951 h 2971800"/>
                <a:gd name="connsiteX6" fmla="*/ 537719 w 2970838"/>
                <a:gd name="connsiteY6" fmla="*/ 1583250 h 2971800"/>
                <a:gd name="connsiteX7" fmla="*/ 1484938 w 2970838"/>
                <a:gd name="connsiteY7" fmla="*/ 2438035 h 2971800"/>
                <a:gd name="connsiteX8" fmla="*/ 2437073 w 2970838"/>
                <a:gd name="connsiteY8" fmla="*/ 1485900 h 2971800"/>
                <a:gd name="connsiteX9" fmla="*/ 1484938 w 2970838"/>
                <a:gd name="connsiteY9" fmla="*/ 533765 h 2971800"/>
                <a:gd name="connsiteX10" fmla="*/ 811677 w 2970838"/>
                <a:gd name="connsiteY10" fmla="*/ 812639 h 2971800"/>
                <a:gd name="connsiteX11" fmla="*/ 745820 w 2970838"/>
                <a:gd name="connsiteY11" fmla="*/ 892459 h 2971800"/>
                <a:gd name="connsiteX12" fmla="*/ 366414 w 2970838"/>
                <a:gd name="connsiteY12" fmla="*/ 509846 h 2971800"/>
                <a:gd name="connsiteX13" fmla="*/ 434248 w 2970838"/>
                <a:gd name="connsiteY13" fmla="*/ 435210 h 2971800"/>
                <a:gd name="connsiteX14" fmla="*/ 1484938 w 2970838"/>
                <a:gd name="connsiteY14" fmla="*/ 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70838" h="2971800">
                  <a:moveTo>
                    <a:pt x="1484938" y="0"/>
                  </a:moveTo>
                  <a:cubicBezTo>
                    <a:pt x="2305578" y="0"/>
                    <a:pt x="2970838" y="665260"/>
                    <a:pt x="2970838" y="1485900"/>
                  </a:cubicBezTo>
                  <a:cubicBezTo>
                    <a:pt x="2970838" y="2306540"/>
                    <a:pt x="2305578" y="2971800"/>
                    <a:pt x="1484938" y="2971800"/>
                  </a:cubicBezTo>
                  <a:cubicBezTo>
                    <a:pt x="715588" y="2971800"/>
                    <a:pt x="82803" y="2387099"/>
                    <a:pt x="6710" y="1637825"/>
                  </a:cubicBezTo>
                  <a:lnTo>
                    <a:pt x="0" y="1504951"/>
                  </a:lnTo>
                  <a:lnTo>
                    <a:pt x="533765" y="1504951"/>
                  </a:lnTo>
                  <a:lnTo>
                    <a:pt x="537719" y="1583250"/>
                  </a:lnTo>
                  <a:cubicBezTo>
                    <a:pt x="586478" y="2063371"/>
                    <a:pt x="991954" y="2438035"/>
                    <a:pt x="1484938" y="2438035"/>
                  </a:cubicBezTo>
                  <a:cubicBezTo>
                    <a:pt x="2010788" y="2438035"/>
                    <a:pt x="2437073" y="2011750"/>
                    <a:pt x="2437073" y="1485900"/>
                  </a:cubicBezTo>
                  <a:cubicBezTo>
                    <a:pt x="2437073" y="960050"/>
                    <a:pt x="2010788" y="533765"/>
                    <a:pt x="1484938" y="533765"/>
                  </a:cubicBezTo>
                  <a:cubicBezTo>
                    <a:pt x="1222013" y="533765"/>
                    <a:pt x="983979" y="640336"/>
                    <a:pt x="811677" y="812639"/>
                  </a:cubicBezTo>
                  <a:lnTo>
                    <a:pt x="745820" y="892459"/>
                  </a:lnTo>
                  <a:lnTo>
                    <a:pt x="366414" y="509846"/>
                  </a:lnTo>
                  <a:lnTo>
                    <a:pt x="434248" y="435210"/>
                  </a:lnTo>
                  <a:cubicBezTo>
                    <a:pt x="703143" y="166315"/>
                    <a:pt x="1074618" y="0"/>
                    <a:pt x="1484938" y="0"/>
                  </a:cubicBezTo>
                  <a:close/>
                </a:path>
              </a:pathLst>
            </a:cu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68" name="iṣļiḓé">
              <a:extLst>
                <a:ext uri="{FF2B5EF4-FFF2-40B4-BE49-F238E27FC236}">
                  <a16:creationId xmlns:a16="http://schemas.microsoft.com/office/drawing/2014/main" id="{5C4C6442-ECCF-442D-A9A3-7AFE95FCFF21}"/>
                </a:ext>
              </a:extLst>
            </p:cNvPr>
            <p:cNvSpPr/>
            <p:nvPr/>
          </p:nvSpPr>
          <p:spPr>
            <a:xfrm flipV="1">
              <a:off x="3848101" y="2174463"/>
              <a:ext cx="2470974" cy="2470974"/>
            </a:xfrm>
            <a:custGeom>
              <a:avLst/>
              <a:gdLst>
                <a:gd name="connsiteX0" fmla="*/ 1485900 w 2971800"/>
                <a:gd name="connsiteY0" fmla="*/ 2971800 h 2971800"/>
                <a:gd name="connsiteX1" fmla="*/ 2971800 w 2971800"/>
                <a:gd name="connsiteY1" fmla="*/ 1485900 h 2971800"/>
                <a:gd name="connsiteX2" fmla="*/ 2970838 w 2971800"/>
                <a:gd name="connsiteY2" fmla="*/ 1466849 h 2971800"/>
                <a:gd name="connsiteX3" fmla="*/ 2437073 w 2971800"/>
                <a:gd name="connsiteY3" fmla="*/ 1466849 h 2971800"/>
                <a:gd name="connsiteX4" fmla="*/ 2438035 w 2971800"/>
                <a:gd name="connsiteY4" fmla="*/ 1485900 h 2971800"/>
                <a:gd name="connsiteX5" fmla="*/ 1485900 w 2971800"/>
                <a:gd name="connsiteY5" fmla="*/ 2438035 h 2971800"/>
                <a:gd name="connsiteX6" fmla="*/ 533765 w 2971800"/>
                <a:gd name="connsiteY6" fmla="*/ 1485900 h 2971800"/>
                <a:gd name="connsiteX7" fmla="*/ 1485900 w 2971800"/>
                <a:gd name="connsiteY7" fmla="*/ 533765 h 2971800"/>
                <a:gd name="connsiteX8" fmla="*/ 2159161 w 2971800"/>
                <a:gd name="connsiteY8" fmla="*/ 812639 h 2971800"/>
                <a:gd name="connsiteX9" fmla="*/ 2207859 w 2971800"/>
                <a:gd name="connsiteY9" fmla="*/ 871662 h 2971800"/>
                <a:gd name="connsiteX10" fmla="*/ 2586355 w 2971800"/>
                <a:gd name="connsiteY10" fmla="*/ 489966 h 2971800"/>
                <a:gd name="connsiteX11" fmla="*/ 2536590 w 2971800"/>
                <a:gd name="connsiteY11" fmla="*/ 435210 h 2971800"/>
                <a:gd name="connsiteX12" fmla="*/ 1485900 w 2971800"/>
                <a:gd name="connsiteY12" fmla="*/ 0 h 2971800"/>
                <a:gd name="connsiteX13" fmla="*/ 0 w 2971800"/>
                <a:gd name="connsiteY13" fmla="*/ 1485900 h 2971800"/>
                <a:gd name="connsiteX14" fmla="*/ 1485900 w 2971800"/>
                <a:gd name="connsiteY14" fmla="*/ 2971800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71800" h="2971800">
                  <a:moveTo>
                    <a:pt x="1485900" y="2971800"/>
                  </a:moveTo>
                  <a:cubicBezTo>
                    <a:pt x="2306540" y="2971800"/>
                    <a:pt x="2971800" y="2306540"/>
                    <a:pt x="2971800" y="1485900"/>
                  </a:cubicBezTo>
                  <a:lnTo>
                    <a:pt x="2970838" y="1466849"/>
                  </a:lnTo>
                  <a:lnTo>
                    <a:pt x="2437073" y="1466849"/>
                  </a:lnTo>
                  <a:lnTo>
                    <a:pt x="2438035" y="1485900"/>
                  </a:lnTo>
                  <a:cubicBezTo>
                    <a:pt x="2438035" y="2011750"/>
                    <a:pt x="2011750" y="2438035"/>
                    <a:pt x="1485900" y="2438035"/>
                  </a:cubicBezTo>
                  <a:cubicBezTo>
                    <a:pt x="960050" y="2438035"/>
                    <a:pt x="533765" y="2011750"/>
                    <a:pt x="533765" y="1485900"/>
                  </a:cubicBezTo>
                  <a:cubicBezTo>
                    <a:pt x="533765" y="960050"/>
                    <a:pt x="960050" y="533765"/>
                    <a:pt x="1485900" y="533765"/>
                  </a:cubicBezTo>
                  <a:cubicBezTo>
                    <a:pt x="1748825" y="533765"/>
                    <a:pt x="1986859" y="640336"/>
                    <a:pt x="2159161" y="812639"/>
                  </a:cubicBezTo>
                  <a:lnTo>
                    <a:pt x="2207859" y="871662"/>
                  </a:lnTo>
                  <a:lnTo>
                    <a:pt x="2586355" y="489966"/>
                  </a:lnTo>
                  <a:lnTo>
                    <a:pt x="2536590" y="435210"/>
                  </a:lnTo>
                  <a:cubicBezTo>
                    <a:pt x="2267695" y="166315"/>
                    <a:pt x="1896220" y="0"/>
                    <a:pt x="1485900" y="0"/>
                  </a:cubicBezTo>
                  <a:cubicBezTo>
                    <a:pt x="665260" y="0"/>
                    <a:pt x="0" y="665260"/>
                    <a:pt x="0" y="1485900"/>
                  </a:cubicBezTo>
                  <a:cubicBezTo>
                    <a:pt x="0" y="2306540"/>
                    <a:pt x="665260" y="2971800"/>
                    <a:pt x="1485900" y="297180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iṩḷîḓê">
              <a:extLst>
                <a:ext uri="{FF2B5EF4-FFF2-40B4-BE49-F238E27FC236}">
                  <a16:creationId xmlns:a16="http://schemas.microsoft.com/office/drawing/2014/main" id="{D7B1F2C6-8B61-4CF8-953F-311F31DB86E9}"/>
                </a:ext>
              </a:extLst>
            </p:cNvPr>
            <p:cNvSpPr/>
            <p:nvPr/>
          </p:nvSpPr>
          <p:spPr bwMode="auto">
            <a:xfrm>
              <a:off x="4769866" y="2904001"/>
              <a:ext cx="627444" cy="490311"/>
            </a:xfrm>
            <a:custGeom>
              <a:avLst/>
              <a:gdLst>
                <a:gd name="connsiteX0" fmla="*/ 198121 w 607639"/>
                <a:gd name="connsiteY0" fmla="*/ 347033 h 474835"/>
                <a:gd name="connsiteX1" fmla="*/ 198121 w 607639"/>
                <a:gd name="connsiteY1" fmla="*/ 370229 h 474835"/>
                <a:gd name="connsiteX2" fmla="*/ 212274 w 607639"/>
                <a:gd name="connsiteY2" fmla="*/ 389159 h 474835"/>
                <a:gd name="connsiteX3" fmla="*/ 331101 w 607639"/>
                <a:gd name="connsiteY3" fmla="*/ 424797 h 474835"/>
                <a:gd name="connsiteX4" fmla="*/ 356647 w 607639"/>
                <a:gd name="connsiteY4" fmla="*/ 405779 h 474835"/>
                <a:gd name="connsiteX5" fmla="*/ 356647 w 607639"/>
                <a:gd name="connsiteY5" fmla="*/ 394581 h 474835"/>
                <a:gd name="connsiteX6" fmla="*/ 39622 w 607639"/>
                <a:gd name="connsiteY6" fmla="*/ 118691 h 474835"/>
                <a:gd name="connsiteX7" fmla="*/ 79245 w 607639"/>
                <a:gd name="connsiteY7" fmla="*/ 158240 h 474835"/>
                <a:gd name="connsiteX8" fmla="*/ 79245 w 607639"/>
                <a:gd name="connsiteY8" fmla="*/ 316524 h 474835"/>
                <a:gd name="connsiteX9" fmla="*/ 39622 w 607639"/>
                <a:gd name="connsiteY9" fmla="*/ 356073 h 474835"/>
                <a:gd name="connsiteX10" fmla="*/ 0 w 607639"/>
                <a:gd name="connsiteY10" fmla="*/ 316524 h 474835"/>
                <a:gd name="connsiteX11" fmla="*/ 0 w 607639"/>
                <a:gd name="connsiteY11" fmla="*/ 158240 h 474835"/>
                <a:gd name="connsiteX12" fmla="*/ 39622 w 607639"/>
                <a:gd name="connsiteY12" fmla="*/ 118691 h 474835"/>
                <a:gd name="connsiteX13" fmla="*/ 488736 w 607639"/>
                <a:gd name="connsiteY13" fmla="*/ 44597 h 474835"/>
                <a:gd name="connsiteX14" fmla="*/ 488736 w 607639"/>
                <a:gd name="connsiteY14" fmla="*/ 430130 h 474835"/>
                <a:gd name="connsiteX15" fmla="*/ 396167 w 607639"/>
                <a:gd name="connsiteY15" fmla="*/ 406401 h 474835"/>
                <a:gd name="connsiteX16" fmla="*/ 372312 w 607639"/>
                <a:gd name="connsiteY16" fmla="*/ 453415 h 474835"/>
                <a:gd name="connsiteX17" fmla="*/ 319797 w 607639"/>
                <a:gd name="connsiteY17" fmla="*/ 462658 h 474835"/>
                <a:gd name="connsiteX18" fmla="*/ 200881 w 607639"/>
                <a:gd name="connsiteY18" fmla="*/ 427019 h 474835"/>
                <a:gd name="connsiteX19" fmla="*/ 158512 w 607639"/>
                <a:gd name="connsiteY19" fmla="*/ 370229 h 474835"/>
                <a:gd name="connsiteX20" fmla="*/ 158512 w 607639"/>
                <a:gd name="connsiteY20" fmla="*/ 335213 h 474835"/>
                <a:gd name="connsiteX21" fmla="*/ 118903 w 607639"/>
                <a:gd name="connsiteY21" fmla="*/ 323304 h 474835"/>
                <a:gd name="connsiteX22" fmla="*/ 118903 w 607639"/>
                <a:gd name="connsiteY22" fmla="*/ 151512 h 474835"/>
                <a:gd name="connsiteX23" fmla="*/ 567937 w 607639"/>
                <a:gd name="connsiteY23" fmla="*/ 0 h 474835"/>
                <a:gd name="connsiteX24" fmla="*/ 607639 w 607639"/>
                <a:gd name="connsiteY24" fmla="*/ 39547 h 474835"/>
                <a:gd name="connsiteX25" fmla="*/ 607639 w 607639"/>
                <a:gd name="connsiteY25" fmla="*/ 435199 h 474835"/>
                <a:gd name="connsiteX26" fmla="*/ 567937 w 607639"/>
                <a:gd name="connsiteY26" fmla="*/ 474835 h 474835"/>
                <a:gd name="connsiteX27" fmla="*/ 528323 w 607639"/>
                <a:gd name="connsiteY27" fmla="*/ 435199 h 474835"/>
                <a:gd name="connsiteX28" fmla="*/ 528323 w 607639"/>
                <a:gd name="connsiteY28" fmla="*/ 39547 h 474835"/>
                <a:gd name="connsiteX29" fmla="*/ 567937 w 607639"/>
                <a:gd name="connsiteY29" fmla="*/ 0 h 47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639" h="474835">
                  <a:moveTo>
                    <a:pt x="198121" y="347033"/>
                  </a:moveTo>
                  <a:lnTo>
                    <a:pt x="198121" y="370229"/>
                  </a:lnTo>
                  <a:cubicBezTo>
                    <a:pt x="198121" y="378939"/>
                    <a:pt x="203818" y="386582"/>
                    <a:pt x="212274" y="389159"/>
                  </a:cubicBezTo>
                  <a:lnTo>
                    <a:pt x="331101" y="424797"/>
                  </a:lnTo>
                  <a:cubicBezTo>
                    <a:pt x="344452" y="428619"/>
                    <a:pt x="356647" y="418665"/>
                    <a:pt x="356647" y="405779"/>
                  </a:cubicBezTo>
                  <a:lnTo>
                    <a:pt x="356647" y="394581"/>
                  </a:lnTo>
                  <a:close/>
                  <a:moveTo>
                    <a:pt x="39622" y="118691"/>
                  </a:moveTo>
                  <a:cubicBezTo>
                    <a:pt x="61526" y="118691"/>
                    <a:pt x="79245" y="136377"/>
                    <a:pt x="79245" y="158240"/>
                  </a:cubicBezTo>
                  <a:lnTo>
                    <a:pt x="79245" y="316524"/>
                  </a:lnTo>
                  <a:cubicBezTo>
                    <a:pt x="79245" y="338298"/>
                    <a:pt x="61526" y="356073"/>
                    <a:pt x="39622" y="356073"/>
                  </a:cubicBezTo>
                  <a:cubicBezTo>
                    <a:pt x="17808" y="356073"/>
                    <a:pt x="0" y="338298"/>
                    <a:pt x="0" y="316524"/>
                  </a:cubicBezTo>
                  <a:lnTo>
                    <a:pt x="0" y="158240"/>
                  </a:lnTo>
                  <a:cubicBezTo>
                    <a:pt x="0" y="136377"/>
                    <a:pt x="17808" y="118691"/>
                    <a:pt x="39622" y="118691"/>
                  </a:cubicBezTo>
                  <a:close/>
                  <a:moveTo>
                    <a:pt x="488736" y="44597"/>
                  </a:moveTo>
                  <a:lnTo>
                    <a:pt x="488736" y="430130"/>
                  </a:lnTo>
                  <a:lnTo>
                    <a:pt x="396167" y="406401"/>
                  </a:lnTo>
                  <a:cubicBezTo>
                    <a:pt x="395989" y="425064"/>
                    <a:pt x="387355" y="442217"/>
                    <a:pt x="372312" y="453415"/>
                  </a:cubicBezTo>
                  <a:cubicBezTo>
                    <a:pt x="356736" y="464968"/>
                    <a:pt x="337332" y="467990"/>
                    <a:pt x="319797" y="462658"/>
                  </a:cubicBezTo>
                  <a:lnTo>
                    <a:pt x="200881" y="427019"/>
                  </a:lnTo>
                  <a:cubicBezTo>
                    <a:pt x="175513" y="419465"/>
                    <a:pt x="158512" y="396625"/>
                    <a:pt x="158512" y="370229"/>
                  </a:cubicBezTo>
                  <a:lnTo>
                    <a:pt x="158512" y="335213"/>
                  </a:lnTo>
                  <a:lnTo>
                    <a:pt x="118903" y="323304"/>
                  </a:lnTo>
                  <a:lnTo>
                    <a:pt x="118903" y="151512"/>
                  </a:lnTo>
                  <a:close/>
                  <a:moveTo>
                    <a:pt x="567937" y="0"/>
                  </a:moveTo>
                  <a:cubicBezTo>
                    <a:pt x="589835" y="0"/>
                    <a:pt x="607639" y="17774"/>
                    <a:pt x="607639" y="39547"/>
                  </a:cubicBezTo>
                  <a:lnTo>
                    <a:pt x="607639" y="435199"/>
                  </a:lnTo>
                  <a:cubicBezTo>
                    <a:pt x="607639" y="457061"/>
                    <a:pt x="589835" y="474835"/>
                    <a:pt x="567937" y="474835"/>
                  </a:cubicBezTo>
                  <a:cubicBezTo>
                    <a:pt x="546127" y="474835"/>
                    <a:pt x="528323" y="457061"/>
                    <a:pt x="528323" y="435199"/>
                  </a:cubicBezTo>
                  <a:lnTo>
                    <a:pt x="528323" y="39547"/>
                  </a:lnTo>
                  <a:cubicBezTo>
                    <a:pt x="528323" y="17774"/>
                    <a:pt x="546127" y="0"/>
                    <a:pt x="56793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ṣ1îḍè">
              <a:extLst>
                <a:ext uri="{FF2B5EF4-FFF2-40B4-BE49-F238E27FC236}">
                  <a16:creationId xmlns:a16="http://schemas.microsoft.com/office/drawing/2014/main" id="{8E0FE71E-F3A9-4496-B8C1-A1701D1B6EC9}"/>
                </a:ext>
              </a:extLst>
            </p:cNvPr>
            <p:cNvSpPr/>
            <p:nvPr/>
          </p:nvSpPr>
          <p:spPr bwMode="auto">
            <a:xfrm>
              <a:off x="6835157" y="2875933"/>
              <a:ext cx="547317" cy="546447"/>
            </a:xfrm>
            <a:custGeom>
              <a:avLst/>
              <a:gdLst>
                <a:gd name="connsiteX0" fmla="*/ 212616 w 602040"/>
                <a:gd name="connsiteY0" fmla="*/ 208325 h 601084"/>
                <a:gd name="connsiteX1" fmla="*/ 389423 w 602040"/>
                <a:gd name="connsiteY1" fmla="*/ 208325 h 601084"/>
                <a:gd name="connsiteX2" fmla="*/ 393396 w 602040"/>
                <a:gd name="connsiteY2" fmla="*/ 212291 h 601084"/>
                <a:gd name="connsiteX3" fmla="*/ 393396 w 602040"/>
                <a:gd name="connsiteY3" fmla="*/ 388793 h 601084"/>
                <a:gd name="connsiteX4" fmla="*/ 389423 w 602040"/>
                <a:gd name="connsiteY4" fmla="*/ 392759 h 601084"/>
                <a:gd name="connsiteX5" fmla="*/ 212616 w 602040"/>
                <a:gd name="connsiteY5" fmla="*/ 392759 h 601084"/>
                <a:gd name="connsiteX6" fmla="*/ 208643 w 602040"/>
                <a:gd name="connsiteY6" fmla="*/ 388793 h 601084"/>
                <a:gd name="connsiteX7" fmla="*/ 208643 w 602040"/>
                <a:gd name="connsiteY7" fmla="*/ 212291 h 601084"/>
                <a:gd name="connsiteX8" fmla="*/ 212616 w 602040"/>
                <a:gd name="connsiteY8" fmla="*/ 208325 h 601084"/>
                <a:gd name="connsiteX9" fmla="*/ 212602 w 602040"/>
                <a:gd name="connsiteY9" fmla="*/ 153743 h 601084"/>
                <a:gd name="connsiteX10" fmla="*/ 153987 w 602040"/>
                <a:gd name="connsiteY10" fmla="*/ 212264 h 601084"/>
                <a:gd name="connsiteX11" fmla="*/ 153987 w 602040"/>
                <a:gd name="connsiteY11" fmla="*/ 388820 h 601084"/>
                <a:gd name="connsiteX12" fmla="*/ 212602 w 602040"/>
                <a:gd name="connsiteY12" fmla="*/ 447342 h 601084"/>
                <a:gd name="connsiteX13" fmla="*/ 389438 w 602040"/>
                <a:gd name="connsiteY13" fmla="*/ 447342 h 601084"/>
                <a:gd name="connsiteX14" fmla="*/ 448053 w 602040"/>
                <a:gd name="connsiteY14" fmla="*/ 388820 h 601084"/>
                <a:gd name="connsiteX15" fmla="*/ 448053 w 602040"/>
                <a:gd name="connsiteY15" fmla="*/ 212264 h 601084"/>
                <a:gd name="connsiteX16" fmla="*/ 389438 w 602040"/>
                <a:gd name="connsiteY16" fmla="*/ 153743 h 601084"/>
                <a:gd name="connsiteX17" fmla="*/ 204654 w 602040"/>
                <a:gd name="connsiteY17" fmla="*/ 0 h 601084"/>
                <a:gd name="connsiteX18" fmla="*/ 239425 w 602040"/>
                <a:gd name="connsiteY18" fmla="*/ 33724 h 601084"/>
                <a:gd name="connsiteX19" fmla="*/ 239425 w 602040"/>
                <a:gd name="connsiteY19" fmla="*/ 87286 h 601084"/>
                <a:gd name="connsiteX20" fmla="*/ 267242 w 602040"/>
                <a:gd name="connsiteY20" fmla="*/ 87286 h 601084"/>
                <a:gd name="connsiteX21" fmla="*/ 267242 w 602040"/>
                <a:gd name="connsiteY21" fmla="*/ 33724 h 601084"/>
                <a:gd name="connsiteX22" fmla="*/ 301020 w 602040"/>
                <a:gd name="connsiteY22" fmla="*/ 0 h 601084"/>
                <a:gd name="connsiteX23" fmla="*/ 334798 w 602040"/>
                <a:gd name="connsiteY23" fmla="*/ 33724 h 601084"/>
                <a:gd name="connsiteX24" fmla="*/ 334798 w 602040"/>
                <a:gd name="connsiteY24" fmla="*/ 87286 h 601084"/>
                <a:gd name="connsiteX25" fmla="*/ 362615 w 602040"/>
                <a:gd name="connsiteY25" fmla="*/ 87286 h 601084"/>
                <a:gd name="connsiteX26" fmla="*/ 362615 w 602040"/>
                <a:gd name="connsiteY26" fmla="*/ 33724 h 601084"/>
                <a:gd name="connsiteX27" fmla="*/ 397386 w 602040"/>
                <a:gd name="connsiteY27" fmla="*/ 0 h 601084"/>
                <a:gd name="connsiteX28" fmla="*/ 431164 w 602040"/>
                <a:gd name="connsiteY28" fmla="*/ 33724 h 601084"/>
                <a:gd name="connsiteX29" fmla="*/ 431164 w 602040"/>
                <a:gd name="connsiteY29" fmla="*/ 87286 h 601084"/>
                <a:gd name="connsiteX30" fmla="*/ 514615 w 602040"/>
                <a:gd name="connsiteY30" fmla="*/ 170605 h 601084"/>
                <a:gd name="connsiteX31" fmla="*/ 568262 w 602040"/>
                <a:gd name="connsiteY31" fmla="*/ 170605 h 601084"/>
                <a:gd name="connsiteX32" fmla="*/ 602040 w 602040"/>
                <a:gd name="connsiteY32" fmla="*/ 204329 h 601084"/>
                <a:gd name="connsiteX33" fmla="*/ 568262 w 602040"/>
                <a:gd name="connsiteY33" fmla="*/ 239045 h 601084"/>
                <a:gd name="connsiteX34" fmla="*/ 514615 w 602040"/>
                <a:gd name="connsiteY34" fmla="*/ 239045 h 601084"/>
                <a:gd name="connsiteX35" fmla="*/ 514615 w 602040"/>
                <a:gd name="connsiteY35" fmla="*/ 266818 h 601084"/>
                <a:gd name="connsiteX36" fmla="*/ 568262 w 602040"/>
                <a:gd name="connsiteY36" fmla="*/ 266818 h 601084"/>
                <a:gd name="connsiteX37" fmla="*/ 602040 w 602040"/>
                <a:gd name="connsiteY37" fmla="*/ 300542 h 601084"/>
                <a:gd name="connsiteX38" fmla="*/ 568262 w 602040"/>
                <a:gd name="connsiteY38" fmla="*/ 334266 h 601084"/>
                <a:gd name="connsiteX39" fmla="*/ 514615 w 602040"/>
                <a:gd name="connsiteY39" fmla="*/ 334266 h 601084"/>
                <a:gd name="connsiteX40" fmla="*/ 514615 w 602040"/>
                <a:gd name="connsiteY40" fmla="*/ 362039 h 601084"/>
                <a:gd name="connsiteX41" fmla="*/ 568262 w 602040"/>
                <a:gd name="connsiteY41" fmla="*/ 362039 h 601084"/>
                <a:gd name="connsiteX42" fmla="*/ 602040 w 602040"/>
                <a:gd name="connsiteY42" fmla="*/ 396755 h 601084"/>
                <a:gd name="connsiteX43" fmla="*/ 568262 w 602040"/>
                <a:gd name="connsiteY43" fmla="*/ 430479 h 601084"/>
                <a:gd name="connsiteX44" fmla="*/ 514615 w 602040"/>
                <a:gd name="connsiteY44" fmla="*/ 430479 h 601084"/>
                <a:gd name="connsiteX45" fmla="*/ 431164 w 602040"/>
                <a:gd name="connsiteY45" fmla="*/ 513798 h 601084"/>
                <a:gd name="connsiteX46" fmla="*/ 431164 w 602040"/>
                <a:gd name="connsiteY46" fmla="*/ 567360 h 601084"/>
                <a:gd name="connsiteX47" fmla="*/ 397386 w 602040"/>
                <a:gd name="connsiteY47" fmla="*/ 601084 h 601084"/>
                <a:gd name="connsiteX48" fmla="*/ 362615 w 602040"/>
                <a:gd name="connsiteY48" fmla="*/ 567360 h 601084"/>
                <a:gd name="connsiteX49" fmla="*/ 362615 w 602040"/>
                <a:gd name="connsiteY49" fmla="*/ 513798 h 601084"/>
                <a:gd name="connsiteX50" fmla="*/ 334798 w 602040"/>
                <a:gd name="connsiteY50" fmla="*/ 513798 h 601084"/>
                <a:gd name="connsiteX51" fmla="*/ 334798 w 602040"/>
                <a:gd name="connsiteY51" fmla="*/ 567360 h 601084"/>
                <a:gd name="connsiteX52" fmla="*/ 301020 w 602040"/>
                <a:gd name="connsiteY52" fmla="*/ 601084 h 601084"/>
                <a:gd name="connsiteX53" fmla="*/ 267242 w 602040"/>
                <a:gd name="connsiteY53" fmla="*/ 567360 h 601084"/>
                <a:gd name="connsiteX54" fmla="*/ 267242 w 602040"/>
                <a:gd name="connsiteY54" fmla="*/ 513798 h 601084"/>
                <a:gd name="connsiteX55" fmla="*/ 239425 w 602040"/>
                <a:gd name="connsiteY55" fmla="*/ 513798 h 601084"/>
                <a:gd name="connsiteX56" fmla="*/ 239425 w 602040"/>
                <a:gd name="connsiteY56" fmla="*/ 567360 h 601084"/>
                <a:gd name="connsiteX57" fmla="*/ 204654 w 602040"/>
                <a:gd name="connsiteY57" fmla="*/ 601084 h 601084"/>
                <a:gd name="connsiteX58" fmla="*/ 170876 w 602040"/>
                <a:gd name="connsiteY58" fmla="*/ 567360 h 601084"/>
                <a:gd name="connsiteX59" fmla="*/ 170876 w 602040"/>
                <a:gd name="connsiteY59" fmla="*/ 513798 h 601084"/>
                <a:gd name="connsiteX60" fmla="*/ 87425 w 602040"/>
                <a:gd name="connsiteY60" fmla="*/ 430479 h 601084"/>
                <a:gd name="connsiteX61" fmla="*/ 33778 w 602040"/>
                <a:gd name="connsiteY61" fmla="*/ 430479 h 601084"/>
                <a:gd name="connsiteX62" fmla="*/ 0 w 602040"/>
                <a:gd name="connsiteY62" fmla="*/ 396755 h 601084"/>
                <a:gd name="connsiteX63" fmla="*/ 33778 w 602040"/>
                <a:gd name="connsiteY63" fmla="*/ 362039 h 601084"/>
                <a:gd name="connsiteX64" fmla="*/ 87425 w 602040"/>
                <a:gd name="connsiteY64" fmla="*/ 362039 h 601084"/>
                <a:gd name="connsiteX65" fmla="*/ 87425 w 602040"/>
                <a:gd name="connsiteY65" fmla="*/ 334266 h 601084"/>
                <a:gd name="connsiteX66" fmla="*/ 33778 w 602040"/>
                <a:gd name="connsiteY66" fmla="*/ 334266 h 601084"/>
                <a:gd name="connsiteX67" fmla="*/ 0 w 602040"/>
                <a:gd name="connsiteY67" fmla="*/ 300542 h 601084"/>
                <a:gd name="connsiteX68" fmla="*/ 33778 w 602040"/>
                <a:gd name="connsiteY68" fmla="*/ 266818 h 601084"/>
                <a:gd name="connsiteX69" fmla="*/ 87425 w 602040"/>
                <a:gd name="connsiteY69" fmla="*/ 266818 h 601084"/>
                <a:gd name="connsiteX70" fmla="*/ 87425 w 602040"/>
                <a:gd name="connsiteY70" fmla="*/ 239045 h 601084"/>
                <a:gd name="connsiteX71" fmla="*/ 33778 w 602040"/>
                <a:gd name="connsiteY71" fmla="*/ 239045 h 601084"/>
                <a:gd name="connsiteX72" fmla="*/ 0 w 602040"/>
                <a:gd name="connsiteY72" fmla="*/ 204329 h 601084"/>
                <a:gd name="connsiteX73" fmla="*/ 33778 w 602040"/>
                <a:gd name="connsiteY73" fmla="*/ 170605 h 601084"/>
                <a:gd name="connsiteX74" fmla="*/ 87425 w 602040"/>
                <a:gd name="connsiteY74" fmla="*/ 170605 h 601084"/>
                <a:gd name="connsiteX75" fmla="*/ 170876 w 602040"/>
                <a:gd name="connsiteY75" fmla="*/ 87286 h 601084"/>
                <a:gd name="connsiteX76" fmla="*/ 170876 w 602040"/>
                <a:gd name="connsiteY76" fmla="*/ 33724 h 601084"/>
                <a:gd name="connsiteX77" fmla="*/ 204654 w 602040"/>
                <a:gd name="connsiteY77" fmla="*/ 0 h 60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2040" h="601084">
                  <a:moveTo>
                    <a:pt x="212616" y="208325"/>
                  </a:moveTo>
                  <a:lnTo>
                    <a:pt x="389423" y="208325"/>
                  </a:lnTo>
                  <a:cubicBezTo>
                    <a:pt x="392403" y="208325"/>
                    <a:pt x="393396" y="210308"/>
                    <a:pt x="393396" y="212291"/>
                  </a:cubicBezTo>
                  <a:lnTo>
                    <a:pt x="393396" y="388793"/>
                  </a:lnTo>
                  <a:cubicBezTo>
                    <a:pt x="393396" y="391768"/>
                    <a:pt x="392403" y="392759"/>
                    <a:pt x="389423" y="392759"/>
                  </a:cubicBezTo>
                  <a:lnTo>
                    <a:pt x="212616" y="392759"/>
                  </a:lnTo>
                  <a:cubicBezTo>
                    <a:pt x="210630" y="392759"/>
                    <a:pt x="208643" y="391768"/>
                    <a:pt x="208643" y="388793"/>
                  </a:cubicBezTo>
                  <a:lnTo>
                    <a:pt x="208643" y="212291"/>
                  </a:lnTo>
                  <a:cubicBezTo>
                    <a:pt x="208643" y="210308"/>
                    <a:pt x="210630" y="208325"/>
                    <a:pt x="212616" y="208325"/>
                  </a:cubicBezTo>
                  <a:close/>
                  <a:moveTo>
                    <a:pt x="212602" y="153743"/>
                  </a:moveTo>
                  <a:cubicBezTo>
                    <a:pt x="179817" y="153743"/>
                    <a:pt x="153987" y="179532"/>
                    <a:pt x="153987" y="212264"/>
                  </a:cubicBezTo>
                  <a:lnTo>
                    <a:pt x="153987" y="388820"/>
                  </a:lnTo>
                  <a:cubicBezTo>
                    <a:pt x="153987" y="421552"/>
                    <a:pt x="179817" y="447342"/>
                    <a:pt x="212602" y="447342"/>
                  </a:cubicBezTo>
                  <a:lnTo>
                    <a:pt x="389438" y="447342"/>
                  </a:lnTo>
                  <a:cubicBezTo>
                    <a:pt x="422223" y="447342"/>
                    <a:pt x="448053" y="421552"/>
                    <a:pt x="448053" y="388820"/>
                  </a:cubicBezTo>
                  <a:lnTo>
                    <a:pt x="448053" y="212264"/>
                  </a:lnTo>
                  <a:cubicBezTo>
                    <a:pt x="448053" y="179532"/>
                    <a:pt x="422223" y="153743"/>
                    <a:pt x="389438" y="153743"/>
                  </a:cubicBezTo>
                  <a:close/>
                  <a:moveTo>
                    <a:pt x="204654" y="0"/>
                  </a:moveTo>
                  <a:cubicBezTo>
                    <a:pt x="223530" y="0"/>
                    <a:pt x="239425" y="14878"/>
                    <a:pt x="239425" y="33724"/>
                  </a:cubicBezTo>
                  <a:lnTo>
                    <a:pt x="239425" y="87286"/>
                  </a:lnTo>
                  <a:lnTo>
                    <a:pt x="267242" y="87286"/>
                  </a:lnTo>
                  <a:lnTo>
                    <a:pt x="267242" y="33724"/>
                  </a:lnTo>
                  <a:cubicBezTo>
                    <a:pt x="267242" y="14878"/>
                    <a:pt x="282144" y="0"/>
                    <a:pt x="301020" y="0"/>
                  </a:cubicBezTo>
                  <a:cubicBezTo>
                    <a:pt x="319896" y="0"/>
                    <a:pt x="334798" y="14878"/>
                    <a:pt x="334798" y="33724"/>
                  </a:cubicBezTo>
                  <a:lnTo>
                    <a:pt x="334798" y="87286"/>
                  </a:lnTo>
                  <a:lnTo>
                    <a:pt x="362615" y="87286"/>
                  </a:lnTo>
                  <a:lnTo>
                    <a:pt x="362615" y="33724"/>
                  </a:lnTo>
                  <a:cubicBezTo>
                    <a:pt x="362615" y="14878"/>
                    <a:pt x="378510" y="0"/>
                    <a:pt x="397386" y="0"/>
                  </a:cubicBezTo>
                  <a:cubicBezTo>
                    <a:pt x="416262" y="0"/>
                    <a:pt x="431164" y="14878"/>
                    <a:pt x="431164" y="33724"/>
                  </a:cubicBezTo>
                  <a:lnTo>
                    <a:pt x="431164" y="87286"/>
                  </a:lnTo>
                  <a:cubicBezTo>
                    <a:pt x="475870" y="91254"/>
                    <a:pt x="510641" y="125970"/>
                    <a:pt x="514615" y="170605"/>
                  </a:cubicBezTo>
                  <a:lnTo>
                    <a:pt x="568262" y="170605"/>
                  </a:lnTo>
                  <a:cubicBezTo>
                    <a:pt x="587138" y="170605"/>
                    <a:pt x="602040" y="185483"/>
                    <a:pt x="602040" y="204329"/>
                  </a:cubicBezTo>
                  <a:cubicBezTo>
                    <a:pt x="602040" y="223175"/>
                    <a:pt x="587138" y="239045"/>
                    <a:pt x="568262" y="239045"/>
                  </a:cubicBezTo>
                  <a:lnTo>
                    <a:pt x="514615" y="239045"/>
                  </a:lnTo>
                  <a:lnTo>
                    <a:pt x="514615" y="266818"/>
                  </a:lnTo>
                  <a:lnTo>
                    <a:pt x="568262" y="266818"/>
                  </a:lnTo>
                  <a:cubicBezTo>
                    <a:pt x="587138" y="266818"/>
                    <a:pt x="602040" y="281696"/>
                    <a:pt x="602040" y="300542"/>
                  </a:cubicBezTo>
                  <a:cubicBezTo>
                    <a:pt x="602040" y="319388"/>
                    <a:pt x="587138" y="334266"/>
                    <a:pt x="568262" y="334266"/>
                  </a:cubicBezTo>
                  <a:lnTo>
                    <a:pt x="514615" y="334266"/>
                  </a:lnTo>
                  <a:lnTo>
                    <a:pt x="514615" y="362039"/>
                  </a:lnTo>
                  <a:lnTo>
                    <a:pt x="568262" y="362039"/>
                  </a:lnTo>
                  <a:cubicBezTo>
                    <a:pt x="587138" y="362039"/>
                    <a:pt x="602040" y="377909"/>
                    <a:pt x="602040" y="396755"/>
                  </a:cubicBezTo>
                  <a:cubicBezTo>
                    <a:pt x="602040" y="415601"/>
                    <a:pt x="587138" y="430479"/>
                    <a:pt x="568262" y="430479"/>
                  </a:cubicBezTo>
                  <a:lnTo>
                    <a:pt x="514615" y="430479"/>
                  </a:lnTo>
                  <a:cubicBezTo>
                    <a:pt x="510641" y="475114"/>
                    <a:pt x="475870" y="509830"/>
                    <a:pt x="431164" y="513798"/>
                  </a:cubicBezTo>
                  <a:lnTo>
                    <a:pt x="431164" y="567360"/>
                  </a:lnTo>
                  <a:cubicBezTo>
                    <a:pt x="431164" y="586206"/>
                    <a:pt x="416262" y="601084"/>
                    <a:pt x="397386" y="601084"/>
                  </a:cubicBezTo>
                  <a:cubicBezTo>
                    <a:pt x="378510" y="601084"/>
                    <a:pt x="362615" y="586206"/>
                    <a:pt x="362615" y="567360"/>
                  </a:cubicBezTo>
                  <a:lnTo>
                    <a:pt x="362615" y="513798"/>
                  </a:lnTo>
                  <a:lnTo>
                    <a:pt x="334798" y="513798"/>
                  </a:lnTo>
                  <a:lnTo>
                    <a:pt x="334798" y="567360"/>
                  </a:lnTo>
                  <a:cubicBezTo>
                    <a:pt x="334798" y="586206"/>
                    <a:pt x="319896" y="601084"/>
                    <a:pt x="301020" y="601084"/>
                  </a:cubicBezTo>
                  <a:cubicBezTo>
                    <a:pt x="282144" y="601084"/>
                    <a:pt x="267242" y="586206"/>
                    <a:pt x="267242" y="567360"/>
                  </a:cubicBezTo>
                  <a:lnTo>
                    <a:pt x="267242" y="513798"/>
                  </a:lnTo>
                  <a:lnTo>
                    <a:pt x="239425" y="513798"/>
                  </a:lnTo>
                  <a:lnTo>
                    <a:pt x="239425" y="567360"/>
                  </a:lnTo>
                  <a:cubicBezTo>
                    <a:pt x="239425" y="586206"/>
                    <a:pt x="223530" y="601084"/>
                    <a:pt x="204654" y="601084"/>
                  </a:cubicBezTo>
                  <a:cubicBezTo>
                    <a:pt x="185778" y="601084"/>
                    <a:pt x="170876" y="586206"/>
                    <a:pt x="170876" y="567360"/>
                  </a:cubicBezTo>
                  <a:lnTo>
                    <a:pt x="170876" y="513798"/>
                  </a:lnTo>
                  <a:cubicBezTo>
                    <a:pt x="126170" y="509830"/>
                    <a:pt x="91399" y="475114"/>
                    <a:pt x="87425" y="430479"/>
                  </a:cubicBezTo>
                  <a:lnTo>
                    <a:pt x="33778" y="430479"/>
                  </a:lnTo>
                  <a:cubicBezTo>
                    <a:pt x="14902" y="430479"/>
                    <a:pt x="0" y="415601"/>
                    <a:pt x="0" y="396755"/>
                  </a:cubicBezTo>
                  <a:cubicBezTo>
                    <a:pt x="0" y="377909"/>
                    <a:pt x="14902" y="362039"/>
                    <a:pt x="33778" y="362039"/>
                  </a:cubicBezTo>
                  <a:lnTo>
                    <a:pt x="87425" y="362039"/>
                  </a:lnTo>
                  <a:lnTo>
                    <a:pt x="87425" y="334266"/>
                  </a:lnTo>
                  <a:lnTo>
                    <a:pt x="33778" y="334266"/>
                  </a:lnTo>
                  <a:cubicBezTo>
                    <a:pt x="14902" y="334266"/>
                    <a:pt x="0" y="319388"/>
                    <a:pt x="0" y="300542"/>
                  </a:cubicBezTo>
                  <a:cubicBezTo>
                    <a:pt x="0" y="281696"/>
                    <a:pt x="14902" y="266818"/>
                    <a:pt x="33778" y="266818"/>
                  </a:cubicBezTo>
                  <a:lnTo>
                    <a:pt x="87425" y="266818"/>
                  </a:lnTo>
                  <a:lnTo>
                    <a:pt x="87425" y="239045"/>
                  </a:lnTo>
                  <a:lnTo>
                    <a:pt x="33778" y="239045"/>
                  </a:lnTo>
                  <a:cubicBezTo>
                    <a:pt x="14902" y="239045"/>
                    <a:pt x="0" y="223175"/>
                    <a:pt x="0" y="204329"/>
                  </a:cubicBezTo>
                  <a:cubicBezTo>
                    <a:pt x="0" y="185483"/>
                    <a:pt x="14902" y="170605"/>
                    <a:pt x="33778" y="170605"/>
                  </a:cubicBezTo>
                  <a:lnTo>
                    <a:pt x="87425" y="170605"/>
                  </a:lnTo>
                  <a:cubicBezTo>
                    <a:pt x="91399" y="125970"/>
                    <a:pt x="126170" y="91254"/>
                    <a:pt x="170876" y="87286"/>
                  </a:cubicBezTo>
                  <a:lnTo>
                    <a:pt x="170876" y="33724"/>
                  </a:lnTo>
                  <a:cubicBezTo>
                    <a:pt x="170876" y="14878"/>
                    <a:pt x="185778" y="0"/>
                    <a:pt x="204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65" name="文本框 5441">
            <a:extLst>
              <a:ext uri="{FF2B5EF4-FFF2-40B4-BE49-F238E27FC236}">
                <a16:creationId xmlns:a16="http://schemas.microsoft.com/office/drawing/2014/main" id="{3223C5F2-C0BB-46EB-9A2A-C4696A34807D}"/>
              </a:ext>
            </a:extLst>
          </p:cNvPr>
          <p:cNvSpPr txBox="1"/>
          <p:nvPr/>
        </p:nvSpPr>
        <p:spPr>
          <a:xfrm>
            <a:off x="4574578" y="3508765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优点</a:t>
            </a:r>
          </a:p>
        </p:txBody>
      </p:sp>
      <p:sp>
        <p:nvSpPr>
          <p:cNvPr id="66" name="文本框 181">
            <a:extLst>
              <a:ext uri="{FF2B5EF4-FFF2-40B4-BE49-F238E27FC236}">
                <a16:creationId xmlns:a16="http://schemas.microsoft.com/office/drawing/2014/main" id="{9FAE7E2E-EB1D-47A1-8192-9F2856651CC8}"/>
              </a:ext>
            </a:extLst>
          </p:cNvPr>
          <p:cNvSpPr txBox="1"/>
          <p:nvPr/>
        </p:nvSpPr>
        <p:spPr>
          <a:xfrm>
            <a:off x="6927131" y="3508765"/>
            <a:ext cx="6912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accent2"/>
                </a:solidFill>
                <a:cs typeface="+mn-ea"/>
                <a:sym typeface="+mn-lt"/>
              </a:rPr>
              <a:t>不足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08F91B6-5495-4C41-8789-2A4DA453F99B}"/>
              </a:ext>
            </a:extLst>
          </p:cNvPr>
          <p:cNvSpPr/>
          <p:nvPr/>
        </p:nvSpPr>
        <p:spPr>
          <a:xfrm>
            <a:off x="685479" y="1882589"/>
            <a:ext cx="3600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2141975-A8D8-42FC-8927-67F07008CFD8}"/>
              </a:ext>
            </a:extLst>
          </p:cNvPr>
          <p:cNvSpPr txBox="1"/>
          <p:nvPr/>
        </p:nvSpPr>
        <p:spPr>
          <a:xfrm>
            <a:off x="685479" y="1346353"/>
            <a:ext cx="1708160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F3DAA587-927E-4B3E-BB98-45C39C4CD994}"/>
              </a:ext>
            </a:extLst>
          </p:cNvPr>
          <p:cNvSpPr txBox="1"/>
          <p:nvPr/>
        </p:nvSpPr>
        <p:spPr>
          <a:xfrm>
            <a:off x="685480" y="1966890"/>
            <a:ext cx="2372082" cy="1461141"/>
          </a:xfrm>
          <a:prstGeom prst="rect">
            <a:avLst/>
          </a:prstGeom>
          <a:noFill/>
        </p:spPr>
        <p:txBody>
          <a:bodyPr wrap="square" lIns="0" rtlCol="0"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27AE9332-CC52-4E41-96A7-107B65E5F6A7}"/>
              </a:ext>
            </a:extLst>
          </p:cNvPr>
          <p:cNvSpPr/>
          <p:nvPr/>
        </p:nvSpPr>
        <p:spPr>
          <a:xfrm>
            <a:off x="685479" y="4393054"/>
            <a:ext cx="3600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3374D09E-5435-4C9F-B06E-07A61B91E2CA}"/>
              </a:ext>
            </a:extLst>
          </p:cNvPr>
          <p:cNvSpPr txBox="1"/>
          <p:nvPr/>
        </p:nvSpPr>
        <p:spPr>
          <a:xfrm>
            <a:off x="685479" y="3856818"/>
            <a:ext cx="2246769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EB515AD0-6CD8-4BF9-A9AB-F1E260E5F116}"/>
              </a:ext>
            </a:extLst>
          </p:cNvPr>
          <p:cNvSpPr txBox="1"/>
          <p:nvPr/>
        </p:nvSpPr>
        <p:spPr>
          <a:xfrm>
            <a:off x="685480" y="4477355"/>
            <a:ext cx="2489520" cy="1732945"/>
          </a:xfrm>
          <a:prstGeom prst="rect">
            <a:avLst/>
          </a:prstGeom>
          <a:noFill/>
        </p:spPr>
        <p:txBody>
          <a:bodyPr wrap="square" lIns="0" rtlCol="0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A81A9710-0A1A-476E-83A1-FEB32E10885B}"/>
              </a:ext>
            </a:extLst>
          </p:cNvPr>
          <p:cNvSpPr/>
          <p:nvPr/>
        </p:nvSpPr>
        <p:spPr>
          <a:xfrm>
            <a:off x="11172280" y="1882589"/>
            <a:ext cx="360000" cy="3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BF2B316-7016-4148-89C1-713C6E58DE26}"/>
              </a:ext>
            </a:extLst>
          </p:cNvPr>
          <p:cNvSpPr txBox="1"/>
          <p:nvPr/>
        </p:nvSpPr>
        <p:spPr>
          <a:xfrm>
            <a:off x="9647149" y="1346353"/>
            <a:ext cx="1885131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2"/>
                </a:solidFill>
                <a:cs typeface="+mn-ea"/>
                <a:sym typeface="+mn-lt"/>
              </a:rPr>
              <a:t>提高营销技巧性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D39ED9DF-C742-41F5-A85E-8E863AFF3524}"/>
              </a:ext>
            </a:extLst>
          </p:cNvPr>
          <p:cNvSpPr txBox="1"/>
          <p:nvPr/>
        </p:nvSpPr>
        <p:spPr>
          <a:xfrm>
            <a:off x="8908321" y="1966891"/>
            <a:ext cx="2623959" cy="141283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CB8FC247-6370-477F-A2A1-E80DDB375546}"/>
              </a:ext>
            </a:extLst>
          </p:cNvPr>
          <p:cNvSpPr/>
          <p:nvPr/>
        </p:nvSpPr>
        <p:spPr>
          <a:xfrm>
            <a:off x="11172280" y="4393054"/>
            <a:ext cx="360000" cy="3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endParaRPr lang="zh-CN" altLang="en-US">
              <a:cs typeface="+mn-ea"/>
              <a:sym typeface="+mn-lt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41284B6-1FFB-4041-8FD1-1FFE17735EBC}"/>
              </a:ext>
            </a:extLst>
          </p:cNvPr>
          <p:cNvSpPr txBox="1"/>
          <p:nvPr/>
        </p:nvSpPr>
        <p:spPr>
          <a:xfrm>
            <a:off x="9377844" y="3856818"/>
            <a:ext cx="2154436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2"/>
                </a:solidFill>
                <a:cs typeface="+mn-ea"/>
                <a:sym typeface="+mn-lt"/>
              </a:rPr>
              <a:t>推广绩效考核制度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4B569BD6-9309-4AC0-B1FE-25946BF501AA}"/>
              </a:ext>
            </a:extLst>
          </p:cNvPr>
          <p:cNvSpPr txBox="1"/>
          <p:nvPr/>
        </p:nvSpPr>
        <p:spPr>
          <a:xfrm>
            <a:off x="8807769" y="4477356"/>
            <a:ext cx="2724511" cy="1335946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</a:t>
            </a:r>
          </a:p>
        </p:txBody>
      </p: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D16BE20C-05A4-42AE-881E-BF43C060A117}"/>
              </a:ext>
            </a:extLst>
          </p:cNvPr>
          <p:cNvCxnSpPr>
            <a:cxnSpLocks/>
          </p:cNvCxnSpPr>
          <p:nvPr/>
        </p:nvCxnSpPr>
        <p:spPr>
          <a:xfrm>
            <a:off x="673100" y="3379729"/>
            <a:ext cx="1917700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E62D34AE-6B75-415E-9A83-6B5164126DCF}"/>
              </a:ext>
            </a:extLst>
          </p:cNvPr>
          <p:cNvCxnSpPr>
            <a:cxnSpLocks/>
          </p:cNvCxnSpPr>
          <p:nvPr/>
        </p:nvCxnSpPr>
        <p:spPr>
          <a:xfrm>
            <a:off x="9614580" y="3379729"/>
            <a:ext cx="1917700" cy="0"/>
          </a:xfrm>
          <a:prstGeom prst="line">
            <a:avLst/>
          </a:prstGeom>
          <a:ln>
            <a:solidFill>
              <a:schemeClr val="bg2">
                <a:lumMod val="50000"/>
                <a:alpha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889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明年工作目标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C6EF4BF9-AB91-409D-87AF-36681C264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26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F4188A-1D7A-4BEA-8DD8-9DFF571CB8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4.4</a:t>
            </a:r>
            <a:endParaRPr lang="zh-CN" altLang="en-US" dirty="0"/>
          </a:p>
        </p:txBody>
      </p:sp>
      <p:grpSp>
        <p:nvGrpSpPr>
          <p:cNvPr id="57" name="iṡľíḍé">
            <a:extLst>
              <a:ext uri="{FF2B5EF4-FFF2-40B4-BE49-F238E27FC236}">
                <a16:creationId xmlns:a16="http://schemas.microsoft.com/office/drawing/2014/main" id="{F41ADB64-38A2-4989-A274-9AE98E24F25B}"/>
              </a:ext>
            </a:extLst>
          </p:cNvPr>
          <p:cNvGrpSpPr/>
          <p:nvPr/>
        </p:nvGrpSpPr>
        <p:grpSpPr>
          <a:xfrm>
            <a:off x="4261160" y="1758084"/>
            <a:ext cx="3669681" cy="3570433"/>
            <a:chOff x="4022724" y="1484949"/>
            <a:chExt cx="3921126" cy="3815078"/>
          </a:xfrm>
        </p:grpSpPr>
        <p:sp>
          <p:nvSpPr>
            <p:cNvPr id="70" name="îŝḷidé">
              <a:extLst>
                <a:ext uri="{FF2B5EF4-FFF2-40B4-BE49-F238E27FC236}">
                  <a16:creationId xmlns:a16="http://schemas.microsoft.com/office/drawing/2014/main" id="{F126A417-64F6-47AA-83AE-ECE7017EB137}"/>
                </a:ext>
              </a:extLst>
            </p:cNvPr>
            <p:cNvSpPr/>
            <p:nvPr/>
          </p:nvSpPr>
          <p:spPr>
            <a:xfrm rot="10800000">
              <a:off x="5484094" y="1484949"/>
              <a:ext cx="1849343" cy="1849343"/>
            </a:xfrm>
            <a:prstGeom prst="teardrop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işlîḍè">
              <a:extLst>
                <a:ext uri="{FF2B5EF4-FFF2-40B4-BE49-F238E27FC236}">
                  <a16:creationId xmlns:a16="http://schemas.microsoft.com/office/drawing/2014/main" id="{1C3D11A1-DC32-4F3B-B490-40D946C25FAA}"/>
                </a:ext>
              </a:extLst>
            </p:cNvPr>
            <p:cNvSpPr/>
            <p:nvPr/>
          </p:nvSpPr>
          <p:spPr>
            <a:xfrm rot="10800000" flipH="1">
              <a:off x="4022724" y="1989315"/>
              <a:ext cx="1344977" cy="1344977"/>
            </a:xfrm>
            <a:prstGeom prst="teardrop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îŝļiḋè">
              <a:extLst>
                <a:ext uri="{FF2B5EF4-FFF2-40B4-BE49-F238E27FC236}">
                  <a16:creationId xmlns:a16="http://schemas.microsoft.com/office/drawing/2014/main" id="{F4CDB8A5-A55E-4589-BD67-E42DB32566A6}"/>
                </a:ext>
              </a:extLst>
            </p:cNvPr>
            <p:cNvSpPr/>
            <p:nvPr/>
          </p:nvSpPr>
          <p:spPr>
            <a:xfrm rot="10800000" flipH="1" flipV="1">
              <a:off x="4633137" y="3450684"/>
              <a:ext cx="1849343" cy="1849343"/>
            </a:xfrm>
            <a:prstGeom prst="teardrop">
              <a:avLst/>
            </a:prstGeom>
            <a:solidFill>
              <a:schemeClr val="accent2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išļîḍe">
              <a:extLst>
                <a:ext uri="{FF2B5EF4-FFF2-40B4-BE49-F238E27FC236}">
                  <a16:creationId xmlns:a16="http://schemas.microsoft.com/office/drawing/2014/main" id="{6BAE2543-A4CF-41CD-8F4B-400176BF661F}"/>
                </a:ext>
              </a:extLst>
            </p:cNvPr>
            <p:cNvSpPr/>
            <p:nvPr/>
          </p:nvSpPr>
          <p:spPr>
            <a:xfrm rot="10800000" flipV="1">
              <a:off x="6598873" y="3450684"/>
              <a:ext cx="1344977" cy="1344977"/>
            </a:xfrm>
            <a:prstGeom prst="teardrop">
              <a:avLst/>
            </a:prstGeom>
            <a:solidFill>
              <a:schemeClr val="tx2">
                <a:lumMod val="40000"/>
                <a:lumOff val="6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îS1iďê">
              <a:extLst>
                <a:ext uri="{FF2B5EF4-FFF2-40B4-BE49-F238E27FC236}">
                  <a16:creationId xmlns:a16="http://schemas.microsoft.com/office/drawing/2014/main" id="{A5591B54-69B7-4574-93D9-81D4945A16EF}"/>
                </a:ext>
              </a:extLst>
            </p:cNvPr>
            <p:cNvSpPr/>
            <p:nvPr/>
          </p:nvSpPr>
          <p:spPr bwMode="auto">
            <a:xfrm>
              <a:off x="4324236" y="2347298"/>
              <a:ext cx="826832" cy="679588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íṥļïḓè">
              <a:extLst>
                <a:ext uri="{FF2B5EF4-FFF2-40B4-BE49-F238E27FC236}">
                  <a16:creationId xmlns:a16="http://schemas.microsoft.com/office/drawing/2014/main" id="{62A3E992-212E-4843-AB4D-E25C5E876F36}"/>
                </a:ext>
              </a:extLst>
            </p:cNvPr>
            <p:cNvSpPr/>
            <p:nvPr/>
          </p:nvSpPr>
          <p:spPr bwMode="auto">
            <a:xfrm>
              <a:off x="6930750" y="3767466"/>
              <a:ext cx="681222" cy="656448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îṡļïďe">
              <a:extLst>
                <a:ext uri="{FF2B5EF4-FFF2-40B4-BE49-F238E27FC236}">
                  <a16:creationId xmlns:a16="http://schemas.microsoft.com/office/drawing/2014/main" id="{70FD6EC4-E34A-41AB-B304-34EB0C7B383D}"/>
                </a:ext>
              </a:extLst>
            </p:cNvPr>
            <p:cNvSpPr/>
            <p:nvPr/>
          </p:nvSpPr>
          <p:spPr bwMode="auto">
            <a:xfrm>
              <a:off x="6016856" y="2035353"/>
              <a:ext cx="783818" cy="782996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îŝliḍê">
              <a:extLst>
                <a:ext uri="{FF2B5EF4-FFF2-40B4-BE49-F238E27FC236}">
                  <a16:creationId xmlns:a16="http://schemas.microsoft.com/office/drawing/2014/main" id="{52C5C7B1-9C80-4C2E-963C-454777341173}"/>
                </a:ext>
              </a:extLst>
            </p:cNvPr>
            <p:cNvSpPr/>
            <p:nvPr/>
          </p:nvSpPr>
          <p:spPr bwMode="auto">
            <a:xfrm>
              <a:off x="5249014" y="4076024"/>
              <a:ext cx="617588" cy="616444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68" name="ïṡļíḍê">
            <a:extLst>
              <a:ext uri="{FF2B5EF4-FFF2-40B4-BE49-F238E27FC236}">
                <a16:creationId xmlns:a16="http://schemas.microsoft.com/office/drawing/2014/main" id="{04D5F246-F6FE-4C3F-888A-22A91BEAA8E8}"/>
              </a:ext>
            </a:extLst>
          </p:cNvPr>
          <p:cNvSpPr txBox="1"/>
          <p:nvPr/>
        </p:nvSpPr>
        <p:spPr>
          <a:xfrm>
            <a:off x="7761000" y="1861254"/>
            <a:ext cx="3759488" cy="4394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 algn="r">
              <a:buSzPct val="25000"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提高营销技巧性</a:t>
            </a:r>
          </a:p>
        </p:txBody>
      </p:sp>
      <p:sp>
        <p:nvSpPr>
          <p:cNvPr id="69" name="ïšľîḑê">
            <a:extLst>
              <a:ext uri="{FF2B5EF4-FFF2-40B4-BE49-F238E27FC236}">
                <a16:creationId xmlns:a16="http://schemas.microsoft.com/office/drawing/2014/main" id="{3683223A-1D1C-4E4E-A77E-AD1AB40DD32C}"/>
              </a:ext>
            </a:extLst>
          </p:cNvPr>
          <p:cNvSpPr txBox="1"/>
          <p:nvPr/>
        </p:nvSpPr>
        <p:spPr>
          <a:xfrm>
            <a:off x="8140700" y="2300671"/>
            <a:ext cx="3379788" cy="1258726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 algn="r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66" name="î$ḻíḋê">
            <a:extLst>
              <a:ext uri="{FF2B5EF4-FFF2-40B4-BE49-F238E27FC236}">
                <a16:creationId xmlns:a16="http://schemas.microsoft.com/office/drawing/2014/main" id="{FD28A803-6D64-487D-9BE0-41F8BAD9C09F}"/>
              </a:ext>
            </a:extLst>
          </p:cNvPr>
          <p:cNvSpPr txBox="1"/>
          <p:nvPr/>
        </p:nvSpPr>
        <p:spPr>
          <a:xfrm>
            <a:off x="8349502" y="4166668"/>
            <a:ext cx="3170986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 algn="r"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推广绩效考核制度</a:t>
            </a:r>
          </a:p>
        </p:txBody>
      </p:sp>
      <p:sp>
        <p:nvSpPr>
          <p:cNvPr id="67" name="îš1iḑê">
            <a:extLst>
              <a:ext uri="{FF2B5EF4-FFF2-40B4-BE49-F238E27FC236}">
                <a16:creationId xmlns:a16="http://schemas.microsoft.com/office/drawing/2014/main" id="{4C924B9B-E5D3-4DEA-A638-753B7D792912}"/>
              </a:ext>
            </a:extLst>
          </p:cNvPr>
          <p:cNvSpPr txBox="1"/>
          <p:nvPr/>
        </p:nvSpPr>
        <p:spPr>
          <a:xfrm>
            <a:off x="8140700" y="4606085"/>
            <a:ext cx="3379788" cy="115971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 algn="r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64" name="ïsḻîdé">
            <a:extLst>
              <a:ext uri="{FF2B5EF4-FFF2-40B4-BE49-F238E27FC236}">
                <a16:creationId xmlns:a16="http://schemas.microsoft.com/office/drawing/2014/main" id="{0AB36A13-087F-4740-8B33-328B1914CF99}"/>
              </a:ext>
            </a:extLst>
          </p:cNvPr>
          <p:cNvSpPr txBox="1"/>
          <p:nvPr/>
        </p:nvSpPr>
        <p:spPr>
          <a:xfrm>
            <a:off x="673100" y="4166668"/>
            <a:ext cx="3639397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65" name="ïṥļíḋé">
            <a:extLst>
              <a:ext uri="{FF2B5EF4-FFF2-40B4-BE49-F238E27FC236}">
                <a16:creationId xmlns:a16="http://schemas.microsoft.com/office/drawing/2014/main" id="{03E17143-2395-4BA7-9BF7-6D553FE99DE1}"/>
              </a:ext>
            </a:extLst>
          </p:cNvPr>
          <p:cNvSpPr txBox="1"/>
          <p:nvPr/>
        </p:nvSpPr>
        <p:spPr>
          <a:xfrm>
            <a:off x="673100" y="4606084"/>
            <a:ext cx="3378201" cy="115971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62" name="ís1îďê">
            <a:extLst>
              <a:ext uri="{FF2B5EF4-FFF2-40B4-BE49-F238E27FC236}">
                <a16:creationId xmlns:a16="http://schemas.microsoft.com/office/drawing/2014/main" id="{1E3BA856-EF59-4ED0-9BB2-9967EF613B9B}"/>
              </a:ext>
            </a:extLst>
          </p:cNvPr>
          <p:cNvSpPr txBox="1"/>
          <p:nvPr/>
        </p:nvSpPr>
        <p:spPr>
          <a:xfrm>
            <a:off x="673100" y="1861254"/>
            <a:ext cx="3076574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63" name="iSḻîḍê">
            <a:extLst>
              <a:ext uri="{FF2B5EF4-FFF2-40B4-BE49-F238E27FC236}">
                <a16:creationId xmlns:a16="http://schemas.microsoft.com/office/drawing/2014/main" id="{8A352302-5917-4A5A-A4BB-FC5919932AE6}"/>
              </a:ext>
            </a:extLst>
          </p:cNvPr>
          <p:cNvSpPr txBox="1"/>
          <p:nvPr/>
        </p:nvSpPr>
        <p:spPr>
          <a:xfrm>
            <a:off x="673099" y="2300668"/>
            <a:ext cx="3358751" cy="125872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</p:spTree>
    <p:extLst>
      <p:ext uri="{BB962C8B-B14F-4D97-AF65-F5344CB8AC3E}">
        <p14:creationId xmlns:p14="http://schemas.microsoft.com/office/powerpoint/2010/main" val="136936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9E37153A-7852-47CE-9777-9CC0B7988BD9}"/>
              </a:ext>
            </a:extLst>
          </p:cNvPr>
          <p:cNvSpPr/>
          <p:nvPr/>
        </p:nvSpPr>
        <p:spPr>
          <a:xfrm>
            <a:off x="4849132" y="2286982"/>
            <a:ext cx="1107169" cy="1104919"/>
          </a:xfrm>
          <a:custGeom>
            <a:avLst/>
            <a:gdLst>
              <a:gd name="connsiteX0" fmla="*/ 1107169 w 1107169"/>
              <a:gd name="connsiteY0" fmla="*/ 0 h 1104919"/>
              <a:gd name="connsiteX1" fmla="*/ 1107169 w 1107169"/>
              <a:gd name="connsiteY1" fmla="*/ 954367 h 1104919"/>
              <a:gd name="connsiteX2" fmla="*/ 956617 w 1107169"/>
              <a:gd name="connsiteY2" fmla="*/ 1104919 h 1104919"/>
              <a:gd name="connsiteX3" fmla="*/ 0 w 1107169"/>
              <a:gd name="connsiteY3" fmla="*/ 1104919 h 1104919"/>
              <a:gd name="connsiteX4" fmla="*/ 16890 w 1107169"/>
              <a:gd name="connsiteY4" fmla="*/ 994250 h 1104919"/>
              <a:gd name="connsiteX5" fmla="*/ 993845 w 1107169"/>
              <a:gd name="connsiteY5" fmla="*/ 17295 h 1104919"/>
              <a:gd name="connsiteX6" fmla="*/ 1107169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107169" y="0"/>
                </a:moveTo>
                <a:lnTo>
                  <a:pt x="1107169" y="954367"/>
                </a:lnTo>
                <a:cubicBezTo>
                  <a:pt x="1107169" y="1037515"/>
                  <a:pt x="1039765" y="1104919"/>
                  <a:pt x="956617" y="1104919"/>
                </a:cubicBezTo>
                <a:lnTo>
                  <a:pt x="0" y="1104919"/>
                </a:lnTo>
                <a:lnTo>
                  <a:pt x="16890" y="994250"/>
                </a:lnTo>
                <a:cubicBezTo>
                  <a:pt x="117235" y="503875"/>
                  <a:pt x="503470" y="117640"/>
                  <a:pt x="993845" y="17295"/>
                </a:cubicBezTo>
                <a:lnTo>
                  <a:pt x="110716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pPr algn="r"/>
            <a:endParaRPr lang="zh-CN" altLang="en-US" sz="3600" b="1">
              <a:cs typeface="+mn-ea"/>
              <a:sym typeface="+mn-lt"/>
            </a:endParaRPr>
          </a:p>
        </p:txBody>
      </p:sp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A45AE44C-CA93-4978-B496-B234C6C677AE}"/>
              </a:ext>
            </a:extLst>
          </p:cNvPr>
          <p:cNvSpPr/>
          <p:nvPr/>
        </p:nvSpPr>
        <p:spPr>
          <a:xfrm>
            <a:off x="6235701" y="2286982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113324 w 1107169"/>
              <a:gd name="connsiteY1" fmla="*/ 17295 h 1104919"/>
              <a:gd name="connsiteX2" fmla="*/ 1090279 w 1107169"/>
              <a:gd name="connsiteY2" fmla="*/ 994250 h 1104919"/>
              <a:gd name="connsiteX3" fmla="*/ 1107169 w 1107169"/>
              <a:gd name="connsiteY3" fmla="*/ 1104919 h 1104919"/>
              <a:gd name="connsiteX4" fmla="*/ 150552 w 1107169"/>
              <a:gd name="connsiteY4" fmla="*/ 1104919 h 1104919"/>
              <a:gd name="connsiteX5" fmla="*/ 0 w 1107169"/>
              <a:gd name="connsiteY5" fmla="*/ 954367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113324" y="17295"/>
                </a:lnTo>
                <a:cubicBezTo>
                  <a:pt x="603699" y="117640"/>
                  <a:pt x="989934" y="503875"/>
                  <a:pt x="1090279" y="994250"/>
                </a:cubicBezTo>
                <a:lnTo>
                  <a:pt x="1107169" y="1104919"/>
                </a:lnTo>
                <a:lnTo>
                  <a:pt x="150552" y="1104919"/>
                </a:lnTo>
                <a:cubicBezTo>
                  <a:pt x="67404" y="1104919"/>
                  <a:pt x="0" y="1037515"/>
                  <a:pt x="0" y="95436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endParaRPr lang="zh-CN" altLang="en-US" sz="3600" b="1">
              <a:cs typeface="+mn-ea"/>
              <a:sym typeface="+mn-lt"/>
            </a:endParaRP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9323B4E7-C08C-4259-9F15-F075BBD09ABB}"/>
              </a:ext>
            </a:extLst>
          </p:cNvPr>
          <p:cNvSpPr/>
          <p:nvPr/>
        </p:nvSpPr>
        <p:spPr>
          <a:xfrm>
            <a:off x="4849132" y="3676611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956617 w 1107169"/>
              <a:gd name="connsiteY1" fmla="*/ 0 h 1104919"/>
              <a:gd name="connsiteX2" fmla="*/ 1107169 w 1107169"/>
              <a:gd name="connsiteY2" fmla="*/ 150552 h 1104919"/>
              <a:gd name="connsiteX3" fmla="*/ 1107169 w 1107169"/>
              <a:gd name="connsiteY3" fmla="*/ 1104919 h 1104919"/>
              <a:gd name="connsiteX4" fmla="*/ 993845 w 1107169"/>
              <a:gd name="connsiteY4" fmla="*/ 1087624 h 1104919"/>
              <a:gd name="connsiteX5" fmla="*/ 16890 w 1107169"/>
              <a:gd name="connsiteY5" fmla="*/ 110669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956617" y="0"/>
                </a:lnTo>
                <a:cubicBezTo>
                  <a:pt x="1039765" y="0"/>
                  <a:pt x="1107169" y="67404"/>
                  <a:pt x="1107169" y="150552"/>
                </a:cubicBezTo>
                <a:lnTo>
                  <a:pt x="1107169" y="1104919"/>
                </a:lnTo>
                <a:lnTo>
                  <a:pt x="993845" y="1087624"/>
                </a:lnTo>
                <a:cubicBezTo>
                  <a:pt x="503470" y="987279"/>
                  <a:pt x="117235" y="601044"/>
                  <a:pt x="16890" y="11066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r"/>
            <a:endParaRPr lang="zh-CN" altLang="en-US" sz="3600" b="1">
              <a:cs typeface="+mn-ea"/>
              <a:sym typeface="+mn-lt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D5E44318-4D70-4DF0-914D-0B72E5C88FDB}"/>
              </a:ext>
            </a:extLst>
          </p:cNvPr>
          <p:cNvSpPr/>
          <p:nvPr/>
        </p:nvSpPr>
        <p:spPr>
          <a:xfrm>
            <a:off x="6235701" y="3676611"/>
            <a:ext cx="1107169" cy="1104919"/>
          </a:xfrm>
          <a:custGeom>
            <a:avLst/>
            <a:gdLst>
              <a:gd name="connsiteX0" fmla="*/ 150552 w 1107169"/>
              <a:gd name="connsiteY0" fmla="*/ 0 h 1104919"/>
              <a:gd name="connsiteX1" fmla="*/ 1107169 w 1107169"/>
              <a:gd name="connsiteY1" fmla="*/ 0 h 1104919"/>
              <a:gd name="connsiteX2" fmla="*/ 1090279 w 1107169"/>
              <a:gd name="connsiteY2" fmla="*/ 110669 h 1104919"/>
              <a:gd name="connsiteX3" fmla="*/ 113324 w 1107169"/>
              <a:gd name="connsiteY3" fmla="*/ 1087624 h 1104919"/>
              <a:gd name="connsiteX4" fmla="*/ 0 w 1107169"/>
              <a:gd name="connsiteY4" fmla="*/ 1104919 h 1104919"/>
              <a:gd name="connsiteX5" fmla="*/ 0 w 1107169"/>
              <a:gd name="connsiteY5" fmla="*/ 150552 h 1104919"/>
              <a:gd name="connsiteX6" fmla="*/ 150552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50552" y="0"/>
                </a:moveTo>
                <a:lnTo>
                  <a:pt x="1107169" y="0"/>
                </a:lnTo>
                <a:lnTo>
                  <a:pt x="1090279" y="110669"/>
                </a:lnTo>
                <a:cubicBezTo>
                  <a:pt x="989934" y="601044"/>
                  <a:pt x="603699" y="987279"/>
                  <a:pt x="113324" y="1087624"/>
                </a:cubicBezTo>
                <a:lnTo>
                  <a:pt x="0" y="1104919"/>
                </a:lnTo>
                <a:lnTo>
                  <a:pt x="0" y="150552"/>
                </a:lnTo>
                <a:cubicBezTo>
                  <a:pt x="0" y="67404"/>
                  <a:pt x="67404" y="0"/>
                  <a:pt x="15055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endParaRPr lang="zh-CN" altLang="en-US" sz="3600" b="1">
              <a:cs typeface="+mn-ea"/>
              <a:sym typeface="+mn-lt"/>
            </a:endParaRPr>
          </a:p>
        </p:txBody>
      </p:sp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DB3E1EBF-1281-4D12-A192-E2A68355B362}"/>
              </a:ext>
            </a:extLst>
          </p:cNvPr>
          <p:cNvSpPr/>
          <p:nvPr/>
        </p:nvSpPr>
        <p:spPr>
          <a:xfrm>
            <a:off x="4849132" y="2286982"/>
            <a:ext cx="1107169" cy="1104919"/>
          </a:xfrm>
          <a:custGeom>
            <a:avLst/>
            <a:gdLst>
              <a:gd name="connsiteX0" fmla="*/ 1107169 w 1107169"/>
              <a:gd name="connsiteY0" fmla="*/ 0 h 1104919"/>
              <a:gd name="connsiteX1" fmla="*/ 1107169 w 1107169"/>
              <a:gd name="connsiteY1" fmla="*/ 954367 h 1104919"/>
              <a:gd name="connsiteX2" fmla="*/ 956617 w 1107169"/>
              <a:gd name="connsiteY2" fmla="*/ 1104919 h 1104919"/>
              <a:gd name="connsiteX3" fmla="*/ 0 w 1107169"/>
              <a:gd name="connsiteY3" fmla="*/ 1104919 h 1104919"/>
              <a:gd name="connsiteX4" fmla="*/ 16890 w 1107169"/>
              <a:gd name="connsiteY4" fmla="*/ 994250 h 1104919"/>
              <a:gd name="connsiteX5" fmla="*/ 993845 w 1107169"/>
              <a:gd name="connsiteY5" fmla="*/ 17295 h 1104919"/>
              <a:gd name="connsiteX6" fmla="*/ 1107169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107169" y="0"/>
                </a:moveTo>
                <a:lnTo>
                  <a:pt x="1107169" y="954367"/>
                </a:lnTo>
                <a:cubicBezTo>
                  <a:pt x="1107169" y="1037515"/>
                  <a:pt x="1039765" y="1104919"/>
                  <a:pt x="956617" y="1104919"/>
                </a:cubicBezTo>
                <a:lnTo>
                  <a:pt x="0" y="1104919"/>
                </a:lnTo>
                <a:lnTo>
                  <a:pt x="16890" y="994250"/>
                </a:lnTo>
                <a:cubicBezTo>
                  <a:pt x="117235" y="503875"/>
                  <a:pt x="503470" y="117640"/>
                  <a:pt x="993845" y="17295"/>
                </a:cubicBezTo>
                <a:lnTo>
                  <a:pt x="1107169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pPr algn="r"/>
            <a:r>
              <a:rPr lang="en-US" altLang="zh-CN" sz="3600" b="1" dirty="0">
                <a:cs typeface="+mn-ea"/>
                <a:sym typeface="+mn-lt"/>
              </a:rPr>
              <a:t>S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D5168D15-82D5-4262-B777-411D7EAB6F7E}"/>
              </a:ext>
            </a:extLst>
          </p:cNvPr>
          <p:cNvSpPr/>
          <p:nvPr/>
        </p:nvSpPr>
        <p:spPr>
          <a:xfrm>
            <a:off x="6235701" y="2286982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113324 w 1107169"/>
              <a:gd name="connsiteY1" fmla="*/ 17295 h 1104919"/>
              <a:gd name="connsiteX2" fmla="*/ 1090279 w 1107169"/>
              <a:gd name="connsiteY2" fmla="*/ 994250 h 1104919"/>
              <a:gd name="connsiteX3" fmla="*/ 1107169 w 1107169"/>
              <a:gd name="connsiteY3" fmla="*/ 1104919 h 1104919"/>
              <a:gd name="connsiteX4" fmla="*/ 150552 w 1107169"/>
              <a:gd name="connsiteY4" fmla="*/ 1104919 h 1104919"/>
              <a:gd name="connsiteX5" fmla="*/ 0 w 1107169"/>
              <a:gd name="connsiteY5" fmla="*/ 954367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113324" y="17295"/>
                </a:lnTo>
                <a:cubicBezTo>
                  <a:pt x="603699" y="117640"/>
                  <a:pt x="989934" y="503875"/>
                  <a:pt x="1090279" y="994250"/>
                </a:cubicBezTo>
                <a:lnTo>
                  <a:pt x="1107169" y="1104919"/>
                </a:lnTo>
                <a:lnTo>
                  <a:pt x="150552" y="1104919"/>
                </a:lnTo>
                <a:cubicBezTo>
                  <a:pt x="67404" y="1104919"/>
                  <a:pt x="0" y="1037515"/>
                  <a:pt x="0" y="95436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b" anchorCtr="0"/>
          <a:lstStyle/>
          <a:p>
            <a:r>
              <a:rPr lang="en-US" altLang="zh-CN" sz="3600" b="1" dirty="0">
                <a:cs typeface="+mn-ea"/>
                <a:sym typeface="+mn-lt"/>
              </a:rPr>
              <a:t>W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9D8D5E0A-BF91-435F-8524-10CFBF60E438}"/>
              </a:ext>
            </a:extLst>
          </p:cNvPr>
          <p:cNvSpPr/>
          <p:nvPr/>
        </p:nvSpPr>
        <p:spPr>
          <a:xfrm>
            <a:off x="4849132" y="3676611"/>
            <a:ext cx="1107169" cy="1104919"/>
          </a:xfrm>
          <a:custGeom>
            <a:avLst/>
            <a:gdLst>
              <a:gd name="connsiteX0" fmla="*/ 0 w 1107169"/>
              <a:gd name="connsiteY0" fmla="*/ 0 h 1104919"/>
              <a:gd name="connsiteX1" fmla="*/ 956617 w 1107169"/>
              <a:gd name="connsiteY1" fmla="*/ 0 h 1104919"/>
              <a:gd name="connsiteX2" fmla="*/ 1107169 w 1107169"/>
              <a:gd name="connsiteY2" fmla="*/ 150552 h 1104919"/>
              <a:gd name="connsiteX3" fmla="*/ 1107169 w 1107169"/>
              <a:gd name="connsiteY3" fmla="*/ 1104919 h 1104919"/>
              <a:gd name="connsiteX4" fmla="*/ 993845 w 1107169"/>
              <a:gd name="connsiteY4" fmla="*/ 1087624 h 1104919"/>
              <a:gd name="connsiteX5" fmla="*/ 16890 w 1107169"/>
              <a:gd name="connsiteY5" fmla="*/ 110669 h 1104919"/>
              <a:gd name="connsiteX6" fmla="*/ 0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0" y="0"/>
                </a:moveTo>
                <a:lnTo>
                  <a:pt x="956617" y="0"/>
                </a:lnTo>
                <a:cubicBezTo>
                  <a:pt x="1039765" y="0"/>
                  <a:pt x="1107169" y="67404"/>
                  <a:pt x="1107169" y="150552"/>
                </a:cubicBezTo>
                <a:lnTo>
                  <a:pt x="1107169" y="1104919"/>
                </a:lnTo>
                <a:lnTo>
                  <a:pt x="993845" y="1087624"/>
                </a:lnTo>
                <a:cubicBezTo>
                  <a:pt x="503470" y="987279"/>
                  <a:pt x="117235" y="601044"/>
                  <a:pt x="16890" y="11066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 algn="r"/>
            <a:r>
              <a:rPr lang="en-US" altLang="zh-CN" sz="3600" b="1" dirty="0">
                <a:cs typeface="+mn-ea"/>
                <a:sym typeface="+mn-lt"/>
              </a:rPr>
              <a:t>T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278AF72C-66C3-4EBC-8D34-9C78E030A34B}"/>
              </a:ext>
            </a:extLst>
          </p:cNvPr>
          <p:cNvSpPr/>
          <p:nvPr/>
        </p:nvSpPr>
        <p:spPr>
          <a:xfrm>
            <a:off x="6235701" y="3676611"/>
            <a:ext cx="1107169" cy="1104919"/>
          </a:xfrm>
          <a:custGeom>
            <a:avLst/>
            <a:gdLst>
              <a:gd name="connsiteX0" fmla="*/ 150552 w 1107169"/>
              <a:gd name="connsiteY0" fmla="*/ 0 h 1104919"/>
              <a:gd name="connsiteX1" fmla="*/ 1107169 w 1107169"/>
              <a:gd name="connsiteY1" fmla="*/ 0 h 1104919"/>
              <a:gd name="connsiteX2" fmla="*/ 1090279 w 1107169"/>
              <a:gd name="connsiteY2" fmla="*/ 110669 h 1104919"/>
              <a:gd name="connsiteX3" fmla="*/ 113324 w 1107169"/>
              <a:gd name="connsiteY3" fmla="*/ 1087624 h 1104919"/>
              <a:gd name="connsiteX4" fmla="*/ 0 w 1107169"/>
              <a:gd name="connsiteY4" fmla="*/ 1104919 h 1104919"/>
              <a:gd name="connsiteX5" fmla="*/ 0 w 1107169"/>
              <a:gd name="connsiteY5" fmla="*/ 150552 h 1104919"/>
              <a:gd name="connsiteX6" fmla="*/ 150552 w 1107169"/>
              <a:gd name="connsiteY6" fmla="*/ 0 h 1104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7169" h="1104919">
                <a:moveTo>
                  <a:pt x="150552" y="0"/>
                </a:moveTo>
                <a:lnTo>
                  <a:pt x="1107169" y="0"/>
                </a:lnTo>
                <a:lnTo>
                  <a:pt x="1090279" y="110669"/>
                </a:lnTo>
                <a:cubicBezTo>
                  <a:pt x="989934" y="601044"/>
                  <a:pt x="603699" y="987279"/>
                  <a:pt x="113324" y="1087624"/>
                </a:cubicBezTo>
                <a:lnTo>
                  <a:pt x="0" y="1104919"/>
                </a:lnTo>
                <a:lnTo>
                  <a:pt x="0" y="150552"/>
                </a:lnTo>
                <a:cubicBezTo>
                  <a:pt x="0" y="67404"/>
                  <a:pt x="67404" y="0"/>
                  <a:pt x="150552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r>
              <a:rPr lang="en-US" altLang="zh-CN" sz="3600" b="1" dirty="0">
                <a:cs typeface="+mn-ea"/>
                <a:sym typeface="+mn-lt"/>
              </a:rPr>
              <a:t>O</a:t>
            </a:r>
            <a:endParaRPr lang="zh-CN" altLang="en-US" sz="3600" b="1" dirty="0">
              <a:cs typeface="+mn-ea"/>
              <a:sym typeface="+mn-lt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0F79EFF-863B-40B5-AFE9-C017F841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明年工作目标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1C97A790-CC81-4488-81C4-EA1949E75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27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2794FCF-ADEF-4482-B543-7C064154DD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4.5</a:t>
            </a:r>
            <a:endParaRPr lang="zh-CN" altLang="en-US" dirty="0"/>
          </a:p>
        </p:txBody>
      </p:sp>
      <p:sp>
        <p:nvSpPr>
          <p:cNvPr id="55" name="ïṡļíḍê">
            <a:extLst>
              <a:ext uri="{FF2B5EF4-FFF2-40B4-BE49-F238E27FC236}">
                <a16:creationId xmlns:a16="http://schemas.microsoft.com/office/drawing/2014/main" id="{2B2FA0E0-F8B9-4C4C-9E51-772E22A719FA}"/>
              </a:ext>
            </a:extLst>
          </p:cNvPr>
          <p:cNvSpPr txBox="1"/>
          <p:nvPr/>
        </p:nvSpPr>
        <p:spPr>
          <a:xfrm>
            <a:off x="7761000" y="1564448"/>
            <a:ext cx="3759488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 algn="r"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提高营销技巧性</a:t>
            </a:r>
          </a:p>
        </p:txBody>
      </p:sp>
      <p:sp>
        <p:nvSpPr>
          <p:cNvPr id="56" name="ïšľîḑê">
            <a:extLst>
              <a:ext uri="{FF2B5EF4-FFF2-40B4-BE49-F238E27FC236}">
                <a16:creationId xmlns:a16="http://schemas.microsoft.com/office/drawing/2014/main" id="{93B3807A-1E09-4EDE-A68C-473943944478}"/>
              </a:ext>
            </a:extLst>
          </p:cNvPr>
          <p:cNvSpPr txBox="1"/>
          <p:nvPr/>
        </p:nvSpPr>
        <p:spPr>
          <a:xfrm>
            <a:off x="7970427" y="2003865"/>
            <a:ext cx="3550061" cy="9000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 algn="r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58" name="î$ḻíḋê">
            <a:extLst>
              <a:ext uri="{FF2B5EF4-FFF2-40B4-BE49-F238E27FC236}">
                <a16:creationId xmlns:a16="http://schemas.microsoft.com/office/drawing/2014/main" id="{3C89AAC5-C2D3-492F-BC52-FC725CCFFFFC}"/>
              </a:ext>
            </a:extLst>
          </p:cNvPr>
          <p:cNvSpPr txBox="1"/>
          <p:nvPr/>
        </p:nvSpPr>
        <p:spPr>
          <a:xfrm>
            <a:off x="8349500" y="4016104"/>
            <a:ext cx="3170986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 algn="r"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推广绩效考核制度</a:t>
            </a:r>
          </a:p>
        </p:txBody>
      </p:sp>
      <p:sp>
        <p:nvSpPr>
          <p:cNvPr id="59" name="îš1iḑê">
            <a:extLst>
              <a:ext uri="{FF2B5EF4-FFF2-40B4-BE49-F238E27FC236}">
                <a16:creationId xmlns:a16="http://schemas.microsoft.com/office/drawing/2014/main" id="{E24C6402-B94E-4E87-8080-7492FCE1B6CB}"/>
              </a:ext>
            </a:extLst>
          </p:cNvPr>
          <p:cNvSpPr txBox="1"/>
          <p:nvPr/>
        </p:nvSpPr>
        <p:spPr>
          <a:xfrm>
            <a:off x="7970426" y="4455521"/>
            <a:ext cx="3550060" cy="110491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rmAutofit lnSpcReduction="10000"/>
          </a:bodyPr>
          <a:lstStyle/>
          <a:p>
            <a:pPr algn="r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61" name="ïsḻîdé">
            <a:extLst>
              <a:ext uri="{FF2B5EF4-FFF2-40B4-BE49-F238E27FC236}">
                <a16:creationId xmlns:a16="http://schemas.microsoft.com/office/drawing/2014/main" id="{4D871A88-BA6C-453D-BA9C-9F7F2A73957A}"/>
              </a:ext>
            </a:extLst>
          </p:cNvPr>
          <p:cNvSpPr txBox="1"/>
          <p:nvPr/>
        </p:nvSpPr>
        <p:spPr>
          <a:xfrm>
            <a:off x="673100" y="4016104"/>
            <a:ext cx="3639397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62" name="ïṥļíḋé">
            <a:extLst>
              <a:ext uri="{FF2B5EF4-FFF2-40B4-BE49-F238E27FC236}">
                <a16:creationId xmlns:a16="http://schemas.microsoft.com/office/drawing/2014/main" id="{A047C2DA-B893-45D5-AFC8-5B39C2EE559A}"/>
              </a:ext>
            </a:extLst>
          </p:cNvPr>
          <p:cNvSpPr txBox="1"/>
          <p:nvPr/>
        </p:nvSpPr>
        <p:spPr>
          <a:xfrm>
            <a:off x="673100" y="4455521"/>
            <a:ext cx="3639397" cy="110491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rmAutofit lnSpcReduction="10000"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64" name="ís1îďê">
            <a:extLst>
              <a:ext uri="{FF2B5EF4-FFF2-40B4-BE49-F238E27FC236}">
                <a16:creationId xmlns:a16="http://schemas.microsoft.com/office/drawing/2014/main" id="{16A8097E-5C29-494E-B2BD-4B1F82598EC1}"/>
              </a:ext>
            </a:extLst>
          </p:cNvPr>
          <p:cNvSpPr txBox="1"/>
          <p:nvPr/>
        </p:nvSpPr>
        <p:spPr>
          <a:xfrm>
            <a:off x="673101" y="1564448"/>
            <a:ext cx="3076574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65" name="iSḻîḍê">
            <a:extLst>
              <a:ext uri="{FF2B5EF4-FFF2-40B4-BE49-F238E27FC236}">
                <a16:creationId xmlns:a16="http://schemas.microsoft.com/office/drawing/2014/main" id="{890E8114-059C-4158-864D-3A5D8D16A9E7}"/>
              </a:ext>
            </a:extLst>
          </p:cNvPr>
          <p:cNvSpPr txBox="1"/>
          <p:nvPr/>
        </p:nvSpPr>
        <p:spPr>
          <a:xfrm>
            <a:off x="673100" y="2003863"/>
            <a:ext cx="3639397" cy="110491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rmAutofit lnSpcReduction="10000"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C604B3A-F529-4A36-A7A2-A868AC67B6A4}"/>
              </a:ext>
            </a:extLst>
          </p:cNvPr>
          <p:cNvSpPr/>
          <p:nvPr/>
        </p:nvSpPr>
        <p:spPr>
          <a:xfrm>
            <a:off x="444500" y="123190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77BF38D-D594-480D-80FE-D65FD26876DA}"/>
              </a:ext>
            </a:extLst>
          </p:cNvPr>
          <p:cNvSpPr/>
          <p:nvPr/>
        </p:nvSpPr>
        <p:spPr>
          <a:xfrm>
            <a:off x="6235700" y="123190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FBF99C42-2915-47B4-8A1E-F9DF016D3510}"/>
              </a:ext>
            </a:extLst>
          </p:cNvPr>
          <p:cNvSpPr/>
          <p:nvPr/>
        </p:nvSpPr>
        <p:spPr>
          <a:xfrm>
            <a:off x="444500" y="367661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1F8650D8-E306-4AB9-8BD2-23582F1455E2}"/>
              </a:ext>
            </a:extLst>
          </p:cNvPr>
          <p:cNvSpPr/>
          <p:nvPr/>
        </p:nvSpPr>
        <p:spPr>
          <a:xfrm>
            <a:off x="6235700" y="3676610"/>
            <a:ext cx="5511800" cy="2160000"/>
          </a:xfrm>
          <a:prstGeom prst="roundRect">
            <a:avLst>
              <a:gd name="adj" fmla="val 697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5548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671B40A-6BD0-4D2F-8EB9-71E81668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明年提升计划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790BB7-A98E-4AC1-B4DB-348664490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28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62367DC-B848-4F0F-A76F-23CB52BC6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4.6</a:t>
            </a:r>
            <a:endParaRPr lang="zh-CN" altLang="en-US" dirty="0"/>
          </a:p>
        </p:txBody>
      </p:sp>
      <p:grpSp>
        <p:nvGrpSpPr>
          <p:cNvPr id="7" name="íṧ1íďê">
            <a:extLst>
              <a:ext uri="{FF2B5EF4-FFF2-40B4-BE49-F238E27FC236}">
                <a16:creationId xmlns:a16="http://schemas.microsoft.com/office/drawing/2014/main" id="{1D0F2949-E310-45ED-922A-BD3A66645027}"/>
              </a:ext>
            </a:extLst>
          </p:cNvPr>
          <p:cNvGrpSpPr/>
          <p:nvPr/>
        </p:nvGrpSpPr>
        <p:grpSpPr>
          <a:xfrm>
            <a:off x="4403461" y="959047"/>
            <a:ext cx="3442852" cy="3442846"/>
            <a:chOff x="4189997" y="1706491"/>
            <a:chExt cx="3864123" cy="3864118"/>
          </a:xfrm>
        </p:grpSpPr>
        <p:sp>
          <p:nvSpPr>
            <p:cNvPr id="17" name="í$1íḍê">
              <a:extLst>
                <a:ext uri="{FF2B5EF4-FFF2-40B4-BE49-F238E27FC236}">
                  <a16:creationId xmlns:a16="http://schemas.microsoft.com/office/drawing/2014/main" id="{A1AA62C4-1103-4F6E-AEAE-4ACB9AC74583}"/>
                </a:ext>
              </a:extLst>
            </p:cNvPr>
            <p:cNvSpPr/>
            <p:nvPr/>
          </p:nvSpPr>
          <p:spPr bwMode="auto">
            <a:xfrm>
              <a:off x="4189997" y="1706491"/>
              <a:ext cx="3864123" cy="3387623"/>
            </a:xfrm>
            <a:custGeom>
              <a:avLst/>
              <a:gdLst>
                <a:gd name="T0" fmla="*/ 72 w 73"/>
                <a:gd name="T1" fmla="*/ 62 h 64"/>
                <a:gd name="T2" fmla="*/ 58 w 73"/>
                <a:gd name="T3" fmla="*/ 49 h 64"/>
                <a:gd name="T4" fmla="*/ 46 w 73"/>
                <a:gd name="T5" fmla="*/ 43 h 64"/>
                <a:gd name="T6" fmla="*/ 44 w 73"/>
                <a:gd name="T7" fmla="*/ 42 h 64"/>
                <a:gd name="T8" fmla="*/ 44 w 73"/>
                <a:gd name="T9" fmla="*/ 42 h 64"/>
                <a:gd name="T10" fmla="*/ 44 w 73"/>
                <a:gd name="T11" fmla="*/ 42 h 64"/>
                <a:gd name="T12" fmla="*/ 42 w 73"/>
                <a:gd name="T13" fmla="*/ 41 h 64"/>
                <a:gd name="T14" fmla="*/ 42 w 73"/>
                <a:gd name="T15" fmla="*/ 41 h 64"/>
                <a:gd name="T16" fmla="*/ 42 w 73"/>
                <a:gd name="T17" fmla="*/ 41 h 64"/>
                <a:gd name="T18" fmla="*/ 39 w 73"/>
                <a:gd name="T19" fmla="*/ 36 h 64"/>
                <a:gd name="T20" fmla="*/ 39 w 73"/>
                <a:gd name="T21" fmla="*/ 36 h 64"/>
                <a:gd name="T22" fmla="*/ 40 w 73"/>
                <a:gd name="T23" fmla="*/ 35 h 64"/>
                <a:gd name="T24" fmla="*/ 40 w 73"/>
                <a:gd name="T25" fmla="*/ 35 h 64"/>
                <a:gd name="T26" fmla="*/ 40 w 73"/>
                <a:gd name="T27" fmla="*/ 35 h 64"/>
                <a:gd name="T28" fmla="*/ 40 w 73"/>
                <a:gd name="T29" fmla="*/ 33 h 64"/>
                <a:gd name="T30" fmla="*/ 41 w 73"/>
                <a:gd name="T31" fmla="*/ 19 h 64"/>
                <a:gd name="T32" fmla="*/ 37 w 73"/>
                <a:gd name="T33" fmla="*/ 0 h 64"/>
                <a:gd name="T34" fmla="*/ 33 w 73"/>
                <a:gd name="T35" fmla="*/ 19 h 64"/>
                <a:gd name="T36" fmla="*/ 34 w 73"/>
                <a:gd name="T37" fmla="*/ 33 h 64"/>
                <a:gd name="T38" fmla="*/ 34 w 73"/>
                <a:gd name="T39" fmla="*/ 35 h 64"/>
                <a:gd name="T40" fmla="*/ 34 w 73"/>
                <a:gd name="T41" fmla="*/ 35 h 64"/>
                <a:gd name="T42" fmla="*/ 34 w 73"/>
                <a:gd name="T43" fmla="*/ 35 h 64"/>
                <a:gd name="T44" fmla="*/ 34 w 73"/>
                <a:gd name="T45" fmla="*/ 36 h 64"/>
                <a:gd name="T46" fmla="*/ 31 w 73"/>
                <a:gd name="T47" fmla="*/ 41 h 64"/>
                <a:gd name="T48" fmla="*/ 31 w 73"/>
                <a:gd name="T49" fmla="*/ 41 h 64"/>
                <a:gd name="T50" fmla="*/ 31 w 73"/>
                <a:gd name="T51" fmla="*/ 41 h 64"/>
                <a:gd name="T52" fmla="*/ 30 w 73"/>
                <a:gd name="T53" fmla="*/ 42 h 64"/>
                <a:gd name="T54" fmla="*/ 30 w 73"/>
                <a:gd name="T55" fmla="*/ 42 h 64"/>
                <a:gd name="T56" fmla="*/ 30 w 73"/>
                <a:gd name="T57" fmla="*/ 42 h 64"/>
                <a:gd name="T58" fmla="*/ 28 w 73"/>
                <a:gd name="T59" fmla="*/ 43 h 64"/>
                <a:gd name="T60" fmla="*/ 16 w 73"/>
                <a:gd name="T61" fmla="*/ 49 h 64"/>
                <a:gd name="T62" fmla="*/ 2 w 73"/>
                <a:gd name="T63" fmla="*/ 62 h 64"/>
                <a:gd name="T64" fmla="*/ 20 w 73"/>
                <a:gd name="T65" fmla="*/ 56 h 64"/>
                <a:gd name="T66" fmla="*/ 31 w 73"/>
                <a:gd name="T67" fmla="*/ 48 h 64"/>
                <a:gd name="T68" fmla="*/ 33 w 73"/>
                <a:gd name="T69" fmla="*/ 47 h 64"/>
                <a:gd name="T70" fmla="*/ 33 w 73"/>
                <a:gd name="T71" fmla="*/ 47 h 64"/>
                <a:gd name="T72" fmla="*/ 33 w 73"/>
                <a:gd name="T73" fmla="*/ 47 h 64"/>
                <a:gd name="T74" fmla="*/ 34 w 73"/>
                <a:gd name="T75" fmla="*/ 46 h 64"/>
                <a:gd name="T76" fmla="*/ 37 w 73"/>
                <a:gd name="T77" fmla="*/ 47 h 64"/>
                <a:gd name="T78" fmla="*/ 40 w 73"/>
                <a:gd name="T79" fmla="*/ 46 h 64"/>
                <a:gd name="T80" fmla="*/ 41 w 73"/>
                <a:gd name="T81" fmla="*/ 47 h 64"/>
                <a:gd name="T82" fmla="*/ 41 w 73"/>
                <a:gd name="T83" fmla="*/ 47 h 64"/>
                <a:gd name="T84" fmla="*/ 41 w 73"/>
                <a:gd name="T85" fmla="*/ 47 h 64"/>
                <a:gd name="T86" fmla="*/ 43 w 73"/>
                <a:gd name="T87" fmla="*/ 48 h 64"/>
                <a:gd name="T88" fmla="*/ 54 w 73"/>
                <a:gd name="T89" fmla="*/ 56 h 64"/>
                <a:gd name="T90" fmla="*/ 72 w 73"/>
                <a:gd name="T91" fmla="*/ 6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64">
                  <a:moveTo>
                    <a:pt x="72" y="62"/>
                  </a:moveTo>
                  <a:cubicBezTo>
                    <a:pt x="73" y="60"/>
                    <a:pt x="67" y="54"/>
                    <a:pt x="58" y="49"/>
                  </a:cubicBezTo>
                  <a:cubicBezTo>
                    <a:pt x="53" y="46"/>
                    <a:pt x="49" y="44"/>
                    <a:pt x="46" y="43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3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39"/>
                    <a:pt x="41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5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29"/>
                    <a:pt x="41" y="24"/>
                    <a:pt x="41" y="19"/>
                  </a:cubicBezTo>
                  <a:cubicBezTo>
                    <a:pt x="41" y="9"/>
                    <a:pt x="39" y="0"/>
                    <a:pt x="37" y="0"/>
                  </a:cubicBezTo>
                  <a:cubicBezTo>
                    <a:pt x="35" y="0"/>
                    <a:pt x="33" y="9"/>
                    <a:pt x="33" y="19"/>
                  </a:cubicBezTo>
                  <a:cubicBezTo>
                    <a:pt x="33" y="24"/>
                    <a:pt x="33" y="29"/>
                    <a:pt x="34" y="33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4" y="36"/>
                    <a:pt x="34" y="36"/>
                  </a:cubicBezTo>
                  <a:cubicBezTo>
                    <a:pt x="33" y="37"/>
                    <a:pt x="31" y="39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5" y="44"/>
                    <a:pt x="20" y="46"/>
                    <a:pt x="16" y="49"/>
                  </a:cubicBezTo>
                  <a:cubicBezTo>
                    <a:pt x="7" y="54"/>
                    <a:pt x="0" y="60"/>
                    <a:pt x="2" y="62"/>
                  </a:cubicBezTo>
                  <a:cubicBezTo>
                    <a:pt x="3" y="64"/>
                    <a:pt x="11" y="61"/>
                    <a:pt x="20" y="56"/>
                  </a:cubicBezTo>
                  <a:cubicBezTo>
                    <a:pt x="24" y="53"/>
                    <a:pt x="28" y="50"/>
                    <a:pt x="31" y="48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4" y="46"/>
                    <a:pt x="34" y="46"/>
                  </a:cubicBezTo>
                  <a:cubicBezTo>
                    <a:pt x="35" y="46"/>
                    <a:pt x="36" y="47"/>
                    <a:pt x="37" y="47"/>
                  </a:cubicBezTo>
                  <a:cubicBezTo>
                    <a:pt x="38" y="47"/>
                    <a:pt x="39" y="46"/>
                    <a:pt x="40" y="46"/>
                  </a:cubicBezTo>
                  <a:cubicBezTo>
                    <a:pt x="40" y="46"/>
                    <a:pt x="40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5" y="50"/>
                    <a:pt x="49" y="53"/>
                    <a:pt x="54" y="56"/>
                  </a:cubicBezTo>
                  <a:cubicBezTo>
                    <a:pt x="63" y="61"/>
                    <a:pt x="71" y="64"/>
                    <a:pt x="72" y="62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" name="ïṩļíḑe">
              <a:extLst>
                <a:ext uri="{FF2B5EF4-FFF2-40B4-BE49-F238E27FC236}">
                  <a16:creationId xmlns:a16="http://schemas.microsoft.com/office/drawing/2014/main" id="{4240224C-7591-43BC-91D3-741A5E09F3C3}"/>
                </a:ext>
              </a:extLst>
            </p:cNvPr>
            <p:cNvSpPr/>
            <p:nvPr/>
          </p:nvSpPr>
          <p:spPr bwMode="auto">
            <a:xfrm>
              <a:off x="6494324" y="2391456"/>
              <a:ext cx="1429501" cy="1958121"/>
            </a:xfrm>
            <a:custGeom>
              <a:avLst/>
              <a:gdLst>
                <a:gd name="T0" fmla="*/ 26 w 27"/>
                <a:gd name="T1" fmla="*/ 28 h 37"/>
                <a:gd name="T2" fmla="*/ 23 w 27"/>
                <a:gd name="T3" fmla="*/ 27 h 37"/>
                <a:gd name="T4" fmla="*/ 2 w 27"/>
                <a:gd name="T5" fmla="*/ 0 h 37"/>
                <a:gd name="T6" fmla="*/ 0 w 27"/>
                <a:gd name="T7" fmla="*/ 1 h 37"/>
                <a:gd name="T8" fmla="*/ 1 w 27"/>
                <a:gd name="T9" fmla="*/ 3 h 37"/>
                <a:gd name="T10" fmla="*/ 20 w 27"/>
                <a:gd name="T11" fmla="*/ 27 h 37"/>
                <a:gd name="T12" fmla="*/ 18 w 27"/>
                <a:gd name="T13" fmla="*/ 27 h 37"/>
                <a:gd name="T14" fmla="*/ 17 w 27"/>
                <a:gd name="T15" fmla="*/ 27 h 37"/>
                <a:gd name="T16" fmla="*/ 16 w 27"/>
                <a:gd name="T17" fmla="*/ 29 h 37"/>
                <a:gd name="T18" fmla="*/ 20 w 27"/>
                <a:gd name="T19" fmla="*/ 36 h 37"/>
                <a:gd name="T20" fmla="*/ 21 w 27"/>
                <a:gd name="T21" fmla="*/ 37 h 37"/>
                <a:gd name="T22" fmla="*/ 22 w 27"/>
                <a:gd name="T23" fmla="*/ 36 h 37"/>
                <a:gd name="T24" fmla="*/ 27 w 27"/>
                <a:gd name="T25" fmla="*/ 3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26" y="28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2" y="15"/>
                    <a:pt x="14" y="4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2" y="6"/>
                    <a:pt x="19" y="16"/>
                    <a:pt x="20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6" y="28"/>
                    <a:pt x="16" y="28"/>
                    <a:pt x="16" y="2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2" y="37"/>
                    <a:pt x="22" y="37"/>
                    <a:pt x="22" y="36"/>
                  </a:cubicBezTo>
                  <a:cubicBezTo>
                    <a:pt x="27" y="30"/>
                    <a:pt x="27" y="30"/>
                    <a:pt x="27" y="3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9" name="ïšļïḋé">
              <a:extLst>
                <a:ext uri="{FF2B5EF4-FFF2-40B4-BE49-F238E27FC236}">
                  <a16:creationId xmlns:a16="http://schemas.microsoft.com/office/drawing/2014/main" id="{0469554C-52F1-407B-8DF0-332585C13072}"/>
                </a:ext>
              </a:extLst>
            </p:cNvPr>
            <p:cNvSpPr/>
            <p:nvPr/>
          </p:nvSpPr>
          <p:spPr bwMode="auto">
            <a:xfrm>
              <a:off x="5012706" y="4982427"/>
              <a:ext cx="2218705" cy="588182"/>
            </a:xfrm>
            <a:custGeom>
              <a:avLst/>
              <a:gdLst>
                <a:gd name="T0" fmla="*/ 40 w 42"/>
                <a:gd name="T1" fmla="*/ 1 h 11"/>
                <a:gd name="T2" fmla="*/ 9 w 42"/>
                <a:gd name="T3" fmla="*/ 5 h 11"/>
                <a:gd name="T4" fmla="*/ 10 w 42"/>
                <a:gd name="T5" fmla="*/ 4 h 11"/>
                <a:gd name="T6" fmla="*/ 11 w 42"/>
                <a:gd name="T7" fmla="*/ 2 h 11"/>
                <a:gd name="T8" fmla="*/ 9 w 42"/>
                <a:gd name="T9" fmla="*/ 1 h 11"/>
                <a:gd name="T10" fmla="*/ 2 w 42"/>
                <a:gd name="T11" fmla="*/ 0 h 11"/>
                <a:gd name="T12" fmla="*/ 0 w 42"/>
                <a:gd name="T13" fmla="*/ 1 h 11"/>
                <a:gd name="T14" fmla="*/ 0 w 42"/>
                <a:gd name="T15" fmla="*/ 2 h 11"/>
                <a:gd name="T16" fmla="*/ 3 w 42"/>
                <a:gd name="T17" fmla="*/ 10 h 11"/>
                <a:gd name="T18" fmla="*/ 5 w 42"/>
                <a:gd name="T19" fmla="*/ 11 h 11"/>
                <a:gd name="T20" fmla="*/ 6 w 42"/>
                <a:gd name="T21" fmla="*/ 10 h 11"/>
                <a:gd name="T22" fmla="*/ 7 w 42"/>
                <a:gd name="T23" fmla="*/ 8 h 11"/>
                <a:gd name="T24" fmla="*/ 21 w 42"/>
                <a:gd name="T25" fmla="*/ 11 h 11"/>
                <a:gd name="T26" fmla="*/ 42 w 42"/>
                <a:gd name="T27" fmla="*/ 3 h 11"/>
                <a:gd name="T28" fmla="*/ 42 w 42"/>
                <a:gd name="T29" fmla="*/ 1 h 11"/>
                <a:gd name="T30" fmla="*/ 40 w 42"/>
                <a:gd name="T3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11">
                  <a:moveTo>
                    <a:pt x="40" y="1"/>
                  </a:moveTo>
                  <a:cubicBezTo>
                    <a:pt x="31" y="8"/>
                    <a:pt x="19" y="10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1" y="2"/>
                    <a:pt x="11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11"/>
                    <a:pt x="5" y="11"/>
                  </a:cubicBezTo>
                  <a:cubicBezTo>
                    <a:pt x="5" y="11"/>
                    <a:pt x="6" y="10"/>
                    <a:pt x="6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2" y="10"/>
                    <a:pt x="16" y="11"/>
                    <a:pt x="21" y="11"/>
                  </a:cubicBezTo>
                  <a:cubicBezTo>
                    <a:pt x="28" y="11"/>
                    <a:pt x="36" y="8"/>
                    <a:pt x="42" y="3"/>
                  </a:cubicBezTo>
                  <a:cubicBezTo>
                    <a:pt x="42" y="2"/>
                    <a:pt x="42" y="1"/>
                    <a:pt x="42" y="1"/>
                  </a:cubicBezTo>
                  <a:cubicBezTo>
                    <a:pt x="41" y="0"/>
                    <a:pt x="40" y="0"/>
                    <a:pt x="40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isḷiḑé">
              <a:extLst>
                <a:ext uri="{FF2B5EF4-FFF2-40B4-BE49-F238E27FC236}">
                  <a16:creationId xmlns:a16="http://schemas.microsoft.com/office/drawing/2014/main" id="{158418A4-D518-41DA-846A-9C080E73D1B6}"/>
                </a:ext>
              </a:extLst>
            </p:cNvPr>
            <p:cNvSpPr/>
            <p:nvPr/>
          </p:nvSpPr>
          <p:spPr bwMode="auto">
            <a:xfrm>
              <a:off x="4379855" y="2339339"/>
              <a:ext cx="1369939" cy="2010236"/>
            </a:xfrm>
            <a:custGeom>
              <a:avLst/>
              <a:gdLst>
                <a:gd name="T0" fmla="*/ 4 w 26"/>
                <a:gd name="T1" fmla="*/ 38 h 38"/>
                <a:gd name="T2" fmla="*/ 5 w 26"/>
                <a:gd name="T3" fmla="*/ 38 h 38"/>
                <a:gd name="T4" fmla="*/ 6 w 26"/>
                <a:gd name="T5" fmla="*/ 36 h 38"/>
                <a:gd name="T6" fmla="*/ 17 w 26"/>
                <a:gd name="T7" fmla="*/ 8 h 38"/>
                <a:gd name="T8" fmla="*/ 18 w 26"/>
                <a:gd name="T9" fmla="*/ 10 h 38"/>
                <a:gd name="T10" fmla="*/ 19 w 26"/>
                <a:gd name="T11" fmla="*/ 11 h 38"/>
                <a:gd name="T12" fmla="*/ 21 w 26"/>
                <a:gd name="T13" fmla="*/ 10 h 38"/>
                <a:gd name="T14" fmla="*/ 25 w 26"/>
                <a:gd name="T15" fmla="*/ 4 h 38"/>
                <a:gd name="T16" fmla="*/ 25 w 26"/>
                <a:gd name="T17" fmla="*/ 2 h 38"/>
                <a:gd name="T18" fmla="*/ 24 w 26"/>
                <a:gd name="T19" fmla="*/ 1 h 38"/>
                <a:gd name="T20" fmla="*/ 16 w 26"/>
                <a:gd name="T21" fmla="*/ 1 h 38"/>
                <a:gd name="T22" fmla="*/ 15 w 26"/>
                <a:gd name="T23" fmla="*/ 1 h 38"/>
                <a:gd name="T24" fmla="*/ 15 w 26"/>
                <a:gd name="T25" fmla="*/ 3 h 38"/>
                <a:gd name="T26" fmla="*/ 16 w 26"/>
                <a:gd name="T27" fmla="*/ 5 h 38"/>
                <a:gd name="T28" fmla="*/ 3 w 26"/>
                <a:gd name="T29" fmla="*/ 37 h 38"/>
                <a:gd name="T30" fmla="*/ 4 w 26"/>
                <a:gd name="T3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8">
                  <a:moveTo>
                    <a:pt x="4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6" y="38"/>
                    <a:pt x="6" y="37"/>
                    <a:pt x="6" y="36"/>
                  </a:cubicBezTo>
                  <a:cubicBezTo>
                    <a:pt x="3" y="25"/>
                    <a:pt x="8" y="14"/>
                    <a:pt x="17" y="8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9" y="11"/>
                    <a:pt x="19" y="11"/>
                  </a:cubicBezTo>
                  <a:cubicBezTo>
                    <a:pt x="20" y="11"/>
                    <a:pt x="20" y="11"/>
                    <a:pt x="21" y="1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6" y="3"/>
                    <a:pt x="26" y="3"/>
                    <a:pt x="25" y="2"/>
                  </a:cubicBezTo>
                  <a:cubicBezTo>
                    <a:pt x="25" y="2"/>
                    <a:pt x="25" y="1"/>
                    <a:pt x="24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5" y="1"/>
                    <a:pt x="15" y="1"/>
                  </a:cubicBezTo>
                  <a:cubicBezTo>
                    <a:pt x="15" y="2"/>
                    <a:pt x="14" y="2"/>
                    <a:pt x="15" y="3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5" y="12"/>
                    <a:pt x="0" y="25"/>
                    <a:pt x="3" y="37"/>
                  </a:cubicBezTo>
                  <a:cubicBezTo>
                    <a:pt x="3" y="38"/>
                    <a:pt x="4" y="38"/>
                    <a:pt x="4" y="3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1113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22" name="ïṡļíḍê">
            <a:extLst>
              <a:ext uri="{FF2B5EF4-FFF2-40B4-BE49-F238E27FC236}">
                <a16:creationId xmlns:a16="http://schemas.microsoft.com/office/drawing/2014/main" id="{FD4B217A-864E-4A82-9B4C-A56257D0DEC8}"/>
              </a:ext>
            </a:extLst>
          </p:cNvPr>
          <p:cNvSpPr txBox="1"/>
          <p:nvPr/>
        </p:nvSpPr>
        <p:spPr>
          <a:xfrm>
            <a:off x="384113" y="1691197"/>
            <a:ext cx="3759488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 algn="r"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要认清自己，处事有原则</a:t>
            </a:r>
            <a:endParaRPr lang="de-DE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3" name="ïšľîḑê">
            <a:extLst>
              <a:ext uri="{FF2B5EF4-FFF2-40B4-BE49-F238E27FC236}">
                <a16:creationId xmlns:a16="http://schemas.microsoft.com/office/drawing/2014/main" id="{51BF1191-9FD9-4D10-94FC-DE3659001A30}"/>
              </a:ext>
            </a:extLst>
          </p:cNvPr>
          <p:cNvSpPr txBox="1"/>
          <p:nvPr/>
        </p:nvSpPr>
        <p:spPr>
          <a:xfrm>
            <a:off x="593540" y="2130614"/>
            <a:ext cx="3550061" cy="118336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 algn="r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</a:t>
            </a:r>
          </a:p>
        </p:txBody>
      </p:sp>
      <p:sp>
        <p:nvSpPr>
          <p:cNvPr id="25" name="ís1îďê">
            <a:extLst>
              <a:ext uri="{FF2B5EF4-FFF2-40B4-BE49-F238E27FC236}">
                <a16:creationId xmlns:a16="http://schemas.microsoft.com/office/drawing/2014/main" id="{508477C1-BC0C-45A1-844A-4ADF1A911065}"/>
              </a:ext>
            </a:extLst>
          </p:cNvPr>
          <p:cNvSpPr txBox="1"/>
          <p:nvPr/>
        </p:nvSpPr>
        <p:spPr>
          <a:xfrm>
            <a:off x="8079722" y="1691200"/>
            <a:ext cx="3076574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要耳聪目明，作好参谋工作</a:t>
            </a:r>
            <a:endParaRPr lang="de-DE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6" name="iSḻîḍê">
            <a:extLst>
              <a:ext uri="{FF2B5EF4-FFF2-40B4-BE49-F238E27FC236}">
                <a16:creationId xmlns:a16="http://schemas.microsoft.com/office/drawing/2014/main" id="{440C7D70-E572-454E-9D11-F5A0A35DBFBA}"/>
              </a:ext>
            </a:extLst>
          </p:cNvPr>
          <p:cNvSpPr txBox="1"/>
          <p:nvPr/>
        </p:nvSpPr>
        <p:spPr>
          <a:xfrm>
            <a:off x="8079721" y="2130613"/>
            <a:ext cx="3807479" cy="118336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  <p:sp>
        <p:nvSpPr>
          <p:cNvPr id="28" name="ïṡļíḍê">
            <a:extLst>
              <a:ext uri="{FF2B5EF4-FFF2-40B4-BE49-F238E27FC236}">
                <a16:creationId xmlns:a16="http://schemas.microsoft.com/office/drawing/2014/main" id="{2062CBA2-1FF5-4379-9BB2-23FE03A0ABCC}"/>
              </a:ext>
            </a:extLst>
          </p:cNvPr>
          <p:cNvSpPr txBox="1"/>
          <p:nvPr/>
        </p:nvSpPr>
        <p:spPr>
          <a:xfrm>
            <a:off x="4216256" y="4750036"/>
            <a:ext cx="3759488" cy="43941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 anchorCtr="0">
            <a:normAutofit/>
          </a:bodyPr>
          <a:lstStyle/>
          <a:p>
            <a:pPr algn="ctr">
              <a:buSzPct val="25000"/>
            </a:pP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要善于协调关系，作好各部门之间的“润滑油”</a:t>
            </a:r>
            <a:endParaRPr lang="de-DE" sz="20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29" name="ïšľîḑê">
            <a:extLst>
              <a:ext uri="{FF2B5EF4-FFF2-40B4-BE49-F238E27FC236}">
                <a16:creationId xmlns:a16="http://schemas.microsoft.com/office/drawing/2014/main" id="{5C5B3C31-2A21-4EB9-BB24-16FAA335C833}"/>
              </a:ext>
            </a:extLst>
          </p:cNvPr>
          <p:cNvSpPr txBox="1"/>
          <p:nvPr/>
        </p:nvSpPr>
        <p:spPr>
          <a:xfrm>
            <a:off x="3677958" y="5189453"/>
            <a:ext cx="4836085" cy="9000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请填入您的内容，或复制内容后点击右键选择只保留文本来粘贴您的内容，来粘贴您的内容。</a:t>
            </a:r>
          </a:p>
        </p:txBody>
      </p:sp>
    </p:spTree>
    <p:extLst>
      <p:ext uri="{BB962C8B-B14F-4D97-AF65-F5344CB8AC3E}">
        <p14:creationId xmlns:p14="http://schemas.microsoft.com/office/powerpoint/2010/main" val="287499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B215581-3CB3-44F9-BD04-333716E45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明年工作目标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503EC3C-6CE7-400A-B130-3AFE937DD1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29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C1D4FB2-9F6E-4B14-B090-451927FF5B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4.7</a:t>
            </a:r>
            <a:endParaRPr lang="zh-CN" altLang="en-US" dirty="0"/>
          </a:p>
        </p:txBody>
      </p:sp>
      <p:sp>
        <p:nvSpPr>
          <p:cNvPr id="7" name="iṧľîḓè">
            <a:extLst>
              <a:ext uri="{FF2B5EF4-FFF2-40B4-BE49-F238E27FC236}">
                <a16:creationId xmlns:a16="http://schemas.microsoft.com/office/drawing/2014/main" id="{CE4D4408-6A71-45B7-8351-943934A8263D}"/>
              </a:ext>
            </a:extLst>
          </p:cNvPr>
          <p:cNvSpPr/>
          <p:nvPr/>
        </p:nvSpPr>
        <p:spPr>
          <a:xfrm flipH="1" flipV="1">
            <a:off x="4095749" y="1638300"/>
            <a:ext cx="4000503" cy="4000500"/>
          </a:xfrm>
          <a:prstGeom prst="arc">
            <a:avLst>
              <a:gd name="adj1" fmla="val 12136914"/>
              <a:gd name="adj2" fmla="val 20239707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8" name="íśḻíḋe">
            <a:extLst>
              <a:ext uri="{FF2B5EF4-FFF2-40B4-BE49-F238E27FC236}">
                <a16:creationId xmlns:a16="http://schemas.microsoft.com/office/drawing/2014/main" id="{AF0DF28A-1D0D-4D61-9C1F-6DB026C1B9CC}"/>
              </a:ext>
            </a:extLst>
          </p:cNvPr>
          <p:cNvSpPr/>
          <p:nvPr/>
        </p:nvSpPr>
        <p:spPr>
          <a:xfrm>
            <a:off x="4095749" y="1638300"/>
            <a:ext cx="4000503" cy="4000500"/>
          </a:xfrm>
          <a:prstGeom prst="arc">
            <a:avLst>
              <a:gd name="adj1" fmla="val 12136914"/>
              <a:gd name="adj2" fmla="val 20239707"/>
            </a:avLst>
          </a:prstGeom>
          <a:ln w="19050">
            <a:solidFill>
              <a:schemeClr val="bg1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9" name="ísľiḍè">
            <a:extLst>
              <a:ext uri="{FF2B5EF4-FFF2-40B4-BE49-F238E27FC236}">
                <a16:creationId xmlns:a16="http://schemas.microsoft.com/office/drawing/2014/main" id="{A42D3358-2816-41A7-8D7C-7C13F0E05453}"/>
              </a:ext>
            </a:extLst>
          </p:cNvPr>
          <p:cNvSpPr/>
          <p:nvPr/>
        </p:nvSpPr>
        <p:spPr>
          <a:xfrm>
            <a:off x="4781552" y="2324105"/>
            <a:ext cx="2628898" cy="2628892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5720" rIns="0" bIns="45720" anchor="ctr" anchorCtr="0">
            <a:norm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明年工作</a:t>
            </a:r>
          </a:p>
        </p:txBody>
      </p:sp>
      <p:sp>
        <p:nvSpPr>
          <p:cNvPr id="10" name="işļîḑê">
            <a:extLst>
              <a:ext uri="{FF2B5EF4-FFF2-40B4-BE49-F238E27FC236}">
                <a16:creationId xmlns:a16="http://schemas.microsoft.com/office/drawing/2014/main" id="{E7EEAAD3-FB64-4E0B-AD6F-1D81AA77A27D}"/>
              </a:ext>
            </a:extLst>
          </p:cNvPr>
          <p:cNvSpPr/>
          <p:nvPr/>
        </p:nvSpPr>
        <p:spPr>
          <a:xfrm>
            <a:off x="3459348" y="2874411"/>
            <a:ext cx="1528281" cy="152827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1" name="îšļíďé">
            <a:extLst>
              <a:ext uri="{FF2B5EF4-FFF2-40B4-BE49-F238E27FC236}">
                <a16:creationId xmlns:a16="http://schemas.microsoft.com/office/drawing/2014/main" id="{F99E9853-A6C0-4B67-9F3C-B903EC4686E3}"/>
              </a:ext>
            </a:extLst>
          </p:cNvPr>
          <p:cNvSpPr/>
          <p:nvPr/>
        </p:nvSpPr>
        <p:spPr bwMode="auto">
          <a:xfrm>
            <a:off x="3922869" y="3388210"/>
            <a:ext cx="601238" cy="500681"/>
          </a:xfrm>
          <a:custGeom>
            <a:avLst/>
            <a:gdLst>
              <a:gd name="T0" fmla="*/ 1028 w 1149"/>
              <a:gd name="T1" fmla="*/ 541 h 955"/>
              <a:gd name="T2" fmla="*/ 1044 w 1149"/>
              <a:gd name="T3" fmla="*/ 661 h 955"/>
              <a:gd name="T4" fmla="*/ 1005 w 1149"/>
              <a:gd name="T5" fmla="*/ 753 h 955"/>
              <a:gd name="T6" fmla="*/ 915 w 1149"/>
              <a:gd name="T7" fmla="*/ 813 h 955"/>
              <a:gd name="T8" fmla="*/ 862 w 1149"/>
              <a:gd name="T9" fmla="*/ 882 h 955"/>
              <a:gd name="T10" fmla="*/ 786 w 1149"/>
              <a:gd name="T11" fmla="*/ 926 h 955"/>
              <a:gd name="T12" fmla="*/ 670 w 1149"/>
              <a:gd name="T13" fmla="*/ 944 h 955"/>
              <a:gd name="T14" fmla="*/ 702 w 1149"/>
              <a:gd name="T15" fmla="*/ 895 h 955"/>
              <a:gd name="T16" fmla="*/ 752 w 1149"/>
              <a:gd name="T17" fmla="*/ 876 h 955"/>
              <a:gd name="T18" fmla="*/ 670 w 1149"/>
              <a:gd name="T19" fmla="*/ 761 h 955"/>
              <a:gd name="T20" fmla="*/ 793 w 1149"/>
              <a:gd name="T21" fmla="*/ 816 h 955"/>
              <a:gd name="T22" fmla="*/ 854 w 1149"/>
              <a:gd name="T23" fmla="*/ 819 h 955"/>
              <a:gd name="T24" fmla="*/ 754 w 1149"/>
              <a:gd name="T25" fmla="*/ 707 h 955"/>
              <a:gd name="T26" fmla="*/ 767 w 1149"/>
              <a:gd name="T27" fmla="*/ 662 h 955"/>
              <a:gd name="T28" fmla="*/ 909 w 1149"/>
              <a:gd name="T29" fmla="*/ 755 h 955"/>
              <a:gd name="T30" fmla="*/ 948 w 1149"/>
              <a:gd name="T31" fmla="*/ 714 h 955"/>
              <a:gd name="T32" fmla="*/ 813 w 1149"/>
              <a:gd name="T33" fmla="*/ 581 h 955"/>
              <a:gd name="T34" fmla="*/ 858 w 1149"/>
              <a:gd name="T35" fmla="*/ 566 h 955"/>
              <a:gd name="T36" fmla="*/ 998 w 1149"/>
              <a:gd name="T37" fmla="*/ 628 h 955"/>
              <a:gd name="T38" fmla="*/ 683 w 1149"/>
              <a:gd name="T39" fmla="*/ 301 h 955"/>
              <a:gd name="T40" fmla="*/ 730 w 1149"/>
              <a:gd name="T41" fmla="*/ 285 h 955"/>
              <a:gd name="T42" fmla="*/ 97 w 1149"/>
              <a:gd name="T43" fmla="*/ 439 h 955"/>
              <a:gd name="T44" fmla="*/ 0 w 1149"/>
              <a:gd name="T45" fmla="*/ 254 h 955"/>
              <a:gd name="T46" fmla="*/ 174 w 1149"/>
              <a:gd name="T47" fmla="*/ 32 h 955"/>
              <a:gd name="T48" fmla="*/ 260 w 1149"/>
              <a:gd name="T49" fmla="*/ 2 h 955"/>
              <a:gd name="T50" fmla="*/ 362 w 1149"/>
              <a:gd name="T51" fmla="*/ 59 h 955"/>
              <a:gd name="T52" fmla="*/ 525 w 1149"/>
              <a:gd name="T53" fmla="*/ 40 h 955"/>
              <a:gd name="T54" fmla="*/ 338 w 1149"/>
              <a:gd name="T55" fmla="*/ 112 h 955"/>
              <a:gd name="T56" fmla="*/ 233 w 1149"/>
              <a:gd name="T57" fmla="*/ 59 h 955"/>
              <a:gd name="T58" fmla="*/ 60 w 1149"/>
              <a:gd name="T59" fmla="*/ 267 h 955"/>
              <a:gd name="T60" fmla="*/ 143 w 1149"/>
              <a:gd name="T61" fmla="*/ 367 h 955"/>
              <a:gd name="T62" fmla="*/ 149 w 1149"/>
              <a:gd name="T63" fmla="*/ 500 h 955"/>
              <a:gd name="T64" fmla="*/ 538 w 1149"/>
              <a:gd name="T65" fmla="*/ 788 h 955"/>
              <a:gd name="T66" fmla="*/ 512 w 1149"/>
              <a:gd name="T67" fmla="*/ 773 h 955"/>
              <a:gd name="T68" fmla="*/ 456 w 1149"/>
              <a:gd name="T69" fmla="*/ 707 h 955"/>
              <a:gd name="T70" fmla="*/ 394 w 1149"/>
              <a:gd name="T71" fmla="*/ 710 h 955"/>
              <a:gd name="T72" fmla="*/ 370 w 1149"/>
              <a:gd name="T73" fmla="*/ 642 h 955"/>
              <a:gd name="T74" fmla="*/ 295 w 1149"/>
              <a:gd name="T75" fmla="*/ 627 h 955"/>
              <a:gd name="T76" fmla="*/ 283 w 1149"/>
              <a:gd name="T77" fmla="*/ 546 h 955"/>
              <a:gd name="T78" fmla="*/ 195 w 1149"/>
              <a:gd name="T79" fmla="*/ 527 h 955"/>
              <a:gd name="T80" fmla="*/ 135 w 1149"/>
              <a:gd name="T81" fmla="*/ 607 h 955"/>
              <a:gd name="T82" fmla="*/ 174 w 1149"/>
              <a:gd name="T83" fmla="*/ 681 h 955"/>
              <a:gd name="T84" fmla="*/ 230 w 1149"/>
              <a:gd name="T85" fmla="*/ 692 h 955"/>
              <a:gd name="T86" fmla="*/ 239 w 1149"/>
              <a:gd name="T87" fmla="*/ 794 h 955"/>
              <a:gd name="T88" fmla="*/ 341 w 1149"/>
              <a:gd name="T89" fmla="*/ 789 h 955"/>
              <a:gd name="T90" fmla="*/ 358 w 1149"/>
              <a:gd name="T91" fmla="*/ 843 h 955"/>
              <a:gd name="T92" fmla="*/ 458 w 1149"/>
              <a:gd name="T93" fmla="*/ 862 h 955"/>
              <a:gd name="T94" fmla="*/ 478 w 1149"/>
              <a:gd name="T95" fmla="*/ 883 h 955"/>
              <a:gd name="T96" fmla="*/ 540 w 1149"/>
              <a:gd name="T97" fmla="*/ 937 h 955"/>
              <a:gd name="T98" fmla="*/ 618 w 1149"/>
              <a:gd name="T99" fmla="*/ 894 h 955"/>
              <a:gd name="T100" fmla="*/ 602 w 1149"/>
              <a:gd name="T101" fmla="*/ 804 h 955"/>
              <a:gd name="T102" fmla="*/ 1035 w 1149"/>
              <a:gd name="T103" fmla="*/ 442 h 955"/>
              <a:gd name="T104" fmla="*/ 1090 w 1149"/>
              <a:gd name="T105" fmla="*/ 313 h 955"/>
              <a:gd name="T106" fmla="*/ 1130 w 1149"/>
              <a:gd name="T107" fmla="*/ 172 h 955"/>
              <a:gd name="T108" fmla="*/ 864 w 1149"/>
              <a:gd name="T109" fmla="*/ 42 h 955"/>
              <a:gd name="T110" fmla="*/ 685 w 1149"/>
              <a:gd name="T111" fmla="*/ 43 h 955"/>
              <a:gd name="T112" fmla="*/ 333 w 1149"/>
              <a:gd name="T113" fmla="*/ 247 h 955"/>
              <a:gd name="T114" fmla="*/ 358 w 1149"/>
              <a:gd name="T115" fmla="*/ 338 h 955"/>
              <a:gd name="T116" fmla="*/ 609 w 1149"/>
              <a:gd name="T117" fmla="*/ 222 h 955"/>
              <a:gd name="T118" fmla="*/ 713 w 1149"/>
              <a:gd name="T119" fmla="*/ 240 h 955"/>
              <a:gd name="T120" fmla="*/ 797 w 1149"/>
              <a:gd name="T121" fmla="*/ 256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49" h="955">
                <a:moveTo>
                  <a:pt x="748" y="284"/>
                </a:moveTo>
                <a:lnTo>
                  <a:pt x="748" y="284"/>
                </a:lnTo>
                <a:lnTo>
                  <a:pt x="852" y="378"/>
                </a:lnTo>
                <a:lnTo>
                  <a:pt x="903" y="424"/>
                </a:lnTo>
                <a:lnTo>
                  <a:pt x="954" y="473"/>
                </a:lnTo>
                <a:lnTo>
                  <a:pt x="954" y="473"/>
                </a:lnTo>
                <a:lnTo>
                  <a:pt x="961" y="478"/>
                </a:lnTo>
                <a:lnTo>
                  <a:pt x="968" y="484"/>
                </a:lnTo>
                <a:lnTo>
                  <a:pt x="1006" y="518"/>
                </a:lnTo>
                <a:lnTo>
                  <a:pt x="1028" y="541"/>
                </a:lnTo>
                <a:lnTo>
                  <a:pt x="1028" y="541"/>
                </a:lnTo>
                <a:lnTo>
                  <a:pt x="1037" y="552"/>
                </a:lnTo>
                <a:lnTo>
                  <a:pt x="1044" y="562"/>
                </a:lnTo>
                <a:lnTo>
                  <a:pt x="1050" y="573"/>
                </a:lnTo>
                <a:lnTo>
                  <a:pt x="1054" y="585"/>
                </a:lnTo>
                <a:lnTo>
                  <a:pt x="1057" y="596"/>
                </a:lnTo>
                <a:lnTo>
                  <a:pt x="1057" y="607"/>
                </a:lnTo>
                <a:lnTo>
                  <a:pt x="1057" y="618"/>
                </a:lnTo>
                <a:lnTo>
                  <a:pt x="1056" y="630"/>
                </a:lnTo>
                <a:lnTo>
                  <a:pt x="1054" y="641"/>
                </a:lnTo>
                <a:lnTo>
                  <a:pt x="1049" y="651"/>
                </a:lnTo>
                <a:lnTo>
                  <a:pt x="1044" y="661"/>
                </a:lnTo>
                <a:lnTo>
                  <a:pt x="1038" y="671"/>
                </a:lnTo>
                <a:lnTo>
                  <a:pt x="1030" y="679"/>
                </a:lnTo>
                <a:lnTo>
                  <a:pt x="1022" y="686"/>
                </a:lnTo>
                <a:lnTo>
                  <a:pt x="1013" y="692"/>
                </a:lnTo>
                <a:lnTo>
                  <a:pt x="1003" y="697"/>
                </a:lnTo>
                <a:lnTo>
                  <a:pt x="1003" y="697"/>
                </a:lnTo>
                <a:lnTo>
                  <a:pt x="1006" y="709"/>
                </a:lnTo>
                <a:lnTo>
                  <a:pt x="1009" y="720"/>
                </a:lnTo>
                <a:lnTo>
                  <a:pt x="1009" y="731"/>
                </a:lnTo>
                <a:lnTo>
                  <a:pt x="1008" y="742"/>
                </a:lnTo>
                <a:lnTo>
                  <a:pt x="1005" y="753"/>
                </a:lnTo>
                <a:lnTo>
                  <a:pt x="1002" y="762"/>
                </a:lnTo>
                <a:lnTo>
                  <a:pt x="997" y="772"/>
                </a:lnTo>
                <a:lnTo>
                  <a:pt x="991" y="780"/>
                </a:lnTo>
                <a:lnTo>
                  <a:pt x="984" y="787"/>
                </a:lnTo>
                <a:lnTo>
                  <a:pt x="977" y="794"/>
                </a:lnTo>
                <a:lnTo>
                  <a:pt x="967" y="800"/>
                </a:lnTo>
                <a:lnTo>
                  <a:pt x="958" y="806"/>
                </a:lnTo>
                <a:lnTo>
                  <a:pt x="948" y="810"/>
                </a:lnTo>
                <a:lnTo>
                  <a:pt x="937" y="812"/>
                </a:lnTo>
                <a:lnTo>
                  <a:pt x="927" y="813"/>
                </a:lnTo>
                <a:lnTo>
                  <a:pt x="915" y="813"/>
                </a:lnTo>
                <a:lnTo>
                  <a:pt x="915" y="813"/>
                </a:lnTo>
                <a:lnTo>
                  <a:pt x="914" y="823"/>
                </a:lnTo>
                <a:lnTo>
                  <a:pt x="911" y="832"/>
                </a:lnTo>
                <a:lnTo>
                  <a:pt x="908" y="841"/>
                </a:lnTo>
                <a:lnTo>
                  <a:pt x="903" y="849"/>
                </a:lnTo>
                <a:lnTo>
                  <a:pt x="898" y="856"/>
                </a:lnTo>
                <a:lnTo>
                  <a:pt x="892" y="862"/>
                </a:lnTo>
                <a:lnTo>
                  <a:pt x="885" y="869"/>
                </a:lnTo>
                <a:lnTo>
                  <a:pt x="878" y="874"/>
                </a:lnTo>
                <a:lnTo>
                  <a:pt x="871" y="879"/>
                </a:lnTo>
                <a:lnTo>
                  <a:pt x="862" y="882"/>
                </a:lnTo>
                <a:lnTo>
                  <a:pt x="854" y="886"/>
                </a:lnTo>
                <a:lnTo>
                  <a:pt x="846" y="888"/>
                </a:lnTo>
                <a:lnTo>
                  <a:pt x="836" y="889"/>
                </a:lnTo>
                <a:lnTo>
                  <a:pt x="827" y="889"/>
                </a:lnTo>
                <a:lnTo>
                  <a:pt x="817" y="888"/>
                </a:lnTo>
                <a:lnTo>
                  <a:pt x="808" y="887"/>
                </a:lnTo>
                <a:lnTo>
                  <a:pt x="808" y="887"/>
                </a:lnTo>
                <a:lnTo>
                  <a:pt x="804" y="898"/>
                </a:lnTo>
                <a:lnTo>
                  <a:pt x="799" y="908"/>
                </a:lnTo>
                <a:lnTo>
                  <a:pt x="793" y="918"/>
                </a:lnTo>
                <a:lnTo>
                  <a:pt x="786" y="926"/>
                </a:lnTo>
                <a:lnTo>
                  <a:pt x="778" y="934"/>
                </a:lnTo>
                <a:lnTo>
                  <a:pt x="770" y="940"/>
                </a:lnTo>
                <a:lnTo>
                  <a:pt x="760" y="945"/>
                </a:lnTo>
                <a:lnTo>
                  <a:pt x="750" y="950"/>
                </a:lnTo>
                <a:lnTo>
                  <a:pt x="739" y="952"/>
                </a:lnTo>
                <a:lnTo>
                  <a:pt x="728" y="955"/>
                </a:lnTo>
                <a:lnTo>
                  <a:pt x="716" y="955"/>
                </a:lnTo>
                <a:lnTo>
                  <a:pt x="704" y="953"/>
                </a:lnTo>
                <a:lnTo>
                  <a:pt x="692" y="952"/>
                </a:lnTo>
                <a:lnTo>
                  <a:pt x="681" y="949"/>
                </a:lnTo>
                <a:lnTo>
                  <a:pt x="670" y="944"/>
                </a:lnTo>
                <a:lnTo>
                  <a:pt x="658" y="938"/>
                </a:lnTo>
                <a:lnTo>
                  <a:pt x="650" y="932"/>
                </a:lnTo>
                <a:lnTo>
                  <a:pt x="650" y="932"/>
                </a:lnTo>
                <a:lnTo>
                  <a:pt x="658" y="920"/>
                </a:lnTo>
                <a:lnTo>
                  <a:pt x="664" y="907"/>
                </a:lnTo>
                <a:lnTo>
                  <a:pt x="669" y="894"/>
                </a:lnTo>
                <a:lnTo>
                  <a:pt x="672" y="880"/>
                </a:lnTo>
                <a:lnTo>
                  <a:pt x="672" y="880"/>
                </a:lnTo>
                <a:lnTo>
                  <a:pt x="684" y="887"/>
                </a:lnTo>
                <a:lnTo>
                  <a:pt x="696" y="893"/>
                </a:lnTo>
                <a:lnTo>
                  <a:pt x="702" y="895"/>
                </a:lnTo>
                <a:lnTo>
                  <a:pt x="708" y="896"/>
                </a:lnTo>
                <a:lnTo>
                  <a:pt x="714" y="898"/>
                </a:lnTo>
                <a:lnTo>
                  <a:pt x="721" y="898"/>
                </a:lnTo>
                <a:lnTo>
                  <a:pt x="721" y="898"/>
                </a:lnTo>
                <a:lnTo>
                  <a:pt x="732" y="895"/>
                </a:lnTo>
                <a:lnTo>
                  <a:pt x="740" y="892"/>
                </a:lnTo>
                <a:lnTo>
                  <a:pt x="744" y="888"/>
                </a:lnTo>
                <a:lnTo>
                  <a:pt x="747" y="885"/>
                </a:lnTo>
                <a:lnTo>
                  <a:pt x="750" y="881"/>
                </a:lnTo>
                <a:lnTo>
                  <a:pt x="752" y="876"/>
                </a:lnTo>
                <a:lnTo>
                  <a:pt x="752" y="876"/>
                </a:lnTo>
                <a:lnTo>
                  <a:pt x="753" y="867"/>
                </a:lnTo>
                <a:lnTo>
                  <a:pt x="751" y="855"/>
                </a:lnTo>
                <a:lnTo>
                  <a:pt x="677" y="795"/>
                </a:lnTo>
                <a:lnTo>
                  <a:pt x="677" y="795"/>
                </a:lnTo>
                <a:lnTo>
                  <a:pt x="673" y="792"/>
                </a:lnTo>
                <a:lnTo>
                  <a:pt x="670" y="787"/>
                </a:lnTo>
                <a:lnTo>
                  <a:pt x="667" y="782"/>
                </a:lnTo>
                <a:lnTo>
                  <a:pt x="666" y="776"/>
                </a:lnTo>
                <a:lnTo>
                  <a:pt x="666" y="772"/>
                </a:lnTo>
                <a:lnTo>
                  <a:pt x="667" y="766"/>
                </a:lnTo>
                <a:lnTo>
                  <a:pt x="670" y="761"/>
                </a:lnTo>
                <a:lnTo>
                  <a:pt x="672" y="756"/>
                </a:lnTo>
                <a:lnTo>
                  <a:pt x="672" y="756"/>
                </a:lnTo>
                <a:lnTo>
                  <a:pt x="677" y="751"/>
                </a:lnTo>
                <a:lnTo>
                  <a:pt x="682" y="749"/>
                </a:lnTo>
                <a:lnTo>
                  <a:pt x="686" y="747"/>
                </a:lnTo>
                <a:lnTo>
                  <a:pt x="691" y="745"/>
                </a:lnTo>
                <a:lnTo>
                  <a:pt x="697" y="745"/>
                </a:lnTo>
                <a:lnTo>
                  <a:pt x="702" y="747"/>
                </a:lnTo>
                <a:lnTo>
                  <a:pt x="708" y="748"/>
                </a:lnTo>
                <a:lnTo>
                  <a:pt x="713" y="751"/>
                </a:lnTo>
                <a:lnTo>
                  <a:pt x="793" y="816"/>
                </a:lnTo>
                <a:lnTo>
                  <a:pt x="793" y="816"/>
                </a:lnTo>
                <a:lnTo>
                  <a:pt x="801" y="821"/>
                </a:lnTo>
                <a:lnTo>
                  <a:pt x="808" y="826"/>
                </a:lnTo>
                <a:lnTo>
                  <a:pt x="816" y="830"/>
                </a:lnTo>
                <a:lnTo>
                  <a:pt x="823" y="831"/>
                </a:lnTo>
                <a:lnTo>
                  <a:pt x="829" y="832"/>
                </a:lnTo>
                <a:lnTo>
                  <a:pt x="836" y="831"/>
                </a:lnTo>
                <a:lnTo>
                  <a:pt x="843" y="829"/>
                </a:lnTo>
                <a:lnTo>
                  <a:pt x="849" y="825"/>
                </a:lnTo>
                <a:lnTo>
                  <a:pt x="849" y="825"/>
                </a:lnTo>
                <a:lnTo>
                  <a:pt x="854" y="819"/>
                </a:lnTo>
                <a:lnTo>
                  <a:pt x="858" y="813"/>
                </a:lnTo>
                <a:lnTo>
                  <a:pt x="858" y="813"/>
                </a:lnTo>
                <a:lnTo>
                  <a:pt x="859" y="806"/>
                </a:lnTo>
                <a:lnTo>
                  <a:pt x="860" y="799"/>
                </a:lnTo>
                <a:lnTo>
                  <a:pt x="860" y="795"/>
                </a:lnTo>
                <a:lnTo>
                  <a:pt x="859" y="792"/>
                </a:lnTo>
                <a:lnTo>
                  <a:pt x="857" y="789"/>
                </a:lnTo>
                <a:lnTo>
                  <a:pt x="854" y="786"/>
                </a:lnTo>
                <a:lnTo>
                  <a:pt x="758" y="711"/>
                </a:lnTo>
                <a:lnTo>
                  <a:pt x="758" y="711"/>
                </a:lnTo>
                <a:lnTo>
                  <a:pt x="754" y="707"/>
                </a:lnTo>
                <a:lnTo>
                  <a:pt x="751" y="703"/>
                </a:lnTo>
                <a:lnTo>
                  <a:pt x="748" y="698"/>
                </a:lnTo>
                <a:lnTo>
                  <a:pt x="747" y="692"/>
                </a:lnTo>
                <a:lnTo>
                  <a:pt x="747" y="687"/>
                </a:lnTo>
                <a:lnTo>
                  <a:pt x="748" y="681"/>
                </a:lnTo>
                <a:lnTo>
                  <a:pt x="751" y="676"/>
                </a:lnTo>
                <a:lnTo>
                  <a:pt x="753" y="672"/>
                </a:lnTo>
                <a:lnTo>
                  <a:pt x="753" y="672"/>
                </a:lnTo>
                <a:lnTo>
                  <a:pt x="758" y="667"/>
                </a:lnTo>
                <a:lnTo>
                  <a:pt x="763" y="665"/>
                </a:lnTo>
                <a:lnTo>
                  <a:pt x="767" y="662"/>
                </a:lnTo>
                <a:lnTo>
                  <a:pt x="772" y="661"/>
                </a:lnTo>
                <a:lnTo>
                  <a:pt x="778" y="661"/>
                </a:lnTo>
                <a:lnTo>
                  <a:pt x="783" y="661"/>
                </a:lnTo>
                <a:lnTo>
                  <a:pt x="789" y="663"/>
                </a:lnTo>
                <a:lnTo>
                  <a:pt x="793" y="667"/>
                </a:lnTo>
                <a:lnTo>
                  <a:pt x="893" y="745"/>
                </a:lnTo>
                <a:lnTo>
                  <a:pt x="893" y="745"/>
                </a:lnTo>
                <a:lnTo>
                  <a:pt x="896" y="747"/>
                </a:lnTo>
                <a:lnTo>
                  <a:pt x="896" y="747"/>
                </a:lnTo>
                <a:lnTo>
                  <a:pt x="902" y="751"/>
                </a:lnTo>
                <a:lnTo>
                  <a:pt x="909" y="755"/>
                </a:lnTo>
                <a:lnTo>
                  <a:pt x="916" y="756"/>
                </a:lnTo>
                <a:lnTo>
                  <a:pt x="922" y="757"/>
                </a:lnTo>
                <a:lnTo>
                  <a:pt x="929" y="756"/>
                </a:lnTo>
                <a:lnTo>
                  <a:pt x="935" y="754"/>
                </a:lnTo>
                <a:lnTo>
                  <a:pt x="940" y="750"/>
                </a:lnTo>
                <a:lnTo>
                  <a:pt x="944" y="747"/>
                </a:lnTo>
                <a:lnTo>
                  <a:pt x="948" y="741"/>
                </a:lnTo>
                <a:lnTo>
                  <a:pt x="950" y="735"/>
                </a:lnTo>
                <a:lnTo>
                  <a:pt x="952" y="729"/>
                </a:lnTo>
                <a:lnTo>
                  <a:pt x="950" y="722"/>
                </a:lnTo>
                <a:lnTo>
                  <a:pt x="948" y="714"/>
                </a:lnTo>
                <a:lnTo>
                  <a:pt x="944" y="706"/>
                </a:lnTo>
                <a:lnTo>
                  <a:pt x="937" y="699"/>
                </a:lnTo>
                <a:lnTo>
                  <a:pt x="929" y="691"/>
                </a:lnTo>
                <a:lnTo>
                  <a:pt x="823" y="611"/>
                </a:lnTo>
                <a:lnTo>
                  <a:pt x="823" y="611"/>
                </a:lnTo>
                <a:lnTo>
                  <a:pt x="818" y="607"/>
                </a:lnTo>
                <a:lnTo>
                  <a:pt x="816" y="603"/>
                </a:lnTo>
                <a:lnTo>
                  <a:pt x="814" y="598"/>
                </a:lnTo>
                <a:lnTo>
                  <a:pt x="813" y="592"/>
                </a:lnTo>
                <a:lnTo>
                  <a:pt x="813" y="587"/>
                </a:lnTo>
                <a:lnTo>
                  <a:pt x="813" y="581"/>
                </a:lnTo>
                <a:lnTo>
                  <a:pt x="815" y="577"/>
                </a:lnTo>
                <a:lnTo>
                  <a:pt x="817" y="572"/>
                </a:lnTo>
                <a:lnTo>
                  <a:pt x="817" y="572"/>
                </a:lnTo>
                <a:lnTo>
                  <a:pt x="822" y="567"/>
                </a:lnTo>
                <a:lnTo>
                  <a:pt x="826" y="564"/>
                </a:lnTo>
                <a:lnTo>
                  <a:pt x="832" y="561"/>
                </a:lnTo>
                <a:lnTo>
                  <a:pt x="836" y="560"/>
                </a:lnTo>
                <a:lnTo>
                  <a:pt x="842" y="560"/>
                </a:lnTo>
                <a:lnTo>
                  <a:pt x="847" y="561"/>
                </a:lnTo>
                <a:lnTo>
                  <a:pt x="853" y="562"/>
                </a:lnTo>
                <a:lnTo>
                  <a:pt x="858" y="566"/>
                </a:lnTo>
                <a:lnTo>
                  <a:pt x="962" y="644"/>
                </a:lnTo>
                <a:lnTo>
                  <a:pt x="962" y="644"/>
                </a:lnTo>
                <a:lnTo>
                  <a:pt x="967" y="647"/>
                </a:lnTo>
                <a:lnTo>
                  <a:pt x="971" y="647"/>
                </a:lnTo>
                <a:lnTo>
                  <a:pt x="975" y="647"/>
                </a:lnTo>
                <a:lnTo>
                  <a:pt x="979" y="646"/>
                </a:lnTo>
                <a:lnTo>
                  <a:pt x="984" y="643"/>
                </a:lnTo>
                <a:lnTo>
                  <a:pt x="987" y="641"/>
                </a:lnTo>
                <a:lnTo>
                  <a:pt x="994" y="634"/>
                </a:lnTo>
                <a:lnTo>
                  <a:pt x="994" y="634"/>
                </a:lnTo>
                <a:lnTo>
                  <a:pt x="998" y="628"/>
                </a:lnTo>
                <a:lnTo>
                  <a:pt x="1000" y="621"/>
                </a:lnTo>
                <a:lnTo>
                  <a:pt x="1002" y="615"/>
                </a:lnTo>
                <a:lnTo>
                  <a:pt x="1002" y="607"/>
                </a:lnTo>
                <a:lnTo>
                  <a:pt x="999" y="600"/>
                </a:lnTo>
                <a:lnTo>
                  <a:pt x="997" y="593"/>
                </a:lnTo>
                <a:lnTo>
                  <a:pt x="993" y="587"/>
                </a:lnTo>
                <a:lnTo>
                  <a:pt x="987" y="581"/>
                </a:lnTo>
                <a:lnTo>
                  <a:pt x="966" y="559"/>
                </a:lnTo>
                <a:lnTo>
                  <a:pt x="685" y="303"/>
                </a:lnTo>
                <a:lnTo>
                  <a:pt x="685" y="303"/>
                </a:lnTo>
                <a:lnTo>
                  <a:pt x="683" y="301"/>
                </a:lnTo>
                <a:lnTo>
                  <a:pt x="683" y="298"/>
                </a:lnTo>
                <a:lnTo>
                  <a:pt x="682" y="296"/>
                </a:lnTo>
                <a:lnTo>
                  <a:pt x="683" y="292"/>
                </a:lnTo>
                <a:lnTo>
                  <a:pt x="684" y="290"/>
                </a:lnTo>
                <a:lnTo>
                  <a:pt x="686" y="289"/>
                </a:lnTo>
                <a:lnTo>
                  <a:pt x="689" y="288"/>
                </a:lnTo>
                <a:lnTo>
                  <a:pt x="692" y="288"/>
                </a:lnTo>
                <a:lnTo>
                  <a:pt x="692" y="288"/>
                </a:lnTo>
                <a:lnTo>
                  <a:pt x="706" y="288"/>
                </a:lnTo>
                <a:lnTo>
                  <a:pt x="719" y="286"/>
                </a:lnTo>
                <a:lnTo>
                  <a:pt x="730" y="285"/>
                </a:lnTo>
                <a:lnTo>
                  <a:pt x="744" y="284"/>
                </a:lnTo>
                <a:lnTo>
                  <a:pt x="744" y="284"/>
                </a:lnTo>
                <a:lnTo>
                  <a:pt x="748" y="284"/>
                </a:lnTo>
                <a:lnTo>
                  <a:pt x="748" y="284"/>
                </a:lnTo>
                <a:close/>
                <a:moveTo>
                  <a:pt x="129" y="522"/>
                </a:moveTo>
                <a:lnTo>
                  <a:pt x="129" y="522"/>
                </a:lnTo>
                <a:lnTo>
                  <a:pt x="119" y="506"/>
                </a:lnTo>
                <a:lnTo>
                  <a:pt x="112" y="491"/>
                </a:lnTo>
                <a:lnTo>
                  <a:pt x="106" y="474"/>
                </a:lnTo>
                <a:lnTo>
                  <a:pt x="102" y="457"/>
                </a:lnTo>
                <a:lnTo>
                  <a:pt x="97" y="439"/>
                </a:lnTo>
                <a:lnTo>
                  <a:pt x="94" y="421"/>
                </a:lnTo>
                <a:lnTo>
                  <a:pt x="90" y="383"/>
                </a:lnTo>
                <a:lnTo>
                  <a:pt x="54" y="350"/>
                </a:lnTo>
                <a:lnTo>
                  <a:pt x="54" y="350"/>
                </a:lnTo>
                <a:lnTo>
                  <a:pt x="34" y="328"/>
                </a:lnTo>
                <a:lnTo>
                  <a:pt x="24" y="317"/>
                </a:lnTo>
                <a:lnTo>
                  <a:pt x="17" y="307"/>
                </a:lnTo>
                <a:lnTo>
                  <a:pt x="10" y="296"/>
                </a:lnTo>
                <a:lnTo>
                  <a:pt x="5" y="283"/>
                </a:lnTo>
                <a:lnTo>
                  <a:pt x="2" y="270"/>
                </a:lnTo>
                <a:lnTo>
                  <a:pt x="0" y="254"/>
                </a:lnTo>
                <a:lnTo>
                  <a:pt x="0" y="254"/>
                </a:lnTo>
                <a:lnTo>
                  <a:pt x="2" y="246"/>
                </a:lnTo>
                <a:lnTo>
                  <a:pt x="3" y="238"/>
                </a:lnTo>
                <a:lnTo>
                  <a:pt x="4" y="229"/>
                </a:lnTo>
                <a:lnTo>
                  <a:pt x="8" y="222"/>
                </a:lnTo>
                <a:lnTo>
                  <a:pt x="11" y="214"/>
                </a:lnTo>
                <a:lnTo>
                  <a:pt x="15" y="207"/>
                </a:lnTo>
                <a:lnTo>
                  <a:pt x="19" y="200"/>
                </a:lnTo>
                <a:lnTo>
                  <a:pt x="25" y="193"/>
                </a:lnTo>
                <a:lnTo>
                  <a:pt x="174" y="32"/>
                </a:lnTo>
                <a:lnTo>
                  <a:pt x="174" y="32"/>
                </a:lnTo>
                <a:lnTo>
                  <a:pt x="180" y="25"/>
                </a:lnTo>
                <a:lnTo>
                  <a:pt x="187" y="20"/>
                </a:lnTo>
                <a:lnTo>
                  <a:pt x="194" y="15"/>
                </a:lnTo>
                <a:lnTo>
                  <a:pt x="203" y="11"/>
                </a:lnTo>
                <a:lnTo>
                  <a:pt x="210" y="7"/>
                </a:lnTo>
                <a:lnTo>
                  <a:pt x="218" y="5"/>
                </a:lnTo>
                <a:lnTo>
                  <a:pt x="226" y="2"/>
                </a:lnTo>
                <a:lnTo>
                  <a:pt x="235" y="1"/>
                </a:lnTo>
                <a:lnTo>
                  <a:pt x="243" y="1"/>
                </a:lnTo>
                <a:lnTo>
                  <a:pt x="251" y="1"/>
                </a:lnTo>
                <a:lnTo>
                  <a:pt x="260" y="2"/>
                </a:lnTo>
                <a:lnTo>
                  <a:pt x="268" y="5"/>
                </a:lnTo>
                <a:lnTo>
                  <a:pt x="276" y="7"/>
                </a:lnTo>
                <a:lnTo>
                  <a:pt x="285" y="11"/>
                </a:lnTo>
                <a:lnTo>
                  <a:pt x="292" y="15"/>
                </a:lnTo>
                <a:lnTo>
                  <a:pt x="299" y="20"/>
                </a:lnTo>
                <a:lnTo>
                  <a:pt x="299" y="20"/>
                </a:lnTo>
                <a:lnTo>
                  <a:pt x="314" y="32"/>
                </a:lnTo>
                <a:lnTo>
                  <a:pt x="329" y="42"/>
                </a:lnTo>
                <a:lnTo>
                  <a:pt x="343" y="51"/>
                </a:lnTo>
                <a:lnTo>
                  <a:pt x="362" y="59"/>
                </a:lnTo>
                <a:lnTo>
                  <a:pt x="362" y="59"/>
                </a:lnTo>
                <a:lnTo>
                  <a:pt x="375" y="64"/>
                </a:lnTo>
                <a:lnTo>
                  <a:pt x="382" y="65"/>
                </a:lnTo>
                <a:lnTo>
                  <a:pt x="382" y="65"/>
                </a:lnTo>
                <a:lnTo>
                  <a:pt x="399" y="62"/>
                </a:lnTo>
                <a:lnTo>
                  <a:pt x="415" y="58"/>
                </a:lnTo>
                <a:lnTo>
                  <a:pt x="451" y="50"/>
                </a:lnTo>
                <a:lnTo>
                  <a:pt x="469" y="46"/>
                </a:lnTo>
                <a:lnTo>
                  <a:pt x="488" y="43"/>
                </a:lnTo>
                <a:lnTo>
                  <a:pt x="506" y="40"/>
                </a:lnTo>
                <a:lnTo>
                  <a:pt x="525" y="40"/>
                </a:lnTo>
                <a:lnTo>
                  <a:pt x="525" y="40"/>
                </a:lnTo>
                <a:lnTo>
                  <a:pt x="501" y="57"/>
                </a:lnTo>
                <a:lnTo>
                  <a:pt x="469" y="82"/>
                </a:lnTo>
                <a:lnTo>
                  <a:pt x="426" y="114"/>
                </a:lnTo>
                <a:lnTo>
                  <a:pt x="426" y="114"/>
                </a:lnTo>
                <a:lnTo>
                  <a:pt x="407" y="119"/>
                </a:lnTo>
                <a:lnTo>
                  <a:pt x="389" y="121"/>
                </a:lnTo>
                <a:lnTo>
                  <a:pt x="389" y="121"/>
                </a:lnTo>
                <a:lnTo>
                  <a:pt x="379" y="121"/>
                </a:lnTo>
                <a:lnTo>
                  <a:pt x="365" y="120"/>
                </a:lnTo>
                <a:lnTo>
                  <a:pt x="352" y="116"/>
                </a:lnTo>
                <a:lnTo>
                  <a:pt x="338" y="112"/>
                </a:lnTo>
                <a:lnTo>
                  <a:pt x="325" y="106"/>
                </a:lnTo>
                <a:lnTo>
                  <a:pt x="313" y="100"/>
                </a:lnTo>
                <a:lnTo>
                  <a:pt x="302" y="93"/>
                </a:lnTo>
                <a:lnTo>
                  <a:pt x="293" y="88"/>
                </a:lnTo>
                <a:lnTo>
                  <a:pt x="264" y="65"/>
                </a:lnTo>
                <a:lnTo>
                  <a:pt x="264" y="65"/>
                </a:lnTo>
                <a:lnTo>
                  <a:pt x="258" y="62"/>
                </a:lnTo>
                <a:lnTo>
                  <a:pt x="253" y="59"/>
                </a:lnTo>
                <a:lnTo>
                  <a:pt x="247" y="58"/>
                </a:lnTo>
                <a:lnTo>
                  <a:pt x="239" y="58"/>
                </a:lnTo>
                <a:lnTo>
                  <a:pt x="233" y="59"/>
                </a:lnTo>
                <a:lnTo>
                  <a:pt x="228" y="62"/>
                </a:lnTo>
                <a:lnTo>
                  <a:pt x="222" y="65"/>
                </a:lnTo>
                <a:lnTo>
                  <a:pt x="216" y="70"/>
                </a:lnTo>
                <a:lnTo>
                  <a:pt x="67" y="231"/>
                </a:lnTo>
                <a:lnTo>
                  <a:pt x="67" y="231"/>
                </a:lnTo>
                <a:lnTo>
                  <a:pt x="63" y="237"/>
                </a:lnTo>
                <a:lnTo>
                  <a:pt x="60" y="243"/>
                </a:lnTo>
                <a:lnTo>
                  <a:pt x="59" y="248"/>
                </a:lnTo>
                <a:lnTo>
                  <a:pt x="58" y="256"/>
                </a:lnTo>
                <a:lnTo>
                  <a:pt x="59" y="262"/>
                </a:lnTo>
                <a:lnTo>
                  <a:pt x="60" y="267"/>
                </a:lnTo>
                <a:lnTo>
                  <a:pt x="63" y="273"/>
                </a:lnTo>
                <a:lnTo>
                  <a:pt x="67" y="279"/>
                </a:lnTo>
                <a:lnTo>
                  <a:pt x="67" y="279"/>
                </a:lnTo>
                <a:lnTo>
                  <a:pt x="85" y="300"/>
                </a:lnTo>
                <a:lnTo>
                  <a:pt x="105" y="320"/>
                </a:lnTo>
                <a:lnTo>
                  <a:pt x="105" y="320"/>
                </a:lnTo>
                <a:lnTo>
                  <a:pt x="117" y="332"/>
                </a:lnTo>
                <a:lnTo>
                  <a:pt x="130" y="346"/>
                </a:lnTo>
                <a:lnTo>
                  <a:pt x="136" y="353"/>
                </a:lnTo>
                <a:lnTo>
                  <a:pt x="140" y="360"/>
                </a:lnTo>
                <a:lnTo>
                  <a:pt x="143" y="367"/>
                </a:lnTo>
                <a:lnTo>
                  <a:pt x="146" y="374"/>
                </a:lnTo>
                <a:lnTo>
                  <a:pt x="146" y="374"/>
                </a:lnTo>
                <a:lnTo>
                  <a:pt x="149" y="403"/>
                </a:lnTo>
                <a:lnTo>
                  <a:pt x="154" y="433"/>
                </a:lnTo>
                <a:lnTo>
                  <a:pt x="157" y="448"/>
                </a:lnTo>
                <a:lnTo>
                  <a:pt x="161" y="461"/>
                </a:lnTo>
                <a:lnTo>
                  <a:pt x="167" y="474"/>
                </a:lnTo>
                <a:lnTo>
                  <a:pt x="173" y="485"/>
                </a:lnTo>
                <a:lnTo>
                  <a:pt x="173" y="485"/>
                </a:lnTo>
                <a:lnTo>
                  <a:pt x="160" y="492"/>
                </a:lnTo>
                <a:lnTo>
                  <a:pt x="149" y="500"/>
                </a:lnTo>
                <a:lnTo>
                  <a:pt x="140" y="510"/>
                </a:lnTo>
                <a:lnTo>
                  <a:pt x="129" y="522"/>
                </a:lnTo>
                <a:lnTo>
                  <a:pt x="129" y="522"/>
                </a:lnTo>
                <a:close/>
                <a:moveTo>
                  <a:pt x="602" y="804"/>
                </a:moveTo>
                <a:lnTo>
                  <a:pt x="602" y="804"/>
                </a:lnTo>
                <a:lnTo>
                  <a:pt x="593" y="797"/>
                </a:lnTo>
                <a:lnTo>
                  <a:pt x="582" y="792"/>
                </a:lnTo>
                <a:lnTo>
                  <a:pt x="571" y="788"/>
                </a:lnTo>
                <a:lnTo>
                  <a:pt x="560" y="786"/>
                </a:lnTo>
                <a:lnTo>
                  <a:pt x="549" y="786"/>
                </a:lnTo>
                <a:lnTo>
                  <a:pt x="538" y="788"/>
                </a:lnTo>
                <a:lnTo>
                  <a:pt x="527" y="791"/>
                </a:lnTo>
                <a:lnTo>
                  <a:pt x="518" y="797"/>
                </a:lnTo>
                <a:lnTo>
                  <a:pt x="518" y="797"/>
                </a:lnTo>
                <a:lnTo>
                  <a:pt x="514" y="797"/>
                </a:lnTo>
                <a:lnTo>
                  <a:pt x="512" y="795"/>
                </a:lnTo>
                <a:lnTo>
                  <a:pt x="512" y="795"/>
                </a:lnTo>
                <a:lnTo>
                  <a:pt x="511" y="794"/>
                </a:lnTo>
                <a:lnTo>
                  <a:pt x="511" y="791"/>
                </a:lnTo>
                <a:lnTo>
                  <a:pt x="511" y="791"/>
                </a:lnTo>
                <a:lnTo>
                  <a:pt x="512" y="782"/>
                </a:lnTo>
                <a:lnTo>
                  <a:pt x="512" y="773"/>
                </a:lnTo>
                <a:lnTo>
                  <a:pt x="509" y="763"/>
                </a:lnTo>
                <a:lnTo>
                  <a:pt x="507" y="754"/>
                </a:lnTo>
                <a:lnTo>
                  <a:pt x="503" y="745"/>
                </a:lnTo>
                <a:lnTo>
                  <a:pt x="499" y="737"/>
                </a:lnTo>
                <a:lnTo>
                  <a:pt x="493" y="729"/>
                </a:lnTo>
                <a:lnTo>
                  <a:pt x="487" y="723"/>
                </a:lnTo>
                <a:lnTo>
                  <a:pt x="487" y="723"/>
                </a:lnTo>
                <a:lnTo>
                  <a:pt x="487" y="723"/>
                </a:lnTo>
                <a:lnTo>
                  <a:pt x="477" y="716"/>
                </a:lnTo>
                <a:lnTo>
                  <a:pt x="467" y="710"/>
                </a:lnTo>
                <a:lnTo>
                  <a:pt x="456" y="707"/>
                </a:lnTo>
                <a:lnTo>
                  <a:pt x="444" y="705"/>
                </a:lnTo>
                <a:lnTo>
                  <a:pt x="433" y="705"/>
                </a:lnTo>
                <a:lnTo>
                  <a:pt x="423" y="706"/>
                </a:lnTo>
                <a:lnTo>
                  <a:pt x="412" y="710"/>
                </a:lnTo>
                <a:lnTo>
                  <a:pt x="401" y="716"/>
                </a:lnTo>
                <a:lnTo>
                  <a:pt x="401" y="716"/>
                </a:lnTo>
                <a:lnTo>
                  <a:pt x="399" y="716"/>
                </a:lnTo>
                <a:lnTo>
                  <a:pt x="396" y="714"/>
                </a:lnTo>
                <a:lnTo>
                  <a:pt x="396" y="714"/>
                </a:lnTo>
                <a:lnTo>
                  <a:pt x="394" y="713"/>
                </a:lnTo>
                <a:lnTo>
                  <a:pt x="394" y="710"/>
                </a:lnTo>
                <a:lnTo>
                  <a:pt x="394" y="710"/>
                </a:lnTo>
                <a:lnTo>
                  <a:pt x="395" y="700"/>
                </a:lnTo>
                <a:lnTo>
                  <a:pt x="395" y="692"/>
                </a:lnTo>
                <a:lnTo>
                  <a:pt x="394" y="682"/>
                </a:lnTo>
                <a:lnTo>
                  <a:pt x="392" y="673"/>
                </a:lnTo>
                <a:lnTo>
                  <a:pt x="388" y="665"/>
                </a:lnTo>
                <a:lnTo>
                  <a:pt x="383" y="656"/>
                </a:lnTo>
                <a:lnTo>
                  <a:pt x="377" y="648"/>
                </a:lnTo>
                <a:lnTo>
                  <a:pt x="370" y="642"/>
                </a:lnTo>
                <a:lnTo>
                  <a:pt x="370" y="642"/>
                </a:lnTo>
                <a:lnTo>
                  <a:pt x="370" y="642"/>
                </a:lnTo>
                <a:lnTo>
                  <a:pt x="363" y="636"/>
                </a:lnTo>
                <a:lnTo>
                  <a:pt x="355" y="631"/>
                </a:lnTo>
                <a:lnTo>
                  <a:pt x="345" y="628"/>
                </a:lnTo>
                <a:lnTo>
                  <a:pt x="337" y="625"/>
                </a:lnTo>
                <a:lnTo>
                  <a:pt x="327" y="624"/>
                </a:lnTo>
                <a:lnTo>
                  <a:pt x="318" y="624"/>
                </a:lnTo>
                <a:lnTo>
                  <a:pt x="308" y="625"/>
                </a:lnTo>
                <a:lnTo>
                  <a:pt x="300" y="628"/>
                </a:lnTo>
                <a:lnTo>
                  <a:pt x="300" y="628"/>
                </a:lnTo>
                <a:lnTo>
                  <a:pt x="298" y="628"/>
                </a:lnTo>
                <a:lnTo>
                  <a:pt x="295" y="627"/>
                </a:lnTo>
                <a:lnTo>
                  <a:pt x="295" y="627"/>
                </a:lnTo>
                <a:lnTo>
                  <a:pt x="294" y="624"/>
                </a:lnTo>
                <a:lnTo>
                  <a:pt x="294" y="622"/>
                </a:lnTo>
                <a:lnTo>
                  <a:pt x="294" y="622"/>
                </a:lnTo>
                <a:lnTo>
                  <a:pt x="298" y="610"/>
                </a:lnTo>
                <a:lnTo>
                  <a:pt x="300" y="599"/>
                </a:lnTo>
                <a:lnTo>
                  <a:pt x="300" y="587"/>
                </a:lnTo>
                <a:lnTo>
                  <a:pt x="299" y="577"/>
                </a:lnTo>
                <a:lnTo>
                  <a:pt x="295" y="566"/>
                </a:lnTo>
                <a:lnTo>
                  <a:pt x="291" y="555"/>
                </a:lnTo>
                <a:lnTo>
                  <a:pt x="283" y="546"/>
                </a:lnTo>
                <a:lnTo>
                  <a:pt x="275" y="537"/>
                </a:lnTo>
                <a:lnTo>
                  <a:pt x="275" y="537"/>
                </a:lnTo>
                <a:lnTo>
                  <a:pt x="275" y="537"/>
                </a:lnTo>
                <a:lnTo>
                  <a:pt x="269" y="533"/>
                </a:lnTo>
                <a:lnTo>
                  <a:pt x="263" y="529"/>
                </a:lnTo>
                <a:lnTo>
                  <a:pt x="256" y="525"/>
                </a:lnTo>
                <a:lnTo>
                  <a:pt x="250" y="523"/>
                </a:lnTo>
                <a:lnTo>
                  <a:pt x="236" y="520"/>
                </a:lnTo>
                <a:lnTo>
                  <a:pt x="222" y="520"/>
                </a:lnTo>
                <a:lnTo>
                  <a:pt x="209" y="522"/>
                </a:lnTo>
                <a:lnTo>
                  <a:pt x="195" y="527"/>
                </a:lnTo>
                <a:lnTo>
                  <a:pt x="190" y="530"/>
                </a:lnTo>
                <a:lnTo>
                  <a:pt x="184" y="535"/>
                </a:lnTo>
                <a:lnTo>
                  <a:pt x="178" y="540"/>
                </a:lnTo>
                <a:lnTo>
                  <a:pt x="173" y="544"/>
                </a:lnTo>
                <a:lnTo>
                  <a:pt x="151" y="568"/>
                </a:lnTo>
                <a:lnTo>
                  <a:pt x="151" y="568"/>
                </a:lnTo>
                <a:lnTo>
                  <a:pt x="147" y="574"/>
                </a:lnTo>
                <a:lnTo>
                  <a:pt x="143" y="581"/>
                </a:lnTo>
                <a:lnTo>
                  <a:pt x="140" y="587"/>
                </a:lnTo>
                <a:lnTo>
                  <a:pt x="137" y="594"/>
                </a:lnTo>
                <a:lnTo>
                  <a:pt x="135" y="607"/>
                </a:lnTo>
                <a:lnTo>
                  <a:pt x="134" y="622"/>
                </a:lnTo>
                <a:lnTo>
                  <a:pt x="136" y="635"/>
                </a:lnTo>
                <a:lnTo>
                  <a:pt x="142" y="648"/>
                </a:lnTo>
                <a:lnTo>
                  <a:pt x="146" y="655"/>
                </a:lnTo>
                <a:lnTo>
                  <a:pt x="149" y="661"/>
                </a:lnTo>
                <a:lnTo>
                  <a:pt x="154" y="666"/>
                </a:lnTo>
                <a:lnTo>
                  <a:pt x="159" y="672"/>
                </a:lnTo>
                <a:lnTo>
                  <a:pt x="159" y="672"/>
                </a:lnTo>
                <a:lnTo>
                  <a:pt x="159" y="672"/>
                </a:lnTo>
                <a:lnTo>
                  <a:pt x="166" y="676"/>
                </a:lnTo>
                <a:lnTo>
                  <a:pt x="174" y="681"/>
                </a:lnTo>
                <a:lnTo>
                  <a:pt x="182" y="685"/>
                </a:lnTo>
                <a:lnTo>
                  <a:pt x="191" y="687"/>
                </a:lnTo>
                <a:lnTo>
                  <a:pt x="199" y="688"/>
                </a:lnTo>
                <a:lnTo>
                  <a:pt x="207" y="688"/>
                </a:lnTo>
                <a:lnTo>
                  <a:pt x="216" y="688"/>
                </a:lnTo>
                <a:lnTo>
                  <a:pt x="224" y="687"/>
                </a:lnTo>
                <a:lnTo>
                  <a:pt x="224" y="687"/>
                </a:lnTo>
                <a:lnTo>
                  <a:pt x="228" y="687"/>
                </a:lnTo>
                <a:lnTo>
                  <a:pt x="230" y="688"/>
                </a:lnTo>
                <a:lnTo>
                  <a:pt x="230" y="688"/>
                </a:lnTo>
                <a:lnTo>
                  <a:pt x="230" y="692"/>
                </a:lnTo>
                <a:lnTo>
                  <a:pt x="229" y="694"/>
                </a:lnTo>
                <a:lnTo>
                  <a:pt x="229" y="694"/>
                </a:lnTo>
                <a:lnTo>
                  <a:pt x="222" y="706"/>
                </a:lnTo>
                <a:lnTo>
                  <a:pt x="217" y="719"/>
                </a:lnTo>
                <a:lnTo>
                  <a:pt x="214" y="732"/>
                </a:lnTo>
                <a:lnTo>
                  <a:pt x="214" y="745"/>
                </a:lnTo>
                <a:lnTo>
                  <a:pt x="217" y="758"/>
                </a:lnTo>
                <a:lnTo>
                  <a:pt x="222" y="772"/>
                </a:lnTo>
                <a:lnTo>
                  <a:pt x="229" y="783"/>
                </a:lnTo>
                <a:lnTo>
                  <a:pt x="239" y="794"/>
                </a:lnTo>
                <a:lnTo>
                  <a:pt x="239" y="794"/>
                </a:lnTo>
                <a:lnTo>
                  <a:pt x="239" y="794"/>
                </a:lnTo>
                <a:lnTo>
                  <a:pt x="250" y="801"/>
                </a:lnTo>
                <a:lnTo>
                  <a:pt x="263" y="807"/>
                </a:lnTo>
                <a:lnTo>
                  <a:pt x="276" y="811"/>
                </a:lnTo>
                <a:lnTo>
                  <a:pt x="289" y="811"/>
                </a:lnTo>
                <a:lnTo>
                  <a:pt x="302" y="810"/>
                </a:lnTo>
                <a:lnTo>
                  <a:pt x="316" y="805"/>
                </a:lnTo>
                <a:lnTo>
                  <a:pt x="327" y="799"/>
                </a:lnTo>
                <a:lnTo>
                  <a:pt x="338" y="791"/>
                </a:lnTo>
                <a:lnTo>
                  <a:pt x="338" y="791"/>
                </a:lnTo>
                <a:lnTo>
                  <a:pt x="341" y="789"/>
                </a:lnTo>
                <a:lnTo>
                  <a:pt x="343" y="789"/>
                </a:lnTo>
                <a:lnTo>
                  <a:pt x="343" y="789"/>
                </a:lnTo>
                <a:lnTo>
                  <a:pt x="345" y="792"/>
                </a:lnTo>
                <a:lnTo>
                  <a:pt x="345" y="794"/>
                </a:lnTo>
                <a:lnTo>
                  <a:pt x="345" y="794"/>
                </a:lnTo>
                <a:lnTo>
                  <a:pt x="345" y="802"/>
                </a:lnTo>
                <a:lnTo>
                  <a:pt x="346" y="811"/>
                </a:lnTo>
                <a:lnTo>
                  <a:pt x="348" y="820"/>
                </a:lnTo>
                <a:lnTo>
                  <a:pt x="350" y="827"/>
                </a:lnTo>
                <a:lnTo>
                  <a:pt x="354" y="836"/>
                </a:lnTo>
                <a:lnTo>
                  <a:pt x="358" y="843"/>
                </a:lnTo>
                <a:lnTo>
                  <a:pt x="364" y="850"/>
                </a:lnTo>
                <a:lnTo>
                  <a:pt x="370" y="857"/>
                </a:lnTo>
                <a:lnTo>
                  <a:pt x="370" y="857"/>
                </a:lnTo>
                <a:lnTo>
                  <a:pt x="370" y="857"/>
                </a:lnTo>
                <a:lnTo>
                  <a:pt x="382" y="864"/>
                </a:lnTo>
                <a:lnTo>
                  <a:pt x="394" y="870"/>
                </a:lnTo>
                <a:lnTo>
                  <a:pt x="407" y="874"/>
                </a:lnTo>
                <a:lnTo>
                  <a:pt x="420" y="874"/>
                </a:lnTo>
                <a:lnTo>
                  <a:pt x="433" y="873"/>
                </a:lnTo>
                <a:lnTo>
                  <a:pt x="446" y="868"/>
                </a:lnTo>
                <a:lnTo>
                  <a:pt x="458" y="862"/>
                </a:lnTo>
                <a:lnTo>
                  <a:pt x="469" y="854"/>
                </a:lnTo>
                <a:lnTo>
                  <a:pt x="469" y="854"/>
                </a:lnTo>
                <a:lnTo>
                  <a:pt x="471" y="852"/>
                </a:lnTo>
                <a:lnTo>
                  <a:pt x="474" y="852"/>
                </a:lnTo>
                <a:lnTo>
                  <a:pt x="474" y="852"/>
                </a:lnTo>
                <a:lnTo>
                  <a:pt x="476" y="855"/>
                </a:lnTo>
                <a:lnTo>
                  <a:pt x="477" y="857"/>
                </a:lnTo>
                <a:lnTo>
                  <a:pt x="477" y="857"/>
                </a:lnTo>
                <a:lnTo>
                  <a:pt x="476" y="865"/>
                </a:lnTo>
                <a:lnTo>
                  <a:pt x="477" y="874"/>
                </a:lnTo>
                <a:lnTo>
                  <a:pt x="478" y="883"/>
                </a:lnTo>
                <a:lnTo>
                  <a:pt x="482" y="890"/>
                </a:lnTo>
                <a:lnTo>
                  <a:pt x="486" y="899"/>
                </a:lnTo>
                <a:lnTo>
                  <a:pt x="489" y="906"/>
                </a:lnTo>
                <a:lnTo>
                  <a:pt x="495" y="913"/>
                </a:lnTo>
                <a:lnTo>
                  <a:pt x="502" y="920"/>
                </a:lnTo>
                <a:lnTo>
                  <a:pt x="502" y="920"/>
                </a:lnTo>
                <a:lnTo>
                  <a:pt x="507" y="924"/>
                </a:lnTo>
                <a:lnTo>
                  <a:pt x="514" y="928"/>
                </a:lnTo>
                <a:lnTo>
                  <a:pt x="520" y="931"/>
                </a:lnTo>
                <a:lnTo>
                  <a:pt x="527" y="933"/>
                </a:lnTo>
                <a:lnTo>
                  <a:pt x="540" y="937"/>
                </a:lnTo>
                <a:lnTo>
                  <a:pt x="555" y="937"/>
                </a:lnTo>
                <a:lnTo>
                  <a:pt x="569" y="934"/>
                </a:lnTo>
                <a:lnTo>
                  <a:pt x="582" y="930"/>
                </a:lnTo>
                <a:lnTo>
                  <a:pt x="588" y="926"/>
                </a:lnTo>
                <a:lnTo>
                  <a:pt x="594" y="923"/>
                </a:lnTo>
                <a:lnTo>
                  <a:pt x="599" y="918"/>
                </a:lnTo>
                <a:lnTo>
                  <a:pt x="604" y="912"/>
                </a:lnTo>
                <a:lnTo>
                  <a:pt x="609" y="906"/>
                </a:lnTo>
                <a:lnTo>
                  <a:pt x="609" y="906"/>
                </a:lnTo>
                <a:lnTo>
                  <a:pt x="614" y="900"/>
                </a:lnTo>
                <a:lnTo>
                  <a:pt x="618" y="894"/>
                </a:lnTo>
                <a:lnTo>
                  <a:pt x="621" y="887"/>
                </a:lnTo>
                <a:lnTo>
                  <a:pt x="623" y="881"/>
                </a:lnTo>
                <a:lnTo>
                  <a:pt x="627" y="867"/>
                </a:lnTo>
                <a:lnTo>
                  <a:pt x="627" y="854"/>
                </a:lnTo>
                <a:lnTo>
                  <a:pt x="625" y="839"/>
                </a:lnTo>
                <a:lnTo>
                  <a:pt x="620" y="826"/>
                </a:lnTo>
                <a:lnTo>
                  <a:pt x="616" y="820"/>
                </a:lnTo>
                <a:lnTo>
                  <a:pt x="612" y="814"/>
                </a:lnTo>
                <a:lnTo>
                  <a:pt x="607" y="808"/>
                </a:lnTo>
                <a:lnTo>
                  <a:pt x="602" y="804"/>
                </a:lnTo>
                <a:lnTo>
                  <a:pt x="602" y="804"/>
                </a:lnTo>
                <a:close/>
                <a:moveTo>
                  <a:pt x="797" y="256"/>
                </a:moveTo>
                <a:lnTo>
                  <a:pt x="797" y="256"/>
                </a:lnTo>
                <a:lnTo>
                  <a:pt x="987" y="439"/>
                </a:lnTo>
                <a:lnTo>
                  <a:pt x="987" y="439"/>
                </a:lnTo>
                <a:lnTo>
                  <a:pt x="994" y="443"/>
                </a:lnTo>
                <a:lnTo>
                  <a:pt x="1002" y="447"/>
                </a:lnTo>
                <a:lnTo>
                  <a:pt x="1010" y="449"/>
                </a:lnTo>
                <a:lnTo>
                  <a:pt x="1019" y="448"/>
                </a:lnTo>
                <a:lnTo>
                  <a:pt x="1019" y="448"/>
                </a:lnTo>
                <a:lnTo>
                  <a:pt x="1028" y="446"/>
                </a:lnTo>
                <a:lnTo>
                  <a:pt x="1035" y="442"/>
                </a:lnTo>
                <a:lnTo>
                  <a:pt x="1042" y="436"/>
                </a:lnTo>
                <a:lnTo>
                  <a:pt x="1047" y="429"/>
                </a:lnTo>
                <a:lnTo>
                  <a:pt x="1047" y="429"/>
                </a:lnTo>
                <a:lnTo>
                  <a:pt x="1057" y="409"/>
                </a:lnTo>
                <a:lnTo>
                  <a:pt x="1066" y="388"/>
                </a:lnTo>
                <a:lnTo>
                  <a:pt x="1072" y="365"/>
                </a:lnTo>
                <a:lnTo>
                  <a:pt x="1078" y="341"/>
                </a:lnTo>
                <a:lnTo>
                  <a:pt x="1078" y="341"/>
                </a:lnTo>
                <a:lnTo>
                  <a:pt x="1080" y="330"/>
                </a:lnTo>
                <a:lnTo>
                  <a:pt x="1084" y="321"/>
                </a:lnTo>
                <a:lnTo>
                  <a:pt x="1090" y="313"/>
                </a:lnTo>
                <a:lnTo>
                  <a:pt x="1095" y="304"/>
                </a:lnTo>
                <a:lnTo>
                  <a:pt x="1129" y="269"/>
                </a:lnTo>
                <a:lnTo>
                  <a:pt x="1129" y="269"/>
                </a:lnTo>
                <a:lnTo>
                  <a:pt x="1138" y="258"/>
                </a:lnTo>
                <a:lnTo>
                  <a:pt x="1144" y="246"/>
                </a:lnTo>
                <a:lnTo>
                  <a:pt x="1148" y="233"/>
                </a:lnTo>
                <a:lnTo>
                  <a:pt x="1149" y="220"/>
                </a:lnTo>
                <a:lnTo>
                  <a:pt x="1148" y="208"/>
                </a:lnTo>
                <a:lnTo>
                  <a:pt x="1144" y="195"/>
                </a:lnTo>
                <a:lnTo>
                  <a:pt x="1138" y="183"/>
                </a:lnTo>
                <a:lnTo>
                  <a:pt x="1130" y="172"/>
                </a:lnTo>
                <a:lnTo>
                  <a:pt x="993" y="23"/>
                </a:lnTo>
                <a:lnTo>
                  <a:pt x="993" y="23"/>
                </a:lnTo>
                <a:lnTo>
                  <a:pt x="983" y="13"/>
                </a:lnTo>
                <a:lnTo>
                  <a:pt x="972" y="7"/>
                </a:lnTo>
                <a:lnTo>
                  <a:pt x="959" y="2"/>
                </a:lnTo>
                <a:lnTo>
                  <a:pt x="946" y="0"/>
                </a:lnTo>
                <a:lnTo>
                  <a:pt x="933" y="0"/>
                </a:lnTo>
                <a:lnTo>
                  <a:pt x="920" y="2"/>
                </a:lnTo>
                <a:lnTo>
                  <a:pt x="908" y="7"/>
                </a:lnTo>
                <a:lnTo>
                  <a:pt x="896" y="15"/>
                </a:lnTo>
                <a:lnTo>
                  <a:pt x="864" y="42"/>
                </a:lnTo>
                <a:lnTo>
                  <a:pt x="864" y="42"/>
                </a:lnTo>
                <a:lnTo>
                  <a:pt x="852" y="49"/>
                </a:lnTo>
                <a:lnTo>
                  <a:pt x="845" y="52"/>
                </a:lnTo>
                <a:lnTo>
                  <a:pt x="839" y="55"/>
                </a:lnTo>
                <a:lnTo>
                  <a:pt x="832" y="56"/>
                </a:lnTo>
                <a:lnTo>
                  <a:pt x="824" y="57"/>
                </a:lnTo>
                <a:lnTo>
                  <a:pt x="810" y="57"/>
                </a:lnTo>
                <a:lnTo>
                  <a:pt x="810" y="57"/>
                </a:lnTo>
                <a:lnTo>
                  <a:pt x="708" y="44"/>
                </a:lnTo>
                <a:lnTo>
                  <a:pt x="708" y="44"/>
                </a:lnTo>
                <a:lnTo>
                  <a:pt x="685" y="43"/>
                </a:lnTo>
                <a:lnTo>
                  <a:pt x="662" y="43"/>
                </a:lnTo>
                <a:lnTo>
                  <a:pt x="639" y="45"/>
                </a:lnTo>
                <a:lnTo>
                  <a:pt x="618" y="50"/>
                </a:lnTo>
                <a:lnTo>
                  <a:pt x="596" y="57"/>
                </a:lnTo>
                <a:lnTo>
                  <a:pt x="575" y="67"/>
                </a:lnTo>
                <a:lnTo>
                  <a:pt x="555" y="77"/>
                </a:lnTo>
                <a:lnTo>
                  <a:pt x="535" y="92"/>
                </a:lnTo>
                <a:lnTo>
                  <a:pt x="535" y="92"/>
                </a:lnTo>
                <a:lnTo>
                  <a:pt x="434" y="169"/>
                </a:lnTo>
                <a:lnTo>
                  <a:pt x="333" y="247"/>
                </a:lnTo>
                <a:lnTo>
                  <a:pt x="333" y="247"/>
                </a:lnTo>
                <a:lnTo>
                  <a:pt x="323" y="257"/>
                </a:lnTo>
                <a:lnTo>
                  <a:pt x="316" y="267"/>
                </a:lnTo>
                <a:lnTo>
                  <a:pt x="311" y="278"/>
                </a:lnTo>
                <a:lnTo>
                  <a:pt x="310" y="288"/>
                </a:lnTo>
                <a:lnTo>
                  <a:pt x="311" y="298"/>
                </a:lnTo>
                <a:lnTo>
                  <a:pt x="314" y="308"/>
                </a:lnTo>
                <a:lnTo>
                  <a:pt x="320" y="316"/>
                </a:lnTo>
                <a:lnTo>
                  <a:pt x="327" y="323"/>
                </a:lnTo>
                <a:lnTo>
                  <a:pt x="336" y="329"/>
                </a:lnTo>
                <a:lnTo>
                  <a:pt x="346" y="335"/>
                </a:lnTo>
                <a:lnTo>
                  <a:pt x="358" y="338"/>
                </a:lnTo>
                <a:lnTo>
                  <a:pt x="371" y="340"/>
                </a:lnTo>
                <a:lnTo>
                  <a:pt x="386" y="339"/>
                </a:lnTo>
                <a:lnTo>
                  <a:pt x="400" y="336"/>
                </a:lnTo>
                <a:lnTo>
                  <a:pt x="414" y="332"/>
                </a:lnTo>
                <a:lnTo>
                  <a:pt x="430" y="323"/>
                </a:lnTo>
                <a:lnTo>
                  <a:pt x="576" y="233"/>
                </a:lnTo>
                <a:lnTo>
                  <a:pt x="576" y="233"/>
                </a:lnTo>
                <a:lnTo>
                  <a:pt x="584" y="228"/>
                </a:lnTo>
                <a:lnTo>
                  <a:pt x="593" y="225"/>
                </a:lnTo>
                <a:lnTo>
                  <a:pt x="601" y="223"/>
                </a:lnTo>
                <a:lnTo>
                  <a:pt x="609" y="222"/>
                </a:lnTo>
                <a:lnTo>
                  <a:pt x="618" y="222"/>
                </a:lnTo>
                <a:lnTo>
                  <a:pt x="626" y="222"/>
                </a:lnTo>
                <a:lnTo>
                  <a:pt x="634" y="225"/>
                </a:lnTo>
                <a:lnTo>
                  <a:pt x="643" y="228"/>
                </a:lnTo>
                <a:lnTo>
                  <a:pt x="643" y="228"/>
                </a:lnTo>
                <a:lnTo>
                  <a:pt x="653" y="232"/>
                </a:lnTo>
                <a:lnTo>
                  <a:pt x="665" y="235"/>
                </a:lnTo>
                <a:lnTo>
                  <a:pt x="677" y="238"/>
                </a:lnTo>
                <a:lnTo>
                  <a:pt x="689" y="239"/>
                </a:lnTo>
                <a:lnTo>
                  <a:pt x="701" y="240"/>
                </a:lnTo>
                <a:lnTo>
                  <a:pt x="713" y="240"/>
                </a:lnTo>
                <a:lnTo>
                  <a:pt x="725" y="239"/>
                </a:lnTo>
                <a:lnTo>
                  <a:pt x="735" y="238"/>
                </a:lnTo>
                <a:lnTo>
                  <a:pt x="735" y="238"/>
                </a:lnTo>
                <a:lnTo>
                  <a:pt x="744" y="237"/>
                </a:lnTo>
                <a:lnTo>
                  <a:pt x="752" y="237"/>
                </a:lnTo>
                <a:lnTo>
                  <a:pt x="760" y="237"/>
                </a:lnTo>
                <a:lnTo>
                  <a:pt x="769" y="239"/>
                </a:lnTo>
                <a:lnTo>
                  <a:pt x="776" y="241"/>
                </a:lnTo>
                <a:lnTo>
                  <a:pt x="783" y="246"/>
                </a:lnTo>
                <a:lnTo>
                  <a:pt x="790" y="251"/>
                </a:lnTo>
                <a:lnTo>
                  <a:pt x="797" y="256"/>
                </a:lnTo>
                <a:lnTo>
                  <a:pt x="797" y="256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12" name="iṥľíde">
            <a:extLst>
              <a:ext uri="{FF2B5EF4-FFF2-40B4-BE49-F238E27FC236}">
                <a16:creationId xmlns:a16="http://schemas.microsoft.com/office/drawing/2014/main" id="{3FA5839E-883E-4C2F-971C-9B81E1276F68}"/>
              </a:ext>
            </a:extLst>
          </p:cNvPr>
          <p:cNvSpPr/>
          <p:nvPr/>
        </p:nvSpPr>
        <p:spPr>
          <a:xfrm>
            <a:off x="7204373" y="2874411"/>
            <a:ext cx="1528281" cy="15282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3" name="íS1iḍé">
            <a:extLst>
              <a:ext uri="{FF2B5EF4-FFF2-40B4-BE49-F238E27FC236}">
                <a16:creationId xmlns:a16="http://schemas.microsoft.com/office/drawing/2014/main" id="{E2BF18F0-1434-4A21-9EF3-E2DE788C4C49}"/>
              </a:ext>
            </a:extLst>
          </p:cNvPr>
          <p:cNvSpPr/>
          <p:nvPr/>
        </p:nvSpPr>
        <p:spPr bwMode="auto">
          <a:xfrm>
            <a:off x="7728646" y="3319601"/>
            <a:ext cx="479736" cy="637899"/>
          </a:xfrm>
          <a:custGeom>
            <a:avLst/>
            <a:gdLst>
              <a:gd name="T0" fmla="*/ 560 w 915"/>
              <a:gd name="T1" fmla="*/ 881 h 1218"/>
              <a:gd name="T2" fmla="*/ 900 w 915"/>
              <a:gd name="T3" fmla="*/ 652 h 1218"/>
              <a:gd name="T4" fmla="*/ 887 w 915"/>
              <a:gd name="T5" fmla="*/ 898 h 1218"/>
              <a:gd name="T6" fmla="*/ 379 w 915"/>
              <a:gd name="T7" fmla="*/ 67 h 1218"/>
              <a:gd name="T8" fmla="*/ 380 w 915"/>
              <a:gd name="T9" fmla="*/ 54 h 1218"/>
              <a:gd name="T10" fmla="*/ 391 w 915"/>
              <a:gd name="T11" fmla="*/ 30 h 1218"/>
              <a:gd name="T12" fmla="*/ 409 w 915"/>
              <a:gd name="T13" fmla="*/ 12 h 1218"/>
              <a:gd name="T14" fmla="*/ 433 w 915"/>
              <a:gd name="T15" fmla="*/ 1 h 1218"/>
              <a:gd name="T16" fmla="*/ 446 w 915"/>
              <a:gd name="T17" fmla="*/ 0 h 1218"/>
              <a:gd name="T18" fmla="*/ 472 w 915"/>
              <a:gd name="T19" fmla="*/ 5 h 1218"/>
              <a:gd name="T20" fmla="*/ 493 w 915"/>
              <a:gd name="T21" fmla="*/ 19 h 1218"/>
              <a:gd name="T22" fmla="*/ 508 w 915"/>
              <a:gd name="T23" fmla="*/ 41 h 1218"/>
              <a:gd name="T24" fmla="*/ 512 w 915"/>
              <a:gd name="T25" fmla="*/ 67 h 1218"/>
              <a:gd name="T26" fmla="*/ 379 w 915"/>
              <a:gd name="T27" fmla="*/ 161 h 1218"/>
              <a:gd name="T28" fmla="*/ 379 w 915"/>
              <a:gd name="T29" fmla="*/ 67 h 1218"/>
              <a:gd name="T30" fmla="*/ 512 w 915"/>
              <a:gd name="T31" fmla="*/ 1103 h 1218"/>
              <a:gd name="T32" fmla="*/ 514 w 915"/>
              <a:gd name="T33" fmla="*/ 1107 h 1218"/>
              <a:gd name="T34" fmla="*/ 518 w 915"/>
              <a:gd name="T35" fmla="*/ 1116 h 1218"/>
              <a:gd name="T36" fmla="*/ 528 w 915"/>
              <a:gd name="T37" fmla="*/ 1122 h 1218"/>
              <a:gd name="T38" fmla="*/ 568 w 915"/>
              <a:gd name="T39" fmla="*/ 1122 h 1218"/>
              <a:gd name="T40" fmla="*/ 579 w 915"/>
              <a:gd name="T41" fmla="*/ 1124 h 1218"/>
              <a:gd name="T42" fmla="*/ 598 w 915"/>
              <a:gd name="T43" fmla="*/ 1132 h 1218"/>
              <a:gd name="T44" fmla="*/ 613 w 915"/>
              <a:gd name="T45" fmla="*/ 1146 h 1218"/>
              <a:gd name="T46" fmla="*/ 621 w 915"/>
              <a:gd name="T47" fmla="*/ 1165 h 1218"/>
              <a:gd name="T48" fmla="*/ 622 w 915"/>
              <a:gd name="T49" fmla="*/ 1218 h 1218"/>
              <a:gd name="T50" fmla="*/ 270 w 915"/>
              <a:gd name="T51" fmla="*/ 1176 h 1218"/>
              <a:gd name="T52" fmla="*/ 271 w 915"/>
              <a:gd name="T53" fmla="*/ 1165 h 1218"/>
              <a:gd name="T54" fmla="*/ 279 w 915"/>
              <a:gd name="T55" fmla="*/ 1146 h 1218"/>
              <a:gd name="T56" fmla="*/ 294 w 915"/>
              <a:gd name="T57" fmla="*/ 1132 h 1218"/>
              <a:gd name="T58" fmla="*/ 313 w 915"/>
              <a:gd name="T59" fmla="*/ 1124 h 1218"/>
              <a:gd name="T60" fmla="*/ 360 w 915"/>
              <a:gd name="T61" fmla="*/ 1122 h 1218"/>
              <a:gd name="T62" fmla="*/ 364 w 915"/>
              <a:gd name="T63" fmla="*/ 1122 h 1218"/>
              <a:gd name="T64" fmla="*/ 375 w 915"/>
              <a:gd name="T65" fmla="*/ 1116 h 1218"/>
              <a:gd name="T66" fmla="*/ 379 w 915"/>
              <a:gd name="T67" fmla="*/ 1107 h 1218"/>
              <a:gd name="T68" fmla="*/ 379 w 915"/>
              <a:gd name="T69" fmla="*/ 504 h 1218"/>
              <a:gd name="T70" fmla="*/ 512 w 915"/>
              <a:gd name="T71" fmla="*/ 497 h 1218"/>
              <a:gd name="T72" fmla="*/ 89 w 915"/>
              <a:gd name="T73" fmla="*/ 856 h 1218"/>
              <a:gd name="T74" fmla="*/ 102 w 915"/>
              <a:gd name="T75" fmla="*/ 610 h 1218"/>
              <a:gd name="T76" fmla="*/ 332 w 915"/>
              <a:gd name="T77" fmla="*/ 869 h 1218"/>
              <a:gd name="T78" fmla="*/ 15 w 915"/>
              <a:gd name="T79" fmla="*/ 228 h 1218"/>
              <a:gd name="T80" fmla="*/ 814 w 915"/>
              <a:gd name="T81" fmla="*/ 186 h 1218"/>
              <a:gd name="T82" fmla="*/ 827 w 915"/>
              <a:gd name="T83" fmla="*/ 433 h 1218"/>
              <a:gd name="T84" fmla="*/ 29 w 915"/>
              <a:gd name="T85" fmla="*/ 476 h 1218"/>
              <a:gd name="T86" fmla="*/ 15 w 915"/>
              <a:gd name="T87" fmla="*/ 22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15" h="1218">
                <a:moveTo>
                  <a:pt x="887" y="898"/>
                </a:moveTo>
                <a:lnTo>
                  <a:pt x="560" y="881"/>
                </a:lnTo>
                <a:lnTo>
                  <a:pt x="560" y="634"/>
                </a:lnTo>
                <a:lnTo>
                  <a:pt x="900" y="652"/>
                </a:lnTo>
                <a:lnTo>
                  <a:pt x="799" y="769"/>
                </a:lnTo>
                <a:lnTo>
                  <a:pt x="887" y="898"/>
                </a:lnTo>
                <a:lnTo>
                  <a:pt x="887" y="898"/>
                </a:lnTo>
                <a:close/>
                <a:moveTo>
                  <a:pt x="379" y="67"/>
                </a:moveTo>
                <a:lnTo>
                  <a:pt x="379" y="67"/>
                </a:lnTo>
                <a:lnTo>
                  <a:pt x="380" y="54"/>
                </a:lnTo>
                <a:lnTo>
                  <a:pt x="385" y="41"/>
                </a:lnTo>
                <a:lnTo>
                  <a:pt x="391" y="30"/>
                </a:lnTo>
                <a:lnTo>
                  <a:pt x="399" y="19"/>
                </a:lnTo>
                <a:lnTo>
                  <a:pt x="409" y="12"/>
                </a:lnTo>
                <a:lnTo>
                  <a:pt x="420" y="5"/>
                </a:lnTo>
                <a:lnTo>
                  <a:pt x="433" y="1"/>
                </a:lnTo>
                <a:lnTo>
                  <a:pt x="446" y="0"/>
                </a:lnTo>
                <a:lnTo>
                  <a:pt x="446" y="0"/>
                </a:lnTo>
                <a:lnTo>
                  <a:pt x="460" y="1"/>
                </a:lnTo>
                <a:lnTo>
                  <a:pt x="472" y="5"/>
                </a:lnTo>
                <a:lnTo>
                  <a:pt x="484" y="12"/>
                </a:lnTo>
                <a:lnTo>
                  <a:pt x="493" y="19"/>
                </a:lnTo>
                <a:lnTo>
                  <a:pt x="502" y="30"/>
                </a:lnTo>
                <a:lnTo>
                  <a:pt x="508" y="41"/>
                </a:lnTo>
                <a:lnTo>
                  <a:pt x="511" y="54"/>
                </a:lnTo>
                <a:lnTo>
                  <a:pt x="512" y="67"/>
                </a:lnTo>
                <a:lnTo>
                  <a:pt x="512" y="155"/>
                </a:lnTo>
                <a:lnTo>
                  <a:pt x="379" y="161"/>
                </a:lnTo>
                <a:lnTo>
                  <a:pt x="379" y="67"/>
                </a:lnTo>
                <a:lnTo>
                  <a:pt x="379" y="67"/>
                </a:lnTo>
                <a:close/>
                <a:moveTo>
                  <a:pt x="512" y="497"/>
                </a:moveTo>
                <a:lnTo>
                  <a:pt x="512" y="1103"/>
                </a:lnTo>
                <a:lnTo>
                  <a:pt x="512" y="1103"/>
                </a:lnTo>
                <a:lnTo>
                  <a:pt x="514" y="1107"/>
                </a:lnTo>
                <a:lnTo>
                  <a:pt x="515" y="1111"/>
                </a:lnTo>
                <a:lnTo>
                  <a:pt x="518" y="1116"/>
                </a:lnTo>
                <a:lnTo>
                  <a:pt x="524" y="1121"/>
                </a:lnTo>
                <a:lnTo>
                  <a:pt x="528" y="1122"/>
                </a:lnTo>
                <a:lnTo>
                  <a:pt x="531" y="1122"/>
                </a:lnTo>
                <a:lnTo>
                  <a:pt x="568" y="1122"/>
                </a:lnTo>
                <a:lnTo>
                  <a:pt x="568" y="1122"/>
                </a:lnTo>
                <a:lnTo>
                  <a:pt x="579" y="1124"/>
                </a:lnTo>
                <a:lnTo>
                  <a:pt x="590" y="1127"/>
                </a:lnTo>
                <a:lnTo>
                  <a:pt x="598" y="1132"/>
                </a:lnTo>
                <a:lnTo>
                  <a:pt x="606" y="1138"/>
                </a:lnTo>
                <a:lnTo>
                  <a:pt x="613" y="1146"/>
                </a:lnTo>
                <a:lnTo>
                  <a:pt x="618" y="1156"/>
                </a:lnTo>
                <a:lnTo>
                  <a:pt x="621" y="1165"/>
                </a:lnTo>
                <a:lnTo>
                  <a:pt x="622" y="1176"/>
                </a:lnTo>
                <a:lnTo>
                  <a:pt x="622" y="1218"/>
                </a:lnTo>
                <a:lnTo>
                  <a:pt x="270" y="1218"/>
                </a:lnTo>
                <a:lnTo>
                  <a:pt x="270" y="1176"/>
                </a:lnTo>
                <a:lnTo>
                  <a:pt x="270" y="1176"/>
                </a:lnTo>
                <a:lnTo>
                  <a:pt x="271" y="1165"/>
                </a:lnTo>
                <a:lnTo>
                  <a:pt x="275" y="1156"/>
                </a:lnTo>
                <a:lnTo>
                  <a:pt x="279" y="1146"/>
                </a:lnTo>
                <a:lnTo>
                  <a:pt x="285" y="1138"/>
                </a:lnTo>
                <a:lnTo>
                  <a:pt x="294" y="1132"/>
                </a:lnTo>
                <a:lnTo>
                  <a:pt x="303" y="1127"/>
                </a:lnTo>
                <a:lnTo>
                  <a:pt x="313" y="1124"/>
                </a:lnTo>
                <a:lnTo>
                  <a:pt x="323" y="1122"/>
                </a:lnTo>
                <a:lnTo>
                  <a:pt x="360" y="1122"/>
                </a:lnTo>
                <a:lnTo>
                  <a:pt x="360" y="1122"/>
                </a:lnTo>
                <a:lnTo>
                  <a:pt x="364" y="1122"/>
                </a:lnTo>
                <a:lnTo>
                  <a:pt x="367" y="1121"/>
                </a:lnTo>
                <a:lnTo>
                  <a:pt x="375" y="1116"/>
                </a:lnTo>
                <a:lnTo>
                  <a:pt x="378" y="1111"/>
                </a:lnTo>
                <a:lnTo>
                  <a:pt x="379" y="1107"/>
                </a:lnTo>
                <a:lnTo>
                  <a:pt x="379" y="1103"/>
                </a:lnTo>
                <a:lnTo>
                  <a:pt x="379" y="504"/>
                </a:lnTo>
                <a:lnTo>
                  <a:pt x="512" y="497"/>
                </a:lnTo>
                <a:lnTo>
                  <a:pt x="512" y="497"/>
                </a:lnTo>
                <a:close/>
                <a:moveTo>
                  <a:pt x="332" y="869"/>
                </a:moveTo>
                <a:lnTo>
                  <a:pt x="89" y="856"/>
                </a:lnTo>
                <a:lnTo>
                  <a:pt x="0" y="728"/>
                </a:lnTo>
                <a:lnTo>
                  <a:pt x="102" y="610"/>
                </a:lnTo>
                <a:lnTo>
                  <a:pt x="332" y="622"/>
                </a:lnTo>
                <a:lnTo>
                  <a:pt x="332" y="869"/>
                </a:lnTo>
                <a:lnTo>
                  <a:pt x="332" y="869"/>
                </a:lnTo>
                <a:close/>
                <a:moveTo>
                  <a:pt x="15" y="228"/>
                </a:moveTo>
                <a:lnTo>
                  <a:pt x="415" y="207"/>
                </a:lnTo>
                <a:lnTo>
                  <a:pt x="814" y="186"/>
                </a:lnTo>
                <a:lnTo>
                  <a:pt x="915" y="304"/>
                </a:lnTo>
                <a:lnTo>
                  <a:pt x="827" y="433"/>
                </a:lnTo>
                <a:lnTo>
                  <a:pt x="428" y="454"/>
                </a:lnTo>
                <a:lnTo>
                  <a:pt x="29" y="476"/>
                </a:lnTo>
                <a:lnTo>
                  <a:pt x="118" y="346"/>
                </a:lnTo>
                <a:lnTo>
                  <a:pt x="15" y="228"/>
                </a:lnTo>
                <a:lnTo>
                  <a:pt x="15" y="228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508C1DF-9E5A-4C25-96BA-045E10030CF8}"/>
              </a:ext>
            </a:extLst>
          </p:cNvPr>
          <p:cNvSpPr/>
          <p:nvPr/>
        </p:nvSpPr>
        <p:spPr>
          <a:xfrm>
            <a:off x="9027887" y="1646461"/>
            <a:ext cx="360000" cy="36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2E7068A-630C-473F-B830-A05E055BDA7C}"/>
              </a:ext>
            </a:extLst>
          </p:cNvPr>
          <p:cNvSpPr txBox="1"/>
          <p:nvPr/>
        </p:nvSpPr>
        <p:spPr>
          <a:xfrm>
            <a:off x="9027887" y="1110225"/>
            <a:ext cx="2246769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推广绩效考核制度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A60A74A-396B-4210-8F4F-2A66F42E3012}"/>
              </a:ext>
            </a:extLst>
          </p:cNvPr>
          <p:cNvSpPr txBox="1"/>
          <p:nvPr/>
        </p:nvSpPr>
        <p:spPr>
          <a:xfrm>
            <a:off x="9027887" y="1730763"/>
            <a:ext cx="2740617" cy="9404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请填入您的内容，或复制内容后点击右文本来粘贴内容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E11B4BE-89AC-4F69-A55C-4F9B1CD7D44C}"/>
              </a:ext>
            </a:extLst>
          </p:cNvPr>
          <p:cNvSpPr/>
          <p:nvPr/>
        </p:nvSpPr>
        <p:spPr>
          <a:xfrm>
            <a:off x="9027887" y="3389904"/>
            <a:ext cx="360000" cy="36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9A95D62-1BF2-4503-A313-31A952C710F2}"/>
              </a:ext>
            </a:extLst>
          </p:cNvPr>
          <p:cNvSpPr txBox="1"/>
          <p:nvPr/>
        </p:nvSpPr>
        <p:spPr>
          <a:xfrm>
            <a:off x="9027887" y="2853668"/>
            <a:ext cx="1708160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12DB08B-BA2C-4C6C-8FB8-EDD2F98332B0}"/>
              </a:ext>
            </a:extLst>
          </p:cNvPr>
          <p:cNvSpPr txBox="1"/>
          <p:nvPr/>
        </p:nvSpPr>
        <p:spPr>
          <a:xfrm>
            <a:off x="9027887" y="3474206"/>
            <a:ext cx="2740617" cy="9404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请填入您的内容，或复制内容后点击右文本来粘贴内容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A3E1C36-558D-4842-8104-AC625B9F0855}"/>
              </a:ext>
            </a:extLst>
          </p:cNvPr>
          <p:cNvSpPr/>
          <p:nvPr/>
        </p:nvSpPr>
        <p:spPr>
          <a:xfrm>
            <a:off x="9027887" y="5133347"/>
            <a:ext cx="360000" cy="36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2183728-EBF8-4D6B-B0BD-D7252AF52C9D}"/>
              </a:ext>
            </a:extLst>
          </p:cNvPr>
          <p:cNvSpPr txBox="1"/>
          <p:nvPr/>
        </p:nvSpPr>
        <p:spPr>
          <a:xfrm>
            <a:off x="9027887" y="4597111"/>
            <a:ext cx="2246769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tx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FA5B28D-11A0-42B6-B07C-D1AFF6165679}"/>
              </a:ext>
            </a:extLst>
          </p:cNvPr>
          <p:cNvSpPr txBox="1"/>
          <p:nvPr/>
        </p:nvSpPr>
        <p:spPr>
          <a:xfrm>
            <a:off x="9027887" y="5217649"/>
            <a:ext cx="2740617" cy="94043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请填入您的内容，或复制内容后点击右文本来粘贴内容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9FDA3F5-717B-4E59-9FEE-E3E999FB6E0C}"/>
              </a:ext>
            </a:extLst>
          </p:cNvPr>
          <p:cNvSpPr/>
          <p:nvPr/>
        </p:nvSpPr>
        <p:spPr>
          <a:xfrm>
            <a:off x="2812875" y="1646461"/>
            <a:ext cx="360000" cy="3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2859CEA-E479-4D1B-8DF5-B3B6847F5B58}"/>
              </a:ext>
            </a:extLst>
          </p:cNvPr>
          <p:cNvSpPr txBox="1"/>
          <p:nvPr/>
        </p:nvSpPr>
        <p:spPr>
          <a:xfrm>
            <a:off x="1557048" y="1110225"/>
            <a:ext cx="1615827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2"/>
                </a:solidFill>
                <a:cs typeface="+mn-ea"/>
                <a:sym typeface="+mn-lt"/>
              </a:rPr>
              <a:t>树立品牌形象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066D377-C9A1-465A-B4F2-FE8C0EFFB9D7}"/>
              </a:ext>
            </a:extLst>
          </p:cNvPr>
          <p:cNvSpPr txBox="1"/>
          <p:nvPr/>
        </p:nvSpPr>
        <p:spPr>
          <a:xfrm>
            <a:off x="432258" y="1730763"/>
            <a:ext cx="2740617" cy="9404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请填入您的内容，或复制内容后点击右文本来粘贴内容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330E76C-7190-4E68-974E-5E2C51B243E2}"/>
              </a:ext>
            </a:extLst>
          </p:cNvPr>
          <p:cNvSpPr/>
          <p:nvPr/>
        </p:nvSpPr>
        <p:spPr>
          <a:xfrm>
            <a:off x="2812875" y="3389904"/>
            <a:ext cx="360000" cy="3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3DCBD31-2B02-40E1-BE3B-B671BCEFA261}"/>
              </a:ext>
            </a:extLst>
          </p:cNvPr>
          <p:cNvSpPr txBox="1"/>
          <p:nvPr/>
        </p:nvSpPr>
        <p:spPr>
          <a:xfrm>
            <a:off x="1018439" y="2853668"/>
            <a:ext cx="2154436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2"/>
                </a:solidFill>
                <a:cs typeface="+mn-ea"/>
                <a:sym typeface="+mn-lt"/>
              </a:rPr>
              <a:t>加强人力资源管理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19CEFE7-C07C-4974-8CA0-7C8F22F617B1}"/>
              </a:ext>
            </a:extLst>
          </p:cNvPr>
          <p:cNvSpPr txBox="1"/>
          <p:nvPr/>
        </p:nvSpPr>
        <p:spPr>
          <a:xfrm>
            <a:off x="432258" y="3474206"/>
            <a:ext cx="2740617" cy="9404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请填入您的内容，或复制内容后点击右文本来粘贴内容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E0DD57D7-6CDB-494F-8AF6-3409AE05BB99}"/>
              </a:ext>
            </a:extLst>
          </p:cNvPr>
          <p:cNvSpPr/>
          <p:nvPr/>
        </p:nvSpPr>
        <p:spPr>
          <a:xfrm>
            <a:off x="2812875" y="5133347"/>
            <a:ext cx="360000" cy="3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ED9ADCF-A44C-4076-BBB0-5C6FF3E8D159}"/>
              </a:ext>
            </a:extLst>
          </p:cNvPr>
          <p:cNvSpPr txBox="1"/>
          <p:nvPr/>
        </p:nvSpPr>
        <p:spPr>
          <a:xfrm>
            <a:off x="1287744" y="4597111"/>
            <a:ext cx="1885131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zh-CN" altLang="en-US" sz="2000" b="1" spc="100" dirty="0">
                <a:solidFill>
                  <a:schemeClr val="accent2"/>
                </a:solidFill>
                <a:cs typeface="+mn-ea"/>
                <a:sym typeface="+mn-lt"/>
              </a:rPr>
              <a:t>提高营销技巧性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DDA7AFE0-3024-4006-A871-4DF5DC8604E4}"/>
              </a:ext>
            </a:extLst>
          </p:cNvPr>
          <p:cNvSpPr txBox="1"/>
          <p:nvPr/>
        </p:nvSpPr>
        <p:spPr>
          <a:xfrm>
            <a:off x="432258" y="5217649"/>
            <a:ext cx="2740617" cy="940432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请填入您的内容，或复制内容后点击右文本来粘贴内容</a:t>
            </a:r>
          </a:p>
        </p:txBody>
      </p:sp>
    </p:spTree>
    <p:extLst>
      <p:ext uri="{BB962C8B-B14F-4D97-AF65-F5344CB8AC3E}">
        <p14:creationId xmlns:p14="http://schemas.microsoft.com/office/powerpoint/2010/main" val="259813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95BD6-50A0-4B55-AB8F-24371D4B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工作基本概况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32C790-9ABD-44FD-A1CD-9666AEF7A6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2559050"/>
            <a:ext cx="2184400" cy="1587500"/>
          </a:xfrm>
        </p:spPr>
        <p:txBody>
          <a:bodyPr/>
          <a:lstStyle/>
          <a:p>
            <a:r>
              <a:rPr lang="en-US" altLang="zh-CN" dirty="0">
                <a:latin typeface="+mn-lt"/>
                <a:cs typeface="+mn-ea"/>
                <a:sym typeface="+mn-lt"/>
              </a:rPr>
              <a:t>01</a:t>
            </a: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3C1DD4-273B-4C99-BAF8-F3BF3EB9B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Enter English subtitles here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1367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蓝色的天空和建筑&#10;&#10;描述已自动生成">
            <a:extLst>
              <a:ext uri="{FF2B5EF4-FFF2-40B4-BE49-F238E27FC236}">
                <a16:creationId xmlns:a16="http://schemas.microsoft.com/office/drawing/2014/main" id="{8C15F943-0032-4FCC-97C5-4936A1112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r="27727"/>
          <a:stretch>
            <a:fillRect/>
          </a:stretch>
        </p:blipFill>
        <p:spPr>
          <a:xfrm>
            <a:off x="561685" y="0"/>
            <a:ext cx="5127625" cy="6858000"/>
          </a:xfrm>
          <a:custGeom>
            <a:avLst/>
            <a:gdLst>
              <a:gd name="connsiteX0" fmla="*/ 0 w 5127625"/>
              <a:gd name="connsiteY0" fmla="*/ 0 h 6858000"/>
              <a:gd name="connsiteX1" fmla="*/ 5127625 w 5127625"/>
              <a:gd name="connsiteY1" fmla="*/ 0 h 6858000"/>
              <a:gd name="connsiteX2" fmla="*/ 5127625 w 5127625"/>
              <a:gd name="connsiteY2" fmla="*/ 6858000 h 6858000"/>
              <a:gd name="connsiteX3" fmla="*/ 0 w 51276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7625" h="6858000">
                <a:moveTo>
                  <a:pt x="0" y="0"/>
                </a:moveTo>
                <a:lnTo>
                  <a:pt x="5127625" y="0"/>
                </a:lnTo>
                <a:lnTo>
                  <a:pt x="51276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1F0CD42-F408-480E-B5F8-79235F8379FA}"/>
              </a:ext>
            </a:extLst>
          </p:cNvPr>
          <p:cNvSpPr txBox="1"/>
          <p:nvPr/>
        </p:nvSpPr>
        <p:spPr>
          <a:xfrm>
            <a:off x="6474116" y="6069568"/>
            <a:ext cx="2285241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20XX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年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月</a:t>
            </a:r>
            <a:r>
              <a:rPr lang="en-US" altLang="zh-CN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12</a:t>
            </a:r>
            <a:r>
              <a:rPr lang="zh-CN" altLang="en-US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日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8D47D419-3146-4FF7-9052-1E133DA5B241}"/>
              </a:ext>
            </a:extLst>
          </p:cNvPr>
          <p:cNvSpPr/>
          <p:nvPr/>
        </p:nvSpPr>
        <p:spPr>
          <a:xfrm>
            <a:off x="11557000" y="6115136"/>
            <a:ext cx="330200" cy="330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83B807E-02E8-4C66-AEDF-547330484E94}"/>
              </a:ext>
            </a:extLst>
          </p:cNvPr>
          <p:cNvSpPr/>
          <p:nvPr/>
        </p:nvSpPr>
        <p:spPr>
          <a:xfrm>
            <a:off x="6474117" y="5888593"/>
            <a:ext cx="2076450" cy="36000"/>
          </a:xfrm>
          <a:prstGeom prst="roundRect">
            <a:avLst>
              <a:gd name="adj" fmla="val 1359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61766C-1119-4F04-97F5-A1435C82FC6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74117" y="2794236"/>
            <a:ext cx="5413083" cy="615553"/>
          </a:xfrm>
        </p:spPr>
        <p:txBody>
          <a:bodyPr/>
          <a:lstStyle/>
          <a:p>
            <a:r>
              <a:rPr lang="zh-CN" altLang="en-US" b="1" dirty="0">
                <a:latin typeface="+mn-lt"/>
                <a:ea typeface="+mn-ea"/>
                <a:cs typeface="+mn-ea"/>
                <a:sym typeface="+mn-lt"/>
              </a:rPr>
              <a:t>感谢您的耐心观看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E4DD9B-2887-439F-8351-A42F7724C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THANKS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D29056C-E9D5-41DA-A09F-21C777440B46}"/>
              </a:ext>
            </a:extLst>
          </p:cNvPr>
          <p:cNvSpPr/>
          <p:nvPr/>
        </p:nvSpPr>
        <p:spPr>
          <a:xfrm>
            <a:off x="6474116" y="3721815"/>
            <a:ext cx="2512567" cy="495300"/>
          </a:xfrm>
          <a:prstGeom prst="roundRect">
            <a:avLst>
              <a:gd name="adj" fmla="val 13590"/>
            </a:avLst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bIns="0"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OfficePLUS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11">
            <a:hlinkClick r:id="rId3"/>
            <a:extLst>
              <a:ext uri="{FF2B5EF4-FFF2-40B4-BE49-F238E27FC236}">
                <a16:creationId xmlns:a16="http://schemas.microsoft.com/office/drawing/2014/main" id="{D723D07E-987F-4585-8895-FDD2856A3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17" y="722325"/>
            <a:ext cx="1470348" cy="19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13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形 104" descr="箭头: 轻微弯曲 纯色填充">
            <a:extLst>
              <a:ext uri="{FF2B5EF4-FFF2-40B4-BE49-F238E27FC236}">
                <a16:creationId xmlns:a16="http://schemas.microsoft.com/office/drawing/2014/main" id="{BCC60140-9499-4E9A-903A-C02F6EB02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6909" y="1485436"/>
            <a:ext cx="555304" cy="555304"/>
          </a:xfrm>
          <a:prstGeom prst="rect">
            <a:avLst/>
          </a:prstGeom>
        </p:spPr>
      </p:pic>
      <p:pic>
        <p:nvPicPr>
          <p:cNvPr id="107" name="图形 106" descr="书签 纯色填充">
            <a:extLst>
              <a:ext uri="{FF2B5EF4-FFF2-40B4-BE49-F238E27FC236}">
                <a16:creationId xmlns:a16="http://schemas.microsoft.com/office/drawing/2014/main" id="{0FAEA1F3-C5DE-45A6-AC2A-F7DA59252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3197" y="1485436"/>
            <a:ext cx="555304" cy="555304"/>
          </a:xfrm>
          <a:prstGeom prst="rect">
            <a:avLst/>
          </a:prstGeom>
        </p:spPr>
      </p:pic>
      <p:pic>
        <p:nvPicPr>
          <p:cNvPr id="109" name="图形 108" descr="建筑物 纯色填充">
            <a:extLst>
              <a:ext uri="{FF2B5EF4-FFF2-40B4-BE49-F238E27FC236}">
                <a16:creationId xmlns:a16="http://schemas.microsoft.com/office/drawing/2014/main" id="{CECCDD6B-074C-415C-A33A-27100DC83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9485" y="1485436"/>
            <a:ext cx="555304" cy="555304"/>
          </a:xfrm>
          <a:prstGeom prst="rect">
            <a:avLst/>
          </a:prstGeom>
        </p:spPr>
      </p:pic>
      <p:pic>
        <p:nvPicPr>
          <p:cNvPr id="111" name="图形 110" descr="城市 纯色填充">
            <a:extLst>
              <a:ext uri="{FF2B5EF4-FFF2-40B4-BE49-F238E27FC236}">
                <a16:creationId xmlns:a16="http://schemas.microsoft.com/office/drawing/2014/main" id="{C533AE51-C895-44FF-BAEE-968A5217C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5773" y="1485436"/>
            <a:ext cx="555304" cy="555304"/>
          </a:xfrm>
          <a:prstGeom prst="rect">
            <a:avLst/>
          </a:prstGeom>
        </p:spPr>
      </p:pic>
      <p:pic>
        <p:nvPicPr>
          <p:cNvPr id="113" name="图形 112" descr="地球仪: 美洲 纯色填充">
            <a:extLst>
              <a:ext uri="{FF2B5EF4-FFF2-40B4-BE49-F238E27FC236}">
                <a16:creationId xmlns:a16="http://schemas.microsoft.com/office/drawing/2014/main" id="{4EC1EFE1-68DA-48C4-A2F2-BAB09693A7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82060" y="1485436"/>
            <a:ext cx="555304" cy="555304"/>
          </a:xfrm>
          <a:prstGeom prst="rect">
            <a:avLst/>
          </a:prstGeom>
        </p:spPr>
      </p:pic>
      <p:pic>
        <p:nvPicPr>
          <p:cNvPr id="115" name="图形 114" descr="岔口 纯色填充">
            <a:extLst>
              <a:ext uri="{FF2B5EF4-FFF2-40B4-BE49-F238E27FC236}">
                <a16:creationId xmlns:a16="http://schemas.microsoft.com/office/drawing/2014/main" id="{ACD249D6-6ED0-4EDA-8AF0-6B8EC736E7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18348" y="1485436"/>
            <a:ext cx="555304" cy="555304"/>
          </a:xfrm>
          <a:prstGeom prst="rect">
            <a:avLst/>
          </a:prstGeom>
        </p:spPr>
      </p:pic>
      <p:pic>
        <p:nvPicPr>
          <p:cNvPr id="117" name="图形 116" descr="地球仪 纯色填充">
            <a:extLst>
              <a:ext uri="{FF2B5EF4-FFF2-40B4-BE49-F238E27FC236}">
                <a16:creationId xmlns:a16="http://schemas.microsoft.com/office/drawing/2014/main" id="{A67243C3-7C01-4D7D-8D42-33D16AE14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54636" y="1485436"/>
            <a:ext cx="555304" cy="555304"/>
          </a:xfrm>
          <a:prstGeom prst="rect">
            <a:avLst/>
          </a:prstGeom>
        </p:spPr>
      </p:pic>
      <p:pic>
        <p:nvPicPr>
          <p:cNvPr id="119" name="图形 118" descr="房子 纯色填充">
            <a:extLst>
              <a:ext uri="{FF2B5EF4-FFF2-40B4-BE49-F238E27FC236}">
                <a16:creationId xmlns:a16="http://schemas.microsoft.com/office/drawing/2014/main" id="{2D2F4BE4-7A59-415E-AA58-274D152192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490924" y="1485436"/>
            <a:ext cx="555304" cy="555304"/>
          </a:xfrm>
          <a:prstGeom prst="rect">
            <a:avLst/>
          </a:prstGeom>
        </p:spPr>
      </p:pic>
      <p:pic>
        <p:nvPicPr>
          <p:cNvPr id="121" name="图形 120" descr="地图指南针 纯色填充">
            <a:extLst>
              <a:ext uri="{FF2B5EF4-FFF2-40B4-BE49-F238E27FC236}">
                <a16:creationId xmlns:a16="http://schemas.microsoft.com/office/drawing/2014/main" id="{B3EA7F3E-D702-403E-B93F-B89CE5C3EB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27211" y="1485436"/>
            <a:ext cx="555304" cy="555304"/>
          </a:xfrm>
          <a:prstGeom prst="rect">
            <a:avLst/>
          </a:prstGeom>
        </p:spPr>
      </p:pic>
      <p:pic>
        <p:nvPicPr>
          <p:cNvPr id="123" name="图形 122" descr="标记 纯色填充">
            <a:extLst>
              <a:ext uri="{FF2B5EF4-FFF2-40B4-BE49-F238E27FC236}">
                <a16:creationId xmlns:a16="http://schemas.microsoft.com/office/drawing/2014/main" id="{C5FE9AFE-D67D-4F47-A8AA-BC750671CD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63499" y="1485436"/>
            <a:ext cx="555304" cy="555304"/>
          </a:xfrm>
          <a:prstGeom prst="rect">
            <a:avLst/>
          </a:prstGeom>
        </p:spPr>
      </p:pic>
      <p:pic>
        <p:nvPicPr>
          <p:cNvPr id="125" name="图形 124" descr="固定 纯色填充">
            <a:extLst>
              <a:ext uri="{FF2B5EF4-FFF2-40B4-BE49-F238E27FC236}">
                <a16:creationId xmlns:a16="http://schemas.microsoft.com/office/drawing/2014/main" id="{BD1A719D-6E8E-4541-9EDA-54674D023F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99787" y="1485436"/>
            <a:ext cx="555304" cy="555304"/>
          </a:xfrm>
          <a:prstGeom prst="rect">
            <a:avLst/>
          </a:prstGeom>
        </p:spPr>
      </p:pic>
      <p:pic>
        <p:nvPicPr>
          <p:cNvPr id="127" name="图形 126" descr="学校 纯色填充">
            <a:extLst>
              <a:ext uri="{FF2B5EF4-FFF2-40B4-BE49-F238E27FC236}">
                <a16:creationId xmlns:a16="http://schemas.microsoft.com/office/drawing/2014/main" id="{224D7143-B311-4CE4-97D6-10B6922F358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36909" y="2318392"/>
            <a:ext cx="555304" cy="555304"/>
          </a:xfrm>
          <a:prstGeom prst="rect">
            <a:avLst/>
          </a:prstGeom>
        </p:spPr>
      </p:pic>
      <p:pic>
        <p:nvPicPr>
          <p:cNvPr id="129" name="图形 128" descr="警报响了 纯色填充">
            <a:extLst>
              <a:ext uri="{FF2B5EF4-FFF2-40B4-BE49-F238E27FC236}">
                <a16:creationId xmlns:a16="http://schemas.microsoft.com/office/drawing/2014/main" id="{4C4EA9DD-796A-4615-B45B-27E71F90BE7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473197" y="2318392"/>
            <a:ext cx="555304" cy="555304"/>
          </a:xfrm>
          <a:prstGeom prst="rect">
            <a:avLst/>
          </a:prstGeom>
        </p:spPr>
      </p:pic>
      <p:pic>
        <p:nvPicPr>
          <p:cNvPr id="131" name="图形 130" descr="上一步 纯色填充">
            <a:extLst>
              <a:ext uri="{FF2B5EF4-FFF2-40B4-BE49-F238E27FC236}">
                <a16:creationId xmlns:a16="http://schemas.microsoft.com/office/drawing/2014/main" id="{AEDC2F43-42FA-4957-8727-51DB462A244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309485" y="2318392"/>
            <a:ext cx="555304" cy="555304"/>
          </a:xfrm>
          <a:prstGeom prst="rect">
            <a:avLst/>
          </a:prstGeom>
        </p:spPr>
      </p:pic>
      <p:pic>
        <p:nvPicPr>
          <p:cNvPr id="133" name="图形 132" descr="浏览器窗口 纯色填充">
            <a:extLst>
              <a:ext uri="{FF2B5EF4-FFF2-40B4-BE49-F238E27FC236}">
                <a16:creationId xmlns:a16="http://schemas.microsoft.com/office/drawing/2014/main" id="{67CC99E0-EC90-4791-AB82-865F1270087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145773" y="2318392"/>
            <a:ext cx="555304" cy="555304"/>
          </a:xfrm>
          <a:prstGeom prst="rect">
            <a:avLst/>
          </a:prstGeom>
        </p:spPr>
      </p:pic>
      <p:pic>
        <p:nvPicPr>
          <p:cNvPr id="135" name="图形 134" descr="聊天气泡 纯色填充">
            <a:extLst>
              <a:ext uri="{FF2B5EF4-FFF2-40B4-BE49-F238E27FC236}">
                <a16:creationId xmlns:a16="http://schemas.microsoft.com/office/drawing/2014/main" id="{D21F9219-7FDA-4349-AA15-1AC8AAA4AB9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82060" y="2318392"/>
            <a:ext cx="555304" cy="555304"/>
          </a:xfrm>
          <a:prstGeom prst="rect">
            <a:avLst/>
          </a:prstGeom>
        </p:spPr>
      </p:pic>
      <p:pic>
        <p:nvPicPr>
          <p:cNvPr id="137" name="图形 136" descr="聊天气泡 纯色填充">
            <a:extLst>
              <a:ext uri="{FF2B5EF4-FFF2-40B4-BE49-F238E27FC236}">
                <a16:creationId xmlns:a16="http://schemas.microsoft.com/office/drawing/2014/main" id="{4FF36419-AC13-42FB-85F1-783B31CE454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818348" y="2318392"/>
            <a:ext cx="555304" cy="555304"/>
          </a:xfrm>
          <a:prstGeom prst="rect">
            <a:avLst/>
          </a:prstGeom>
        </p:spPr>
      </p:pic>
      <p:pic>
        <p:nvPicPr>
          <p:cNvPr id="139" name="图形 138" descr="游标 纯色填充">
            <a:extLst>
              <a:ext uri="{FF2B5EF4-FFF2-40B4-BE49-F238E27FC236}">
                <a16:creationId xmlns:a16="http://schemas.microsoft.com/office/drawing/2014/main" id="{F965041F-0CF0-4E9B-A89A-1EAE3460583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654636" y="2318392"/>
            <a:ext cx="555304" cy="555304"/>
          </a:xfrm>
          <a:prstGeom prst="rect">
            <a:avLst/>
          </a:prstGeom>
        </p:spPr>
      </p:pic>
      <p:pic>
        <p:nvPicPr>
          <p:cNvPr id="141" name="图形 140" descr="昏暗 (中午太阳) 纯色填充">
            <a:extLst>
              <a:ext uri="{FF2B5EF4-FFF2-40B4-BE49-F238E27FC236}">
                <a16:creationId xmlns:a16="http://schemas.microsoft.com/office/drawing/2014/main" id="{D5B78989-34EF-4FEF-8F26-B1624BB09E2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490924" y="2318392"/>
            <a:ext cx="555304" cy="555304"/>
          </a:xfrm>
          <a:prstGeom prst="rect">
            <a:avLst/>
          </a:prstGeom>
        </p:spPr>
      </p:pic>
      <p:pic>
        <p:nvPicPr>
          <p:cNvPr id="143" name="图形 142" descr="昏暗小太阳 纯色填充">
            <a:extLst>
              <a:ext uri="{FF2B5EF4-FFF2-40B4-BE49-F238E27FC236}">
                <a16:creationId xmlns:a16="http://schemas.microsoft.com/office/drawing/2014/main" id="{3A9A50F4-3D10-4F97-A2CD-0EDDF47A88C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327211" y="2318392"/>
            <a:ext cx="555304" cy="555304"/>
          </a:xfrm>
          <a:prstGeom prst="rect">
            <a:avLst/>
          </a:prstGeom>
        </p:spPr>
      </p:pic>
      <p:pic>
        <p:nvPicPr>
          <p:cNvPr id="145" name="图形 144" descr="双击手势 纯色填充">
            <a:extLst>
              <a:ext uri="{FF2B5EF4-FFF2-40B4-BE49-F238E27FC236}">
                <a16:creationId xmlns:a16="http://schemas.microsoft.com/office/drawing/2014/main" id="{8BBD2058-6429-403C-9E54-9E2604DFFF3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163499" y="2318392"/>
            <a:ext cx="555304" cy="555304"/>
          </a:xfrm>
          <a:prstGeom prst="rect">
            <a:avLst/>
          </a:prstGeom>
        </p:spPr>
      </p:pic>
      <p:pic>
        <p:nvPicPr>
          <p:cNvPr id="147" name="图形 146" descr="弹出 纯色填充">
            <a:extLst>
              <a:ext uri="{FF2B5EF4-FFF2-40B4-BE49-F238E27FC236}">
                <a16:creationId xmlns:a16="http://schemas.microsoft.com/office/drawing/2014/main" id="{397B058A-8ECF-4FDB-B7F0-CDF623D78E9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999787" y="2318392"/>
            <a:ext cx="555304" cy="555304"/>
          </a:xfrm>
          <a:prstGeom prst="rect">
            <a:avLst/>
          </a:prstGeom>
        </p:spPr>
      </p:pic>
      <p:pic>
        <p:nvPicPr>
          <p:cNvPr id="149" name="图形 148" descr="结束 纯色填充">
            <a:extLst>
              <a:ext uri="{FF2B5EF4-FFF2-40B4-BE49-F238E27FC236}">
                <a16:creationId xmlns:a16="http://schemas.microsoft.com/office/drawing/2014/main" id="{F3C045AE-E81E-4C82-ADE4-ECB675BA392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636909" y="3151348"/>
            <a:ext cx="555304" cy="555304"/>
          </a:xfrm>
          <a:prstGeom prst="rect">
            <a:avLst/>
          </a:prstGeom>
        </p:spPr>
      </p:pic>
      <p:pic>
        <p:nvPicPr>
          <p:cNvPr id="151" name="图形 150" descr="快进 纯色填充">
            <a:extLst>
              <a:ext uri="{FF2B5EF4-FFF2-40B4-BE49-F238E27FC236}">
                <a16:creationId xmlns:a16="http://schemas.microsoft.com/office/drawing/2014/main" id="{18250F3E-2151-4468-9B72-0184BCD8FD6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473197" y="3151348"/>
            <a:ext cx="555304" cy="555304"/>
          </a:xfrm>
          <a:prstGeom prst="rect">
            <a:avLst/>
          </a:prstGeom>
        </p:spPr>
      </p:pic>
      <p:pic>
        <p:nvPicPr>
          <p:cNvPr id="153" name="图形 152" descr="标志1 纯色填充">
            <a:extLst>
              <a:ext uri="{FF2B5EF4-FFF2-40B4-BE49-F238E27FC236}">
                <a16:creationId xmlns:a16="http://schemas.microsoft.com/office/drawing/2014/main" id="{C340CF2E-23F6-4591-A0B5-A68E3FCF4B4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309485" y="3151348"/>
            <a:ext cx="555304" cy="555304"/>
          </a:xfrm>
          <a:prstGeom prst="rect">
            <a:avLst/>
          </a:prstGeom>
        </p:spPr>
      </p:pic>
      <p:pic>
        <p:nvPicPr>
          <p:cNvPr id="155" name="图形 154" descr="文件夹搜索 纯色填充">
            <a:extLst>
              <a:ext uri="{FF2B5EF4-FFF2-40B4-BE49-F238E27FC236}">
                <a16:creationId xmlns:a16="http://schemas.microsoft.com/office/drawing/2014/main" id="{884A1A20-0A32-42FC-97B0-940BD817E83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145773" y="3151348"/>
            <a:ext cx="555304" cy="555304"/>
          </a:xfrm>
          <a:prstGeom prst="rect">
            <a:avLst/>
          </a:prstGeom>
        </p:spPr>
      </p:pic>
      <p:pic>
        <p:nvPicPr>
          <p:cNvPr id="157" name="图形 156" descr="关注 纯色填充">
            <a:extLst>
              <a:ext uri="{FF2B5EF4-FFF2-40B4-BE49-F238E27FC236}">
                <a16:creationId xmlns:a16="http://schemas.microsoft.com/office/drawing/2014/main" id="{96D28610-3D60-471E-9EEA-64FE735B1AB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982060" y="3151348"/>
            <a:ext cx="555304" cy="555304"/>
          </a:xfrm>
          <a:prstGeom prst="rect">
            <a:avLst/>
          </a:prstGeom>
        </p:spPr>
      </p:pic>
      <p:pic>
        <p:nvPicPr>
          <p:cNvPr id="159" name="图形 158" descr="电量充足的电池 纯色填充">
            <a:extLst>
              <a:ext uri="{FF2B5EF4-FFF2-40B4-BE49-F238E27FC236}">
                <a16:creationId xmlns:a16="http://schemas.microsoft.com/office/drawing/2014/main" id="{E706CBA1-EF97-41AE-9586-1B55442E99E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818348" y="3151348"/>
            <a:ext cx="555304" cy="555304"/>
          </a:xfrm>
          <a:prstGeom prst="rect">
            <a:avLst/>
          </a:prstGeom>
        </p:spPr>
      </p:pic>
      <p:pic>
        <p:nvPicPr>
          <p:cNvPr id="161" name="图形 160" descr="汉堡菜单图标 纯色填充">
            <a:extLst>
              <a:ext uri="{FF2B5EF4-FFF2-40B4-BE49-F238E27FC236}">
                <a16:creationId xmlns:a16="http://schemas.microsoft.com/office/drawing/2014/main" id="{E769EA38-2073-419D-9B2C-E9EE69BEFA1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654636" y="3151348"/>
            <a:ext cx="555304" cy="555304"/>
          </a:xfrm>
          <a:prstGeom prst="rect">
            <a:avLst/>
          </a:prstGeom>
        </p:spPr>
      </p:pic>
      <p:pic>
        <p:nvPicPr>
          <p:cNvPr id="163" name="图形 162" descr="保持姿势 纯色填充">
            <a:extLst>
              <a:ext uri="{FF2B5EF4-FFF2-40B4-BE49-F238E27FC236}">
                <a16:creationId xmlns:a16="http://schemas.microsoft.com/office/drawing/2014/main" id="{0C80D77A-9D96-41F7-910B-382699213BC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490924" y="3151348"/>
            <a:ext cx="555304" cy="555304"/>
          </a:xfrm>
          <a:prstGeom prst="rect">
            <a:avLst/>
          </a:prstGeom>
        </p:spPr>
      </p:pic>
      <p:pic>
        <p:nvPicPr>
          <p:cNvPr id="165" name="图形 164" descr="图像 纯色填充">
            <a:extLst>
              <a:ext uri="{FF2B5EF4-FFF2-40B4-BE49-F238E27FC236}">
                <a16:creationId xmlns:a16="http://schemas.microsoft.com/office/drawing/2014/main" id="{AFA7972C-EB1A-49B1-AE88-E910F36D53F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27211" y="3151348"/>
            <a:ext cx="555304" cy="555304"/>
          </a:xfrm>
          <a:prstGeom prst="rect">
            <a:avLst/>
          </a:prstGeom>
        </p:spPr>
      </p:pic>
      <p:pic>
        <p:nvPicPr>
          <p:cNvPr id="167" name="图形 166" descr="正在加载 纯色填充">
            <a:extLst>
              <a:ext uri="{FF2B5EF4-FFF2-40B4-BE49-F238E27FC236}">
                <a16:creationId xmlns:a16="http://schemas.microsoft.com/office/drawing/2014/main" id="{2F1701ED-D90D-49EB-BA38-9EDD9D2A85C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163499" y="3151348"/>
            <a:ext cx="555304" cy="555304"/>
          </a:xfrm>
          <a:prstGeom prst="rect">
            <a:avLst/>
          </a:prstGeom>
        </p:spPr>
      </p:pic>
      <p:pic>
        <p:nvPicPr>
          <p:cNvPr id="169" name="图形 168" descr="魔法棒自动 纯色填充">
            <a:extLst>
              <a:ext uri="{FF2B5EF4-FFF2-40B4-BE49-F238E27FC236}">
                <a16:creationId xmlns:a16="http://schemas.microsoft.com/office/drawing/2014/main" id="{C6CD35C9-3434-4214-A997-89083D2055B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999787" y="3151348"/>
            <a:ext cx="555304" cy="555304"/>
          </a:xfrm>
          <a:prstGeom prst="rect">
            <a:avLst/>
          </a:prstGeom>
        </p:spPr>
      </p:pic>
      <p:pic>
        <p:nvPicPr>
          <p:cNvPr id="171" name="图形 170" descr="最小化 纯色填充">
            <a:extLst>
              <a:ext uri="{FF2B5EF4-FFF2-40B4-BE49-F238E27FC236}">
                <a16:creationId xmlns:a16="http://schemas.microsoft.com/office/drawing/2014/main" id="{B1864ED4-7F6C-4FF1-A4A0-BD7772C12B5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636909" y="3984304"/>
            <a:ext cx="555304" cy="555304"/>
          </a:xfrm>
          <a:prstGeom prst="rect">
            <a:avLst/>
          </a:prstGeom>
        </p:spPr>
      </p:pic>
      <p:pic>
        <p:nvPicPr>
          <p:cNvPr id="173" name="图形 172" descr="移动 纯色填充">
            <a:extLst>
              <a:ext uri="{FF2B5EF4-FFF2-40B4-BE49-F238E27FC236}">
                <a16:creationId xmlns:a16="http://schemas.microsoft.com/office/drawing/2014/main" id="{A287E1A1-C2FA-441B-B285-BF952CA9184E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473197" y="3984304"/>
            <a:ext cx="555304" cy="555304"/>
          </a:xfrm>
          <a:prstGeom prst="rect">
            <a:avLst/>
          </a:prstGeom>
        </p:spPr>
      </p:pic>
      <p:pic>
        <p:nvPicPr>
          <p:cNvPr id="175" name="图形 174" descr="静音电铃 纯色填充">
            <a:extLst>
              <a:ext uri="{FF2B5EF4-FFF2-40B4-BE49-F238E27FC236}">
                <a16:creationId xmlns:a16="http://schemas.microsoft.com/office/drawing/2014/main" id="{B9960639-D0F7-4C51-B6CC-E1C303433C38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3309485" y="3984304"/>
            <a:ext cx="555304" cy="555304"/>
          </a:xfrm>
          <a:prstGeom prst="rect">
            <a:avLst/>
          </a:prstGeom>
        </p:spPr>
      </p:pic>
      <p:pic>
        <p:nvPicPr>
          <p:cNvPr id="177" name="图形 176" descr="静音扬声器 纯色填充">
            <a:extLst>
              <a:ext uri="{FF2B5EF4-FFF2-40B4-BE49-F238E27FC236}">
                <a16:creationId xmlns:a16="http://schemas.microsoft.com/office/drawing/2014/main" id="{6F819CF9-594C-4D61-82C0-D6F1C596332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4145773" y="3984304"/>
            <a:ext cx="555304" cy="555304"/>
          </a:xfrm>
          <a:prstGeom prst="rect">
            <a:avLst/>
          </a:prstGeom>
        </p:spPr>
      </p:pic>
      <p:pic>
        <p:nvPicPr>
          <p:cNvPr id="179" name="图形 178" descr="暂停 纯色填充">
            <a:extLst>
              <a:ext uri="{FF2B5EF4-FFF2-40B4-BE49-F238E27FC236}">
                <a16:creationId xmlns:a16="http://schemas.microsoft.com/office/drawing/2014/main" id="{F45197E0-5724-4F90-9FF2-EB2023010A2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982060" y="3984304"/>
            <a:ext cx="555304" cy="555304"/>
          </a:xfrm>
          <a:prstGeom prst="rect">
            <a:avLst/>
          </a:prstGeom>
        </p:spPr>
      </p:pic>
      <p:pic>
        <p:nvPicPr>
          <p:cNvPr id="181" name="图形 180" descr="播放 纯色填充">
            <a:extLst>
              <a:ext uri="{FF2B5EF4-FFF2-40B4-BE49-F238E27FC236}">
                <a16:creationId xmlns:a16="http://schemas.microsoft.com/office/drawing/2014/main" id="{1A9124FE-F0E0-43A3-8A9A-029DDD8998FA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818348" y="3984304"/>
            <a:ext cx="555304" cy="555304"/>
          </a:xfrm>
          <a:prstGeom prst="rect">
            <a:avLst/>
          </a:prstGeom>
        </p:spPr>
      </p:pic>
      <p:pic>
        <p:nvPicPr>
          <p:cNvPr id="183" name="图形 182" descr="幂 纯色填充">
            <a:extLst>
              <a:ext uri="{FF2B5EF4-FFF2-40B4-BE49-F238E27FC236}">
                <a16:creationId xmlns:a16="http://schemas.microsoft.com/office/drawing/2014/main" id="{D1F86726-477E-42A8-B205-BC1141678166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654636" y="3984304"/>
            <a:ext cx="555304" cy="555304"/>
          </a:xfrm>
          <a:prstGeom prst="rect">
            <a:avLst/>
          </a:prstGeom>
        </p:spPr>
      </p:pic>
      <p:pic>
        <p:nvPicPr>
          <p:cNvPr id="185" name="图形 184" descr="问号 纯色填充">
            <a:extLst>
              <a:ext uri="{FF2B5EF4-FFF2-40B4-BE49-F238E27FC236}">
                <a16:creationId xmlns:a16="http://schemas.microsoft.com/office/drawing/2014/main" id="{BD9DF213-8ED9-4EDF-A127-C8E0A4149FF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490924" y="3984304"/>
            <a:ext cx="555304" cy="555304"/>
          </a:xfrm>
          <a:prstGeom prst="rect">
            <a:avLst/>
          </a:prstGeom>
        </p:spPr>
      </p:pic>
      <p:pic>
        <p:nvPicPr>
          <p:cNvPr id="187" name="图形 186" descr="刷新 纯色填充">
            <a:extLst>
              <a:ext uri="{FF2B5EF4-FFF2-40B4-BE49-F238E27FC236}">
                <a16:creationId xmlns:a16="http://schemas.microsoft.com/office/drawing/2014/main" id="{C9D0ED9E-C3DC-487E-9C39-F35C612E7FCE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327211" y="3984304"/>
            <a:ext cx="555304" cy="555304"/>
          </a:xfrm>
          <a:prstGeom prst="rect">
            <a:avLst/>
          </a:prstGeom>
        </p:spPr>
      </p:pic>
      <p:pic>
        <p:nvPicPr>
          <p:cNvPr id="189" name="图形 188" descr="重复 纯色填充">
            <a:extLst>
              <a:ext uri="{FF2B5EF4-FFF2-40B4-BE49-F238E27FC236}">
                <a16:creationId xmlns:a16="http://schemas.microsoft.com/office/drawing/2014/main" id="{C4631B1B-0CFA-4A70-859C-45FA2D22C4CA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163499" y="3984304"/>
            <a:ext cx="555304" cy="555304"/>
          </a:xfrm>
          <a:prstGeom prst="rect">
            <a:avLst/>
          </a:prstGeom>
        </p:spPr>
      </p:pic>
      <p:pic>
        <p:nvPicPr>
          <p:cNvPr id="191" name="图形 190" descr="返回 纯色填充">
            <a:extLst>
              <a:ext uri="{FF2B5EF4-FFF2-40B4-BE49-F238E27FC236}">
                <a16:creationId xmlns:a16="http://schemas.microsoft.com/office/drawing/2014/main" id="{223E2711-7FCB-42B5-8258-1B7ECE44128E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999787" y="3984304"/>
            <a:ext cx="555304" cy="555304"/>
          </a:xfrm>
          <a:prstGeom prst="rect">
            <a:avLst/>
          </a:prstGeom>
        </p:spPr>
      </p:pic>
      <p:pic>
        <p:nvPicPr>
          <p:cNvPr id="193" name="图形 192" descr="倒带 纯色填充">
            <a:extLst>
              <a:ext uri="{FF2B5EF4-FFF2-40B4-BE49-F238E27FC236}">
                <a16:creationId xmlns:a16="http://schemas.microsoft.com/office/drawing/2014/main" id="{BDFEA14D-2096-4CC6-B18A-754EC8CD8F88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636909" y="4817260"/>
            <a:ext cx="555304" cy="555304"/>
          </a:xfrm>
          <a:prstGeom prst="rect">
            <a:avLst/>
          </a:prstGeom>
        </p:spPr>
      </p:pic>
      <p:pic>
        <p:nvPicPr>
          <p:cNvPr id="195" name="图形 194" descr="电铃 纯色填充">
            <a:extLst>
              <a:ext uri="{FF2B5EF4-FFF2-40B4-BE49-F238E27FC236}">
                <a16:creationId xmlns:a16="http://schemas.microsoft.com/office/drawing/2014/main" id="{F558D051-EA34-4C6A-A7DD-358D43FD178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2473197" y="4817260"/>
            <a:ext cx="555304" cy="555304"/>
          </a:xfrm>
          <a:prstGeom prst="rect">
            <a:avLst/>
          </a:prstGeom>
        </p:spPr>
      </p:pic>
      <p:pic>
        <p:nvPicPr>
          <p:cNvPr id="197" name="图形 196" descr="设置 纯色填充">
            <a:extLst>
              <a:ext uri="{FF2B5EF4-FFF2-40B4-BE49-F238E27FC236}">
                <a16:creationId xmlns:a16="http://schemas.microsoft.com/office/drawing/2014/main" id="{9C7AA1BC-1F6C-469E-9530-702CBE796CFA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309485" y="4817260"/>
            <a:ext cx="555304" cy="555304"/>
          </a:xfrm>
          <a:prstGeom prst="rect">
            <a:avLst/>
          </a:prstGeom>
        </p:spPr>
      </p:pic>
      <p:pic>
        <p:nvPicPr>
          <p:cNvPr id="199" name="图形 198" descr="共享 纯色填充">
            <a:extLst>
              <a:ext uri="{FF2B5EF4-FFF2-40B4-BE49-F238E27FC236}">
                <a16:creationId xmlns:a16="http://schemas.microsoft.com/office/drawing/2014/main" id="{8CFF4ED0-85A2-4CED-8042-373C8D5856E7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145773" y="4817260"/>
            <a:ext cx="555304" cy="555304"/>
          </a:xfrm>
          <a:prstGeom prst="rect">
            <a:avLst/>
          </a:prstGeom>
        </p:spPr>
      </p:pic>
      <p:pic>
        <p:nvPicPr>
          <p:cNvPr id="201" name="图形 200" descr="洗牌 纯色填充">
            <a:extLst>
              <a:ext uri="{FF2B5EF4-FFF2-40B4-BE49-F238E27FC236}">
                <a16:creationId xmlns:a16="http://schemas.microsoft.com/office/drawing/2014/main" id="{AA629E43-AC0B-4B21-9FC7-9941384F244E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982060" y="4817260"/>
            <a:ext cx="555304" cy="555304"/>
          </a:xfrm>
          <a:prstGeom prst="rect">
            <a:avLst/>
          </a:prstGeom>
        </p:spPr>
      </p:pic>
      <p:pic>
        <p:nvPicPr>
          <p:cNvPr id="203" name="图形 202" descr="信号 纯色填充">
            <a:extLst>
              <a:ext uri="{FF2B5EF4-FFF2-40B4-BE49-F238E27FC236}">
                <a16:creationId xmlns:a16="http://schemas.microsoft.com/office/drawing/2014/main" id="{E214E7D2-3B66-4845-A48A-5E0A2F37C3B9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5818348" y="4817260"/>
            <a:ext cx="555304" cy="555304"/>
          </a:xfrm>
          <a:prstGeom prst="rect">
            <a:avLst/>
          </a:prstGeom>
        </p:spPr>
      </p:pic>
      <p:pic>
        <p:nvPicPr>
          <p:cNvPr id="205" name="图形 204" descr="声音柔和 纯色填充">
            <a:extLst>
              <a:ext uri="{FF2B5EF4-FFF2-40B4-BE49-F238E27FC236}">
                <a16:creationId xmlns:a16="http://schemas.microsoft.com/office/drawing/2014/main" id="{2826B3BA-F658-449E-9B17-9DB7EA4C15FC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6654636" y="4817260"/>
            <a:ext cx="555304" cy="555304"/>
          </a:xfrm>
          <a:prstGeom prst="rect">
            <a:avLst/>
          </a:prstGeom>
        </p:spPr>
      </p:pic>
      <p:pic>
        <p:nvPicPr>
          <p:cNvPr id="207" name="图形 206" descr="轻扫手势 纯色填充">
            <a:extLst>
              <a:ext uri="{FF2B5EF4-FFF2-40B4-BE49-F238E27FC236}">
                <a16:creationId xmlns:a16="http://schemas.microsoft.com/office/drawing/2014/main" id="{C5467C37-8628-4E31-936B-E4526E9315C9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490924" y="4817260"/>
            <a:ext cx="555304" cy="555304"/>
          </a:xfrm>
          <a:prstGeom prst="rect">
            <a:avLst/>
          </a:prstGeom>
        </p:spPr>
      </p:pic>
      <p:pic>
        <p:nvPicPr>
          <p:cNvPr id="209" name="图形 208" descr="切换 纯色填充">
            <a:extLst>
              <a:ext uri="{FF2B5EF4-FFF2-40B4-BE49-F238E27FC236}">
                <a16:creationId xmlns:a16="http://schemas.microsoft.com/office/drawing/2014/main" id="{05BCED0E-A317-4794-9895-50B66EEF489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327211" y="4817260"/>
            <a:ext cx="555304" cy="555304"/>
          </a:xfrm>
          <a:prstGeom prst="rect">
            <a:avLst/>
          </a:prstGeom>
        </p:spPr>
      </p:pic>
      <p:pic>
        <p:nvPicPr>
          <p:cNvPr id="211" name="图形 210" descr="取消关注 纯色填充">
            <a:extLst>
              <a:ext uri="{FF2B5EF4-FFF2-40B4-BE49-F238E27FC236}">
                <a16:creationId xmlns:a16="http://schemas.microsoft.com/office/drawing/2014/main" id="{D4CB2586-D13A-47DB-A659-E787120BF5E5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163499" y="4817260"/>
            <a:ext cx="555304" cy="555304"/>
          </a:xfrm>
          <a:prstGeom prst="rect">
            <a:avLst/>
          </a:prstGeom>
        </p:spPr>
      </p:pic>
      <p:pic>
        <p:nvPicPr>
          <p:cNvPr id="213" name="图形 212" descr="音量 纯色填充">
            <a:extLst>
              <a:ext uri="{FF2B5EF4-FFF2-40B4-BE49-F238E27FC236}">
                <a16:creationId xmlns:a16="http://schemas.microsoft.com/office/drawing/2014/main" id="{CA1CC87D-98CF-4377-A7C8-A3AC16F2DD37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999787" y="4817260"/>
            <a:ext cx="555304" cy="55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29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664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613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524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838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432B1DE7-2962-442D-AF41-62E78CF4E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项目背景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97B6ACEA-3DD3-4EA4-913D-6A573C8038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1.1</a:t>
            </a:r>
            <a:endParaRPr lang="zh-CN" altLang="en-US" dirty="0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097066CB-6ABA-4A26-A214-9EAEF8FCC017}"/>
              </a:ext>
            </a:extLst>
          </p:cNvPr>
          <p:cNvSpPr/>
          <p:nvPr/>
        </p:nvSpPr>
        <p:spPr>
          <a:xfrm>
            <a:off x="658813" y="1809135"/>
            <a:ext cx="5437187" cy="3639165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E1C110D-D967-466D-B102-4D370C9180E3}"/>
              </a:ext>
            </a:extLst>
          </p:cNvPr>
          <p:cNvSpPr/>
          <p:nvPr/>
        </p:nvSpPr>
        <p:spPr>
          <a:xfrm>
            <a:off x="1013206" y="2661054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396822-3FE4-48CC-A2C0-439E7C0F666F}"/>
              </a:ext>
            </a:extLst>
          </p:cNvPr>
          <p:cNvSpPr txBox="1"/>
          <p:nvPr/>
        </p:nvSpPr>
        <p:spPr>
          <a:xfrm>
            <a:off x="1013206" y="2029568"/>
            <a:ext cx="90024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重要性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8C468E4-25B8-4C53-8B1C-D7AECC22577A}"/>
              </a:ext>
            </a:extLst>
          </p:cNvPr>
          <p:cNvSpPr txBox="1"/>
          <p:nvPr/>
        </p:nvSpPr>
        <p:spPr>
          <a:xfrm>
            <a:off x="1013207" y="2964430"/>
            <a:ext cx="4896032" cy="226343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C5E3C7B-1810-471A-82F4-3E6CC51D54F1}"/>
              </a:ext>
            </a:extLst>
          </p:cNvPr>
          <p:cNvSpPr/>
          <p:nvPr/>
        </p:nvSpPr>
        <p:spPr>
          <a:xfrm>
            <a:off x="6450013" y="1809135"/>
            <a:ext cx="5437187" cy="3639165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2CA990B-FD3B-46A6-BEE5-D2D05F875003}"/>
              </a:ext>
            </a:extLst>
          </p:cNvPr>
          <p:cNvSpPr/>
          <p:nvPr/>
        </p:nvSpPr>
        <p:spPr>
          <a:xfrm>
            <a:off x="6804406" y="2661054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688158-D0FE-4426-8B10-B4C7C7A9F761}"/>
              </a:ext>
            </a:extLst>
          </p:cNvPr>
          <p:cNvSpPr txBox="1"/>
          <p:nvPr/>
        </p:nvSpPr>
        <p:spPr>
          <a:xfrm>
            <a:off x="6804406" y="2029568"/>
            <a:ext cx="90024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紧迫性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66D3478-6759-49EF-A48D-11997F9AC39B}"/>
              </a:ext>
            </a:extLst>
          </p:cNvPr>
          <p:cNvSpPr txBox="1"/>
          <p:nvPr/>
        </p:nvSpPr>
        <p:spPr>
          <a:xfrm>
            <a:off x="6804407" y="2964430"/>
            <a:ext cx="4896032" cy="226343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en-US" altLang="zh-CN" sz="1600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18" name="executive-manager_71028">
            <a:extLst>
              <a:ext uri="{FF2B5EF4-FFF2-40B4-BE49-F238E27FC236}">
                <a16:creationId xmlns:a16="http://schemas.microsoft.com/office/drawing/2014/main" id="{A7E1B3DD-CB00-4DE9-8832-4954CA9AFB96}"/>
              </a:ext>
            </a:extLst>
          </p:cNvPr>
          <p:cNvSpPr>
            <a:spLocks noChangeAspect="1"/>
          </p:cNvSpPr>
          <p:nvPr/>
        </p:nvSpPr>
        <p:spPr bwMode="auto">
          <a:xfrm>
            <a:off x="4948482" y="1831421"/>
            <a:ext cx="1188936" cy="1234388"/>
          </a:xfrm>
          <a:custGeom>
            <a:avLst/>
            <a:gdLst>
              <a:gd name="connsiteX0" fmla="*/ 332623 w 583294"/>
              <a:gd name="connsiteY0" fmla="*/ 296967 h 605593"/>
              <a:gd name="connsiteX1" fmla="*/ 316983 w 583294"/>
              <a:gd name="connsiteY1" fmla="*/ 302537 h 605593"/>
              <a:gd name="connsiteX2" fmla="*/ 311624 w 583294"/>
              <a:gd name="connsiteY2" fmla="*/ 308872 h 605593"/>
              <a:gd name="connsiteX3" fmla="*/ 311624 w 583294"/>
              <a:gd name="connsiteY3" fmla="*/ 325036 h 605593"/>
              <a:gd name="connsiteX4" fmla="*/ 309108 w 583294"/>
              <a:gd name="connsiteY4" fmla="*/ 326784 h 605593"/>
              <a:gd name="connsiteX5" fmla="*/ 307467 w 583294"/>
              <a:gd name="connsiteY5" fmla="*/ 331698 h 605593"/>
              <a:gd name="connsiteX6" fmla="*/ 311077 w 583294"/>
              <a:gd name="connsiteY6" fmla="*/ 366102 h 605593"/>
              <a:gd name="connsiteX7" fmla="*/ 315780 w 583294"/>
              <a:gd name="connsiteY7" fmla="*/ 371673 h 605593"/>
              <a:gd name="connsiteX8" fmla="*/ 317530 w 583294"/>
              <a:gd name="connsiteY8" fmla="*/ 371891 h 605593"/>
              <a:gd name="connsiteX9" fmla="*/ 322670 w 583294"/>
              <a:gd name="connsiteY9" fmla="*/ 369379 h 605593"/>
              <a:gd name="connsiteX10" fmla="*/ 340826 w 583294"/>
              <a:gd name="connsiteY10" fmla="*/ 345242 h 605593"/>
              <a:gd name="connsiteX11" fmla="*/ 342139 w 583294"/>
              <a:gd name="connsiteY11" fmla="*/ 341310 h 605593"/>
              <a:gd name="connsiteX12" fmla="*/ 342139 w 583294"/>
              <a:gd name="connsiteY12" fmla="*/ 302646 h 605593"/>
              <a:gd name="connsiteX13" fmla="*/ 339076 w 583294"/>
              <a:gd name="connsiteY13" fmla="*/ 297076 h 605593"/>
              <a:gd name="connsiteX14" fmla="*/ 332623 w 583294"/>
              <a:gd name="connsiteY14" fmla="*/ 296967 h 605593"/>
              <a:gd name="connsiteX15" fmla="*/ 250702 w 583294"/>
              <a:gd name="connsiteY15" fmla="*/ 296967 h 605593"/>
              <a:gd name="connsiteX16" fmla="*/ 244249 w 583294"/>
              <a:gd name="connsiteY16" fmla="*/ 297076 h 605593"/>
              <a:gd name="connsiteX17" fmla="*/ 241187 w 583294"/>
              <a:gd name="connsiteY17" fmla="*/ 302646 h 605593"/>
              <a:gd name="connsiteX18" fmla="*/ 241077 w 583294"/>
              <a:gd name="connsiteY18" fmla="*/ 341310 h 605593"/>
              <a:gd name="connsiteX19" fmla="*/ 242390 w 583294"/>
              <a:gd name="connsiteY19" fmla="*/ 345242 h 605593"/>
              <a:gd name="connsiteX20" fmla="*/ 260655 w 583294"/>
              <a:gd name="connsiteY20" fmla="*/ 369379 h 605593"/>
              <a:gd name="connsiteX21" fmla="*/ 265796 w 583294"/>
              <a:gd name="connsiteY21" fmla="*/ 371891 h 605593"/>
              <a:gd name="connsiteX22" fmla="*/ 267546 w 583294"/>
              <a:gd name="connsiteY22" fmla="*/ 371673 h 605593"/>
              <a:gd name="connsiteX23" fmla="*/ 272249 w 583294"/>
              <a:gd name="connsiteY23" fmla="*/ 366102 h 605593"/>
              <a:gd name="connsiteX24" fmla="*/ 275858 w 583294"/>
              <a:gd name="connsiteY24" fmla="*/ 331698 h 605593"/>
              <a:gd name="connsiteX25" fmla="*/ 274218 w 583294"/>
              <a:gd name="connsiteY25" fmla="*/ 326674 h 605593"/>
              <a:gd name="connsiteX26" fmla="*/ 271702 w 583294"/>
              <a:gd name="connsiteY26" fmla="*/ 325036 h 605593"/>
              <a:gd name="connsiteX27" fmla="*/ 271702 w 583294"/>
              <a:gd name="connsiteY27" fmla="*/ 308872 h 605593"/>
              <a:gd name="connsiteX28" fmla="*/ 266343 w 583294"/>
              <a:gd name="connsiteY28" fmla="*/ 302537 h 605593"/>
              <a:gd name="connsiteX29" fmla="*/ 250702 w 583294"/>
              <a:gd name="connsiteY29" fmla="*/ 296967 h 605593"/>
              <a:gd name="connsiteX30" fmla="*/ 30625 w 583294"/>
              <a:gd name="connsiteY30" fmla="*/ 270619 h 605593"/>
              <a:gd name="connsiteX31" fmla="*/ 94718 w 583294"/>
              <a:gd name="connsiteY31" fmla="*/ 270619 h 605593"/>
              <a:gd name="connsiteX32" fmla="*/ 125343 w 583294"/>
              <a:gd name="connsiteY32" fmla="*/ 301200 h 605593"/>
              <a:gd name="connsiteX33" fmla="*/ 293999 w 583294"/>
              <a:gd name="connsiteY33" fmla="*/ 469616 h 605593"/>
              <a:gd name="connsiteX34" fmla="*/ 462654 w 583294"/>
              <a:gd name="connsiteY34" fmla="*/ 301200 h 605593"/>
              <a:gd name="connsiteX35" fmla="*/ 493279 w 583294"/>
              <a:gd name="connsiteY35" fmla="*/ 270619 h 605593"/>
              <a:gd name="connsiteX36" fmla="*/ 552669 w 583294"/>
              <a:gd name="connsiteY36" fmla="*/ 270619 h 605593"/>
              <a:gd name="connsiteX37" fmla="*/ 583294 w 583294"/>
              <a:gd name="connsiteY37" fmla="*/ 301200 h 605593"/>
              <a:gd name="connsiteX38" fmla="*/ 552669 w 583294"/>
              <a:gd name="connsiteY38" fmla="*/ 331782 h 605593"/>
              <a:gd name="connsiteX39" fmla="*/ 521935 w 583294"/>
              <a:gd name="connsiteY39" fmla="*/ 331782 h 605593"/>
              <a:gd name="connsiteX40" fmla="*/ 478513 w 583294"/>
              <a:gd name="connsiteY40" fmla="*/ 438052 h 605593"/>
              <a:gd name="connsiteX41" fmla="*/ 504982 w 583294"/>
              <a:gd name="connsiteY41" fmla="*/ 464592 h 605593"/>
              <a:gd name="connsiteX42" fmla="*/ 504982 w 583294"/>
              <a:gd name="connsiteY42" fmla="*/ 507842 h 605593"/>
              <a:gd name="connsiteX43" fmla="*/ 483326 w 583294"/>
              <a:gd name="connsiteY43" fmla="*/ 516798 h 605593"/>
              <a:gd name="connsiteX44" fmla="*/ 461670 w 583294"/>
              <a:gd name="connsiteY44" fmla="*/ 507842 h 605593"/>
              <a:gd name="connsiteX45" fmla="*/ 435638 w 583294"/>
              <a:gd name="connsiteY45" fmla="*/ 481957 h 605593"/>
              <a:gd name="connsiteX46" fmla="*/ 322327 w 583294"/>
              <a:gd name="connsiteY46" fmla="*/ 529140 h 605593"/>
              <a:gd name="connsiteX47" fmla="*/ 322327 w 583294"/>
              <a:gd name="connsiteY47" fmla="*/ 575012 h 605593"/>
              <a:gd name="connsiteX48" fmla="*/ 291592 w 583294"/>
              <a:gd name="connsiteY48" fmla="*/ 605593 h 605593"/>
              <a:gd name="connsiteX49" fmla="*/ 260967 w 583294"/>
              <a:gd name="connsiteY49" fmla="*/ 575012 h 605593"/>
              <a:gd name="connsiteX50" fmla="*/ 260967 w 583294"/>
              <a:gd name="connsiteY50" fmla="*/ 528485 h 605593"/>
              <a:gd name="connsiteX51" fmla="*/ 149624 w 583294"/>
              <a:gd name="connsiteY51" fmla="*/ 479882 h 605593"/>
              <a:gd name="connsiteX52" fmla="*/ 121624 w 583294"/>
              <a:gd name="connsiteY52" fmla="*/ 507842 h 605593"/>
              <a:gd name="connsiteX53" fmla="*/ 99968 w 583294"/>
              <a:gd name="connsiteY53" fmla="*/ 516798 h 605593"/>
              <a:gd name="connsiteX54" fmla="*/ 78312 w 583294"/>
              <a:gd name="connsiteY54" fmla="*/ 507842 h 605593"/>
              <a:gd name="connsiteX55" fmla="*/ 78312 w 583294"/>
              <a:gd name="connsiteY55" fmla="*/ 464592 h 605593"/>
              <a:gd name="connsiteX56" fmla="*/ 107515 w 583294"/>
              <a:gd name="connsiteY56" fmla="*/ 435430 h 605593"/>
              <a:gd name="connsiteX57" fmla="*/ 66062 w 583294"/>
              <a:gd name="connsiteY57" fmla="*/ 331782 h 605593"/>
              <a:gd name="connsiteX58" fmla="*/ 30625 w 583294"/>
              <a:gd name="connsiteY58" fmla="*/ 331782 h 605593"/>
              <a:gd name="connsiteX59" fmla="*/ 0 w 583294"/>
              <a:gd name="connsiteY59" fmla="*/ 301200 h 605593"/>
              <a:gd name="connsiteX60" fmla="*/ 30625 w 583294"/>
              <a:gd name="connsiteY60" fmla="*/ 270619 h 605593"/>
              <a:gd name="connsiteX61" fmla="*/ 260655 w 583294"/>
              <a:gd name="connsiteY61" fmla="*/ 122871 h 605593"/>
              <a:gd name="connsiteX62" fmla="*/ 215703 w 583294"/>
              <a:gd name="connsiteY62" fmla="*/ 134776 h 605593"/>
              <a:gd name="connsiteX63" fmla="*/ 212093 w 583294"/>
              <a:gd name="connsiteY63" fmla="*/ 140565 h 605593"/>
              <a:gd name="connsiteX64" fmla="*/ 212093 w 583294"/>
              <a:gd name="connsiteY64" fmla="*/ 152142 h 605593"/>
              <a:gd name="connsiteX65" fmla="*/ 209468 w 583294"/>
              <a:gd name="connsiteY65" fmla="*/ 152142 h 605593"/>
              <a:gd name="connsiteX66" fmla="*/ 203015 w 583294"/>
              <a:gd name="connsiteY66" fmla="*/ 158586 h 605593"/>
              <a:gd name="connsiteX67" fmla="*/ 203015 w 583294"/>
              <a:gd name="connsiteY67" fmla="*/ 169289 h 605593"/>
              <a:gd name="connsiteX68" fmla="*/ 205969 w 583294"/>
              <a:gd name="connsiteY68" fmla="*/ 174641 h 605593"/>
              <a:gd name="connsiteX69" fmla="*/ 212203 w 583294"/>
              <a:gd name="connsiteY69" fmla="*/ 178791 h 605593"/>
              <a:gd name="connsiteX70" fmla="*/ 212640 w 583294"/>
              <a:gd name="connsiteY70" fmla="*/ 181413 h 605593"/>
              <a:gd name="connsiteX71" fmla="*/ 235828 w 583294"/>
              <a:gd name="connsiteY71" fmla="*/ 235039 h 605593"/>
              <a:gd name="connsiteX72" fmla="*/ 274218 w 583294"/>
              <a:gd name="connsiteY72" fmla="*/ 268242 h 605593"/>
              <a:gd name="connsiteX73" fmla="*/ 309108 w 583294"/>
              <a:gd name="connsiteY73" fmla="*/ 268242 h 605593"/>
              <a:gd name="connsiteX74" fmla="*/ 347498 w 583294"/>
              <a:gd name="connsiteY74" fmla="*/ 235039 h 605593"/>
              <a:gd name="connsiteX75" fmla="*/ 370685 w 583294"/>
              <a:gd name="connsiteY75" fmla="*/ 181413 h 605593"/>
              <a:gd name="connsiteX76" fmla="*/ 371123 w 583294"/>
              <a:gd name="connsiteY76" fmla="*/ 178791 h 605593"/>
              <a:gd name="connsiteX77" fmla="*/ 377357 w 583294"/>
              <a:gd name="connsiteY77" fmla="*/ 174641 h 605593"/>
              <a:gd name="connsiteX78" fmla="*/ 380310 w 583294"/>
              <a:gd name="connsiteY78" fmla="*/ 169289 h 605593"/>
              <a:gd name="connsiteX79" fmla="*/ 380310 w 583294"/>
              <a:gd name="connsiteY79" fmla="*/ 158586 h 605593"/>
              <a:gd name="connsiteX80" fmla="*/ 373857 w 583294"/>
              <a:gd name="connsiteY80" fmla="*/ 152142 h 605593"/>
              <a:gd name="connsiteX81" fmla="*/ 370248 w 583294"/>
              <a:gd name="connsiteY81" fmla="*/ 152142 h 605593"/>
              <a:gd name="connsiteX82" fmla="*/ 368279 w 583294"/>
              <a:gd name="connsiteY82" fmla="*/ 149958 h 605593"/>
              <a:gd name="connsiteX83" fmla="*/ 362045 w 583294"/>
              <a:gd name="connsiteY83" fmla="*/ 149521 h 605593"/>
              <a:gd name="connsiteX84" fmla="*/ 336451 w 583294"/>
              <a:gd name="connsiteY84" fmla="*/ 155309 h 605593"/>
              <a:gd name="connsiteX85" fmla="*/ 296749 w 583294"/>
              <a:gd name="connsiteY85" fmla="*/ 137288 h 605593"/>
              <a:gd name="connsiteX86" fmla="*/ 260655 w 583294"/>
              <a:gd name="connsiteY86" fmla="*/ 122871 h 605593"/>
              <a:gd name="connsiteX87" fmla="*/ 275311 w 583294"/>
              <a:gd name="connsiteY87" fmla="*/ 0 h 605593"/>
              <a:gd name="connsiteX88" fmla="*/ 308014 w 583294"/>
              <a:gd name="connsiteY88" fmla="*/ 0 h 605593"/>
              <a:gd name="connsiteX89" fmla="*/ 409185 w 583294"/>
              <a:gd name="connsiteY89" fmla="*/ 101027 h 605593"/>
              <a:gd name="connsiteX90" fmla="*/ 409185 w 583294"/>
              <a:gd name="connsiteY90" fmla="*/ 132701 h 605593"/>
              <a:gd name="connsiteX91" fmla="*/ 414982 w 583294"/>
              <a:gd name="connsiteY91" fmla="*/ 150722 h 605593"/>
              <a:gd name="connsiteX92" fmla="*/ 414982 w 583294"/>
              <a:gd name="connsiteY92" fmla="*/ 173331 h 605593"/>
              <a:gd name="connsiteX93" fmla="*/ 403826 w 583294"/>
              <a:gd name="connsiteY93" fmla="*/ 197140 h 605593"/>
              <a:gd name="connsiteX94" fmla="*/ 397263 w 583294"/>
              <a:gd name="connsiteY94" fmla="*/ 214288 h 605593"/>
              <a:gd name="connsiteX95" fmla="*/ 375498 w 583294"/>
              <a:gd name="connsiteY95" fmla="*/ 255136 h 605593"/>
              <a:gd name="connsiteX96" fmla="*/ 360732 w 583294"/>
              <a:gd name="connsiteY96" fmla="*/ 273922 h 605593"/>
              <a:gd name="connsiteX97" fmla="*/ 371670 w 583294"/>
              <a:gd name="connsiteY97" fmla="*/ 287574 h 605593"/>
              <a:gd name="connsiteX98" fmla="*/ 432919 w 583294"/>
              <a:gd name="connsiteY98" fmla="*/ 306141 h 605593"/>
              <a:gd name="connsiteX99" fmla="*/ 294014 w 583294"/>
              <a:gd name="connsiteY99" fmla="*/ 433272 h 605593"/>
              <a:gd name="connsiteX100" fmla="*/ 154891 w 583294"/>
              <a:gd name="connsiteY100" fmla="*/ 304721 h 605593"/>
              <a:gd name="connsiteX101" fmla="*/ 211656 w 583294"/>
              <a:gd name="connsiteY101" fmla="*/ 287574 h 605593"/>
              <a:gd name="connsiteX102" fmla="*/ 222593 w 583294"/>
              <a:gd name="connsiteY102" fmla="*/ 273922 h 605593"/>
              <a:gd name="connsiteX103" fmla="*/ 207828 w 583294"/>
              <a:gd name="connsiteY103" fmla="*/ 255136 h 605593"/>
              <a:gd name="connsiteX104" fmla="*/ 186063 w 583294"/>
              <a:gd name="connsiteY104" fmla="*/ 214288 h 605593"/>
              <a:gd name="connsiteX105" fmla="*/ 179500 w 583294"/>
              <a:gd name="connsiteY105" fmla="*/ 197140 h 605593"/>
              <a:gd name="connsiteX106" fmla="*/ 168344 w 583294"/>
              <a:gd name="connsiteY106" fmla="*/ 173331 h 605593"/>
              <a:gd name="connsiteX107" fmla="*/ 168344 w 583294"/>
              <a:gd name="connsiteY107" fmla="*/ 150722 h 605593"/>
              <a:gd name="connsiteX108" fmla="*/ 174141 w 583294"/>
              <a:gd name="connsiteY108" fmla="*/ 132701 h 605593"/>
              <a:gd name="connsiteX109" fmla="*/ 174141 w 583294"/>
              <a:gd name="connsiteY109" fmla="*/ 101027 h 605593"/>
              <a:gd name="connsiteX110" fmla="*/ 275311 w 583294"/>
              <a:gd name="connsiteY110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3294" h="605593">
                <a:moveTo>
                  <a:pt x="332623" y="296967"/>
                </a:moveTo>
                <a:cubicBezTo>
                  <a:pt x="327373" y="299697"/>
                  <a:pt x="322123" y="301663"/>
                  <a:pt x="316983" y="302537"/>
                </a:cubicBezTo>
                <a:cubicBezTo>
                  <a:pt x="313811" y="303083"/>
                  <a:pt x="311624" y="305814"/>
                  <a:pt x="311624" y="308872"/>
                </a:cubicBezTo>
                <a:lnTo>
                  <a:pt x="311624" y="325036"/>
                </a:lnTo>
                <a:cubicBezTo>
                  <a:pt x="310639" y="325364"/>
                  <a:pt x="309874" y="326019"/>
                  <a:pt x="309108" y="326784"/>
                </a:cubicBezTo>
                <a:cubicBezTo>
                  <a:pt x="307905" y="328094"/>
                  <a:pt x="307358" y="329951"/>
                  <a:pt x="307467" y="331698"/>
                </a:cubicBezTo>
                <a:lnTo>
                  <a:pt x="311077" y="366102"/>
                </a:lnTo>
                <a:cubicBezTo>
                  <a:pt x="311295" y="368724"/>
                  <a:pt x="313155" y="371017"/>
                  <a:pt x="315780" y="371673"/>
                </a:cubicBezTo>
                <a:cubicBezTo>
                  <a:pt x="316327" y="371891"/>
                  <a:pt x="316983" y="371891"/>
                  <a:pt x="317530" y="371891"/>
                </a:cubicBezTo>
                <a:cubicBezTo>
                  <a:pt x="319498" y="371891"/>
                  <a:pt x="321467" y="371017"/>
                  <a:pt x="322670" y="369379"/>
                </a:cubicBezTo>
                <a:lnTo>
                  <a:pt x="340826" y="345242"/>
                </a:lnTo>
                <a:cubicBezTo>
                  <a:pt x="341701" y="344149"/>
                  <a:pt x="342139" y="342730"/>
                  <a:pt x="342139" y="341310"/>
                </a:cubicBezTo>
                <a:lnTo>
                  <a:pt x="342139" y="302646"/>
                </a:lnTo>
                <a:cubicBezTo>
                  <a:pt x="342139" y="300353"/>
                  <a:pt x="340936" y="298277"/>
                  <a:pt x="339076" y="297076"/>
                </a:cubicBezTo>
                <a:cubicBezTo>
                  <a:pt x="337108" y="295984"/>
                  <a:pt x="334701" y="295875"/>
                  <a:pt x="332623" y="296967"/>
                </a:cubicBezTo>
                <a:close/>
                <a:moveTo>
                  <a:pt x="250702" y="296967"/>
                </a:moveTo>
                <a:cubicBezTo>
                  <a:pt x="248624" y="295875"/>
                  <a:pt x="246218" y="295984"/>
                  <a:pt x="244249" y="297076"/>
                </a:cubicBezTo>
                <a:cubicBezTo>
                  <a:pt x="242281" y="298277"/>
                  <a:pt x="241187" y="300353"/>
                  <a:pt x="241187" y="302646"/>
                </a:cubicBezTo>
                <a:lnTo>
                  <a:pt x="241077" y="341310"/>
                </a:lnTo>
                <a:cubicBezTo>
                  <a:pt x="241077" y="342730"/>
                  <a:pt x="241624" y="344149"/>
                  <a:pt x="242390" y="345242"/>
                </a:cubicBezTo>
                <a:lnTo>
                  <a:pt x="260655" y="369379"/>
                </a:lnTo>
                <a:cubicBezTo>
                  <a:pt x="261859" y="371017"/>
                  <a:pt x="263827" y="371891"/>
                  <a:pt x="265796" y="371891"/>
                </a:cubicBezTo>
                <a:cubicBezTo>
                  <a:pt x="266343" y="371891"/>
                  <a:pt x="266999" y="371891"/>
                  <a:pt x="267546" y="371673"/>
                </a:cubicBezTo>
                <a:cubicBezTo>
                  <a:pt x="270171" y="371017"/>
                  <a:pt x="272030" y="368833"/>
                  <a:pt x="272249" y="366102"/>
                </a:cubicBezTo>
                <a:lnTo>
                  <a:pt x="275858" y="331698"/>
                </a:lnTo>
                <a:cubicBezTo>
                  <a:pt x="275968" y="329951"/>
                  <a:pt x="275421" y="328094"/>
                  <a:pt x="274218" y="326674"/>
                </a:cubicBezTo>
                <a:cubicBezTo>
                  <a:pt x="273452" y="326019"/>
                  <a:pt x="272687" y="325364"/>
                  <a:pt x="271702" y="325036"/>
                </a:cubicBezTo>
                <a:lnTo>
                  <a:pt x="271702" y="308872"/>
                </a:lnTo>
                <a:cubicBezTo>
                  <a:pt x="271702" y="305814"/>
                  <a:pt x="269515" y="303083"/>
                  <a:pt x="266343" y="302537"/>
                </a:cubicBezTo>
                <a:cubicBezTo>
                  <a:pt x="261202" y="301663"/>
                  <a:pt x="255952" y="299697"/>
                  <a:pt x="250702" y="296967"/>
                </a:cubicBezTo>
                <a:close/>
                <a:moveTo>
                  <a:pt x="30625" y="270619"/>
                </a:moveTo>
                <a:lnTo>
                  <a:pt x="94718" y="270619"/>
                </a:lnTo>
                <a:cubicBezTo>
                  <a:pt x="111562" y="270619"/>
                  <a:pt x="125343" y="284271"/>
                  <a:pt x="125343" y="301200"/>
                </a:cubicBezTo>
                <a:cubicBezTo>
                  <a:pt x="125343" y="394036"/>
                  <a:pt x="201030" y="469616"/>
                  <a:pt x="293999" y="469616"/>
                </a:cubicBezTo>
                <a:cubicBezTo>
                  <a:pt x="386967" y="469616"/>
                  <a:pt x="462654" y="394036"/>
                  <a:pt x="462654" y="301200"/>
                </a:cubicBezTo>
                <a:cubicBezTo>
                  <a:pt x="462654" y="284271"/>
                  <a:pt x="476326" y="270619"/>
                  <a:pt x="493279" y="270619"/>
                </a:cubicBezTo>
                <a:lnTo>
                  <a:pt x="552669" y="270619"/>
                </a:lnTo>
                <a:cubicBezTo>
                  <a:pt x="569622" y="270619"/>
                  <a:pt x="583294" y="284271"/>
                  <a:pt x="583294" y="301200"/>
                </a:cubicBezTo>
                <a:cubicBezTo>
                  <a:pt x="583294" y="318129"/>
                  <a:pt x="569622" y="331782"/>
                  <a:pt x="552669" y="331782"/>
                </a:cubicBezTo>
                <a:lnTo>
                  <a:pt x="521935" y="331782"/>
                </a:lnTo>
                <a:cubicBezTo>
                  <a:pt x="516576" y="371319"/>
                  <a:pt x="501263" y="407579"/>
                  <a:pt x="478513" y="438052"/>
                </a:cubicBezTo>
                <a:lnTo>
                  <a:pt x="504982" y="464592"/>
                </a:lnTo>
                <a:cubicBezTo>
                  <a:pt x="516904" y="476497"/>
                  <a:pt x="516904" y="495937"/>
                  <a:pt x="504982" y="507842"/>
                </a:cubicBezTo>
                <a:cubicBezTo>
                  <a:pt x="498966" y="513849"/>
                  <a:pt x="491091" y="516798"/>
                  <a:pt x="483326" y="516798"/>
                </a:cubicBezTo>
                <a:cubicBezTo>
                  <a:pt x="475451" y="516798"/>
                  <a:pt x="467576" y="513849"/>
                  <a:pt x="461670" y="507842"/>
                </a:cubicBezTo>
                <a:lnTo>
                  <a:pt x="435638" y="481957"/>
                </a:lnTo>
                <a:cubicBezTo>
                  <a:pt x="403592" y="507078"/>
                  <a:pt x="364764" y="523897"/>
                  <a:pt x="322327" y="529140"/>
                </a:cubicBezTo>
                <a:lnTo>
                  <a:pt x="322327" y="575012"/>
                </a:lnTo>
                <a:cubicBezTo>
                  <a:pt x="322327" y="591832"/>
                  <a:pt x="308545" y="605593"/>
                  <a:pt x="291592" y="605593"/>
                </a:cubicBezTo>
                <a:cubicBezTo>
                  <a:pt x="274749" y="605593"/>
                  <a:pt x="260967" y="591832"/>
                  <a:pt x="260967" y="575012"/>
                </a:cubicBezTo>
                <a:lnTo>
                  <a:pt x="260967" y="528485"/>
                </a:lnTo>
                <a:cubicBezTo>
                  <a:pt x="219186" y="522478"/>
                  <a:pt x="181015" y="505221"/>
                  <a:pt x="149624" y="479882"/>
                </a:cubicBezTo>
                <a:lnTo>
                  <a:pt x="121624" y="507842"/>
                </a:lnTo>
                <a:cubicBezTo>
                  <a:pt x="115718" y="513849"/>
                  <a:pt x="107843" y="516798"/>
                  <a:pt x="99968" y="516798"/>
                </a:cubicBezTo>
                <a:cubicBezTo>
                  <a:pt x="92093" y="516798"/>
                  <a:pt x="84328" y="513849"/>
                  <a:pt x="78312" y="507842"/>
                </a:cubicBezTo>
                <a:cubicBezTo>
                  <a:pt x="66281" y="495937"/>
                  <a:pt x="66281" y="476497"/>
                  <a:pt x="78312" y="464592"/>
                </a:cubicBezTo>
                <a:lnTo>
                  <a:pt x="107515" y="435430"/>
                </a:lnTo>
                <a:cubicBezTo>
                  <a:pt x="85859" y="405504"/>
                  <a:pt x="71203" y="370117"/>
                  <a:pt x="66062" y="331782"/>
                </a:cubicBezTo>
                <a:lnTo>
                  <a:pt x="30625" y="331782"/>
                </a:lnTo>
                <a:cubicBezTo>
                  <a:pt x="13672" y="331782"/>
                  <a:pt x="0" y="318129"/>
                  <a:pt x="0" y="301200"/>
                </a:cubicBezTo>
                <a:cubicBezTo>
                  <a:pt x="0" y="284271"/>
                  <a:pt x="13672" y="270619"/>
                  <a:pt x="30625" y="270619"/>
                </a:cubicBezTo>
                <a:close/>
                <a:moveTo>
                  <a:pt x="260655" y="122871"/>
                </a:moveTo>
                <a:cubicBezTo>
                  <a:pt x="242390" y="122871"/>
                  <a:pt x="224671" y="130298"/>
                  <a:pt x="215703" y="134776"/>
                </a:cubicBezTo>
                <a:cubicBezTo>
                  <a:pt x="213515" y="135868"/>
                  <a:pt x="212093" y="138162"/>
                  <a:pt x="212093" y="140565"/>
                </a:cubicBezTo>
                <a:lnTo>
                  <a:pt x="212093" y="152142"/>
                </a:lnTo>
                <a:lnTo>
                  <a:pt x="209468" y="152142"/>
                </a:lnTo>
                <a:cubicBezTo>
                  <a:pt x="205859" y="152142"/>
                  <a:pt x="203015" y="154982"/>
                  <a:pt x="203015" y="158586"/>
                </a:cubicBezTo>
                <a:lnTo>
                  <a:pt x="203015" y="169289"/>
                </a:lnTo>
                <a:cubicBezTo>
                  <a:pt x="203015" y="171474"/>
                  <a:pt x="204109" y="173440"/>
                  <a:pt x="205969" y="174641"/>
                </a:cubicBezTo>
                <a:lnTo>
                  <a:pt x="212203" y="178791"/>
                </a:lnTo>
                <a:lnTo>
                  <a:pt x="212640" y="181413"/>
                </a:lnTo>
                <a:cubicBezTo>
                  <a:pt x="214609" y="196922"/>
                  <a:pt x="223359" y="216909"/>
                  <a:pt x="235828" y="235039"/>
                </a:cubicBezTo>
                <a:cubicBezTo>
                  <a:pt x="251687" y="257975"/>
                  <a:pt x="266562" y="268242"/>
                  <a:pt x="274218" y="268242"/>
                </a:cubicBezTo>
                <a:lnTo>
                  <a:pt x="309108" y="268242"/>
                </a:lnTo>
                <a:cubicBezTo>
                  <a:pt x="316764" y="268242"/>
                  <a:pt x="331639" y="257975"/>
                  <a:pt x="347498" y="235039"/>
                </a:cubicBezTo>
                <a:cubicBezTo>
                  <a:pt x="359967" y="216909"/>
                  <a:pt x="368717" y="196922"/>
                  <a:pt x="370685" y="181413"/>
                </a:cubicBezTo>
                <a:lnTo>
                  <a:pt x="371123" y="178791"/>
                </a:lnTo>
                <a:lnTo>
                  <a:pt x="377357" y="174641"/>
                </a:lnTo>
                <a:cubicBezTo>
                  <a:pt x="379217" y="173440"/>
                  <a:pt x="380310" y="171474"/>
                  <a:pt x="380310" y="169289"/>
                </a:cubicBezTo>
                <a:lnTo>
                  <a:pt x="380310" y="158586"/>
                </a:lnTo>
                <a:cubicBezTo>
                  <a:pt x="380310" y="154982"/>
                  <a:pt x="377357" y="152142"/>
                  <a:pt x="373857" y="152142"/>
                </a:cubicBezTo>
                <a:lnTo>
                  <a:pt x="370248" y="152142"/>
                </a:lnTo>
                <a:cubicBezTo>
                  <a:pt x="369810" y="151268"/>
                  <a:pt x="369045" y="150504"/>
                  <a:pt x="368279" y="149958"/>
                </a:cubicBezTo>
                <a:cubicBezTo>
                  <a:pt x="366420" y="148756"/>
                  <a:pt x="364014" y="148538"/>
                  <a:pt x="362045" y="149521"/>
                </a:cubicBezTo>
                <a:cubicBezTo>
                  <a:pt x="353404" y="153343"/>
                  <a:pt x="344764" y="155309"/>
                  <a:pt x="336451" y="155309"/>
                </a:cubicBezTo>
                <a:cubicBezTo>
                  <a:pt x="321686" y="155309"/>
                  <a:pt x="308342" y="149302"/>
                  <a:pt x="296749" y="137288"/>
                </a:cubicBezTo>
                <a:cubicBezTo>
                  <a:pt x="287452" y="127786"/>
                  <a:pt x="275311" y="122871"/>
                  <a:pt x="260655" y="122871"/>
                </a:cubicBezTo>
                <a:close/>
                <a:moveTo>
                  <a:pt x="275311" y="0"/>
                </a:moveTo>
                <a:lnTo>
                  <a:pt x="308014" y="0"/>
                </a:lnTo>
                <a:cubicBezTo>
                  <a:pt x="363795" y="0"/>
                  <a:pt x="409185" y="45326"/>
                  <a:pt x="409185" y="101027"/>
                </a:cubicBezTo>
                <a:lnTo>
                  <a:pt x="409185" y="132701"/>
                </a:lnTo>
                <a:cubicBezTo>
                  <a:pt x="412904" y="137944"/>
                  <a:pt x="414982" y="144278"/>
                  <a:pt x="414982" y="150722"/>
                </a:cubicBezTo>
                <a:lnTo>
                  <a:pt x="414982" y="173331"/>
                </a:lnTo>
                <a:cubicBezTo>
                  <a:pt x="414982" y="182505"/>
                  <a:pt x="410826" y="191352"/>
                  <a:pt x="403826" y="197140"/>
                </a:cubicBezTo>
                <a:cubicBezTo>
                  <a:pt x="402076" y="202820"/>
                  <a:pt x="399888" y="208608"/>
                  <a:pt x="397263" y="214288"/>
                </a:cubicBezTo>
                <a:cubicBezTo>
                  <a:pt x="392013" y="227940"/>
                  <a:pt x="384576" y="242029"/>
                  <a:pt x="375498" y="255136"/>
                </a:cubicBezTo>
                <a:cubicBezTo>
                  <a:pt x="371670" y="260706"/>
                  <a:pt x="366639" y="267368"/>
                  <a:pt x="360732" y="273922"/>
                </a:cubicBezTo>
                <a:cubicBezTo>
                  <a:pt x="366092" y="277853"/>
                  <a:pt x="370029" y="282331"/>
                  <a:pt x="371670" y="287574"/>
                </a:cubicBezTo>
                <a:lnTo>
                  <a:pt x="432919" y="306141"/>
                </a:lnTo>
                <a:cubicBezTo>
                  <a:pt x="426685" y="377243"/>
                  <a:pt x="366748" y="433272"/>
                  <a:pt x="294014" y="433272"/>
                </a:cubicBezTo>
                <a:cubicBezTo>
                  <a:pt x="220734" y="433272"/>
                  <a:pt x="160469" y="376478"/>
                  <a:pt x="154891" y="304721"/>
                </a:cubicBezTo>
                <a:lnTo>
                  <a:pt x="211656" y="287574"/>
                </a:lnTo>
                <a:cubicBezTo>
                  <a:pt x="213297" y="282331"/>
                  <a:pt x="217234" y="277853"/>
                  <a:pt x="222593" y="273922"/>
                </a:cubicBezTo>
                <a:cubicBezTo>
                  <a:pt x="216687" y="267368"/>
                  <a:pt x="211656" y="260706"/>
                  <a:pt x="207828" y="255136"/>
                </a:cubicBezTo>
                <a:cubicBezTo>
                  <a:pt x="198750" y="242029"/>
                  <a:pt x="191312" y="227940"/>
                  <a:pt x="186063" y="214288"/>
                </a:cubicBezTo>
                <a:cubicBezTo>
                  <a:pt x="183438" y="208608"/>
                  <a:pt x="181250" y="202820"/>
                  <a:pt x="179500" y="197140"/>
                </a:cubicBezTo>
                <a:cubicBezTo>
                  <a:pt x="172500" y="191242"/>
                  <a:pt x="168344" y="182505"/>
                  <a:pt x="168344" y="173331"/>
                </a:cubicBezTo>
                <a:lnTo>
                  <a:pt x="168344" y="150722"/>
                </a:lnTo>
                <a:cubicBezTo>
                  <a:pt x="168344" y="144278"/>
                  <a:pt x="170422" y="137944"/>
                  <a:pt x="174141" y="132701"/>
                </a:cubicBezTo>
                <a:lnTo>
                  <a:pt x="174141" y="101027"/>
                </a:lnTo>
                <a:cubicBezTo>
                  <a:pt x="174141" y="45326"/>
                  <a:pt x="219531" y="0"/>
                  <a:pt x="275311" y="0"/>
                </a:cubicBezTo>
                <a:close/>
              </a:path>
            </a:pathLst>
          </a:cu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iSľíḍé">
            <a:extLst>
              <a:ext uri="{FF2B5EF4-FFF2-40B4-BE49-F238E27FC236}">
                <a16:creationId xmlns:a16="http://schemas.microsoft.com/office/drawing/2014/main" id="{D72922F4-78B3-4333-9E81-3ADD0B1CD5DC}"/>
              </a:ext>
            </a:extLst>
          </p:cNvPr>
          <p:cNvSpPr/>
          <p:nvPr/>
        </p:nvSpPr>
        <p:spPr bwMode="auto">
          <a:xfrm>
            <a:off x="10767765" y="1831421"/>
            <a:ext cx="1109603" cy="1162620"/>
          </a:xfrm>
          <a:custGeom>
            <a:avLst/>
            <a:gdLst>
              <a:gd name="connsiteX0" fmla="*/ 345269 w 578992"/>
              <a:gd name="connsiteY0" fmla="*/ 346719 h 606657"/>
              <a:gd name="connsiteX1" fmla="*/ 527264 w 578992"/>
              <a:gd name="connsiteY1" fmla="*/ 395415 h 606657"/>
              <a:gd name="connsiteX2" fmla="*/ 536965 w 578992"/>
              <a:gd name="connsiteY2" fmla="*/ 431758 h 606657"/>
              <a:gd name="connsiteX3" fmla="*/ 512135 w 578992"/>
              <a:gd name="connsiteY3" fmla="*/ 456550 h 606657"/>
              <a:gd name="connsiteX4" fmla="*/ 572652 w 578992"/>
              <a:gd name="connsiteY4" fmla="*/ 516975 h 606657"/>
              <a:gd name="connsiteX5" fmla="*/ 572652 w 578992"/>
              <a:gd name="connsiteY5" fmla="*/ 547632 h 606657"/>
              <a:gd name="connsiteX6" fmla="*/ 519877 w 578992"/>
              <a:gd name="connsiteY6" fmla="*/ 600326 h 606657"/>
              <a:gd name="connsiteX7" fmla="*/ 489174 w 578992"/>
              <a:gd name="connsiteY7" fmla="*/ 600326 h 606657"/>
              <a:gd name="connsiteX8" fmla="*/ 428657 w 578992"/>
              <a:gd name="connsiteY8" fmla="*/ 539901 h 606657"/>
              <a:gd name="connsiteX9" fmla="*/ 403739 w 578992"/>
              <a:gd name="connsiteY9" fmla="*/ 564782 h 606657"/>
              <a:gd name="connsiteX10" fmla="*/ 366628 w 578992"/>
              <a:gd name="connsiteY10" fmla="*/ 552075 h 606657"/>
              <a:gd name="connsiteX11" fmla="*/ 318659 w 578992"/>
              <a:gd name="connsiteY11" fmla="*/ 373288 h 606657"/>
              <a:gd name="connsiteX12" fmla="*/ 345269 w 578992"/>
              <a:gd name="connsiteY12" fmla="*/ 346719 h 606657"/>
              <a:gd name="connsiteX13" fmla="*/ 233275 w 578992"/>
              <a:gd name="connsiteY13" fmla="*/ 312148 h 606657"/>
              <a:gd name="connsiteX14" fmla="*/ 255262 w 578992"/>
              <a:gd name="connsiteY14" fmla="*/ 334095 h 606657"/>
              <a:gd name="connsiteX15" fmla="*/ 281255 w 578992"/>
              <a:gd name="connsiteY15" fmla="*/ 357464 h 606657"/>
              <a:gd name="connsiteX16" fmla="*/ 289000 w 578992"/>
              <a:gd name="connsiteY16" fmla="*/ 365016 h 606657"/>
              <a:gd name="connsiteX17" fmla="*/ 300127 w 578992"/>
              <a:gd name="connsiteY17" fmla="*/ 416019 h 606657"/>
              <a:gd name="connsiteX18" fmla="*/ 298791 w 578992"/>
              <a:gd name="connsiteY18" fmla="*/ 422416 h 606657"/>
              <a:gd name="connsiteX19" fmla="*/ 260514 w 578992"/>
              <a:gd name="connsiteY19" fmla="*/ 407844 h 606657"/>
              <a:gd name="connsiteX20" fmla="*/ 260514 w 578992"/>
              <a:gd name="connsiteY20" fmla="*/ 398159 h 606657"/>
              <a:gd name="connsiteX21" fmla="*/ 211822 w 578992"/>
              <a:gd name="connsiteY21" fmla="*/ 335339 h 606657"/>
              <a:gd name="connsiteX22" fmla="*/ 233275 w 578992"/>
              <a:gd name="connsiteY22" fmla="*/ 312148 h 606657"/>
              <a:gd name="connsiteX23" fmla="*/ 283295 w 578992"/>
              <a:gd name="connsiteY23" fmla="*/ 133638 h 606657"/>
              <a:gd name="connsiteX24" fmla="*/ 303944 w 578992"/>
              <a:gd name="connsiteY24" fmla="*/ 155858 h 606657"/>
              <a:gd name="connsiteX25" fmla="*/ 303944 w 578992"/>
              <a:gd name="connsiteY25" fmla="*/ 165457 h 606657"/>
              <a:gd name="connsiteX26" fmla="*/ 352630 w 578992"/>
              <a:gd name="connsiteY26" fmla="*/ 228294 h 606657"/>
              <a:gd name="connsiteX27" fmla="*/ 331180 w 578992"/>
              <a:gd name="connsiteY27" fmla="*/ 251580 h 606657"/>
              <a:gd name="connsiteX28" fmla="*/ 309196 w 578992"/>
              <a:gd name="connsiteY28" fmla="*/ 229538 h 606657"/>
              <a:gd name="connsiteX29" fmla="*/ 283206 w 578992"/>
              <a:gd name="connsiteY29" fmla="*/ 206252 h 606657"/>
              <a:gd name="connsiteX30" fmla="*/ 256327 w 578992"/>
              <a:gd name="connsiteY30" fmla="*/ 240648 h 606657"/>
              <a:gd name="connsiteX31" fmla="*/ 282583 w 578992"/>
              <a:gd name="connsiteY31" fmla="*/ 260112 h 606657"/>
              <a:gd name="connsiteX32" fmla="*/ 348625 w 578992"/>
              <a:gd name="connsiteY32" fmla="*/ 307306 h 606657"/>
              <a:gd name="connsiteX33" fmla="*/ 341594 w 578992"/>
              <a:gd name="connsiteY33" fmla="*/ 317083 h 606657"/>
              <a:gd name="connsiteX34" fmla="*/ 316494 w 578992"/>
              <a:gd name="connsiteY34" fmla="*/ 322594 h 606657"/>
              <a:gd name="connsiteX35" fmla="*/ 306792 w 578992"/>
              <a:gd name="connsiteY35" fmla="*/ 319305 h 606657"/>
              <a:gd name="connsiteX36" fmla="*/ 282227 w 578992"/>
              <a:gd name="connsiteY36" fmla="*/ 303485 h 606657"/>
              <a:gd name="connsiteX37" fmla="*/ 211825 w 578992"/>
              <a:gd name="connsiteY37" fmla="*/ 234604 h 606657"/>
              <a:gd name="connsiteX38" fmla="*/ 260510 w 578992"/>
              <a:gd name="connsiteY38" fmla="*/ 166612 h 606657"/>
              <a:gd name="connsiteX39" fmla="*/ 260510 w 578992"/>
              <a:gd name="connsiteY39" fmla="*/ 155236 h 606657"/>
              <a:gd name="connsiteX40" fmla="*/ 283295 w 578992"/>
              <a:gd name="connsiteY40" fmla="*/ 133638 h 606657"/>
              <a:gd name="connsiteX41" fmla="*/ 282248 w 578992"/>
              <a:gd name="connsiteY41" fmla="*/ 0 h 606657"/>
              <a:gd name="connsiteX42" fmla="*/ 551768 w 578992"/>
              <a:gd name="connsiteY42" fmla="*/ 365640 h 606657"/>
              <a:gd name="connsiteX43" fmla="*/ 541888 w 578992"/>
              <a:gd name="connsiteY43" fmla="*/ 369995 h 606657"/>
              <a:gd name="connsiteX44" fmla="*/ 534768 w 578992"/>
              <a:gd name="connsiteY44" fmla="*/ 367507 h 606657"/>
              <a:gd name="connsiteX45" fmla="*/ 487148 w 578992"/>
              <a:gd name="connsiteY45" fmla="*/ 354797 h 606657"/>
              <a:gd name="connsiteX46" fmla="*/ 482163 w 578992"/>
              <a:gd name="connsiteY46" fmla="*/ 345554 h 606657"/>
              <a:gd name="connsiteX47" fmla="*/ 282248 w 578992"/>
              <a:gd name="connsiteY47" fmla="*/ 72257 h 606657"/>
              <a:gd name="connsiteX48" fmla="*/ 72364 w 578992"/>
              <a:gd name="connsiteY48" fmla="*/ 281829 h 606657"/>
              <a:gd name="connsiteX49" fmla="*/ 313134 w 578992"/>
              <a:gd name="connsiteY49" fmla="*/ 489180 h 606657"/>
              <a:gd name="connsiteX50" fmla="*/ 321145 w 578992"/>
              <a:gd name="connsiteY50" fmla="*/ 494423 h 606657"/>
              <a:gd name="connsiteX51" fmla="*/ 336277 w 578992"/>
              <a:gd name="connsiteY51" fmla="*/ 550771 h 606657"/>
              <a:gd name="connsiteX52" fmla="*/ 330580 w 578992"/>
              <a:gd name="connsiteY52" fmla="*/ 559748 h 606657"/>
              <a:gd name="connsiteX53" fmla="*/ 0 w 578992"/>
              <a:gd name="connsiteY53" fmla="*/ 281829 h 606657"/>
              <a:gd name="connsiteX54" fmla="*/ 282248 w 578992"/>
              <a:gd name="connsiteY54" fmla="*/ 0 h 60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78992" h="606657">
                <a:moveTo>
                  <a:pt x="345269" y="346719"/>
                </a:moveTo>
                <a:lnTo>
                  <a:pt x="527264" y="395415"/>
                </a:lnTo>
                <a:cubicBezTo>
                  <a:pt x="543372" y="399769"/>
                  <a:pt x="548801" y="419940"/>
                  <a:pt x="536965" y="431758"/>
                </a:cubicBezTo>
                <a:lnTo>
                  <a:pt x="512135" y="456550"/>
                </a:lnTo>
                <a:lnTo>
                  <a:pt x="572652" y="516975"/>
                </a:lnTo>
                <a:cubicBezTo>
                  <a:pt x="581106" y="525506"/>
                  <a:pt x="581106" y="539190"/>
                  <a:pt x="572652" y="547632"/>
                </a:cubicBezTo>
                <a:lnTo>
                  <a:pt x="519877" y="600326"/>
                </a:lnTo>
                <a:cubicBezTo>
                  <a:pt x="511334" y="608768"/>
                  <a:pt x="497629" y="608768"/>
                  <a:pt x="489174" y="600326"/>
                </a:cubicBezTo>
                <a:lnTo>
                  <a:pt x="428657" y="539901"/>
                </a:lnTo>
                <a:lnTo>
                  <a:pt x="403739" y="564782"/>
                </a:lnTo>
                <a:cubicBezTo>
                  <a:pt x="393148" y="575357"/>
                  <a:pt x="372501" y="574024"/>
                  <a:pt x="366628" y="552075"/>
                </a:cubicBezTo>
                <a:cubicBezTo>
                  <a:pt x="366005" y="549854"/>
                  <a:pt x="319015" y="374799"/>
                  <a:pt x="318659" y="373288"/>
                </a:cubicBezTo>
                <a:cubicBezTo>
                  <a:pt x="314298" y="357205"/>
                  <a:pt x="329071" y="342454"/>
                  <a:pt x="345269" y="346719"/>
                </a:cubicBezTo>
                <a:close/>
                <a:moveTo>
                  <a:pt x="233275" y="312148"/>
                </a:moveTo>
                <a:cubicBezTo>
                  <a:pt x="245470" y="311970"/>
                  <a:pt x="255440" y="321922"/>
                  <a:pt x="255262" y="334095"/>
                </a:cubicBezTo>
                <a:cubicBezTo>
                  <a:pt x="255084" y="345646"/>
                  <a:pt x="263986" y="357464"/>
                  <a:pt x="281255" y="357464"/>
                </a:cubicBezTo>
                <a:cubicBezTo>
                  <a:pt x="286329" y="357464"/>
                  <a:pt x="289267" y="361195"/>
                  <a:pt x="289000" y="365016"/>
                </a:cubicBezTo>
                <a:cubicBezTo>
                  <a:pt x="288465" y="375412"/>
                  <a:pt x="290068" y="378611"/>
                  <a:pt x="300127" y="416019"/>
                </a:cubicBezTo>
                <a:cubicBezTo>
                  <a:pt x="300750" y="418240"/>
                  <a:pt x="300305" y="420639"/>
                  <a:pt x="298791" y="422416"/>
                </a:cubicBezTo>
                <a:cubicBezTo>
                  <a:pt x="285706" y="437788"/>
                  <a:pt x="260514" y="428458"/>
                  <a:pt x="260514" y="407844"/>
                </a:cubicBezTo>
                <a:lnTo>
                  <a:pt x="260514" y="398159"/>
                </a:lnTo>
                <a:cubicBezTo>
                  <a:pt x="232919" y="390340"/>
                  <a:pt x="212534" y="365283"/>
                  <a:pt x="211822" y="335339"/>
                </a:cubicBezTo>
                <a:cubicBezTo>
                  <a:pt x="211555" y="323077"/>
                  <a:pt x="220902" y="312237"/>
                  <a:pt x="233275" y="312148"/>
                </a:cubicBezTo>
                <a:close/>
                <a:moveTo>
                  <a:pt x="283295" y="133638"/>
                </a:moveTo>
                <a:cubicBezTo>
                  <a:pt x="294955" y="134171"/>
                  <a:pt x="303944" y="144215"/>
                  <a:pt x="303944" y="155858"/>
                </a:cubicBezTo>
                <a:lnTo>
                  <a:pt x="303944" y="165457"/>
                </a:lnTo>
                <a:cubicBezTo>
                  <a:pt x="331536" y="173367"/>
                  <a:pt x="351918" y="198430"/>
                  <a:pt x="352630" y="228294"/>
                </a:cubicBezTo>
                <a:cubicBezTo>
                  <a:pt x="352897" y="240648"/>
                  <a:pt x="343552" y="251402"/>
                  <a:pt x="331180" y="251580"/>
                </a:cubicBezTo>
                <a:cubicBezTo>
                  <a:pt x="318987" y="251757"/>
                  <a:pt x="309018" y="241803"/>
                  <a:pt x="309196" y="229538"/>
                </a:cubicBezTo>
                <a:cubicBezTo>
                  <a:pt x="309374" y="218073"/>
                  <a:pt x="300473" y="206252"/>
                  <a:pt x="283206" y="206252"/>
                </a:cubicBezTo>
                <a:cubicBezTo>
                  <a:pt x="265583" y="206252"/>
                  <a:pt x="251076" y="222783"/>
                  <a:pt x="256327" y="240648"/>
                </a:cubicBezTo>
                <a:cubicBezTo>
                  <a:pt x="259709" y="252202"/>
                  <a:pt x="270568" y="260112"/>
                  <a:pt x="282583" y="260112"/>
                </a:cubicBezTo>
                <a:cubicBezTo>
                  <a:pt x="312845" y="260290"/>
                  <a:pt x="339013" y="280021"/>
                  <a:pt x="348625" y="307306"/>
                </a:cubicBezTo>
                <a:cubicBezTo>
                  <a:pt x="350405" y="312106"/>
                  <a:pt x="346756" y="317350"/>
                  <a:pt x="341594" y="317083"/>
                </a:cubicBezTo>
                <a:cubicBezTo>
                  <a:pt x="332960" y="316728"/>
                  <a:pt x="324327" y="318594"/>
                  <a:pt x="316494" y="322594"/>
                </a:cubicBezTo>
                <a:cubicBezTo>
                  <a:pt x="312934" y="324460"/>
                  <a:pt x="308484" y="322949"/>
                  <a:pt x="306792" y="319305"/>
                </a:cubicBezTo>
                <a:cubicBezTo>
                  <a:pt x="302520" y="310062"/>
                  <a:pt x="293086" y="303485"/>
                  <a:pt x="282227" y="303485"/>
                </a:cubicBezTo>
                <a:cubicBezTo>
                  <a:pt x="244133" y="303485"/>
                  <a:pt x="212537" y="272555"/>
                  <a:pt x="211825" y="234604"/>
                </a:cubicBezTo>
                <a:cubicBezTo>
                  <a:pt x="211202" y="203141"/>
                  <a:pt x="231673" y="176300"/>
                  <a:pt x="260510" y="166612"/>
                </a:cubicBezTo>
                <a:lnTo>
                  <a:pt x="260510" y="155236"/>
                </a:lnTo>
                <a:cubicBezTo>
                  <a:pt x="260510" y="142970"/>
                  <a:pt x="270835" y="133016"/>
                  <a:pt x="283295" y="133638"/>
                </a:cubicBezTo>
                <a:close/>
                <a:moveTo>
                  <a:pt x="282248" y="0"/>
                </a:moveTo>
                <a:cubicBezTo>
                  <a:pt x="471126" y="0"/>
                  <a:pt x="608556" y="183353"/>
                  <a:pt x="551768" y="365640"/>
                </a:cubicBezTo>
                <a:cubicBezTo>
                  <a:pt x="550522" y="369729"/>
                  <a:pt x="545894" y="371773"/>
                  <a:pt x="541888" y="369995"/>
                </a:cubicBezTo>
                <a:cubicBezTo>
                  <a:pt x="539574" y="369018"/>
                  <a:pt x="537260" y="368218"/>
                  <a:pt x="534768" y="367507"/>
                </a:cubicBezTo>
                <a:lnTo>
                  <a:pt x="487148" y="354797"/>
                </a:lnTo>
                <a:cubicBezTo>
                  <a:pt x="483142" y="353731"/>
                  <a:pt x="480917" y="349554"/>
                  <a:pt x="482163" y="345554"/>
                </a:cubicBezTo>
                <a:cubicBezTo>
                  <a:pt x="525600" y="210372"/>
                  <a:pt x="423773" y="72257"/>
                  <a:pt x="282248" y="72257"/>
                </a:cubicBezTo>
                <a:cubicBezTo>
                  <a:pt x="166536" y="72257"/>
                  <a:pt x="72364" y="166289"/>
                  <a:pt x="72364" y="281829"/>
                </a:cubicBezTo>
                <a:cubicBezTo>
                  <a:pt x="72364" y="410257"/>
                  <a:pt x="187453" y="507933"/>
                  <a:pt x="313134" y="489180"/>
                </a:cubicBezTo>
                <a:cubicBezTo>
                  <a:pt x="316784" y="488646"/>
                  <a:pt x="320255" y="490957"/>
                  <a:pt x="321145" y="494423"/>
                </a:cubicBezTo>
                <a:lnTo>
                  <a:pt x="336277" y="550771"/>
                </a:lnTo>
                <a:cubicBezTo>
                  <a:pt x="337345" y="554860"/>
                  <a:pt x="334764" y="559037"/>
                  <a:pt x="330580" y="559748"/>
                </a:cubicBezTo>
                <a:cubicBezTo>
                  <a:pt x="163332" y="589433"/>
                  <a:pt x="0" y="461006"/>
                  <a:pt x="0" y="281829"/>
                </a:cubicBezTo>
                <a:cubicBezTo>
                  <a:pt x="0" y="126472"/>
                  <a:pt x="126571" y="0"/>
                  <a:pt x="282248" y="0"/>
                </a:cubicBezTo>
                <a:close/>
              </a:path>
            </a:pathLst>
          </a:cu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022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40412E2-CDF9-4CCA-8445-093C888CDE6B}"/>
              </a:ext>
            </a:extLst>
          </p:cNvPr>
          <p:cNvSpPr/>
          <p:nvPr/>
        </p:nvSpPr>
        <p:spPr>
          <a:xfrm>
            <a:off x="4666136" y="1854126"/>
            <a:ext cx="2821805" cy="3844722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5129B8D2-64F8-422E-BCCC-E36EDAFA131A}"/>
              </a:ext>
            </a:extLst>
          </p:cNvPr>
          <p:cNvSpPr/>
          <p:nvPr/>
        </p:nvSpPr>
        <p:spPr>
          <a:xfrm>
            <a:off x="8711381" y="1825317"/>
            <a:ext cx="2821805" cy="3844722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D3FF4D7-2914-4E79-BA82-10B3D704CD8F}"/>
              </a:ext>
            </a:extLst>
          </p:cNvPr>
          <p:cNvSpPr/>
          <p:nvPr/>
        </p:nvSpPr>
        <p:spPr>
          <a:xfrm>
            <a:off x="658813" y="1825317"/>
            <a:ext cx="2821805" cy="3844722"/>
          </a:xfrm>
          <a:prstGeom prst="roundRect">
            <a:avLst>
              <a:gd name="adj" fmla="val 3968"/>
            </a:avLst>
          </a:prstGeom>
          <a:solidFill>
            <a:schemeClr val="bg1"/>
          </a:solidFill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0F79EFF-863B-40B5-AFE9-C017F841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项目背景</a:t>
            </a: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9C4300E-9AE1-4A35-A397-648E855CA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5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285B51B-C901-4C64-A8D4-06E53225BA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1.2</a:t>
            </a:r>
            <a:endParaRPr lang="zh-CN" altLang="en-US" dirty="0"/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C26FDF4B-DF2A-42A0-AC9A-44EB3A58DC57}"/>
              </a:ext>
            </a:extLst>
          </p:cNvPr>
          <p:cNvSpPr/>
          <p:nvPr/>
        </p:nvSpPr>
        <p:spPr>
          <a:xfrm>
            <a:off x="883293" y="2813946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BD6F4000-594E-40D3-940D-643B631BB399}"/>
              </a:ext>
            </a:extLst>
          </p:cNvPr>
          <p:cNvSpPr txBox="1"/>
          <p:nvPr/>
        </p:nvSpPr>
        <p:spPr>
          <a:xfrm>
            <a:off x="883293" y="2182460"/>
            <a:ext cx="1169551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支撑基础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D3C07288-9E2C-41A0-9BD8-FC6941580CF1}"/>
              </a:ext>
            </a:extLst>
          </p:cNvPr>
          <p:cNvSpPr txBox="1"/>
          <p:nvPr/>
        </p:nvSpPr>
        <p:spPr>
          <a:xfrm>
            <a:off x="883294" y="3117322"/>
            <a:ext cx="2479338" cy="21955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107" name="right-arrow_339913">
            <a:extLst>
              <a:ext uri="{FF2B5EF4-FFF2-40B4-BE49-F238E27FC236}">
                <a16:creationId xmlns:a16="http://schemas.microsoft.com/office/drawing/2014/main" id="{358D34DA-96BD-462C-A5D9-F385FCFCCD26}"/>
              </a:ext>
            </a:extLst>
          </p:cNvPr>
          <p:cNvSpPr>
            <a:spLocks noChangeAspect="1"/>
          </p:cNvSpPr>
          <p:nvPr/>
        </p:nvSpPr>
        <p:spPr bwMode="auto">
          <a:xfrm>
            <a:off x="3764378" y="3340644"/>
            <a:ext cx="609685" cy="608513"/>
          </a:xfrm>
          <a:custGeom>
            <a:avLst/>
            <a:gdLst>
              <a:gd name="connsiteX0" fmla="*/ 312860 w 607729"/>
              <a:gd name="connsiteY0" fmla="*/ 3534 h 606561"/>
              <a:gd name="connsiteX1" fmla="*/ 603991 w 607729"/>
              <a:gd name="connsiteY1" fmla="*/ 294222 h 606561"/>
              <a:gd name="connsiteX2" fmla="*/ 603991 w 607729"/>
              <a:gd name="connsiteY2" fmla="*/ 312084 h 606561"/>
              <a:gd name="connsiteX3" fmla="*/ 312860 w 607729"/>
              <a:gd name="connsiteY3" fmla="*/ 602772 h 606561"/>
              <a:gd name="connsiteX4" fmla="*/ 312593 w 607729"/>
              <a:gd name="connsiteY4" fmla="*/ 602949 h 606561"/>
              <a:gd name="connsiteX5" fmla="*/ 294792 w 607729"/>
              <a:gd name="connsiteY5" fmla="*/ 602772 h 606561"/>
              <a:gd name="connsiteX6" fmla="*/ 295059 w 607729"/>
              <a:gd name="connsiteY6" fmla="*/ 584909 h 606561"/>
              <a:gd name="connsiteX7" fmla="*/ 577201 w 607729"/>
              <a:gd name="connsiteY7" fmla="*/ 303108 h 606561"/>
              <a:gd name="connsiteX8" fmla="*/ 295059 w 607729"/>
              <a:gd name="connsiteY8" fmla="*/ 21308 h 606561"/>
              <a:gd name="connsiteX9" fmla="*/ 295059 w 607729"/>
              <a:gd name="connsiteY9" fmla="*/ 3800 h 606561"/>
              <a:gd name="connsiteX10" fmla="*/ 312860 w 607729"/>
              <a:gd name="connsiteY10" fmla="*/ 3534 h 606561"/>
              <a:gd name="connsiteX11" fmla="*/ 21707 w 607729"/>
              <a:gd name="connsiteY11" fmla="*/ 3534 h 606561"/>
              <a:gd name="connsiteX12" fmla="*/ 312838 w 607729"/>
              <a:gd name="connsiteY12" fmla="*/ 294222 h 606561"/>
              <a:gd name="connsiteX13" fmla="*/ 312838 w 607729"/>
              <a:gd name="connsiteY13" fmla="*/ 312084 h 606561"/>
              <a:gd name="connsiteX14" fmla="*/ 21707 w 607729"/>
              <a:gd name="connsiteY14" fmla="*/ 602772 h 606561"/>
              <a:gd name="connsiteX15" fmla="*/ 21440 w 607729"/>
              <a:gd name="connsiteY15" fmla="*/ 602949 h 606561"/>
              <a:gd name="connsiteX16" fmla="*/ 3639 w 607729"/>
              <a:gd name="connsiteY16" fmla="*/ 602772 h 606561"/>
              <a:gd name="connsiteX17" fmla="*/ 3906 w 607729"/>
              <a:gd name="connsiteY17" fmla="*/ 584909 h 606561"/>
              <a:gd name="connsiteX18" fmla="*/ 286047 w 607729"/>
              <a:gd name="connsiteY18" fmla="*/ 303197 h 606561"/>
              <a:gd name="connsiteX19" fmla="*/ 3906 w 607729"/>
              <a:gd name="connsiteY19" fmla="*/ 21485 h 606561"/>
              <a:gd name="connsiteX20" fmla="*/ 3906 w 607729"/>
              <a:gd name="connsiteY20" fmla="*/ 3889 h 606561"/>
              <a:gd name="connsiteX21" fmla="*/ 21707 w 607729"/>
              <a:gd name="connsiteY21" fmla="*/ 3534 h 60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729" h="606561">
                <a:moveTo>
                  <a:pt x="312860" y="3534"/>
                </a:moveTo>
                <a:lnTo>
                  <a:pt x="603991" y="294222"/>
                </a:lnTo>
                <a:cubicBezTo>
                  <a:pt x="608975" y="299109"/>
                  <a:pt x="608975" y="307107"/>
                  <a:pt x="603991" y="312084"/>
                </a:cubicBezTo>
                <a:lnTo>
                  <a:pt x="312860" y="602772"/>
                </a:lnTo>
                <a:lnTo>
                  <a:pt x="312593" y="602949"/>
                </a:lnTo>
                <a:cubicBezTo>
                  <a:pt x="307698" y="607926"/>
                  <a:pt x="299688" y="607659"/>
                  <a:pt x="294792" y="602772"/>
                </a:cubicBezTo>
                <a:cubicBezTo>
                  <a:pt x="289808" y="597795"/>
                  <a:pt x="289986" y="589708"/>
                  <a:pt x="295059" y="584909"/>
                </a:cubicBezTo>
                <a:lnTo>
                  <a:pt x="577201" y="303108"/>
                </a:lnTo>
                <a:lnTo>
                  <a:pt x="295059" y="21308"/>
                </a:lnTo>
                <a:cubicBezTo>
                  <a:pt x="290342" y="16420"/>
                  <a:pt x="290342" y="8688"/>
                  <a:pt x="295059" y="3800"/>
                </a:cubicBezTo>
                <a:cubicBezTo>
                  <a:pt x="299866" y="-1176"/>
                  <a:pt x="307787" y="-1265"/>
                  <a:pt x="312860" y="3534"/>
                </a:cubicBezTo>
                <a:close/>
                <a:moveTo>
                  <a:pt x="21707" y="3534"/>
                </a:moveTo>
                <a:lnTo>
                  <a:pt x="312838" y="294222"/>
                </a:lnTo>
                <a:cubicBezTo>
                  <a:pt x="317822" y="299109"/>
                  <a:pt x="317822" y="307107"/>
                  <a:pt x="312838" y="312084"/>
                </a:cubicBezTo>
                <a:lnTo>
                  <a:pt x="21707" y="602772"/>
                </a:lnTo>
                <a:lnTo>
                  <a:pt x="21440" y="602949"/>
                </a:lnTo>
                <a:cubicBezTo>
                  <a:pt x="16544" y="607926"/>
                  <a:pt x="8534" y="607659"/>
                  <a:pt x="3639" y="602772"/>
                </a:cubicBezTo>
                <a:cubicBezTo>
                  <a:pt x="-1345" y="597795"/>
                  <a:pt x="-1167" y="589708"/>
                  <a:pt x="3906" y="584909"/>
                </a:cubicBezTo>
                <a:lnTo>
                  <a:pt x="286047" y="303197"/>
                </a:lnTo>
                <a:lnTo>
                  <a:pt x="3906" y="21485"/>
                </a:lnTo>
                <a:cubicBezTo>
                  <a:pt x="-811" y="16509"/>
                  <a:pt x="-811" y="8866"/>
                  <a:pt x="3906" y="3889"/>
                </a:cubicBezTo>
                <a:cubicBezTo>
                  <a:pt x="8712" y="-1176"/>
                  <a:pt x="16811" y="-1265"/>
                  <a:pt x="21707" y="35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8" name="right-arrow_339913">
            <a:extLst>
              <a:ext uri="{FF2B5EF4-FFF2-40B4-BE49-F238E27FC236}">
                <a16:creationId xmlns:a16="http://schemas.microsoft.com/office/drawing/2014/main" id="{8E16FC23-C0A0-4D47-B980-B3CBABCC9486}"/>
              </a:ext>
            </a:extLst>
          </p:cNvPr>
          <p:cNvSpPr>
            <a:spLocks noChangeAspect="1"/>
          </p:cNvSpPr>
          <p:nvPr/>
        </p:nvSpPr>
        <p:spPr bwMode="auto">
          <a:xfrm>
            <a:off x="7817936" y="3340644"/>
            <a:ext cx="609685" cy="608513"/>
          </a:xfrm>
          <a:custGeom>
            <a:avLst/>
            <a:gdLst>
              <a:gd name="connsiteX0" fmla="*/ 312860 w 607729"/>
              <a:gd name="connsiteY0" fmla="*/ 3534 h 606561"/>
              <a:gd name="connsiteX1" fmla="*/ 603991 w 607729"/>
              <a:gd name="connsiteY1" fmla="*/ 294222 h 606561"/>
              <a:gd name="connsiteX2" fmla="*/ 603991 w 607729"/>
              <a:gd name="connsiteY2" fmla="*/ 312084 h 606561"/>
              <a:gd name="connsiteX3" fmla="*/ 312860 w 607729"/>
              <a:gd name="connsiteY3" fmla="*/ 602772 h 606561"/>
              <a:gd name="connsiteX4" fmla="*/ 312593 w 607729"/>
              <a:gd name="connsiteY4" fmla="*/ 602949 h 606561"/>
              <a:gd name="connsiteX5" fmla="*/ 294792 w 607729"/>
              <a:gd name="connsiteY5" fmla="*/ 602772 h 606561"/>
              <a:gd name="connsiteX6" fmla="*/ 295059 w 607729"/>
              <a:gd name="connsiteY6" fmla="*/ 584909 h 606561"/>
              <a:gd name="connsiteX7" fmla="*/ 577201 w 607729"/>
              <a:gd name="connsiteY7" fmla="*/ 303108 h 606561"/>
              <a:gd name="connsiteX8" fmla="*/ 295059 w 607729"/>
              <a:gd name="connsiteY8" fmla="*/ 21308 h 606561"/>
              <a:gd name="connsiteX9" fmla="*/ 295059 w 607729"/>
              <a:gd name="connsiteY9" fmla="*/ 3800 h 606561"/>
              <a:gd name="connsiteX10" fmla="*/ 312860 w 607729"/>
              <a:gd name="connsiteY10" fmla="*/ 3534 h 606561"/>
              <a:gd name="connsiteX11" fmla="*/ 21707 w 607729"/>
              <a:gd name="connsiteY11" fmla="*/ 3534 h 606561"/>
              <a:gd name="connsiteX12" fmla="*/ 312838 w 607729"/>
              <a:gd name="connsiteY12" fmla="*/ 294222 h 606561"/>
              <a:gd name="connsiteX13" fmla="*/ 312838 w 607729"/>
              <a:gd name="connsiteY13" fmla="*/ 312084 h 606561"/>
              <a:gd name="connsiteX14" fmla="*/ 21707 w 607729"/>
              <a:gd name="connsiteY14" fmla="*/ 602772 h 606561"/>
              <a:gd name="connsiteX15" fmla="*/ 21440 w 607729"/>
              <a:gd name="connsiteY15" fmla="*/ 602949 h 606561"/>
              <a:gd name="connsiteX16" fmla="*/ 3639 w 607729"/>
              <a:gd name="connsiteY16" fmla="*/ 602772 h 606561"/>
              <a:gd name="connsiteX17" fmla="*/ 3906 w 607729"/>
              <a:gd name="connsiteY17" fmla="*/ 584909 h 606561"/>
              <a:gd name="connsiteX18" fmla="*/ 286047 w 607729"/>
              <a:gd name="connsiteY18" fmla="*/ 303197 h 606561"/>
              <a:gd name="connsiteX19" fmla="*/ 3906 w 607729"/>
              <a:gd name="connsiteY19" fmla="*/ 21485 h 606561"/>
              <a:gd name="connsiteX20" fmla="*/ 3906 w 607729"/>
              <a:gd name="connsiteY20" fmla="*/ 3889 h 606561"/>
              <a:gd name="connsiteX21" fmla="*/ 21707 w 607729"/>
              <a:gd name="connsiteY21" fmla="*/ 3534 h 60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729" h="606561">
                <a:moveTo>
                  <a:pt x="312860" y="3534"/>
                </a:moveTo>
                <a:lnTo>
                  <a:pt x="603991" y="294222"/>
                </a:lnTo>
                <a:cubicBezTo>
                  <a:pt x="608975" y="299109"/>
                  <a:pt x="608975" y="307107"/>
                  <a:pt x="603991" y="312084"/>
                </a:cubicBezTo>
                <a:lnTo>
                  <a:pt x="312860" y="602772"/>
                </a:lnTo>
                <a:lnTo>
                  <a:pt x="312593" y="602949"/>
                </a:lnTo>
                <a:cubicBezTo>
                  <a:pt x="307698" y="607926"/>
                  <a:pt x="299688" y="607659"/>
                  <a:pt x="294792" y="602772"/>
                </a:cubicBezTo>
                <a:cubicBezTo>
                  <a:pt x="289808" y="597795"/>
                  <a:pt x="289986" y="589708"/>
                  <a:pt x="295059" y="584909"/>
                </a:cubicBezTo>
                <a:lnTo>
                  <a:pt x="577201" y="303108"/>
                </a:lnTo>
                <a:lnTo>
                  <a:pt x="295059" y="21308"/>
                </a:lnTo>
                <a:cubicBezTo>
                  <a:pt x="290342" y="16420"/>
                  <a:pt x="290342" y="8688"/>
                  <a:pt x="295059" y="3800"/>
                </a:cubicBezTo>
                <a:cubicBezTo>
                  <a:pt x="299866" y="-1176"/>
                  <a:pt x="307787" y="-1265"/>
                  <a:pt x="312860" y="3534"/>
                </a:cubicBezTo>
                <a:close/>
                <a:moveTo>
                  <a:pt x="21707" y="3534"/>
                </a:moveTo>
                <a:lnTo>
                  <a:pt x="312838" y="294222"/>
                </a:lnTo>
                <a:cubicBezTo>
                  <a:pt x="317822" y="299109"/>
                  <a:pt x="317822" y="307107"/>
                  <a:pt x="312838" y="312084"/>
                </a:cubicBezTo>
                <a:lnTo>
                  <a:pt x="21707" y="602772"/>
                </a:lnTo>
                <a:lnTo>
                  <a:pt x="21440" y="602949"/>
                </a:lnTo>
                <a:cubicBezTo>
                  <a:pt x="16544" y="607926"/>
                  <a:pt x="8534" y="607659"/>
                  <a:pt x="3639" y="602772"/>
                </a:cubicBezTo>
                <a:cubicBezTo>
                  <a:pt x="-1345" y="597795"/>
                  <a:pt x="-1167" y="589708"/>
                  <a:pt x="3906" y="584909"/>
                </a:cubicBezTo>
                <a:lnTo>
                  <a:pt x="286047" y="303197"/>
                </a:lnTo>
                <a:lnTo>
                  <a:pt x="3906" y="21485"/>
                </a:lnTo>
                <a:cubicBezTo>
                  <a:pt x="-811" y="16509"/>
                  <a:pt x="-811" y="8866"/>
                  <a:pt x="3906" y="3889"/>
                </a:cubicBezTo>
                <a:cubicBezTo>
                  <a:pt x="8712" y="-1176"/>
                  <a:pt x="16811" y="-1265"/>
                  <a:pt x="21707" y="35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EA3724B-E343-49DE-A2AD-0A7B372C315C}"/>
              </a:ext>
            </a:extLst>
          </p:cNvPr>
          <p:cNvSpPr/>
          <p:nvPr/>
        </p:nvSpPr>
        <p:spPr>
          <a:xfrm>
            <a:off x="4866162" y="2813946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38BEA13-3985-4439-9A00-04A97C352A69}"/>
              </a:ext>
            </a:extLst>
          </p:cNvPr>
          <p:cNvSpPr txBox="1"/>
          <p:nvPr/>
        </p:nvSpPr>
        <p:spPr>
          <a:xfrm>
            <a:off x="4866162" y="2182460"/>
            <a:ext cx="1169551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保护基础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540480B-1B37-4C1C-B3D7-F5D8DA861692}"/>
              </a:ext>
            </a:extLst>
          </p:cNvPr>
          <p:cNvSpPr txBox="1"/>
          <p:nvPr/>
        </p:nvSpPr>
        <p:spPr>
          <a:xfrm>
            <a:off x="4866163" y="3117322"/>
            <a:ext cx="2479338" cy="21955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A5D7C8A-0D18-42AA-97FE-74FEBFEBBE52}"/>
              </a:ext>
            </a:extLst>
          </p:cNvPr>
          <p:cNvSpPr/>
          <p:nvPr/>
        </p:nvSpPr>
        <p:spPr>
          <a:xfrm>
            <a:off x="8921941" y="2813946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609723C-CA4A-4905-A82E-7B6A619F3083}"/>
              </a:ext>
            </a:extLst>
          </p:cNvPr>
          <p:cNvSpPr txBox="1"/>
          <p:nvPr/>
        </p:nvSpPr>
        <p:spPr>
          <a:xfrm>
            <a:off x="8921941" y="2182460"/>
            <a:ext cx="1169551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spc="100" dirty="0">
                <a:solidFill>
                  <a:schemeClr val="accent1"/>
                </a:solidFill>
                <a:cs typeface="+mn-ea"/>
                <a:sym typeface="+mn-lt"/>
              </a:rPr>
              <a:t>安全基础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7BA2F72-A309-4029-8DC2-94B89928FBE5}"/>
              </a:ext>
            </a:extLst>
          </p:cNvPr>
          <p:cNvSpPr txBox="1"/>
          <p:nvPr/>
        </p:nvSpPr>
        <p:spPr>
          <a:xfrm>
            <a:off x="8921942" y="3117322"/>
            <a:ext cx="2479338" cy="21955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请填入您的内容，或复制内容后点击右键选择只保留文本来粘贴您的内容。请填入您的内容，或复制内容后点击右键选择只保留文本来粘贴您的内容。</a:t>
            </a:r>
          </a:p>
        </p:txBody>
      </p:sp>
      <p:sp>
        <p:nvSpPr>
          <p:cNvPr id="30" name="executive-manager_71028">
            <a:extLst>
              <a:ext uri="{FF2B5EF4-FFF2-40B4-BE49-F238E27FC236}">
                <a16:creationId xmlns:a16="http://schemas.microsoft.com/office/drawing/2014/main" id="{4A42BEBB-90C9-4689-8F3E-2CD99B283A05}"/>
              </a:ext>
            </a:extLst>
          </p:cNvPr>
          <p:cNvSpPr>
            <a:spLocks noChangeAspect="1"/>
          </p:cNvSpPr>
          <p:nvPr/>
        </p:nvSpPr>
        <p:spPr bwMode="auto">
          <a:xfrm>
            <a:off x="2325888" y="1854126"/>
            <a:ext cx="1188936" cy="1234388"/>
          </a:xfrm>
          <a:custGeom>
            <a:avLst/>
            <a:gdLst>
              <a:gd name="connsiteX0" fmla="*/ 332623 w 583294"/>
              <a:gd name="connsiteY0" fmla="*/ 296967 h 605593"/>
              <a:gd name="connsiteX1" fmla="*/ 316983 w 583294"/>
              <a:gd name="connsiteY1" fmla="*/ 302537 h 605593"/>
              <a:gd name="connsiteX2" fmla="*/ 311624 w 583294"/>
              <a:gd name="connsiteY2" fmla="*/ 308872 h 605593"/>
              <a:gd name="connsiteX3" fmla="*/ 311624 w 583294"/>
              <a:gd name="connsiteY3" fmla="*/ 325036 h 605593"/>
              <a:gd name="connsiteX4" fmla="*/ 309108 w 583294"/>
              <a:gd name="connsiteY4" fmla="*/ 326784 h 605593"/>
              <a:gd name="connsiteX5" fmla="*/ 307467 w 583294"/>
              <a:gd name="connsiteY5" fmla="*/ 331698 h 605593"/>
              <a:gd name="connsiteX6" fmla="*/ 311077 w 583294"/>
              <a:gd name="connsiteY6" fmla="*/ 366102 h 605593"/>
              <a:gd name="connsiteX7" fmla="*/ 315780 w 583294"/>
              <a:gd name="connsiteY7" fmla="*/ 371673 h 605593"/>
              <a:gd name="connsiteX8" fmla="*/ 317530 w 583294"/>
              <a:gd name="connsiteY8" fmla="*/ 371891 h 605593"/>
              <a:gd name="connsiteX9" fmla="*/ 322670 w 583294"/>
              <a:gd name="connsiteY9" fmla="*/ 369379 h 605593"/>
              <a:gd name="connsiteX10" fmla="*/ 340826 w 583294"/>
              <a:gd name="connsiteY10" fmla="*/ 345242 h 605593"/>
              <a:gd name="connsiteX11" fmla="*/ 342139 w 583294"/>
              <a:gd name="connsiteY11" fmla="*/ 341310 h 605593"/>
              <a:gd name="connsiteX12" fmla="*/ 342139 w 583294"/>
              <a:gd name="connsiteY12" fmla="*/ 302646 h 605593"/>
              <a:gd name="connsiteX13" fmla="*/ 339076 w 583294"/>
              <a:gd name="connsiteY13" fmla="*/ 297076 h 605593"/>
              <a:gd name="connsiteX14" fmla="*/ 332623 w 583294"/>
              <a:gd name="connsiteY14" fmla="*/ 296967 h 605593"/>
              <a:gd name="connsiteX15" fmla="*/ 250702 w 583294"/>
              <a:gd name="connsiteY15" fmla="*/ 296967 h 605593"/>
              <a:gd name="connsiteX16" fmla="*/ 244249 w 583294"/>
              <a:gd name="connsiteY16" fmla="*/ 297076 h 605593"/>
              <a:gd name="connsiteX17" fmla="*/ 241187 w 583294"/>
              <a:gd name="connsiteY17" fmla="*/ 302646 h 605593"/>
              <a:gd name="connsiteX18" fmla="*/ 241077 w 583294"/>
              <a:gd name="connsiteY18" fmla="*/ 341310 h 605593"/>
              <a:gd name="connsiteX19" fmla="*/ 242390 w 583294"/>
              <a:gd name="connsiteY19" fmla="*/ 345242 h 605593"/>
              <a:gd name="connsiteX20" fmla="*/ 260655 w 583294"/>
              <a:gd name="connsiteY20" fmla="*/ 369379 h 605593"/>
              <a:gd name="connsiteX21" fmla="*/ 265796 w 583294"/>
              <a:gd name="connsiteY21" fmla="*/ 371891 h 605593"/>
              <a:gd name="connsiteX22" fmla="*/ 267546 w 583294"/>
              <a:gd name="connsiteY22" fmla="*/ 371673 h 605593"/>
              <a:gd name="connsiteX23" fmla="*/ 272249 w 583294"/>
              <a:gd name="connsiteY23" fmla="*/ 366102 h 605593"/>
              <a:gd name="connsiteX24" fmla="*/ 275858 w 583294"/>
              <a:gd name="connsiteY24" fmla="*/ 331698 h 605593"/>
              <a:gd name="connsiteX25" fmla="*/ 274218 w 583294"/>
              <a:gd name="connsiteY25" fmla="*/ 326674 h 605593"/>
              <a:gd name="connsiteX26" fmla="*/ 271702 w 583294"/>
              <a:gd name="connsiteY26" fmla="*/ 325036 h 605593"/>
              <a:gd name="connsiteX27" fmla="*/ 271702 w 583294"/>
              <a:gd name="connsiteY27" fmla="*/ 308872 h 605593"/>
              <a:gd name="connsiteX28" fmla="*/ 266343 w 583294"/>
              <a:gd name="connsiteY28" fmla="*/ 302537 h 605593"/>
              <a:gd name="connsiteX29" fmla="*/ 250702 w 583294"/>
              <a:gd name="connsiteY29" fmla="*/ 296967 h 605593"/>
              <a:gd name="connsiteX30" fmla="*/ 30625 w 583294"/>
              <a:gd name="connsiteY30" fmla="*/ 270619 h 605593"/>
              <a:gd name="connsiteX31" fmla="*/ 94718 w 583294"/>
              <a:gd name="connsiteY31" fmla="*/ 270619 h 605593"/>
              <a:gd name="connsiteX32" fmla="*/ 125343 w 583294"/>
              <a:gd name="connsiteY32" fmla="*/ 301200 h 605593"/>
              <a:gd name="connsiteX33" fmla="*/ 293999 w 583294"/>
              <a:gd name="connsiteY33" fmla="*/ 469616 h 605593"/>
              <a:gd name="connsiteX34" fmla="*/ 462654 w 583294"/>
              <a:gd name="connsiteY34" fmla="*/ 301200 h 605593"/>
              <a:gd name="connsiteX35" fmla="*/ 493279 w 583294"/>
              <a:gd name="connsiteY35" fmla="*/ 270619 h 605593"/>
              <a:gd name="connsiteX36" fmla="*/ 552669 w 583294"/>
              <a:gd name="connsiteY36" fmla="*/ 270619 h 605593"/>
              <a:gd name="connsiteX37" fmla="*/ 583294 w 583294"/>
              <a:gd name="connsiteY37" fmla="*/ 301200 h 605593"/>
              <a:gd name="connsiteX38" fmla="*/ 552669 w 583294"/>
              <a:gd name="connsiteY38" fmla="*/ 331782 h 605593"/>
              <a:gd name="connsiteX39" fmla="*/ 521935 w 583294"/>
              <a:gd name="connsiteY39" fmla="*/ 331782 h 605593"/>
              <a:gd name="connsiteX40" fmla="*/ 478513 w 583294"/>
              <a:gd name="connsiteY40" fmla="*/ 438052 h 605593"/>
              <a:gd name="connsiteX41" fmla="*/ 504982 w 583294"/>
              <a:gd name="connsiteY41" fmla="*/ 464592 h 605593"/>
              <a:gd name="connsiteX42" fmla="*/ 504982 w 583294"/>
              <a:gd name="connsiteY42" fmla="*/ 507842 h 605593"/>
              <a:gd name="connsiteX43" fmla="*/ 483326 w 583294"/>
              <a:gd name="connsiteY43" fmla="*/ 516798 h 605593"/>
              <a:gd name="connsiteX44" fmla="*/ 461670 w 583294"/>
              <a:gd name="connsiteY44" fmla="*/ 507842 h 605593"/>
              <a:gd name="connsiteX45" fmla="*/ 435638 w 583294"/>
              <a:gd name="connsiteY45" fmla="*/ 481957 h 605593"/>
              <a:gd name="connsiteX46" fmla="*/ 322327 w 583294"/>
              <a:gd name="connsiteY46" fmla="*/ 529140 h 605593"/>
              <a:gd name="connsiteX47" fmla="*/ 322327 w 583294"/>
              <a:gd name="connsiteY47" fmla="*/ 575012 h 605593"/>
              <a:gd name="connsiteX48" fmla="*/ 291592 w 583294"/>
              <a:gd name="connsiteY48" fmla="*/ 605593 h 605593"/>
              <a:gd name="connsiteX49" fmla="*/ 260967 w 583294"/>
              <a:gd name="connsiteY49" fmla="*/ 575012 h 605593"/>
              <a:gd name="connsiteX50" fmla="*/ 260967 w 583294"/>
              <a:gd name="connsiteY50" fmla="*/ 528485 h 605593"/>
              <a:gd name="connsiteX51" fmla="*/ 149624 w 583294"/>
              <a:gd name="connsiteY51" fmla="*/ 479882 h 605593"/>
              <a:gd name="connsiteX52" fmla="*/ 121624 w 583294"/>
              <a:gd name="connsiteY52" fmla="*/ 507842 h 605593"/>
              <a:gd name="connsiteX53" fmla="*/ 99968 w 583294"/>
              <a:gd name="connsiteY53" fmla="*/ 516798 h 605593"/>
              <a:gd name="connsiteX54" fmla="*/ 78312 w 583294"/>
              <a:gd name="connsiteY54" fmla="*/ 507842 h 605593"/>
              <a:gd name="connsiteX55" fmla="*/ 78312 w 583294"/>
              <a:gd name="connsiteY55" fmla="*/ 464592 h 605593"/>
              <a:gd name="connsiteX56" fmla="*/ 107515 w 583294"/>
              <a:gd name="connsiteY56" fmla="*/ 435430 h 605593"/>
              <a:gd name="connsiteX57" fmla="*/ 66062 w 583294"/>
              <a:gd name="connsiteY57" fmla="*/ 331782 h 605593"/>
              <a:gd name="connsiteX58" fmla="*/ 30625 w 583294"/>
              <a:gd name="connsiteY58" fmla="*/ 331782 h 605593"/>
              <a:gd name="connsiteX59" fmla="*/ 0 w 583294"/>
              <a:gd name="connsiteY59" fmla="*/ 301200 h 605593"/>
              <a:gd name="connsiteX60" fmla="*/ 30625 w 583294"/>
              <a:gd name="connsiteY60" fmla="*/ 270619 h 605593"/>
              <a:gd name="connsiteX61" fmla="*/ 260655 w 583294"/>
              <a:gd name="connsiteY61" fmla="*/ 122871 h 605593"/>
              <a:gd name="connsiteX62" fmla="*/ 215703 w 583294"/>
              <a:gd name="connsiteY62" fmla="*/ 134776 h 605593"/>
              <a:gd name="connsiteX63" fmla="*/ 212093 w 583294"/>
              <a:gd name="connsiteY63" fmla="*/ 140565 h 605593"/>
              <a:gd name="connsiteX64" fmla="*/ 212093 w 583294"/>
              <a:gd name="connsiteY64" fmla="*/ 152142 h 605593"/>
              <a:gd name="connsiteX65" fmla="*/ 209468 w 583294"/>
              <a:gd name="connsiteY65" fmla="*/ 152142 h 605593"/>
              <a:gd name="connsiteX66" fmla="*/ 203015 w 583294"/>
              <a:gd name="connsiteY66" fmla="*/ 158586 h 605593"/>
              <a:gd name="connsiteX67" fmla="*/ 203015 w 583294"/>
              <a:gd name="connsiteY67" fmla="*/ 169289 h 605593"/>
              <a:gd name="connsiteX68" fmla="*/ 205969 w 583294"/>
              <a:gd name="connsiteY68" fmla="*/ 174641 h 605593"/>
              <a:gd name="connsiteX69" fmla="*/ 212203 w 583294"/>
              <a:gd name="connsiteY69" fmla="*/ 178791 h 605593"/>
              <a:gd name="connsiteX70" fmla="*/ 212640 w 583294"/>
              <a:gd name="connsiteY70" fmla="*/ 181413 h 605593"/>
              <a:gd name="connsiteX71" fmla="*/ 235828 w 583294"/>
              <a:gd name="connsiteY71" fmla="*/ 235039 h 605593"/>
              <a:gd name="connsiteX72" fmla="*/ 274218 w 583294"/>
              <a:gd name="connsiteY72" fmla="*/ 268242 h 605593"/>
              <a:gd name="connsiteX73" fmla="*/ 309108 w 583294"/>
              <a:gd name="connsiteY73" fmla="*/ 268242 h 605593"/>
              <a:gd name="connsiteX74" fmla="*/ 347498 w 583294"/>
              <a:gd name="connsiteY74" fmla="*/ 235039 h 605593"/>
              <a:gd name="connsiteX75" fmla="*/ 370685 w 583294"/>
              <a:gd name="connsiteY75" fmla="*/ 181413 h 605593"/>
              <a:gd name="connsiteX76" fmla="*/ 371123 w 583294"/>
              <a:gd name="connsiteY76" fmla="*/ 178791 h 605593"/>
              <a:gd name="connsiteX77" fmla="*/ 377357 w 583294"/>
              <a:gd name="connsiteY77" fmla="*/ 174641 h 605593"/>
              <a:gd name="connsiteX78" fmla="*/ 380310 w 583294"/>
              <a:gd name="connsiteY78" fmla="*/ 169289 h 605593"/>
              <a:gd name="connsiteX79" fmla="*/ 380310 w 583294"/>
              <a:gd name="connsiteY79" fmla="*/ 158586 h 605593"/>
              <a:gd name="connsiteX80" fmla="*/ 373857 w 583294"/>
              <a:gd name="connsiteY80" fmla="*/ 152142 h 605593"/>
              <a:gd name="connsiteX81" fmla="*/ 370248 w 583294"/>
              <a:gd name="connsiteY81" fmla="*/ 152142 h 605593"/>
              <a:gd name="connsiteX82" fmla="*/ 368279 w 583294"/>
              <a:gd name="connsiteY82" fmla="*/ 149958 h 605593"/>
              <a:gd name="connsiteX83" fmla="*/ 362045 w 583294"/>
              <a:gd name="connsiteY83" fmla="*/ 149521 h 605593"/>
              <a:gd name="connsiteX84" fmla="*/ 336451 w 583294"/>
              <a:gd name="connsiteY84" fmla="*/ 155309 h 605593"/>
              <a:gd name="connsiteX85" fmla="*/ 296749 w 583294"/>
              <a:gd name="connsiteY85" fmla="*/ 137288 h 605593"/>
              <a:gd name="connsiteX86" fmla="*/ 260655 w 583294"/>
              <a:gd name="connsiteY86" fmla="*/ 122871 h 605593"/>
              <a:gd name="connsiteX87" fmla="*/ 275311 w 583294"/>
              <a:gd name="connsiteY87" fmla="*/ 0 h 605593"/>
              <a:gd name="connsiteX88" fmla="*/ 308014 w 583294"/>
              <a:gd name="connsiteY88" fmla="*/ 0 h 605593"/>
              <a:gd name="connsiteX89" fmla="*/ 409185 w 583294"/>
              <a:gd name="connsiteY89" fmla="*/ 101027 h 605593"/>
              <a:gd name="connsiteX90" fmla="*/ 409185 w 583294"/>
              <a:gd name="connsiteY90" fmla="*/ 132701 h 605593"/>
              <a:gd name="connsiteX91" fmla="*/ 414982 w 583294"/>
              <a:gd name="connsiteY91" fmla="*/ 150722 h 605593"/>
              <a:gd name="connsiteX92" fmla="*/ 414982 w 583294"/>
              <a:gd name="connsiteY92" fmla="*/ 173331 h 605593"/>
              <a:gd name="connsiteX93" fmla="*/ 403826 w 583294"/>
              <a:gd name="connsiteY93" fmla="*/ 197140 h 605593"/>
              <a:gd name="connsiteX94" fmla="*/ 397263 w 583294"/>
              <a:gd name="connsiteY94" fmla="*/ 214288 h 605593"/>
              <a:gd name="connsiteX95" fmla="*/ 375498 w 583294"/>
              <a:gd name="connsiteY95" fmla="*/ 255136 h 605593"/>
              <a:gd name="connsiteX96" fmla="*/ 360732 w 583294"/>
              <a:gd name="connsiteY96" fmla="*/ 273922 h 605593"/>
              <a:gd name="connsiteX97" fmla="*/ 371670 w 583294"/>
              <a:gd name="connsiteY97" fmla="*/ 287574 h 605593"/>
              <a:gd name="connsiteX98" fmla="*/ 432919 w 583294"/>
              <a:gd name="connsiteY98" fmla="*/ 306141 h 605593"/>
              <a:gd name="connsiteX99" fmla="*/ 294014 w 583294"/>
              <a:gd name="connsiteY99" fmla="*/ 433272 h 605593"/>
              <a:gd name="connsiteX100" fmla="*/ 154891 w 583294"/>
              <a:gd name="connsiteY100" fmla="*/ 304721 h 605593"/>
              <a:gd name="connsiteX101" fmla="*/ 211656 w 583294"/>
              <a:gd name="connsiteY101" fmla="*/ 287574 h 605593"/>
              <a:gd name="connsiteX102" fmla="*/ 222593 w 583294"/>
              <a:gd name="connsiteY102" fmla="*/ 273922 h 605593"/>
              <a:gd name="connsiteX103" fmla="*/ 207828 w 583294"/>
              <a:gd name="connsiteY103" fmla="*/ 255136 h 605593"/>
              <a:gd name="connsiteX104" fmla="*/ 186063 w 583294"/>
              <a:gd name="connsiteY104" fmla="*/ 214288 h 605593"/>
              <a:gd name="connsiteX105" fmla="*/ 179500 w 583294"/>
              <a:gd name="connsiteY105" fmla="*/ 197140 h 605593"/>
              <a:gd name="connsiteX106" fmla="*/ 168344 w 583294"/>
              <a:gd name="connsiteY106" fmla="*/ 173331 h 605593"/>
              <a:gd name="connsiteX107" fmla="*/ 168344 w 583294"/>
              <a:gd name="connsiteY107" fmla="*/ 150722 h 605593"/>
              <a:gd name="connsiteX108" fmla="*/ 174141 w 583294"/>
              <a:gd name="connsiteY108" fmla="*/ 132701 h 605593"/>
              <a:gd name="connsiteX109" fmla="*/ 174141 w 583294"/>
              <a:gd name="connsiteY109" fmla="*/ 101027 h 605593"/>
              <a:gd name="connsiteX110" fmla="*/ 275311 w 583294"/>
              <a:gd name="connsiteY110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83294" h="605593">
                <a:moveTo>
                  <a:pt x="332623" y="296967"/>
                </a:moveTo>
                <a:cubicBezTo>
                  <a:pt x="327373" y="299697"/>
                  <a:pt x="322123" y="301663"/>
                  <a:pt x="316983" y="302537"/>
                </a:cubicBezTo>
                <a:cubicBezTo>
                  <a:pt x="313811" y="303083"/>
                  <a:pt x="311624" y="305814"/>
                  <a:pt x="311624" y="308872"/>
                </a:cubicBezTo>
                <a:lnTo>
                  <a:pt x="311624" y="325036"/>
                </a:lnTo>
                <a:cubicBezTo>
                  <a:pt x="310639" y="325364"/>
                  <a:pt x="309874" y="326019"/>
                  <a:pt x="309108" y="326784"/>
                </a:cubicBezTo>
                <a:cubicBezTo>
                  <a:pt x="307905" y="328094"/>
                  <a:pt x="307358" y="329951"/>
                  <a:pt x="307467" y="331698"/>
                </a:cubicBezTo>
                <a:lnTo>
                  <a:pt x="311077" y="366102"/>
                </a:lnTo>
                <a:cubicBezTo>
                  <a:pt x="311295" y="368724"/>
                  <a:pt x="313155" y="371017"/>
                  <a:pt x="315780" y="371673"/>
                </a:cubicBezTo>
                <a:cubicBezTo>
                  <a:pt x="316327" y="371891"/>
                  <a:pt x="316983" y="371891"/>
                  <a:pt x="317530" y="371891"/>
                </a:cubicBezTo>
                <a:cubicBezTo>
                  <a:pt x="319498" y="371891"/>
                  <a:pt x="321467" y="371017"/>
                  <a:pt x="322670" y="369379"/>
                </a:cubicBezTo>
                <a:lnTo>
                  <a:pt x="340826" y="345242"/>
                </a:lnTo>
                <a:cubicBezTo>
                  <a:pt x="341701" y="344149"/>
                  <a:pt x="342139" y="342730"/>
                  <a:pt x="342139" y="341310"/>
                </a:cubicBezTo>
                <a:lnTo>
                  <a:pt x="342139" y="302646"/>
                </a:lnTo>
                <a:cubicBezTo>
                  <a:pt x="342139" y="300353"/>
                  <a:pt x="340936" y="298277"/>
                  <a:pt x="339076" y="297076"/>
                </a:cubicBezTo>
                <a:cubicBezTo>
                  <a:pt x="337108" y="295984"/>
                  <a:pt x="334701" y="295875"/>
                  <a:pt x="332623" y="296967"/>
                </a:cubicBezTo>
                <a:close/>
                <a:moveTo>
                  <a:pt x="250702" y="296967"/>
                </a:moveTo>
                <a:cubicBezTo>
                  <a:pt x="248624" y="295875"/>
                  <a:pt x="246218" y="295984"/>
                  <a:pt x="244249" y="297076"/>
                </a:cubicBezTo>
                <a:cubicBezTo>
                  <a:pt x="242281" y="298277"/>
                  <a:pt x="241187" y="300353"/>
                  <a:pt x="241187" y="302646"/>
                </a:cubicBezTo>
                <a:lnTo>
                  <a:pt x="241077" y="341310"/>
                </a:lnTo>
                <a:cubicBezTo>
                  <a:pt x="241077" y="342730"/>
                  <a:pt x="241624" y="344149"/>
                  <a:pt x="242390" y="345242"/>
                </a:cubicBezTo>
                <a:lnTo>
                  <a:pt x="260655" y="369379"/>
                </a:lnTo>
                <a:cubicBezTo>
                  <a:pt x="261859" y="371017"/>
                  <a:pt x="263827" y="371891"/>
                  <a:pt x="265796" y="371891"/>
                </a:cubicBezTo>
                <a:cubicBezTo>
                  <a:pt x="266343" y="371891"/>
                  <a:pt x="266999" y="371891"/>
                  <a:pt x="267546" y="371673"/>
                </a:cubicBezTo>
                <a:cubicBezTo>
                  <a:pt x="270171" y="371017"/>
                  <a:pt x="272030" y="368833"/>
                  <a:pt x="272249" y="366102"/>
                </a:cubicBezTo>
                <a:lnTo>
                  <a:pt x="275858" y="331698"/>
                </a:lnTo>
                <a:cubicBezTo>
                  <a:pt x="275968" y="329951"/>
                  <a:pt x="275421" y="328094"/>
                  <a:pt x="274218" y="326674"/>
                </a:cubicBezTo>
                <a:cubicBezTo>
                  <a:pt x="273452" y="326019"/>
                  <a:pt x="272687" y="325364"/>
                  <a:pt x="271702" y="325036"/>
                </a:cubicBezTo>
                <a:lnTo>
                  <a:pt x="271702" y="308872"/>
                </a:lnTo>
                <a:cubicBezTo>
                  <a:pt x="271702" y="305814"/>
                  <a:pt x="269515" y="303083"/>
                  <a:pt x="266343" y="302537"/>
                </a:cubicBezTo>
                <a:cubicBezTo>
                  <a:pt x="261202" y="301663"/>
                  <a:pt x="255952" y="299697"/>
                  <a:pt x="250702" y="296967"/>
                </a:cubicBezTo>
                <a:close/>
                <a:moveTo>
                  <a:pt x="30625" y="270619"/>
                </a:moveTo>
                <a:lnTo>
                  <a:pt x="94718" y="270619"/>
                </a:lnTo>
                <a:cubicBezTo>
                  <a:pt x="111562" y="270619"/>
                  <a:pt x="125343" y="284271"/>
                  <a:pt x="125343" y="301200"/>
                </a:cubicBezTo>
                <a:cubicBezTo>
                  <a:pt x="125343" y="394036"/>
                  <a:pt x="201030" y="469616"/>
                  <a:pt x="293999" y="469616"/>
                </a:cubicBezTo>
                <a:cubicBezTo>
                  <a:pt x="386967" y="469616"/>
                  <a:pt x="462654" y="394036"/>
                  <a:pt x="462654" y="301200"/>
                </a:cubicBezTo>
                <a:cubicBezTo>
                  <a:pt x="462654" y="284271"/>
                  <a:pt x="476326" y="270619"/>
                  <a:pt x="493279" y="270619"/>
                </a:cubicBezTo>
                <a:lnTo>
                  <a:pt x="552669" y="270619"/>
                </a:lnTo>
                <a:cubicBezTo>
                  <a:pt x="569622" y="270619"/>
                  <a:pt x="583294" y="284271"/>
                  <a:pt x="583294" y="301200"/>
                </a:cubicBezTo>
                <a:cubicBezTo>
                  <a:pt x="583294" y="318129"/>
                  <a:pt x="569622" y="331782"/>
                  <a:pt x="552669" y="331782"/>
                </a:cubicBezTo>
                <a:lnTo>
                  <a:pt x="521935" y="331782"/>
                </a:lnTo>
                <a:cubicBezTo>
                  <a:pt x="516576" y="371319"/>
                  <a:pt x="501263" y="407579"/>
                  <a:pt x="478513" y="438052"/>
                </a:cubicBezTo>
                <a:lnTo>
                  <a:pt x="504982" y="464592"/>
                </a:lnTo>
                <a:cubicBezTo>
                  <a:pt x="516904" y="476497"/>
                  <a:pt x="516904" y="495937"/>
                  <a:pt x="504982" y="507842"/>
                </a:cubicBezTo>
                <a:cubicBezTo>
                  <a:pt x="498966" y="513849"/>
                  <a:pt x="491091" y="516798"/>
                  <a:pt x="483326" y="516798"/>
                </a:cubicBezTo>
                <a:cubicBezTo>
                  <a:pt x="475451" y="516798"/>
                  <a:pt x="467576" y="513849"/>
                  <a:pt x="461670" y="507842"/>
                </a:cubicBezTo>
                <a:lnTo>
                  <a:pt x="435638" y="481957"/>
                </a:lnTo>
                <a:cubicBezTo>
                  <a:pt x="403592" y="507078"/>
                  <a:pt x="364764" y="523897"/>
                  <a:pt x="322327" y="529140"/>
                </a:cubicBezTo>
                <a:lnTo>
                  <a:pt x="322327" y="575012"/>
                </a:lnTo>
                <a:cubicBezTo>
                  <a:pt x="322327" y="591832"/>
                  <a:pt x="308545" y="605593"/>
                  <a:pt x="291592" y="605593"/>
                </a:cubicBezTo>
                <a:cubicBezTo>
                  <a:pt x="274749" y="605593"/>
                  <a:pt x="260967" y="591832"/>
                  <a:pt x="260967" y="575012"/>
                </a:cubicBezTo>
                <a:lnTo>
                  <a:pt x="260967" y="528485"/>
                </a:lnTo>
                <a:cubicBezTo>
                  <a:pt x="219186" y="522478"/>
                  <a:pt x="181015" y="505221"/>
                  <a:pt x="149624" y="479882"/>
                </a:cubicBezTo>
                <a:lnTo>
                  <a:pt x="121624" y="507842"/>
                </a:lnTo>
                <a:cubicBezTo>
                  <a:pt x="115718" y="513849"/>
                  <a:pt x="107843" y="516798"/>
                  <a:pt x="99968" y="516798"/>
                </a:cubicBezTo>
                <a:cubicBezTo>
                  <a:pt x="92093" y="516798"/>
                  <a:pt x="84328" y="513849"/>
                  <a:pt x="78312" y="507842"/>
                </a:cubicBezTo>
                <a:cubicBezTo>
                  <a:pt x="66281" y="495937"/>
                  <a:pt x="66281" y="476497"/>
                  <a:pt x="78312" y="464592"/>
                </a:cubicBezTo>
                <a:lnTo>
                  <a:pt x="107515" y="435430"/>
                </a:lnTo>
                <a:cubicBezTo>
                  <a:pt x="85859" y="405504"/>
                  <a:pt x="71203" y="370117"/>
                  <a:pt x="66062" y="331782"/>
                </a:cubicBezTo>
                <a:lnTo>
                  <a:pt x="30625" y="331782"/>
                </a:lnTo>
                <a:cubicBezTo>
                  <a:pt x="13672" y="331782"/>
                  <a:pt x="0" y="318129"/>
                  <a:pt x="0" y="301200"/>
                </a:cubicBezTo>
                <a:cubicBezTo>
                  <a:pt x="0" y="284271"/>
                  <a:pt x="13672" y="270619"/>
                  <a:pt x="30625" y="270619"/>
                </a:cubicBezTo>
                <a:close/>
                <a:moveTo>
                  <a:pt x="260655" y="122871"/>
                </a:moveTo>
                <a:cubicBezTo>
                  <a:pt x="242390" y="122871"/>
                  <a:pt x="224671" y="130298"/>
                  <a:pt x="215703" y="134776"/>
                </a:cubicBezTo>
                <a:cubicBezTo>
                  <a:pt x="213515" y="135868"/>
                  <a:pt x="212093" y="138162"/>
                  <a:pt x="212093" y="140565"/>
                </a:cubicBezTo>
                <a:lnTo>
                  <a:pt x="212093" y="152142"/>
                </a:lnTo>
                <a:lnTo>
                  <a:pt x="209468" y="152142"/>
                </a:lnTo>
                <a:cubicBezTo>
                  <a:pt x="205859" y="152142"/>
                  <a:pt x="203015" y="154982"/>
                  <a:pt x="203015" y="158586"/>
                </a:cubicBezTo>
                <a:lnTo>
                  <a:pt x="203015" y="169289"/>
                </a:lnTo>
                <a:cubicBezTo>
                  <a:pt x="203015" y="171474"/>
                  <a:pt x="204109" y="173440"/>
                  <a:pt x="205969" y="174641"/>
                </a:cubicBezTo>
                <a:lnTo>
                  <a:pt x="212203" y="178791"/>
                </a:lnTo>
                <a:lnTo>
                  <a:pt x="212640" y="181413"/>
                </a:lnTo>
                <a:cubicBezTo>
                  <a:pt x="214609" y="196922"/>
                  <a:pt x="223359" y="216909"/>
                  <a:pt x="235828" y="235039"/>
                </a:cubicBezTo>
                <a:cubicBezTo>
                  <a:pt x="251687" y="257975"/>
                  <a:pt x="266562" y="268242"/>
                  <a:pt x="274218" y="268242"/>
                </a:cubicBezTo>
                <a:lnTo>
                  <a:pt x="309108" y="268242"/>
                </a:lnTo>
                <a:cubicBezTo>
                  <a:pt x="316764" y="268242"/>
                  <a:pt x="331639" y="257975"/>
                  <a:pt x="347498" y="235039"/>
                </a:cubicBezTo>
                <a:cubicBezTo>
                  <a:pt x="359967" y="216909"/>
                  <a:pt x="368717" y="196922"/>
                  <a:pt x="370685" y="181413"/>
                </a:cubicBezTo>
                <a:lnTo>
                  <a:pt x="371123" y="178791"/>
                </a:lnTo>
                <a:lnTo>
                  <a:pt x="377357" y="174641"/>
                </a:lnTo>
                <a:cubicBezTo>
                  <a:pt x="379217" y="173440"/>
                  <a:pt x="380310" y="171474"/>
                  <a:pt x="380310" y="169289"/>
                </a:cubicBezTo>
                <a:lnTo>
                  <a:pt x="380310" y="158586"/>
                </a:lnTo>
                <a:cubicBezTo>
                  <a:pt x="380310" y="154982"/>
                  <a:pt x="377357" y="152142"/>
                  <a:pt x="373857" y="152142"/>
                </a:cubicBezTo>
                <a:lnTo>
                  <a:pt x="370248" y="152142"/>
                </a:lnTo>
                <a:cubicBezTo>
                  <a:pt x="369810" y="151268"/>
                  <a:pt x="369045" y="150504"/>
                  <a:pt x="368279" y="149958"/>
                </a:cubicBezTo>
                <a:cubicBezTo>
                  <a:pt x="366420" y="148756"/>
                  <a:pt x="364014" y="148538"/>
                  <a:pt x="362045" y="149521"/>
                </a:cubicBezTo>
                <a:cubicBezTo>
                  <a:pt x="353404" y="153343"/>
                  <a:pt x="344764" y="155309"/>
                  <a:pt x="336451" y="155309"/>
                </a:cubicBezTo>
                <a:cubicBezTo>
                  <a:pt x="321686" y="155309"/>
                  <a:pt x="308342" y="149302"/>
                  <a:pt x="296749" y="137288"/>
                </a:cubicBezTo>
                <a:cubicBezTo>
                  <a:pt x="287452" y="127786"/>
                  <a:pt x="275311" y="122871"/>
                  <a:pt x="260655" y="122871"/>
                </a:cubicBezTo>
                <a:close/>
                <a:moveTo>
                  <a:pt x="275311" y="0"/>
                </a:moveTo>
                <a:lnTo>
                  <a:pt x="308014" y="0"/>
                </a:lnTo>
                <a:cubicBezTo>
                  <a:pt x="363795" y="0"/>
                  <a:pt x="409185" y="45326"/>
                  <a:pt x="409185" y="101027"/>
                </a:cubicBezTo>
                <a:lnTo>
                  <a:pt x="409185" y="132701"/>
                </a:lnTo>
                <a:cubicBezTo>
                  <a:pt x="412904" y="137944"/>
                  <a:pt x="414982" y="144278"/>
                  <a:pt x="414982" y="150722"/>
                </a:cubicBezTo>
                <a:lnTo>
                  <a:pt x="414982" y="173331"/>
                </a:lnTo>
                <a:cubicBezTo>
                  <a:pt x="414982" y="182505"/>
                  <a:pt x="410826" y="191352"/>
                  <a:pt x="403826" y="197140"/>
                </a:cubicBezTo>
                <a:cubicBezTo>
                  <a:pt x="402076" y="202820"/>
                  <a:pt x="399888" y="208608"/>
                  <a:pt x="397263" y="214288"/>
                </a:cubicBezTo>
                <a:cubicBezTo>
                  <a:pt x="392013" y="227940"/>
                  <a:pt x="384576" y="242029"/>
                  <a:pt x="375498" y="255136"/>
                </a:cubicBezTo>
                <a:cubicBezTo>
                  <a:pt x="371670" y="260706"/>
                  <a:pt x="366639" y="267368"/>
                  <a:pt x="360732" y="273922"/>
                </a:cubicBezTo>
                <a:cubicBezTo>
                  <a:pt x="366092" y="277853"/>
                  <a:pt x="370029" y="282331"/>
                  <a:pt x="371670" y="287574"/>
                </a:cubicBezTo>
                <a:lnTo>
                  <a:pt x="432919" y="306141"/>
                </a:lnTo>
                <a:cubicBezTo>
                  <a:pt x="426685" y="377243"/>
                  <a:pt x="366748" y="433272"/>
                  <a:pt x="294014" y="433272"/>
                </a:cubicBezTo>
                <a:cubicBezTo>
                  <a:pt x="220734" y="433272"/>
                  <a:pt x="160469" y="376478"/>
                  <a:pt x="154891" y="304721"/>
                </a:cubicBezTo>
                <a:lnTo>
                  <a:pt x="211656" y="287574"/>
                </a:lnTo>
                <a:cubicBezTo>
                  <a:pt x="213297" y="282331"/>
                  <a:pt x="217234" y="277853"/>
                  <a:pt x="222593" y="273922"/>
                </a:cubicBezTo>
                <a:cubicBezTo>
                  <a:pt x="216687" y="267368"/>
                  <a:pt x="211656" y="260706"/>
                  <a:pt x="207828" y="255136"/>
                </a:cubicBezTo>
                <a:cubicBezTo>
                  <a:pt x="198750" y="242029"/>
                  <a:pt x="191312" y="227940"/>
                  <a:pt x="186063" y="214288"/>
                </a:cubicBezTo>
                <a:cubicBezTo>
                  <a:pt x="183438" y="208608"/>
                  <a:pt x="181250" y="202820"/>
                  <a:pt x="179500" y="197140"/>
                </a:cubicBezTo>
                <a:cubicBezTo>
                  <a:pt x="172500" y="191242"/>
                  <a:pt x="168344" y="182505"/>
                  <a:pt x="168344" y="173331"/>
                </a:cubicBezTo>
                <a:lnTo>
                  <a:pt x="168344" y="150722"/>
                </a:lnTo>
                <a:cubicBezTo>
                  <a:pt x="168344" y="144278"/>
                  <a:pt x="170422" y="137944"/>
                  <a:pt x="174141" y="132701"/>
                </a:cubicBezTo>
                <a:lnTo>
                  <a:pt x="174141" y="101027"/>
                </a:lnTo>
                <a:cubicBezTo>
                  <a:pt x="174141" y="45326"/>
                  <a:pt x="219531" y="0"/>
                  <a:pt x="275311" y="0"/>
                </a:cubicBezTo>
                <a:close/>
              </a:path>
            </a:pathLst>
          </a:cu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iSľíḍé">
            <a:extLst>
              <a:ext uri="{FF2B5EF4-FFF2-40B4-BE49-F238E27FC236}">
                <a16:creationId xmlns:a16="http://schemas.microsoft.com/office/drawing/2014/main" id="{8381DA0F-D1F7-4F7F-8DF0-88A7F61FA081}"/>
              </a:ext>
            </a:extLst>
          </p:cNvPr>
          <p:cNvSpPr/>
          <p:nvPr/>
        </p:nvSpPr>
        <p:spPr bwMode="auto">
          <a:xfrm>
            <a:off x="6390256" y="1861544"/>
            <a:ext cx="1109603" cy="1162620"/>
          </a:xfrm>
          <a:custGeom>
            <a:avLst/>
            <a:gdLst>
              <a:gd name="connsiteX0" fmla="*/ 345269 w 578992"/>
              <a:gd name="connsiteY0" fmla="*/ 346719 h 606657"/>
              <a:gd name="connsiteX1" fmla="*/ 527264 w 578992"/>
              <a:gd name="connsiteY1" fmla="*/ 395415 h 606657"/>
              <a:gd name="connsiteX2" fmla="*/ 536965 w 578992"/>
              <a:gd name="connsiteY2" fmla="*/ 431758 h 606657"/>
              <a:gd name="connsiteX3" fmla="*/ 512135 w 578992"/>
              <a:gd name="connsiteY3" fmla="*/ 456550 h 606657"/>
              <a:gd name="connsiteX4" fmla="*/ 572652 w 578992"/>
              <a:gd name="connsiteY4" fmla="*/ 516975 h 606657"/>
              <a:gd name="connsiteX5" fmla="*/ 572652 w 578992"/>
              <a:gd name="connsiteY5" fmla="*/ 547632 h 606657"/>
              <a:gd name="connsiteX6" fmla="*/ 519877 w 578992"/>
              <a:gd name="connsiteY6" fmla="*/ 600326 h 606657"/>
              <a:gd name="connsiteX7" fmla="*/ 489174 w 578992"/>
              <a:gd name="connsiteY7" fmla="*/ 600326 h 606657"/>
              <a:gd name="connsiteX8" fmla="*/ 428657 w 578992"/>
              <a:gd name="connsiteY8" fmla="*/ 539901 h 606657"/>
              <a:gd name="connsiteX9" fmla="*/ 403739 w 578992"/>
              <a:gd name="connsiteY9" fmla="*/ 564782 h 606657"/>
              <a:gd name="connsiteX10" fmla="*/ 366628 w 578992"/>
              <a:gd name="connsiteY10" fmla="*/ 552075 h 606657"/>
              <a:gd name="connsiteX11" fmla="*/ 318659 w 578992"/>
              <a:gd name="connsiteY11" fmla="*/ 373288 h 606657"/>
              <a:gd name="connsiteX12" fmla="*/ 345269 w 578992"/>
              <a:gd name="connsiteY12" fmla="*/ 346719 h 606657"/>
              <a:gd name="connsiteX13" fmla="*/ 233275 w 578992"/>
              <a:gd name="connsiteY13" fmla="*/ 312148 h 606657"/>
              <a:gd name="connsiteX14" fmla="*/ 255262 w 578992"/>
              <a:gd name="connsiteY14" fmla="*/ 334095 h 606657"/>
              <a:gd name="connsiteX15" fmla="*/ 281255 w 578992"/>
              <a:gd name="connsiteY15" fmla="*/ 357464 h 606657"/>
              <a:gd name="connsiteX16" fmla="*/ 289000 w 578992"/>
              <a:gd name="connsiteY16" fmla="*/ 365016 h 606657"/>
              <a:gd name="connsiteX17" fmla="*/ 300127 w 578992"/>
              <a:gd name="connsiteY17" fmla="*/ 416019 h 606657"/>
              <a:gd name="connsiteX18" fmla="*/ 298791 w 578992"/>
              <a:gd name="connsiteY18" fmla="*/ 422416 h 606657"/>
              <a:gd name="connsiteX19" fmla="*/ 260514 w 578992"/>
              <a:gd name="connsiteY19" fmla="*/ 407844 h 606657"/>
              <a:gd name="connsiteX20" fmla="*/ 260514 w 578992"/>
              <a:gd name="connsiteY20" fmla="*/ 398159 h 606657"/>
              <a:gd name="connsiteX21" fmla="*/ 211822 w 578992"/>
              <a:gd name="connsiteY21" fmla="*/ 335339 h 606657"/>
              <a:gd name="connsiteX22" fmla="*/ 233275 w 578992"/>
              <a:gd name="connsiteY22" fmla="*/ 312148 h 606657"/>
              <a:gd name="connsiteX23" fmla="*/ 283295 w 578992"/>
              <a:gd name="connsiteY23" fmla="*/ 133638 h 606657"/>
              <a:gd name="connsiteX24" fmla="*/ 303944 w 578992"/>
              <a:gd name="connsiteY24" fmla="*/ 155858 h 606657"/>
              <a:gd name="connsiteX25" fmla="*/ 303944 w 578992"/>
              <a:gd name="connsiteY25" fmla="*/ 165457 h 606657"/>
              <a:gd name="connsiteX26" fmla="*/ 352630 w 578992"/>
              <a:gd name="connsiteY26" fmla="*/ 228294 h 606657"/>
              <a:gd name="connsiteX27" fmla="*/ 331180 w 578992"/>
              <a:gd name="connsiteY27" fmla="*/ 251580 h 606657"/>
              <a:gd name="connsiteX28" fmla="*/ 309196 w 578992"/>
              <a:gd name="connsiteY28" fmla="*/ 229538 h 606657"/>
              <a:gd name="connsiteX29" fmla="*/ 283206 w 578992"/>
              <a:gd name="connsiteY29" fmla="*/ 206252 h 606657"/>
              <a:gd name="connsiteX30" fmla="*/ 256327 w 578992"/>
              <a:gd name="connsiteY30" fmla="*/ 240648 h 606657"/>
              <a:gd name="connsiteX31" fmla="*/ 282583 w 578992"/>
              <a:gd name="connsiteY31" fmla="*/ 260112 h 606657"/>
              <a:gd name="connsiteX32" fmla="*/ 348625 w 578992"/>
              <a:gd name="connsiteY32" fmla="*/ 307306 h 606657"/>
              <a:gd name="connsiteX33" fmla="*/ 341594 w 578992"/>
              <a:gd name="connsiteY33" fmla="*/ 317083 h 606657"/>
              <a:gd name="connsiteX34" fmla="*/ 316494 w 578992"/>
              <a:gd name="connsiteY34" fmla="*/ 322594 h 606657"/>
              <a:gd name="connsiteX35" fmla="*/ 306792 w 578992"/>
              <a:gd name="connsiteY35" fmla="*/ 319305 h 606657"/>
              <a:gd name="connsiteX36" fmla="*/ 282227 w 578992"/>
              <a:gd name="connsiteY36" fmla="*/ 303485 h 606657"/>
              <a:gd name="connsiteX37" fmla="*/ 211825 w 578992"/>
              <a:gd name="connsiteY37" fmla="*/ 234604 h 606657"/>
              <a:gd name="connsiteX38" fmla="*/ 260510 w 578992"/>
              <a:gd name="connsiteY38" fmla="*/ 166612 h 606657"/>
              <a:gd name="connsiteX39" fmla="*/ 260510 w 578992"/>
              <a:gd name="connsiteY39" fmla="*/ 155236 h 606657"/>
              <a:gd name="connsiteX40" fmla="*/ 283295 w 578992"/>
              <a:gd name="connsiteY40" fmla="*/ 133638 h 606657"/>
              <a:gd name="connsiteX41" fmla="*/ 282248 w 578992"/>
              <a:gd name="connsiteY41" fmla="*/ 0 h 606657"/>
              <a:gd name="connsiteX42" fmla="*/ 551768 w 578992"/>
              <a:gd name="connsiteY42" fmla="*/ 365640 h 606657"/>
              <a:gd name="connsiteX43" fmla="*/ 541888 w 578992"/>
              <a:gd name="connsiteY43" fmla="*/ 369995 h 606657"/>
              <a:gd name="connsiteX44" fmla="*/ 534768 w 578992"/>
              <a:gd name="connsiteY44" fmla="*/ 367507 h 606657"/>
              <a:gd name="connsiteX45" fmla="*/ 487148 w 578992"/>
              <a:gd name="connsiteY45" fmla="*/ 354797 h 606657"/>
              <a:gd name="connsiteX46" fmla="*/ 482163 w 578992"/>
              <a:gd name="connsiteY46" fmla="*/ 345554 h 606657"/>
              <a:gd name="connsiteX47" fmla="*/ 282248 w 578992"/>
              <a:gd name="connsiteY47" fmla="*/ 72257 h 606657"/>
              <a:gd name="connsiteX48" fmla="*/ 72364 w 578992"/>
              <a:gd name="connsiteY48" fmla="*/ 281829 h 606657"/>
              <a:gd name="connsiteX49" fmla="*/ 313134 w 578992"/>
              <a:gd name="connsiteY49" fmla="*/ 489180 h 606657"/>
              <a:gd name="connsiteX50" fmla="*/ 321145 w 578992"/>
              <a:gd name="connsiteY50" fmla="*/ 494423 h 606657"/>
              <a:gd name="connsiteX51" fmla="*/ 336277 w 578992"/>
              <a:gd name="connsiteY51" fmla="*/ 550771 h 606657"/>
              <a:gd name="connsiteX52" fmla="*/ 330580 w 578992"/>
              <a:gd name="connsiteY52" fmla="*/ 559748 h 606657"/>
              <a:gd name="connsiteX53" fmla="*/ 0 w 578992"/>
              <a:gd name="connsiteY53" fmla="*/ 281829 h 606657"/>
              <a:gd name="connsiteX54" fmla="*/ 282248 w 578992"/>
              <a:gd name="connsiteY54" fmla="*/ 0 h 60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78992" h="606657">
                <a:moveTo>
                  <a:pt x="345269" y="346719"/>
                </a:moveTo>
                <a:lnTo>
                  <a:pt x="527264" y="395415"/>
                </a:lnTo>
                <a:cubicBezTo>
                  <a:pt x="543372" y="399769"/>
                  <a:pt x="548801" y="419940"/>
                  <a:pt x="536965" y="431758"/>
                </a:cubicBezTo>
                <a:lnTo>
                  <a:pt x="512135" y="456550"/>
                </a:lnTo>
                <a:lnTo>
                  <a:pt x="572652" y="516975"/>
                </a:lnTo>
                <a:cubicBezTo>
                  <a:pt x="581106" y="525506"/>
                  <a:pt x="581106" y="539190"/>
                  <a:pt x="572652" y="547632"/>
                </a:cubicBezTo>
                <a:lnTo>
                  <a:pt x="519877" y="600326"/>
                </a:lnTo>
                <a:cubicBezTo>
                  <a:pt x="511334" y="608768"/>
                  <a:pt x="497629" y="608768"/>
                  <a:pt x="489174" y="600326"/>
                </a:cubicBezTo>
                <a:lnTo>
                  <a:pt x="428657" y="539901"/>
                </a:lnTo>
                <a:lnTo>
                  <a:pt x="403739" y="564782"/>
                </a:lnTo>
                <a:cubicBezTo>
                  <a:pt x="393148" y="575357"/>
                  <a:pt x="372501" y="574024"/>
                  <a:pt x="366628" y="552075"/>
                </a:cubicBezTo>
                <a:cubicBezTo>
                  <a:pt x="366005" y="549854"/>
                  <a:pt x="319015" y="374799"/>
                  <a:pt x="318659" y="373288"/>
                </a:cubicBezTo>
                <a:cubicBezTo>
                  <a:pt x="314298" y="357205"/>
                  <a:pt x="329071" y="342454"/>
                  <a:pt x="345269" y="346719"/>
                </a:cubicBezTo>
                <a:close/>
                <a:moveTo>
                  <a:pt x="233275" y="312148"/>
                </a:moveTo>
                <a:cubicBezTo>
                  <a:pt x="245470" y="311970"/>
                  <a:pt x="255440" y="321922"/>
                  <a:pt x="255262" y="334095"/>
                </a:cubicBezTo>
                <a:cubicBezTo>
                  <a:pt x="255084" y="345646"/>
                  <a:pt x="263986" y="357464"/>
                  <a:pt x="281255" y="357464"/>
                </a:cubicBezTo>
                <a:cubicBezTo>
                  <a:pt x="286329" y="357464"/>
                  <a:pt x="289267" y="361195"/>
                  <a:pt x="289000" y="365016"/>
                </a:cubicBezTo>
                <a:cubicBezTo>
                  <a:pt x="288465" y="375412"/>
                  <a:pt x="290068" y="378611"/>
                  <a:pt x="300127" y="416019"/>
                </a:cubicBezTo>
                <a:cubicBezTo>
                  <a:pt x="300750" y="418240"/>
                  <a:pt x="300305" y="420639"/>
                  <a:pt x="298791" y="422416"/>
                </a:cubicBezTo>
                <a:cubicBezTo>
                  <a:pt x="285706" y="437788"/>
                  <a:pt x="260514" y="428458"/>
                  <a:pt x="260514" y="407844"/>
                </a:cubicBezTo>
                <a:lnTo>
                  <a:pt x="260514" y="398159"/>
                </a:lnTo>
                <a:cubicBezTo>
                  <a:pt x="232919" y="390340"/>
                  <a:pt x="212534" y="365283"/>
                  <a:pt x="211822" y="335339"/>
                </a:cubicBezTo>
                <a:cubicBezTo>
                  <a:pt x="211555" y="323077"/>
                  <a:pt x="220902" y="312237"/>
                  <a:pt x="233275" y="312148"/>
                </a:cubicBezTo>
                <a:close/>
                <a:moveTo>
                  <a:pt x="283295" y="133638"/>
                </a:moveTo>
                <a:cubicBezTo>
                  <a:pt x="294955" y="134171"/>
                  <a:pt x="303944" y="144215"/>
                  <a:pt x="303944" y="155858"/>
                </a:cubicBezTo>
                <a:lnTo>
                  <a:pt x="303944" y="165457"/>
                </a:lnTo>
                <a:cubicBezTo>
                  <a:pt x="331536" y="173367"/>
                  <a:pt x="351918" y="198430"/>
                  <a:pt x="352630" y="228294"/>
                </a:cubicBezTo>
                <a:cubicBezTo>
                  <a:pt x="352897" y="240648"/>
                  <a:pt x="343552" y="251402"/>
                  <a:pt x="331180" y="251580"/>
                </a:cubicBezTo>
                <a:cubicBezTo>
                  <a:pt x="318987" y="251757"/>
                  <a:pt x="309018" y="241803"/>
                  <a:pt x="309196" y="229538"/>
                </a:cubicBezTo>
                <a:cubicBezTo>
                  <a:pt x="309374" y="218073"/>
                  <a:pt x="300473" y="206252"/>
                  <a:pt x="283206" y="206252"/>
                </a:cubicBezTo>
                <a:cubicBezTo>
                  <a:pt x="265583" y="206252"/>
                  <a:pt x="251076" y="222783"/>
                  <a:pt x="256327" y="240648"/>
                </a:cubicBezTo>
                <a:cubicBezTo>
                  <a:pt x="259709" y="252202"/>
                  <a:pt x="270568" y="260112"/>
                  <a:pt x="282583" y="260112"/>
                </a:cubicBezTo>
                <a:cubicBezTo>
                  <a:pt x="312845" y="260290"/>
                  <a:pt x="339013" y="280021"/>
                  <a:pt x="348625" y="307306"/>
                </a:cubicBezTo>
                <a:cubicBezTo>
                  <a:pt x="350405" y="312106"/>
                  <a:pt x="346756" y="317350"/>
                  <a:pt x="341594" y="317083"/>
                </a:cubicBezTo>
                <a:cubicBezTo>
                  <a:pt x="332960" y="316728"/>
                  <a:pt x="324327" y="318594"/>
                  <a:pt x="316494" y="322594"/>
                </a:cubicBezTo>
                <a:cubicBezTo>
                  <a:pt x="312934" y="324460"/>
                  <a:pt x="308484" y="322949"/>
                  <a:pt x="306792" y="319305"/>
                </a:cubicBezTo>
                <a:cubicBezTo>
                  <a:pt x="302520" y="310062"/>
                  <a:pt x="293086" y="303485"/>
                  <a:pt x="282227" y="303485"/>
                </a:cubicBezTo>
                <a:cubicBezTo>
                  <a:pt x="244133" y="303485"/>
                  <a:pt x="212537" y="272555"/>
                  <a:pt x="211825" y="234604"/>
                </a:cubicBezTo>
                <a:cubicBezTo>
                  <a:pt x="211202" y="203141"/>
                  <a:pt x="231673" y="176300"/>
                  <a:pt x="260510" y="166612"/>
                </a:cubicBezTo>
                <a:lnTo>
                  <a:pt x="260510" y="155236"/>
                </a:lnTo>
                <a:cubicBezTo>
                  <a:pt x="260510" y="142970"/>
                  <a:pt x="270835" y="133016"/>
                  <a:pt x="283295" y="133638"/>
                </a:cubicBezTo>
                <a:close/>
                <a:moveTo>
                  <a:pt x="282248" y="0"/>
                </a:moveTo>
                <a:cubicBezTo>
                  <a:pt x="471126" y="0"/>
                  <a:pt x="608556" y="183353"/>
                  <a:pt x="551768" y="365640"/>
                </a:cubicBezTo>
                <a:cubicBezTo>
                  <a:pt x="550522" y="369729"/>
                  <a:pt x="545894" y="371773"/>
                  <a:pt x="541888" y="369995"/>
                </a:cubicBezTo>
                <a:cubicBezTo>
                  <a:pt x="539574" y="369018"/>
                  <a:pt x="537260" y="368218"/>
                  <a:pt x="534768" y="367507"/>
                </a:cubicBezTo>
                <a:lnTo>
                  <a:pt x="487148" y="354797"/>
                </a:lnTo>
                <a:cubicBezTo>
                  <a:pt x="483142" y="353731"/>
                  <a:pt x="480917" y="349554"/>
                  <a:pt x="482163" y="345554"/>
                </a:cubicBezTo>
                <a:cubicBezTo>
                  <a:pt x="525600" y="210372"/>
                  <a:pt x="423773" y="72257"/>
                  <a:pt x="282248" y="72257"/>
                </a:cubicBezTo>
                <a:cubicBezTo>
                  <a:pt x="166536" y="72257"/>
                  <a:pt x="72364" y="166289"/>
                  <a:pt x="72364" y="281829"/>
                </a:cubicBezTo>
                <a:cubicBezTo>
                  <a:pt x="72364" y="410257"/>
                  <a:pt x="187453" y="507933"/>
                  <a:pt x="313134" y="489180"/>
                </a:cubicBezTo>
                <a:cubicBezTo>
                  <a:pt x="316784" y="488646"/>
                  <a:pt x="320255" y="490957"/>
                  <a:pt x="321145" y="494423"/>
                </a:cubicBezTo>
                <a:lnTo>
                  <a:pt x="336277" y="550771"/>
                </a:lnTo>
                <a:cubicBezTo>
                  <a:pt x="337345" y="554860"/>
                  <a:pt x="334764" y="559037"/>
                  <a:pt x="330580" y="559748"/>
                </a:cubicBezTo>
                <a:cubicBezTo>
                  <a:pt x="163332" y="589433"/>
                  <a:pt x="0" y="461006"/>
                  <a:pt x="0" y="281829"/>
                </a:cubicBezTo>
                <a:cubicBezTo>
                  <a:pt x="0" y="126472"/>
                  <a:pt x="126571" y="0"/>
                  <a:pt x="282248" y="0"/>
                </a:cubicBezTo>
                <a:close/>
              </a:path>
            </a:pathLst>
          </a:cu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32" name="iṩḻïďé">
            <a:extLst>
              <a:ext uri="{FF2B5EF4-FFF2-40B4-BE49-F238E27FC236}">
                <a16:creationId xmlns:a16="http://schemas.microsoft.com/office/drawing/2014/main" id="{66C89B82-E26C-472D-A1D1-BD8E367621AE}"/>
              </a:ext>
            </a:extLst>
          </p:cNvPr>
          <p:cNvSpPr/>
          <p:nvPr/>
        </p:nvSpPr>
        <p:spPr bwMode="auto">
          <a:xfrm>
            <a:off x="10708508" y="1825317"/>
            <a:ext cx="824678" cy="1189477"/>
          </a:xfrm>
          <a:custGeom>
            <a:avLst/>
            <a:gdLst>
              <a:gd name="T0" fmla="*/ 958 w 4522"/>
              <a:gd name="T1" fmla="*/ 5339 h 6532"/>
              <a:gd name="T2" fmla="*/ 1274 w 4522"/>
              <a:gd name="T3" fmla="*/ 5052 h 6532"/>
              <a:gd name="T4" fmla="*/ 1646 w 4522"/>
              <a:gd name="T5" fmla="*/ 5261 h 6532"/>
              <a:gd name="T6" fmla="*/ 1560 w 4522"/>
              <a:gd name="T7" fmla="*/ 5677 h 6532"/>
              <a:gd name="T8" fmla="*/ 1136 w 4522"/>
              <a:gd name="T9" fmla="*/ 5725 h 6532"/>
              <a:gd name="T10" fmla="*/ 2381 w 4522"/>
              <a:gd name="T11" fmla="*/ 5245 h 6532"/>
              <a:gd name="T12" fmla="*/ 2140 w 4522"/>
              <a:gd name="T13" fmla="*/ 5245 h 6532"/>
              <a:gd name="T14" fmla="*/ 2065 w 4522"/>
              <a:gd name="T15" fmla="*/ 5473 h 6532"/>
              <a:gd name="T16" fmla="*/ 2260 w 4522"/>
              <a:gd name="T17" fmla="*/ 5615 h 6532"/>
              <a:gd name="T18" fmla="*/ 2454 w 4522"/>
              <a:gd name="T19" fmla="*/ 5473 h 6532"/>
              <a:gd name="T20" fmla="*/ 3538 w 4522"/>
              <a:gd name="T21" fmla="*/ 5260 h 6532"/>
              <a:gd name="T22" fmla="*/ 3166 w 4522"/>
              <a:gd name="T23" fmla="*/ 5051 h 6532"/>
              <a:gd name="T24" fmla="*/ 2850 w 4522"/>
              <a:gd name="T25" fmla="*/ 5337 h 6532"/>
              <a:gd name="T26" fmla="*/ 3028 w 4522"/>
              <a:gd name="T27" fmla="*/ 5725 h 6532"/>
              <a:gd name="T28" fmla="*/ 3452 w 4522"/>
              <a:gd name="T29" fmla="*/ 5677 h 6532"/>
              <a:gd name="T30" fmla="*/ 3538 w 4522"/>
              <a:gd name="T31" fmla="*/ 5260 h 6532"/>
              <a:gd name="T32" fmla="*/ 1456 w 4522"/>
              <a:gd name="T33" fmla="*/ 6045 h 6532"/>
              <a:gd name="T34" fmla="*/ 1541 w 4522"/>
              <a:gd name="T35" fmla="*/ 6463 h 6532"/>
              <a:gd name="T36" fmla="*/ 1965 w 4522"/>
              <a:gd name="T37" fmla="*/ 6511 h 6532"/>
              <a:gd name="T38" fmla="*/ 2142 w 4522"/>
              <a:gd name="T39" fmla="*/ 6123 h 6532"/>
              <a:gd name="T40" fmla="*/ 1826 w 4522"/>
              <a:gd name="T41" fmla="*/ 5836 h 6532"/>
              <a:gd name="T42" fmla="*/ 2614 w 4522"/>
              <a:gd name="T43" fmla="*/ 6031 h 6532"/>
              <a:gd name="T44" fmla="*/ 2540 w 4522"/>
              <a:gd name="T45" fmla="*/ 6259 h 6532"/>
              <a:gd name="T46" fmla="*/ 2734 w 4522"/>
              <a:gd name="T47" fmla="*/ 6400 h 6532"/>
              <a:gd name="T48" fmla="*/ 2929 w 4522"/>
              <a:gd name="T49" fmla="*/ 6259 h 6532"/>
              <a:gd name="T50" fmla="*/ 2854 w 4522"/>
              <a:gd name="T51" fmla="*/ 6031 h 6532"/>
              <a:gd name="T52" fmla="*/ 4368 w 4522"/>
              <a:gd name="T53" fmla="*/ 3957 h 6532"/>
              <a:gd name="T54" fmla="*/ 3573 w 4522"/>
              <a:gd name="T55" fmla="*/ 4572 h 6532"/>
              <a:gd name="T56" fmla="*/ 4153 w 4522"/>
              <a:gd name="T57" fmla="*/ 4253 h 6532"/>
              <a:gd name="T58" fmla="*/ 154 w 4522"/>
              <a:gd name="T59" fmla="*/ 4515 h 6532"/>
              <a:gd name="T60" fmla="*/ 949 w 4522"/>
              <a:gd name="T61" fmla="*/ 3900 h 6532"/>
              <a:gd name="T62" fmla="*/ 369 w 4522"/>
              <a:gd name="T63" fmla="*/ 4219 h 6532"/>
              <a:gd name="T64" fmla="*/ 0 w 4522"/>
              <a:gd name="T65" fmla="*/ 1135 h 6532"/>
              <a:gd name="T66" fmla="*/ 918 w 4522"/>
              <a:gd name="T67" fmla="*/ 0 h 6532"/>
              <a:gd name="T68" fmla="*/ 4522 w 4522"/>
              <a:gd name="T69" fmla="*/ 429 h 6532"/>
              <a:gd name="T70" fmla="*/ 3485 w 4522"/>
              <a:gd name="T71" fmla="*/ 2053 h 6532"/>
              <a:gd name="T72" fmla="*/ 2874 w 4522"/>
              <a:gd name="T73" fmla="*/ 3389 h 6532"/>
              <a:gd name="T74" fmla="*/ 3340 w 4522"/>
              <a:gd name="T75" fmla="*/ 3815 h 6532"/>
              <a:gd name="T76" fmla="*/ 1184 w 4522"/>
              <a:gd name="T77" fmla="*/ 3815 h 6532"/>
              <a:gd name="T78" fmla="*/ 1649 w 4522"/>
              <a:gd name="T79" fmla="*/ 3389 h 6532"/>
              <a:gd name="T80" fmla="*/ 1038 w 4522"/>
              <a:gd name="T81" fmla="*/ 2053 h 6532"/>
              <a:gd name="T82" fmla="*/ 3601 w 4522"/>
              <a:gd name="T83" fmla="*/ 1589 h 6532"/>
              <a:gd name="T84" fmla="*/ 4057 w 4522"/>
              <a:gd name="T85" fmla="*/ 896 h 6532"/>
              <a:gd name="T86" fmla="*/ 3601 w 4522"/>
              <a:gd name="T87" fmla="*/ 1589 h 6532"/>
              <a:gd name="T88" fmla="*/ 2634 w 4522"/>
              <a:gd name="T89" fmla="*/ 4320 h 6532"/>
              <a:gd name="T90" fmla="*/ 1642 w 4522"/>
              <a:gd name="T91" fmla="*/ 1317 h 6532"/>
              <a:gd name="T92" fmla="*/ 2338 w 4522"/>
              <a:gd name="T93" fmla="*/ 1545 h 6532"/>
              <a:gd name="T94" fmla="*/ 2104 w 4522"/>
              <a:gd name="T95" fmla="*/ 1309 h 6532"/>
              <a:gd name="T96" fmla="*/ 465 w 4522"/>
              <a:gd name="T97" fmla="*/ 1135 h 6532"/>
              <a:gd name="T98" fmla="*/ 918 w 4522"/>
              <a:gd name="T99" fmla="*/ 1500 h 6532"/>
              <a:gd name="T100" fmla="*/ 465 w 4522"/>
              <a:gd name="T101" fmla="*/ 1135 h 6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chemeClr val="bg2">
              <a:lumMod val="75000"/>
              <a:alpha val="2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164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446C6-45C7-4CB5-A670-06EEB3E1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核心工作指标</a:t>
            </a: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690A7034-212C-428A-9EBB-F6C1E0AB46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6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394178-A1DE-4579-BCDA-2490071D8A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1.3</a:t>
            </a:r>
            <a:endParaRPr lang="zh-CN" altLang="en-US" dirty="0"/>
          </a:p>
        </p:txBody>
      </p:sp>
      <p:sp>
        <p:nvSpPr>
          <p:cNvPr id="38" name="ï$ḻîde">
            <a:extLst>
              <a:ext uri="{FF2B5EF4-FFF2-40B4-BE49-F238E27FC236}">
                <a16:creationId xmlns:a16="http://schemas.microsoft.com/office/drawing/2014/main" id="{E4DAD362-6279-43C6-BD59-29E254918AB2}"/>
              </a:ext>
            </a:extLst>
          </p:cNvPr>
          <p:cNvSpPr/>
          <p:nvPr/>
        </p:nvSpPr>
        <p:spPr bwMode="auto">
          <a:xfrm>
            <a:off x="668819" y="4274479"/>
            <a:ext cx="2421816" cy="14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请填入您的内容，或复制内容后点击右键选择只保留文本来粘贴您的内容和您的标题。</a:t>
            </a:r>
          </a:p>
        </p:txBody>
      </p:sp>
      <p:sp>
        <p:nvSpPr>
          <p:cNvPr id="39" name="íSḻîḑé">
            <a:extLst>
              <a:ext uri="{FF2B5EF4-FFF2-40B4-BE49-F238E27FC236}">
                <a16:creationId xmlns:a16="http://schemas.microsoft.com/office/drawing/2014/main" id="{A273D7DC-0B3B-449D-B5AB-2FA6276E4ACA}"/>
              </a:ext>
            </a:extLst>
          </p:cNvPr>
          <p:cNvSpPr txBox="1"/>
          <p:nvPr/>
        </p:nvSpPr>
        <p:spPr bwMode="auto">
          <a:xfrm>
            <a:off x="668819" y="2220479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目标成本</a:t>
            </a:r>
            <a:endParaRPr lang="en-US" altLang="zh-CN" sz="2000" b="1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iṩḻïďé">
            <a:extLst>
              <a:ext uri="{FF2B5EF4-FFF2-40B4-BE49-F238E27FC236}">
                <a16:creationId xmlns:a16="http://schemas.microsoft.com/office/drawing/2014/main" id="{D4471239-6529-4306-AF2E-54BEC2C57F96}"/>
              </a:ext>
            </a:extLst>
          </p:cNvPr>
          <p:cNvSpPr/>
          <p:nvPr/>
        </p:nvSpPr>
        <p:spPr bwMode="auto">
          <a:xfrm>
            <a:off x="1719891" y="1581920"/>
            <a:ext cx="319672" cy="461080"/>
          </a:xfrm>
          <a:custGeom>
            <a:avLst/>
            <a:gdLst>
              <a:gd name="T0" fmla="*/ 958 w 4522"/>
              <a:gd name="T1" fmla="*/ 5339 h 6532"/>
              <a:gd name="T2" fmla="*/ 1274 w 4522"/>
              <a:gd name="T3" fmla="*/ 5052 h 6532"/>
              <a:gd name="T4" fmla="*/ 1646 w 4522"/>
              <a:gd name="T5" fmla="*/ 5261 h 6532"/>
              <a:gd name="T6" fmla="*/ 1560 w 4522"/>
              <a:gd name="T7" fmla="*/ 5677 h 6532"/>
              <a:gd name="T8" fmla="*/ 1136 w 4522"/>
              <a:gd name="T9" fmla="*/ 5725 h 6532"/>
              <a:gd name="T10" fmla="*/ 2381 w 4522"/>
              <a:gd name="T11" fmla="*/ 5245 h 6532"/>
              <a:gd name="T12" fmla="*/ 2140 w 4522"/>
              <a:gd name="T13" fmla="*/ 5245 h 6532"/>
              <a:gd name="T14" fmla="*/ 2065 w 4522"/>
              <a:gd name="T15" fmla="*/ 5473 h 6532"/>
              <a:gd name="T16" fmla="*/ 2260 w 4522"/>
              <a:gd name="T17" fmla="*/ 5615 h 6532"/>
              <a:gd name="T18" fmla="*/ 2454 w 4522"/>
              <a:gd name="T19" fmla="*/ 5473 h 6532"/>
              <a:gd name="T20" fmla="*/ 3538 w 4522"/>
              <a:gd name="T21" fmla="*/ 5260 h 6532"/>
              <a:gd name="T22" fmla="*/ 3166 w 4522"/>
              <a:gd name="T23" fmla="*/ 5051 h 6532"/>
              <a:gd name="T24" fmla="*/ 2850 w 4522"/>
              <a:gd name="T25" fmla="*/ 5337 h 6532"/>
              <a:gd name="T26" fmla="*/ 3028 w 4522"/>
              <a:gd name="T27" fmla="*/ 5725 h 6532"/>
              <a:gd name="T28" fmla="*/ 3452 w 4522"/>
              <a:gd name="T29" fmla="*/ 5677 h 6532"/>
              <a:gd name="T30" fmla="*/ 3538 w 4522"/>
              <a:gd name="T31" fmla="*/ 5260 h 6532"/>
              <a:gd name="T32" fmla="*/ 1456 w 4522"/>
              <a:gd name="T33" fmla="*/ 6045 h 6532"/>
              <a:gd name="T34" fmla="*/ 1541 w 4522"/>
              <a:gd name="T35" fmla="*/ 6463 h 6532"/>
              <a:gd name="T36" fmla="*/ 1965 w 4522"/>
              <a:gd name="T37" fmla="*/ 6511 h 6532"/>
              <a:gd name="T38" fmla="*/ 2142 w 4522"/>
              <a:gd name="T39" fmla="*/ 6123 h 6532"/>
              <a:gd name="T40" fmla="*/ 1826 w 4522"/>
              <a:gd name="T41" fmla="*/ 5836 h 6532"/>
              <a:gd name="T42" fmla="*/ 2614 w 4522"/>
              <a:gd name="T43" fmla="*/ 6031 h 6532"/>
              <a:gd name="T44" fmla="*/ 2540 w 4522"/>
              <a:gd name="T45" fmla="*/ 6259 h 6532"/>
              <a:gd name="T46" fmla="*/ 2734 w 4522"/>
              <a:gd name="T47" fmla="*/ 6400 h 6532"/>
              <a:gd name="T48" fmla="*/ 2929 w 4522"/>
              <a:gd name="T49" fmla="*/ 6259 h 6532"/>
              <a:gd name="T50" fmla="*/ 2854 w 4522"/>
              <a:gd name="T51" fmla="*/ 6031 h 6532"/>
              <a:gd name="T52" fmla="*/ 4368 w 4522"/>
              <a:gd name="T53" fmla="*/ 3957 h 6532"/>
              <a:gd name="T54" fmla="*/ 3573 w 4522"/>
              <a:gd name="T55" fmla="*/ 4572 h 6532"/>
              <a:gd name="T56" fmla="*/ 4153 w 4522"/>
              <a:gd name="T57" fmla="*/ 4253 h 6532"/>
              <a:gd name="T58" fmla="*/ 154 w 4522"/>
              <a:gd name="T59" fmla="*/ 4515 h 6532"/>
              <a:gd name="T60" fmla="*/ 949 w 4522"/>
              <a:gd name="T61" fmla="*/ 3900 h 6532"/>
              <a:gd name="T62" fmla="*/ 369 w 4522"/>
              <a:gd name="T63" fmla="*/ 4219 h 6532"/>
              <a:gd name="T64" fmla="*/ 0 w 4522"/>
              <a:gd name="T65" fmla="*/ 1135 h 6532"/>
              <a:gd name="T66" fmla="*/ 918 w 4522"/>
              <a:gd name="T67" fmla="*/ 0 h 6532"/>
              <a:gd name="T68" fmla="*/ 4522 w 4522"/>
              <a:gd name="T69" fmla="*/ 429 h 6532"/>
              <a:gd name="T70" fmla="*/ 3485 w 4522"/>
              <a:gd name="T71" fmla="*/ 2053 h 6532"/>
              <a:gd name="T72" fmla="*/ 2874 w 4522"/>
              <a:gd name="T73" fmla="*/ 3389 h 6532"/>
              <a:gd name="T74" fmla="*/ 3340 w 4522"/>
              <a:gd name="T75" fmla="*/ 3815 h 6532"/>
              <a:gd name="T76" fmla="*/ 1184 w 4522"/>
              <a:gd name="T77" fmla="*/ 3815 h 6532"/>
              <a:gd name="T78" fmla="*/ 1649 w 4522"/>
              <a:gd name="T79" fmla="*/ 3389 h 6532"/>
              <a:gd name="T80" fmla="*/ 1038 w 4522"/>
              <a:gd name="T81" fmla="*/ 2053 h 6532"/>
              <a:gd name="T82" fmla="*/ 3601 w 4522"/>
              <a:gd name="T83" fmla="*/ 1589 h 6532"/>
              <a:gd name="T84" fmla="*/ 4057 w 4522"/>
              <a:gd name="T85" fmla="*/ 896 h 6532"/>
              <a:gd name="T86" fmla="*/ 3601 w 4522"/>
              <a:gd name="T87" fmla="*/ 1589 h 6532"/>
              <a:gd name="T88" fmla="*/ 2634 w 4522"/>
              <a:gd name="T89" fmla="*/ 4320 h 6532"/>
              <a:gd name="T90" fmla="*/ 1642 w 4522"/>
              <a:gd name="T91" fmla="*/ 1317 h 6532"/>
              <a:gd name="T92" fmla="*/ 2338 w 4522"/>
              <a:gd name="T93" fmla="*/ 1545 h 6532"/>
              <a:gd name="T94" fmla="*/ 2104 w 4522"/>
              <a:gd name="T95" fmla="*/ 1309 h 6532"/>
              <a:gd name="T96" fmla="*/ 465 w 4522"/>
              <a:gd name="T97" fmla="*/ 1135 h 6532"/>
              <a:gd name="T98" fmla="*/ 918 w 4522"/>
              <a:gd name="T99" fmla="*/ 1500 h 6532"/>
              <a:gd name="T100" fmla="*/ 465 w 4522"/>
              <a:gd name="T101" fmla="*/ 1135 h 6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ED88BF-A601-43C6-B37A-E9D8152F701C}"/>
              </a:ext>
            </a:extLst>
          </p:cNvPr>
          <p:cNvSpPr txBox="1"/>
          <p:nvPr/>
        </p:nvSpPr>
        <p:spPr>
          <a:xfrm>
            <a:off x="980281" y="2949196"/>
            <a:ext cx="1798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000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100</a:t>
            </a:r>
            <a:r>
              <a:rPr lang="en-US" altLang="zh-CN" sz="4000" b="1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000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+</a:t>
            </a:r>
            <a:endParaRPr lang="zh-CN" altLang="en-US" sz="6000" b="1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0000">
                    <a:schemeClr val="accent1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44" name="ï$ḻîde">
            <a:extLst>
              <a:ext uri="{FF2B5EF4-FFF2-40B4-BE49-F238E27FC236}">
                <a16:creationId xmlns:a16="http://schemas.microsoft.com/office/drawing/2014/main" id="{21E28EA4-9F6B-4191-AF48-EB03527AD2F5}"/>
              </a:ext>
            </a:extLst>
          </p:cNvPr>
          <p:cNvSpPr/>
          <p:nvPr/>
        </p:nvSpPr>
        <p:spPr bwMode="auto">
          <a:xfrm>
            <a:off x="3479668" y="4274479"/>
            <a:ext cx="2421816" cy="14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请填入您的内容，或复制内容后点击右键选择只保留文本来粘贴您的内容和您的标题。</a:t>
            </a:r>
          </a:p>
        </p:txBody>
      </p:sp>
      <p:sp>
        <p:nvSpPr>
          <p:cNvPr id="45" name="íSḻîḑé">
            <a:extLst>
              <a:ext uri="{FF2B5EF4-FFF2-40B4-BE49-F238E27FC236}">
                <a16:creationId xmlns:a16="http://schemas.microsoft.com/office/drawing/2014/main" id="{46272498-951C-418C-AFE9-FE0222C94CAA}"/>
              </a:ext>
            </a:extLst>
          </p:cNvPr>
          <p:cNvSpPr txBox="1"/>
          <p:nvPr/>
        </p:nvSpPr>
        <p:spPr bwMode="auto">
          <a:xfrm>
            <a:off x="3479668" y="2220479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无效成本</a:t>
            </a:r>
            <a:endParaRPr lang="en-US" altLang="zh-CN" sz="2000" b="1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iṩḻïďé">
            <a:extLst>
              <a:ext uri="{FF2B5EF4-FFF2-40B4-BE49-F238E27FC236}">
                <a16:creationId xmlns:a16="http://schemas.microsoft.com/office/drawing/2014/main" id="{D97250C1-E752-4765-B9F2-09069233B521}"/>
              </a:ext>
            </a:extLst>
          </p:cNvPr>
          <p:cNvSpPr/>
          <p:nvPr/>
        </p:nvSpPr>
        <p:spPr bwMode="auto">
          <a:xfrm>
            <a:off x="4530740" y="1581920"/>
            <a:ext cx="319672" cy="461080"/>
          </a:xfrm>
          <a:custGeom>
            <a:avLst/>
            <a:gdLst>
              <a:gd name="T0" fmla="*/ 958 w 4522"/>
              <a:gd name="T1" fmla="*/ 5339 h 6532"/>
              <a:gd name="T2" fmla="*/ 1274 w 4522"/>
              <a:gd name="T3" fmla="*/ 5052 h 6532"/>
              <a:gd name="T4" fmla="*/ 1646 w 4522"/>
              <a:gd name="T5" fmla="*/ 5261 h 6532"/>
              <a:gd name="T6" fmla="*/ 1560 w 4522"/>
              <a:gd name="T7" fmla="*/ 5677 h 6532"/>
              <a:gd name="T8" fmla="*/ 1136 w 4522"/>
              <a:gd name="T9" fmla="*/ 5725 h 6532"/>
              <a:gd name="T10" fmla="*/ 2381 w 4522"/>
              <a:gd name="T11" fmla="*/ 5245 h 6532"/>
              <a:gd name="T12" fmla="*/ 2140 w 4522"/>
              <a:gd name="T13" fmla="*/ 5245 h 6532"/>
              <a:gd name="T14" fmla="*/ 2065 w 4522"/>
              <a:gd name="T15" fmla="*/ 5473 h 6532"/>
              <a:gd name="T16" fmla="*/ 2260 w 4522"/>
              <a:gd name="T17" fmla="*/ 5615 h 6532"/>
              <a:gd name="T18" fmla="*/ 2454 w 4522"/>
              <a:gd name="T19" fmla="*/ 5473 h 6532"/>
              <a:gd name="T20" fmla="*/ 3538 w 4522"/>
              <a:gd name="T21" fmla="*/ 5260 h 6532"/>
              <a:gd name="T22" fmla="*/ 3166 w 4522"/>
              <a:gd name="T23" fmla="*/ 5051 h 6532"/>
              <a:gd name="T24" fmla="*/ 2850 w 4522"/>
              <a:gd name="T25" fmla="*/ 5337 h 6532"/>
              <a:gd name="T26" fmla="*/ 3028 w 4522"/>
              <a:gd name="T27" fmla="*/ 5725 h 6532"/>
              <a:gd name="T28" fmla="*/ 3452 w 4522"/>
              <a:gd name="T29" fmla="*/ 5677 h 6532"/>
              <a:gd name="T30" fmla="*/ 3538 w 4522"/>
              <a:gd name="T31" fmla="*/ 5260 h 6532"/>
              <a:gd name="T32" fmla="*/ 1456 w 4522"/>
              <a:gd name="T33" fmla="*/ 6045 h 6532"/>
              <a:gd name="T34" fmla="*/ 1541 w 4522"/>
              <a:gd name="T35" fmla="*/ 6463 h 6532"/>
              <a:gd name="T36" fmla="*/ 1965 w 4522"/>
              <a:gd name="T37" fmla="*/ 6511 h 6532"/>
              <a:gd name="T38" fmla="*/ 2142 w 4522"/>
              <a:gd name="T39" fmla="*/ 6123 h 6532"/>
              <a:gd name="T40" fmla="*/ 1826 w 4522"/>
              <a:gd name="T41" fmla="*/ 5836 h 6532"/>
              <a:gd name="T42" fmla="*/ 2614 w 4522"/>
              <a:gd name="T43" fmla="*/ 6031 h 6532"/>
              <a:gd name="T44" fmla="*/ 2540 w 4522"/>
              <a:gd name="T45" fmla="*/ 6259 h 6532"/>
              <a:gd name="T46" fmla="*/ 2734 w 4522"/>
              <a:gd name="T47" fmla="*/ 6400 h 6532"/>
              <a:gd name="T48" fmla="*/ 2929 w 4522"/>
              <a:gd name="T49" fmla="*/ 6259 h 6532"/>
              <a:gd name="T50" fmla="*/ 2854 w 4522"/>
              <a:gd name="T51" fmla="*/ 6031 h 6532"/>
              <a:gd name="T52" fmla="*/ 4368 w 4522"/>
              <a:gd name="T53" fmla="*/ 3957 h 6532"/>
              <a:gd name="T54" fmla="*/ 3573 w 4522"/>
              <a:gd name="T55" fmla="*/ 4572 h 6532"/>
              <a:gd name="T56" fmla="*/ 4153 w 4522"/>
              <a:gd name="T57" fmla="*/ 4253 h 6532"/>
              <a:gd name="T58" fmla="*/ 154 w 4522"/>
              <a:gd name="T59" fmla="*/ 4515 h 6532"/>
              <a:gd name="T60" fmla="*/ 949 w 4522"/>
              <a:gd name="T61" fmla="*/ 3900 h 6532"/>
              <a:gd name="T62" fmla="*/ 369 w 4522"/>
              <a:gd name="T63" fmla="*/ 4219 h 6532"/>
              <a:gd name="T64" fmla="*/ 0 w 4522"/>
              <a:gd name="T65" fmla="*/ 1135 h 6532"/>
              <a:gd name="T66" fmla="*/ 918 w 4522"/>
              <a:gd name="T67" fmla="*/ 0 h 6532"/>
              <a:gd name="T68" fmla="*/ 4522 w 4522"/>
              <a:gd name="T69" fmla="*/ 429 h 6532"/>
              <a:gd name="T70" fmla="*/ 3485 w 4522"/>
              <a:gd name="T71" fmla="*/ 2053 h 6532"/>
              <a:gd name="T72" fmla="*/ 2874 w 4522"/>
              <a:gd name="T73" fmla="*/ 3389 h 6532"/>
              <a:gd name="T74" fmla="*/ 3340 w 4522"/>
              <a:gd name="T75" fmla="*/ 3815 h 6532"/>
              <a:gd name="T76" fmla="*/ 1184 w 4522"/>
              <a:gd name="T77" fmla="*/ 3815 h 6532"/>
              <a:gd name="T78" fmla="*/ 1649 w 4522"/>
              <a:gd name="T79" fmla="*/ 3389 h 6532"/>
              <a:gd name="T80" fmla="*/ 1038 w 4522"/>
              <a:gd name="T81" fmla="*/ 2053 h 6532"/>
              <a:gd name="T82" fmla="*/ 3601 w 4522"/>
              <a:gd name="T83" fmla="*/ 1589 h 6532"/>
              <a:gd name="T84" fmla="*/ 4057 w 4522"/>
              <a:gd name="T85" fmla="*/ 896 h 6532"/>
              <a:gd name="T86" fmla="*/ 3601 w 4522"/>
              <a:gd name="T87" fmla="*/ 1589 h 6532"/>
              <a:gd name="T88" fmla="*/ 2634 w 4522"/>
              <a:gd name="T89" fmla="*/ 4320 h 6532"/>
              <a:gd name="T90" fmla="*/ 1642 w 4522"/>
              <a:gd name="T91" fmla="*/ 1317 h 6532"/>
              <a:gd name="T92" fmla="*/ 2338 w 4522"/>
              <a:gd name="T93" fmla="*/ 1545 h 6532"/>
              <a:gd name="T94" fmla="*/ 2104 w 4522"/>
              <a:gd name="T95" fmla="*/ 1309 h 6532"/>
              <a:gd name="T96" fmla="*/ 465 w 4522"/>
              <a:gd name="T97" fmla="*/ 1135 h 6532"/>
              <a:gd name="T98" fmla="*/ 918 w 4522"/>
              <a:gd name="T99" fmla="*/ 1500 h 6532"/>
              <a:gd name="T100" fmla="*/ 465 w 4522"/>
              <a:gd name="T101" fmla="*/ 1135 h 6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8531E67-2233-46D5-81C6-EEFB3E5BD98A}"/>
              </a:ext>
            </a:extLst>
          </p:cNvPr>
          <p:cNvSpPr txBox="1"/>
          <p:nvPr/>
        </p:nvSpPr>
        <p:spPr>
          <a:xfrm>
            <a:off x="4170240" y="2949196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000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99</a:t>
            </a:r>
            <a:endParaRPr lang="zh-CN" altLang="en-US" sz="6000" b="1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0000">
                    <a:schemeClr val="accent1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67" name="ï$ḻîde">
            <a:extLst>
              <a:ext uri="{FF2B5EF4-FFF2-40B4-BE49-F238E27FC236}">
                <a16:creationId xmlns:a16="http://schemas.microsoft.com/office/drawing/2014/main" id="{602AA003-7009-4227-B2C8-21BC2A8C4507}"/>
              </a:ext>
            </a:extLst>
          </p:cNvPr>
          <p:cNvSpPr/>
          <p:nvPr/>
        </p:nvSpPr>
        <p:spPr bwMode="auto">
          <a:xfrm>
            <a:off x="6290517" y="4274479"/>
            <a:ext cx="2421816" cy="14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请填入您的内容，或复制内容后点击右键选择只保留文本来粘贴您的内容和您的标题。</a:t>
            </a:r>
          </a:p>
        </p:txBody>
      </p:sp>
      <p:sp>
        <p:nvSpPr>
          <p:cNvPr id="68" name="íSḻîḑé">
            <a:extLst>
              <a:ext uri="{FF2B5EF4-FFF2-40B4-BE49-F238E27FC236}">
                <a16:creationId xmlns:a16="http://schemas.microsoft.com/office/drawing/2014/main" id="{905B63C6-383E-4C0E-9AA4-CA8CD68380DA}"/>
              </a:ext>
            </a:extLst>
          </p:cNvPr>
          <p:cNvSpPr txBox="1"/>
          <p:nvPr/>
        </p:nvSpPr>
        <p:spPr bwMode="auto">
          <a:xfrm>
            <a:off x="6290517" y="2220479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水电费</a:t>
            </a:r>
            <a:endParaRPr lang="en-US" altLang="zh-CN" sz="2000" b="1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9" name="iṩḻïďé">
            <a:extLst>
              <a:ext uri="{FF2B5EF4-FFF2-40B4-BE49-F238E27FC236}">
                <a16:creationId xmlns:a16="http://schemas.microsoft.com/office/drawing/2014/main" id="{D8A1B342-B93A-4B1A-8205-876DBAD89E4F}"/>
              </a:ext>
            </a:extLst>
          </p:cNvPr>
          <p:cNvSpPr/>
          <p:nvPr/>
        </p:nvSpPr>
        <p:spPr bwMode="auto">
          <a:xfrm>
            <a:off x="7341589" y="1581920"/>
            <a:ext cx="319672" cy="461080"/>
          </a:xfrm>
          <a:custGeom>
            <a:avLst/>
            <a:gdLst>
              <a:gd name="T0" fmla="*/ 958 w 4522"/>
              <a:gd name="T1" fmla="*/ 5339 h 6532"/>
              <a:gd name="T2" fmla="*/ 1274 w 4522"/>
              <a:gd name="T3" fmla="*/ 5052 h 6532"/>
              <a:gd name="T4" fmla="*/ 1646 w 4522"/>
              <a:gd name="T5" fmla="*/ 5261 h 6532"/>
              <a:gd name="T6" fmla="*/ 1560 w 4522"/>
              <a:gd name="T7" fmla="*/ 5677 h 6532"/>
              <a:gd name="T8" fmla="*/ 1136 w 4522"/>
              <a:gd name="T9" fmla="*/ 5725 h 6532"/>
              <a:gd name="T10" fmla="*/ 2381 w 4522"/>
              <a:gd name="T11" fmla="*/ 5245 h 6532"/>
              <a:gd name="T12" fmla="*/ 2140 w 4522"/>
              <a:gd name="T13" fmla="*/ 5245 h 6532"/>
              <a:gd name="T14" fmla="*/ 2065 w 4522"/>
              <a:gd name="T15" fmla="*/ 5473 h 6532"/>
              <a:gd name="T16" fmla="*/ 2260 w 4522"/>
              <a:gd name="T17" fmla="*/ 5615 h 6532"/>
              <a:gd name="T18" fmla="*/ 2454 w 4522"/>
              <a:gd name="T19" fmla="*/ 5473 h 6532"/>
              <a:gd name="T20" fmla="*/ 3538 w 4522"/>
              <a:gd name="T21" fmla="*/ 5260 h 6532"/>
              <a:gd name="T22" fmla="*/ 3166 w 4522"/>
              <a:gd name="T23" fmla="*/ 5051 h 6532"/>
              <a:gd name="T24" fmla="*/ 2850 w 4522"/>
              <a:gd name="T25" fmla="*/ 5337 h 6532"/>
              <a:gd name="T26" fmla="*/ 3028 w 4522"/>
              <a:gd name="T27" fmla="*/ 5725 h 6532"/>
              <a:gd name="T28" fmla="*/ 3452 w 4522"/>
              <a:gd name="T29" fmla="*/ 5677 h 6532"/>
              <a:gd name="T30" fmla="*/ 3538 w 4522"/>
              <a:gd name="T31" fmla="*/ 5260 h 6532"/>
              <a:gd name="T32" fmla="*/ 1456 w 4522"/>
              <a:gd name="T33" fmla="*/ 6045 h 6532"/>
              <a:gd name="T34" fmla="*/ 1541 w 4522"/>
              <a:gd name="T35" fmla="*/ 6463 h 6532"/>
              <a:gd name="T36" fmla="*/ 1965 w 4522"/>
              <a:gd name="T37" fmla="*/ 6511 h 6532"/>
              <a:gd name="T38" fmla="*/ 2142 w 4522"/>
              <a:gd name="T39" fmla="*/ 6123 h 6532"/>
              <a:gd name="T40" fmla="*/ 1826 w 4522"/>
              <a:gd name="T41" fmla="*/ 5836 h 6532"/>
              <a:gd name="T42" fmla="*/ 2614 w 4522"/>
              <a:gd name="T43" fmla="*/ 6031 h 6532"/>
              <a:gd name="T44" fmla="*/ 2540 w 4522"/>
              <a:gd name="T45" fmla="*/ 6259 h 6532"/>
              <a:gd name="T46" fmla="*/ 2734 w 4522"/>
              <a:gd name="T47" fmla="*/ 6400 h 6532"/>
              <a:gd name="T48" fmla="*/ 2929 w 4522"/>
              <a:gd name="T49" fmla="*/ 6259 h 6532"/>
              <a:gd name="T50" fmla="*/ 2854 w 4522"/>
              <a:gd name="T51" fmla="*/ 6031 h 6532"/>
              <a:gd name="T52" fmla="*/ 4368 w 4522"/>
              <a:gd name="T53" fmla="*/ 3957 h 6532"/>
              <a:gd name="T54" fmla="*/ 3573 w 4522"/>
              <a:gd name="T55" fmla="*/ 4572 h 6532"/>
              <a:gd name="T56" fmla="*/ 4153 w 4522"/>
              <a:gd name="T57" fmla="*/ 4253 h 6532"/>
              <a:gd name="T58" fmla="*/ 154 w 4522"/>
              <a:gd name="T59" fmla="*/ 4515 h 6532"/>
              <a:gd name="T60" fmla="*/ 949 w 4522"/>
              <a:gd name="T61" fmla="*/ 3900 h 6532"/>
              <a:gd name="T62" fmla="*/ 369 w 4522"/>
              <a:gd name="T63" fmla="*/ 4219 h 6532"/>
              <a:gd name="T64" fmla="*/ 0 w 4522"/>
              <a:gd name="T65" fmla="*/ 1135 h 6532"/>
              <a:gd name="T66" fmla="*/ 918 w 4522"/>
              <a:gd name="T67" fmla="*/ 0 h 6532"/>
              <a:gd name="T68" fmla="*/ 4522 w 4522"/>
              <a:gd name="T69" fmla="*/ 429 h 6532"/>
              <a:gd name="T70" fmla="*/ 3485 w 4522"/>
              <a:gd name="T71" fmla="*/ 2053 h 6532"/>
              <a:gd name="T72" fmla="*/ 2874 w 4522"/>
              <a:gd name="T73" fmla="*/ 3389 h 6532"/>
              <a:gd name="T74" fmla="*/ 3340 w 4522"/>
              <a:gd name="T75" fmla="*/ 3815 h 6532"/>
              <a:gd name="T76" fmla="*/ 1184 w 4522"/>
              <a:gd name="T77" fmla="*/ 3815 h 6532"/>
              <a:gd name="T78" fmla="*/ 1649 w 4522"/>
              <a:gd name="T79" fmla="*/ 3389 h 6532"/>
              <a:gd name="T80" fmla="*/ 1038 w 4522"/>
              <a:gd name="T81" fmla="*/ 2053 h 6532"/>
              <a:gd name="T82" fmla="*/ 3601 w 4522"/>
              <a:gd name="T83" fmla="*/ 1589 h 6532"/>
              <a:gd name="T84" fmla="*/ 4057 w 4522"/>
              <a:gd name="T85" fmla="*/ 896 h 6532"/>
              <a:gd name="T86" fmla="*/ 3601 w 4522"/>
              <a:gd name="T87" fmla="*/ 1589 h 6532"/>
              <a:gd name="T88" fmla="*/ 2634 w 4522"/>
              <a:gd name="T89" fmla="*/ 4320 h 6532"/>
              <a:gd name="T90" fmla="*/ 1642 w 4522"/>
              <a:gd name="T91" fmla="*/ 1317 h 6532"/>
              <a:gd name="T92" fmla="*/ 2338 w 4522"/>
              <a:gd name="T93" fmla="*/ 1545 h 6532"/>
              <a:gd name="T94" fmla="*/ 2104 w 4522"/>
              <a:gd name="T95" fmla="*/ 1309 h 6532"/>
              <a:gd name="T96" fmla="*/ 465 w 4522"/>
              <a:gd name="T97" fmla="*/ 1135 h 6532"/>
              <a:gd name="T98" fmla="*/ 918 w 4522"/>
              <a:gd name="T99" fmla="*/ 1500 h 6532"/>
              <a:gd name="T100" fmla="*/ 465 w 4522"/>
              <a:gd name="T101" fmla="*/ 1135 h 6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9C780A5-A9F2-4340-A326-0B144017C6EF}"/>
              </a:ext>
            </a:extLst>
          </p:cNvPr>
          <p:cNvSpPr txBox="1"/>
          <p:nvPr/>
        </p:nvSpPr>
        <p:spPr>
          <a:xfrm>
            <a:off x="6752662" y="2949196"/>
            <a:ext cx="14975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000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89</a:t>
            </a:r>
            <a:r>
              <a:rPr lang="en-US" altLang="zh-CN" sz="3600" b="1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000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%</a:t>
            </a:r>
            <a:endParaRPr lang="zh-CN" altLang="en-US" sz="6000" b="1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0000">
                    <a:schemeClr val="accent1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sp>
        <p:nvSpPr>
          <p:cNvPr id="72" name="ï$ḻîde">
            <a:extLst>
              <a:ext uri="{FF2B5EF4-FFF2-40B4-BE49-F238E27FC236}">
                <a16:creationId xmlns:a16="http://schemas.microsoft.com/office/drawing/2014/main" id="{10F3D5E2-1CA9-404F-BD56-127E760F608F}"/>
              </a:ext>
            </a:extLst>
          </p:cNvPr>
          <p:cNvSpPr/>
          <p:nvPr/>
        </p:nvSpPr>
        <p:spPr bwMode="auto">
          <a:xfrm>
            <a:off x="9101365" y="4274479"/>
            <a:ext cx="2421816" cy="141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请填入您的内容，或复制内容后点击右键选择只保留文本来粘贴您的内容和您的标题。</a:t>
            </a:r>
          </a:p>
        </p:txBody>
      </p:sp>
      <p:sp>
        <p:nvSpPr>
          <p:cNvPr id="73" name="íSḻîḑé">
            <a:extLst>
              <a:ext uri="{FF2B5EF4-FFF2-40B4-BE49-F238E27FC236}">
                <a16:creationId xmlns:a16="http://schemas.microsoft.com/office/drawing/2014/main" id="{19DA4A7A-0E07-4BB3-8210-B76DDF382F51}"/>
              </a:ext>
            </a:extLst>
          </p:cNvPr>
          <p:cNvSpPr txBox="1"/>
          <p:nvPr/>
        </p:nvSpPr>
        <p:spPr bwMode="auto">
          <a:xfrm>
            <a:off x="9101365" y="2220479"/>
            <a:ext cx="2421816" cy="41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2000" b="1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团队搭建</a:t>
            </a:r>
            <a:endParaRPr lang="en-US" altLang="zh-CN" sz="2000" b="1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4" name="iṩḻïďé">
            <a:extLst>
              <a:ext uri="{FF2B5EF4-FFF2-40B4-BE49-F238E27FC236}">
                <a16:creationId xmlns:a16="http://schemas.microsoft.com/office/drawing/2014/main" id="{7DFD9DA1-8EB2-4FF3-A8BD-5DB049A9E14D}"/>
              </a:ext>
            </a:extLst>
          </p:cNvPr>
          <p:cNvSpPr/>
          <p:nvPr/>
        </p:nvSpPr>
        <p:spPr bwMode="auto">
          <a:xfrm>
            <a:off x="10152437" y="1581920"/>
            <a:ext cx="319672" cy="461080"/>
          </a:xfrm>
          <a:custGeom>
            <a:avLst/>
            <a:gdLst>
              <a:gd name="T0" fmla="*/ 958 w 4522"/>
              <a:gd name="T1" fmla="*/ 5339 h 6532"/>
              <a:gd name="T2" fmla="*/ 1274 w 4522"/>
              <a:gd name="T3" fmla="*/ 5052 h 6532"/>
              <a:gd name="T4" fmla="*/ 1646 w 4522"/>
              <a:gd name="T5" fmla="*/ 5261 h 6532"/>
              <a:gd name="T6" fmla="*/ 1560 w 4522"/>
              <a:gd name="T7" fmla="*/ 5677 h 6532"/>
              <a:gd name="T8" fmla="*/ 1136 w 4522"/>
              <a:gd name="T9" fmla="*/ 5725 h 6532"/>
              <a:gd name="T10" fmla="*/ 2381 w 4522"/>
              <a:gd name="T11" fmla="*/ 5245 h 6532"/>
              <a:gd name="T12" fmla="*/ 2140 w 4522"/>
              <a:gd name="T13" fmla="*/ 5245 h 6532"/>
              <a:gd name="T14" fmla="*/ 2065 w 4522"/>
              <a:gd name="T15" fmla="*/ 5473 h 6532"/>
              <a:gd name="T16" fmla="*/ 2260 w 4522"/>
              <a:gd name="T17" fmla="*/ 5615 h 6532"/>
              <a:gd name="T18" fmla="*/ 2454 w 4522"/>
              <a:gd name="T19" fmla="*/ 5473 h 6532"/>
              <a:gd name="T20" fmla="*/ 3538 w 4522"/>
              <a:gd name="T21" fmla="*/ 5260 h 6532"/>
              <a:gd name="T22" fmla="*/ 3166 w 4522"/>
              <a:gd name="T23" fmla="*/ 5051 h 6532"/>
              <a:gd name="T24" fmla="*/ 2850 w 4522"/>
              <a:gd name="T25" fmla="*/ 5337 h 6532"/>
              <a:gd name="T26" fmla="*/ 3028 w 4522"/>
              <a:gd name="T27" fmla="*/ 5725 h 6532"/>
              <a:gd name="T28" fmla="*/ 3452 w 4522"/>
              <a:gd name="T29" fmla="*/ 5677 h 6532"/>
              <a:gd name="T30" fmla="*/ 3538 w 4522"/>
              <a:gd name="T31" fmla="*/ 5260 h 6532"/>
              <a:gd name="T32" fmla="*/ 1456 w 4522"/>
              <a:gd name="T33" fmla="*/ 6045 h 6532"/>
              <a:gd name="T34" fmla="*/ 1541 w 4522"/>
              <a:gd name="T35" fmla="*/ 6463 h 6532"/>
              <a:gd name="T36" fmla="*/ 1965 w 4522"/>
              <a:gd name="T37" fmla="*/ 6511 h 6532"/>
              <a:gd name="T38" fmla="*/ 2142 w 4522"/>
              <a:gd name="T39" fmla="*/ 6123 h 6532"/>
              <a:gd name="T40" fmla="*/ 1826 w 4522"/>
              <a:gd name="T41" fmla="*/ 5836 h 6532"/>
              <a:gd name="T42" fmla="*/ 2614 w 4522"/>
              <a:gd name="T43" fmla="*/ 6031 h 6532"/>
              <a:gd name="T44" fmla="*/ 2540 w 4522"/>
              <a:gd name="T45" fmla="*/ 6259 h 6532"/>
              <a:gd name="T46" fmla="*/ 2734 w 4522"/>
              <a:gd name="T47" fmla="*/ 6400 h 6532"/>
              <a:gd name="T48" fmla="*/ 2929 w 4522"/>
              <a:gd name="T49" fmla="*/ 6259 h 6532"/>
              <a:gd name="T50" fmla="*/ 2854 w 4522"/>
              <a:gd name="T51" fmla="*/ 6031 h 6532"/>
              <a:gd name="T52" fmla="*/ 4368 w 4522"/>
              <a:gd name="T53" fmla="*/ 3957 h 6532"/>
              <a:gd name="T54" fmla="*/ 3573 w 4522"/>
              <a:gd name="T55" fmla="*/ 4572 h 6532"/>
              <a:gd name="T56" fmla="*/ 4153 w 4522"/>
              <a:gd name="T57" fmla="*/ 4253 h 6532"/>
              <a:gd name="T58" fmla="*/ 154 w 4522"/>
              <a:gd name="T59" fmla="*/ 4515 h 6532"/>
              <a:gd name="T60" fmla="*/ 949 w 4522"/>
              <a:gd name="T61" fmla="*/ 3900 h 6532"/>
              <a:gd name="T62" fmla="*/ 369 w 4522"/>
              <a:gd name="T63" fmla="*/ 4219 h 6532"/>
              <a:gd name="T64" fmla="*/ 0 w 4522"/>
              <a:gd name="T65" fmla="*/ 1135 h 6532"/>
              <a:gd name="T66" fmla="*/ 918 w 4522"/>
              <a:gd name="T67" fmla="*/ 0 h 6532"/>
              <a:gd name="T68" fmla="*/ 4522 w 4522"/>
              <a:gd name="T69" fmla="*/ 429 h 6532"/>
              <a:gd name="T70" fmla="*/ 3485 w 4522"/>
              <a:gd name="T71" fmla="*/ 2053 h 6532"/>
              <a:gd name="T72" fmla="*/ 2874 w 4522"/>
              <a:gd name="T73" fmla="*/ 3389 h 6532"/>
              <a:gd name="T74" fmla="*/ 3340 w 4522"/>
              <a:gd name="T75" fmla="*/ 3815 h 6532"/>
              <a:gd name="T76" fmla="*/ 1184 w 4522"/>
              <a:gd name="T77" fmla="*/ 3815 h 6532"/>
              <a:gd name="T78" fmla="*/ 1649 w 4522"/>
              <a:gd name="T79" fmla="*/ 3389 h 6532"/>
              <a:gd name="T80" fmla="*/ 1038 w 4522"/>
              <a:gd name="T81" fmla="*/ 2053 h 6532"/>
              <a:gd name="T82" fmla="*/ 3601 w 4522"/>
              <a:gd name="T83" fmla="*/ 1589 h 6532"/>
              <a:gd name="T84" fmla="*/ 4057 w 4522"/>
              <a:gd name="T85" fmla="*/ 896 h 6532"/>
              <a:gd name="T86" fmla="*/ 3601 w 4522"/>
              <a:gd name="T87" fmla="*/ 1589 h 6532"/>
              <a:gd name="T88" fmla="*/ 2634 w 4522"/>
              <a:gd name="T89" fmla="*/ 4320 h 6532"/>
              <a:gd name="T90" fmla="*/ 1642 w 4522"/>
              <a:gd name="T91" fmla="*/ 1317 h 6532"/>
              <a:gd name="T92" fmla="*/ 2338 w 4522"/>
              <a:gd name="T93" fmla="*/ 1545 h 6532"/>
              <a:gd name="T94" fmla="*/ 2104 w 4522"/>
              <a:gd name="T95" fmla="*/ 1309 h 6532"/>
              <a:gd name="T96" fmla="*/ 465 w 4522"/>
              <a:gd name="T97" fmla="*/ 1135 h 6532"/>
              <a:gd name="T98" fmla="*/ 918 w 4522"/>
              <a:gd name="T99" fmla="*/ 1500 h 6532"/>
              <a:gd name="T100" fmla="*/ 465 w 4522"/>
              <a:gd name="T101" fmla="*/ 1135 h 6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522" h="6532">
                <a:moveTo>
                  <a:pt x="1069" y="5679"/>
                </a:moveTo>
                <a:lnTo>
                  <a:pt x="1120" y="5475"/>
                </a:lnTo>
                <a:lnTo>
                  <a:pt x="958" y="5339"/>
                </a:lnTo>
                <a:cubicBezTo>
                  <a:pt x="928" y="5313"/>
                  <a:pt x="944" y="5264"/>
                  <a:pt x="984" y="5261"/>
                </a:cubicBezTo>
                <a:lnTo>
                  <a:pt x="1194" y="5247"/>
                </a:lnTo>
                <a:lnTo>
                  <a:pt x="1274" y="5052"/>
                </a:lnTo>
                <a:cubicBezTo>
                  <a:pt x="1289" y="5015"/>
                  <a:pt x="1341" y="5015"/>
                  <a:pt x="1356" y="5052"/>
                </a:cubicBezTo>
                <a:lnTo>
                  <a:pt x="1436" y="5247"/>
                </a:lnTo>
                <a:lnTo>
                  <a:pt x="1646" y="5261"/>
                </a:lnTo>
                <a:cubicBezTo>
                  <a:pt x="1686" y="5264"/>
                  <a:pt x="1702" y="5313"/>
                  <a:pt x="1672" y="5339"/>
                </a:cubicBezTo>
                <a:lnTo>
                  <a:pt x="1509" y="5473"/>
                </a:lnTo>
                <a:lnTo>
                  <a:pt x="1560" y="5677"/>
                </a:lnTo>
                <a:cubicBezTo>
                  <a:pt x="1569" y="5716"/>
                  <a:pt x="1528" y="5747"/>
                  <a:pt x="1493" y="5725"/>
                </a:cubicBezTo>
                <a:lnTo>
                  <a:pt x="1314" y="5615"/>
                </a:lnTo>
                <a:lnTo>
                  <a:pt x="1136" y="5725"/>
                </a:lnTo>
                <a:cubicBezTo>
                  <a:pt x="1101" y="5748"/>
                  <a:pt x="1058" y="5717"/>
                  <a:pt x="1069" y="5679"/>
                </a:cubicBezTo>
                <a:close/>
                <a:moveTo>
                  <a:pt x="2592" y="5260"/>
                </a:moveTo>
                <a:lnTo>
                  <a:pt x="2381" y="5245"/>
                </a:lnTo>
                <a:lnTo>
                  <a:pt x="2301" y="5051"/>
                </a:lnTo>
                <a:cubicBezTo>
                  <a:pt x="2286" y="5013"/>
                  <a:pt x="2234" y="5013"/>
                  <a:pt x="2220" y="5051"/>
                </a:cubicBezTo>
                <a:lnTo>
                  <a:pt x="2140" y="5245"/>
                </a:lnTo>
                <a:lnTo>
                  <a:pt x="1929" y="5260"/>
                </a:lnTo>
                <a:cubicBezTo>
                  <a:pt x="1889" y="5263"/>
                  <a:pt x="1873" y="5312"/>
                  <a:pt x="1904" y="5337"/>
                </a:cubicBezTo>
                <a:lnTo>
                  <a:pt x="2065" y="5473"/>
                </a:lnTo>
                <a:lnTo>
                  <a:pt x="2014" y="5677"/>
                </a:lnTo>
                <a:cubicBezTo>
                  <a:pt x="2005" y="5716"/>
                  <a:pt x="2046" y="5747"/>
                  <a:pt x="2081" y="5725"/>
                </a:cubicBezTo>
                <a:lnTo>
                  <a:pt x="2260" y="5615"/>
                </a:lnTo>
                <a:lnTo>
                  <a:pt x="2438" y="5725"/>
                </a:lnTo>
                <a:cubicBezTo>
                  <a:pt x="2472" y="5747"/>
                  <a:pt x="2514" y="5716"/>
                  <a:pt x="2505" y="5677"/>
                </a:cubicBezTo>
                <a:lnTo>
                  <a:pt x="2454" y="5473"/>
                </a:lnTo>
                <a:lnTo>
                  <a:pt x="2616" y="5337"/>
                </a:lnTo>
                <a:cubicBezTo>
                  <a:pt x="2648" y="5312"/>
                  <a:pt x="2632" y="5263"/>
                  <a:pt x="2592" y="5260"/>
                </a:cubicBezTo>
                <a:close/>
                <a:moveTo>
                  <a:pt x="3538" y="5260"/>
                </a:moveTo>
                <a:lnTo>
                  <a:pt x="3328" y="5245"/>
                </a:lnTo>
                <a:lnTo>
                  <a:pt x="3248" y="5051"/>
                </a:lnTo>
                <a:cubicBezTo>
                  <a:pt x="3233" y="5013"/>
                  <a:pt x="3181" y="5013"/>
                  <a:pt x="3166" y="5051"/>
                </a:cubicBezTo>
                <a:lnTo>
                  <a:pt x="3086" y="5245"/>
                </a:lnTo>
                <a:lnTo>
                  <a:pt x="2876" y="5260"/>
                </a:lnTo>
                <a:cubicBezTo>
                  <a:pt x="2836" y="5263"/>
                  <a:pt x="2820" y="5312"/>
                  <a:pt x="2850" y="5337"/>
                </a:cubicBezTo>
                <a:lnTo>
                  <a:pt x="3012" y="5473"/>
                </a:lnTo>
                <a:lnTo>
                  <a:pt x="2961" y="5677"/>
                </a:lnTo>
                <a:cubicBezTo>
                  <a:pt x="2952" y="5716"/>
                  <a:pt x="2993" y="5747"/>
                  <a:pt x="3028" y="5725"/>
                </a:cubicBezTo>
                <a:lnTo>
                  <a:pt x="3206" y="5615"/>
                </a:lnTo>
                <a:lnTo>
                  <a:pt x="3385" y="5725"/>
                </a:lnTo>
                <a:cubicBezTo>
                  <a:pt x="3418" y="5747"/>
                  <a:pt x="3461" y="5716"/>
                  <a:pt x="3452" y="5677"/>
                </a:cubicBezTo>
                <a:lnTo>
                  <a:pt x="3401" y="5473"/>
                </a:lnTo>
                <a:lnTo>
                  <a:pt x="3562" y="5337"/>
                </a:lnTo>
                <a:cubicBezTo>
                  <a:pt x="3594" y="5312"/>
                  <a:pt x="3578" y="5263"/>
                  <a:pt x="3538" y="5260"/>
                </a:cubicBezTo>
                <a:close/>
                <a:moveTo>
                  <a:pt x="1746" y="5836"/>
                </a:moveTo>
                <a:lnTo>
                  <a:pt x="1666" y="6031"/>
                </a:lnTo>
                <a:lnTo>
                  <a:pt x="1456" y="6045"/>
                </a:lnTo>
                <a:cubicBezTo>
                  <a:pt x="1416" y="6048"/>
                  <a:pt x="1400" y="6097"/>
                  <a:pt x="1430" y="6123"/>
                </a:cubicBezTo>
                <a:lnTo>
                  <a:pt x="1592" y="6259"/>
                </a:lnTo>
                <a:lnTo>
                  <a:pt x="1541" y="6463"/>
                </a:lnTo>
                <a:cubicBezTo>
                  <a:pt x="1532" y="6501"/>
                  <a:pt x="1573" y="6532"/>
                  <a:pt x="1608" y="6511"/>
                </a:cubicBezTo>
                <a:lnTo>
                  <a:pt x="1786" y="6400"/>
                </a:lnTo>
                <a:lnTo>
                  <a:pt x="1965" y="6511"/>
                </a:lnTo>
                <a:cubicBezTo>
                  <a:pt x="1998" y="6532"/>
                  <a:pt x="2041" y="6501"/>
                  <a:pt x="2032" y="6463"/>
                </a:cubicBezTo>
                <a:lnTo>
                  <a:pt x="1981" y="6259"/>
                </a:lnTo>
                <a:lnTo>
                  <a:pt x="2142" y="6123"/>
                </a:lnTo>
                <a:cubicBezTo>
                  <a:pt x="2173" y="6097"/>
                  <a:pt x="2157" y="6048"/>
                  <a:pt x="2117" y="6045"/>
                </a:cubicBezTo>
                <a:lnTo>
                  <a:pt x="1906" y="6031"/>
                </a:lnTo>
                <a:lnTo>
                  <a:pt x="1826" y="5836"/>
                </a:lnTo>
                <a:cubicBezTo>
                  <a:pt x="1813" y="5799"/>
                  <a:pt x="1761" y="5799"/>
                  <a:pt x="1746" y="5836"/>
                </a:cubicBezTo>
                <a:close/>
                <a:moveTo>
                  <a:pt x="2694" y="5836"/>
                </a:moveTo>
                <a:lnTo>
                  <a:pt x="2614" y="6031"/>
                </a:lnTo>
                <a:lnTo>
                  <a:pt x="2404" y="6045"/>
                </a:lnTo>
                <a:cubicBezTo>
                  <a:pt x="2364" y="6048"/>
                  <a:pt x="2348" y="6097"/>
                  <a:pt x="2378" y="6123"/>
                </a:cubicBezTo>
                <a:lnTo>
                  <a:pt x="2540" y="6259"/>
                </a:lnTo>
                <a:lnTo>
                  <a:pt x="2489" y="6463"/>
                </a:lnTo>
                <a:cubicBezTo>
                  <a:pt x="2480" y="6501"/>
                  <a:pt x="2521" y="6532"/>
                  <a:pt x="2556" y="6511"/>
                </a:cubicBezTo>
                <a:lnTo>
                  <a:pt x="2734" y="6400"/>
                </a:lnTo>
                <a:lnTo>
                  <a:pt x="2913" y="6511"/>
                </a:lnTo>
                <a:cubicBezTo>
                  <a:pt x="2946" y="6532"/>
                  <a:pt x="2989" y="6501"/>
                  <a:pt x="2980" y="6463"/>
                </a:cubicBezTo>
                <a:lnTo>
                  <a:pt x="2929" y="6259"/>
                </a:lnTo>
                <a:lnTo>
                  <a:pt x="3090" y="6123"/>
                </a:lnTo>
                <a:cubicBezTo>
                  <a:pt x="3121" y="6097"/>
                  <a:pt x="3105" y="6048"/>
                  <a:pt x="3065" y="6045"/>
                </a:cubicBezTo>
                <a:lnTo>
                  <a:pt x="2854" y="6031"/>
                </a:lnTo>
                <a:lnTo>
                  <a:pt x="2774" y="5836"/>
                </a:lnTo>
                <a:cubicBezTo>
                  <a:pt x="2761" y="5799"/>
                  <a:pt x="2709" y="5799"/>
                  <a:pt x="2694" y="5836"/>
                </a:cubicBezTo>
                <a:close/>
                <a:moveTo>
                  <a:pt x="4368" y="3957"/>
                </a:moveTo>
                <a:cubicBezTo>
                  <a:pt x="4386" y="3935"/>
                  <a:pt x="4370" y="3900"/>
                  <a:pt x="4341" y="3900"/>
                </a:cubicBezTo>
                <a:lnTo>
                  <a:pt x="3573" y="3900"/>
                </a:lnTo>
                <a:lnTo>
                  <a:pt x="3573" y="4572"/>
                </a:lnTo>
                <a:lnTo>
                  <a:pt x="4341" y="4572"/>
                </a:lnTo>
                <a:cubicBezTo>
                  <a:pt x="4370" y="4572"/>
                  <a:pt x="4386" y="4537"/>
                  <a:pt x="4368" y="4515"/>
                </a:cubicBezTo>
                <a:lnTo>
                  <a:pt x="4153" y="4253"/>
                </a:lnTo>
                <a:cubicBezTo>
                  <a:pt x="4146" y="4245"/>
                  <a:pt x="4146" y="4233"/>
                  <a:pt x="4153" y="4224"/>
                </a:cubicBezTo>
                <a:lnTo>
                  <a:pt x="4368" y="3957"/>
                </a:lnTo>
                <a:close/>
                <a:moveTo>
                  <a:pt x="154" y="4515"/>
                </a:moveTo>
                <a:cubicBezTo>
                  <a:pt x="136" y="4537"/>
                  <a:pt x="152" y="4572"/>
                  <a:pt x="181" y="4572"/>
                </a:cubicBezTo>
                <a:lnTo>
                  <a:pt x="949" y="4572"/>
                </a:lnTo>
                <a:lnTo>
                  <a:pt x="949" y="3900"/>
                </a:lnTo>
                <a:lnTo>
                  <a:pt x="181" y="3900"/>
                </a:lnTo>
                <a:cubicBezTo>
                  <a:pt x="152" y="3900"/>
                  <a:pt x="136" y="3935"/>
                  <a:pt x="154" y="3957"/>
                </a:cubicBezTo>
                <a:lnTo>
                  <a:pt x="369" y="4219"/>
                </a:lnTo>
                <a:cubicBezTo>
                  <a:pt x="376" y="4227"/>
                  <a:pt x="376" y="4239"/>
                  <a:pt x="369" y="4248"/>
                </a:cubicBezTo>
                <a:lnTo>
                  <a:pt x="154" y="4515"/>
                </a:lnTo>
                <a:close/>
                <a:moveTo>
                  <a:pt x="0" y="1135"/>
                </a:moveTo>
                <a:lnTo>
                  <a:pt x="0" y="431"/>
                </a:lnTo>
                <a:lnTo>
                  <a:pt x="918" y="431"/>
                </a:lnTo>
                <a:lnTo>
                  <a:pt x="918" y="0"/>
                </a:lnTo>
                <a:lnTo>
                  <a:pt x="3604" y="0"/>
                </a:lnTo>
                <a:lnTo>
                  <a:pt x="3604" y="429"/>
                </a:lnTo>
                <a:lnTo>
                  <a:pt x="4522" y="429"/>
                </a:lnTo>
                <a:lnTo>
                  <a:pt x="4522" y="1135"/>
                </a:lnTo>
                <a:cubicBezTo>
                  <a:pt x="4522" y="1641"/>
                  <a:pt x="4110" y="2053"/>
                  <a:pt x="3604" y="2053"/>
                </a:cubicBezTo>
                <a:lnTo>
                  <a:pt x="3485" y="2053"/>
                </a:lnTo>
                <a:cubicBezTo>
                  <a:pt x="3312" y="2436"/>
                  <a:pt x="2965" y="2723"/>
                  <a:pt x="2545" y="2813"/>
                </a:cubicBezTo>
                <a:lnTo>
                  <a:pt x="2545" y="3389"/>
                </a:lnTo>
                <a:lnTo>
                  <a:pt x="2874" y="3389"/>
                </a:lnTo>
                <a:cubicBezTo>
                  <a:pt x="2976" y="3389"/>
                  <a:pt x="3058" y="3472"/>
                  <a:pt x="3058" y="3573"/>
                </a:cubicBezTo>
                <a:lnTo>
                  <a:pt x="3058" y="3815"/>
                </a:lnTo>
                <a:lnTo>
                  <a:pt x="3340" y="3815"/>
                </a:lnTo>
                <a:lnTo>
                  <a:pt x="3340" y="4677"/>
                </a:lnTo>
                <a:lnTo>
                  <a:pt x="1184" y="4677"/>
                </a:lnTo>
                <a:lnTo>
                  <a:pt x="1184" y="3815"/>
                </a:lnTo>
                <a:lnTo>
                  <a:pt x="1465" y="3815"/>
                </a:lnTo>
                <a:lnTo>
                  <a:pt x="1465" y="3573"/>
                </a:lnTo>
                <a:cubicBezTo>
                  <a:pt x="1465" y="3472"/>
                  <a:pt x="1548" y="3389"/>
                  <a:pt x="1649" y="3389"/>
                </a:cubicBezTo>
                <a:lnTo>
                  <a:pt x="1978" y="3389"/>
                </a:lnTo>
                <a:lnTo>
                  <a:pt x="1978" y="2813"/>
                </a:lnTo>
                <a:cubicBezTo>
                  <a:pt x="1558" y="2723"/>
                  <a:pt x="1212" y="2436"/>
                  <a:pt x="1038" y="2053"/>
                </a:cubicBezTo>
                <a:lnTo>
                  <a:pt x="920" y="2053"/>
                </a:lnTo>
                <a:cubicBezTo>
                  <a:pt x="412" y="2053"/>
                  <a:pt x="0" y="1641"/>
                  <a:pt x="0" y="1135"/>
                </a:cubicBezTo>
                <a:close/>
                <a:moveTo>
                  <a:pt x="3601" y="1589"/>
                </a:moveTo>
                <a:lnTo>
                  <a:pt x="3604" y="1589"/>
                </a:lnTo>
                <a:cubicBezTo>
                  <a:pt x="3854" y="1589"/>
                  <a:pt x="4057" y="1385"/>
                  <a:pt x="4057" y="1136"/>
                </a:cubicBezTo>
                <a:lnTo>
                  <a:pt x="4057" y="896"/>
                </a:lnTo>
                <a:lnTo>
                  <a:pt x="3604" y="896"/>
                </a:lnTo>
                <a:lnTo>
                  <a:pt x="3604" y="1501"/>
                </a:lnTo>
                <a:cubicBezTo>
                  <a:pt x="3604" y="1531"/>
                  <a:pt x="3602" y="1560"/>
                  <a:pt x="3601" y="1589"/>
                </a:cubicBezTo>
                <a:close/>
                <a:moveTo>
                  <a:pt x="1888" y="3859"/>
                </a:moveTo>
                <a:lnTo>
                  <a:pt x="1888" y="4320"/>
                </a:lnTo>
                <a:lnTo>
                  <a:pt x="2634" y="4320"/>
                </a:lnTo>
                <a:lnTo>
                  <a:pt x="2634" y="3859"/>
                </a:lnTo>
                <a:lnTo>
                  <a:pt x="1888" y="3859"/>
                </a:lnTo>
                <a:close/>
                <a:moveTo>
                  <a:pt x="1642" y="1317"/>
                </a:moveTo>
                <a:lnTo>
                  <a:pt x="1868" y="1544"/>
                </a:lnTo>
                <a:lnTo>
                  <a:pt x="2102" y="1780"/>
                </a:lnTo>
                <a:lnTo>
                  <a:pt x="2338" y="1545"/>
                </a:lnTo>
                <a:lnTo>
                  <a:pt x="2878" y="1008"/>
                </a:lnTo>
                <a:lnTo>
                  <a:pt x="2644" y="772"/>
                </a:lnTo>
                <a:lnTo>
                  <a:pt x="2104" y="1309"/>
                </a:lnTo>
                <a:lnTo>
                  <a:pt x="1878" y="1083"/>
                </a:lnTo>
                <a:lnTo>
                  <a:pt x="1642" y="1317"/>
                </a:lnTo>
                <a:close/>
                <a:moveTo>
                  <a:pt x="465" y="1135"/>
                </a:moveTo>
                <a:cubicBezTo>
                  <a:pt x="465" y="1385"/>
                  <a:pt x="669" y="1588"/>
                  <a:pt x="918" y="1588"/>
                </a:cubicBezTo>
                <a:lnTo>
                  <a:pt x="921" y="1588"/>
                </a:lnTo>
                <a:cubicBezTo>
                  <a:pt x="920" y="1559"/>
                  <a:pt x="918" y="1529"/>
                  <a:pt x="918" y="1500"/>
                </a:cubicBezTo>
                <a:lnTo>
                  <a:pt x="918" y="895"/>
                </a:lnTo>
                <a:lnTo>
                  <a:pt x="465" y="895"/>
                </a:lnTo>
                <a:lnTo>
                  <a:pt x="465" y="1135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F27809EE-F0CA-4D9A-AE8E-7CFCCFDA8485}"/>
              </a:ext>
            </a:extLst>
          </p:cNvPr>
          <p:cNvSpPr txBox="1"/>
          <p:nvPr/>
        </p:nvSpPr>
        <p:spPr>
          <a:xfrm>
            <a:off x="9471337" y="2949196"/>
            <a:ext cx="1681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0000">
                      <a:schemeClr val="accent1"/>
                    </a:gs>
                  </a:gsLst>
                  <a:lin ang="2700000" scaled="1"/>
                </a:gradFill>
                <a:cs typeface="+mn-ea"/>
                <a:sym typeface="+mn-lt"/>
              </a:rPr>
              <a:t>1.68</a:t>
            </a:r>
            <a:endParaRPr lang="zh-CN" altLang="en-US" sz="6000" b="1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80000">
                    <a:schemeClr val="accent1"/>
                  </a:gs>
                </a:gsLst>
                <a:lin ang="2700000" scaled="1"/>
              </a:gradFill>
              <a:cs typeface="+mn-ea"/>
              <a:sym typeface="+mn-lt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922BFB5-FC94-4D3C-96FD-5FC32FBC6DB7}"/>
              </a:ext>
            </a:extLst>
          </p:cNvPr>
          <p:cNvCxnSpPr/>
          <p:nvPr/>
        </p:nvCxnSpPr>
        <p:spPr>
          <a:xfrm>
            <a:off x="3272589" y="14704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85A2A158-A4B2-458F-91B9-99CD3D09B0CB}"/>
              </a:ext>
            </a:extLst>
          </p:cNvPr>
          <p:cNvCxnSpPr/>
          <p:nvPr/>
        </p:nvCxnSpPr>
        <p:spPr>
          <a:xfrm>
            <a:off x="6091989" y="14704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61631D76-1019-4759-99BC-9B16109A6524}"/>
              </a:ext>
            </a:extLst>
          </p:cNvPr>
          <p:cNvCxnSpPr/>
          <p:nvPr/>
        </p:nvCxnSpPr>
        <p:spPr>
          <a:xfrm>
            <a:off x="8911388" y="1470403"/>
            <a:ext cx="0" cy="432000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12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BC37B-CD0D-45AF-B1FC-31782022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关键业务汇报</a:t>
            </a:r>
          </a:p>
        </p:txBody>
      </p:sp>
      <p:sp>
        <p:nvSpPr>
          <p:cNvPr id="34" name="灯片编号占位符 33">
            <a:extLst>
              <a:ext uri="{FF2B5EF4-FFF2-40B4-BE49-F238E27FC236}">
                <a16:creationId xmlns:a16="http://schemas.microsoft.com/office/drawing/2014/main" id="{EBE5DFBA-7FF5-40E6-9FFC-A224607FE1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7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7223CA-FE65-40F9-A1DC-F4310442CA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1.4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5BB928A-0333-476C-A1CD-C3BBCD1BFEC7}"/>
              </a:ext>
            </a:extLst>
          </p:cNvPr>
          <p:cNvSpPr txBox="1"/>
          <p:nvPr/>
        </p:nvSpPr>
        <p:spPr>
          <a:xfrm>
            <a:off x="678286" y="1357405"/>
            <a:ext cx="1118255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管控体量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1C496F8-F270-4303-888F-20155A541096}"/>
              </a:ext>
            </a:extLst>
          </p:cNvPr>
          <p:cNvSpPr txBox="1"/>
          <p:nvPr/>
        </p:nvSpPr>
        <p:spPr>
          <a:xfrm>
            <a:off x="4692518" y="1357405"/>
            <a:ext cx="1887696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预算成本小组会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A6F826-64B6-4360-BF3B-C1E3CB6C8CD0}"/>
              </a:ext>
            </a:extLst>
          </p:cNvPr>
          <p:cNvSpPr txBox="1"/>
          <p:nvPr/>
        </p:nvSpPr>
        <p:spPr>
          <a:xfrm>
            <a:off x="8702056" y="1357405"/>
            <a:ext cx="605294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索赔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A342309-D56B-4D6B-B357-5BDADE2C3BB2}"/>
              </a:ext>
            </a:extLst>
          </p:cNvPr>
          <p:cNvSpPr/>
          <p:nvPr/>
        </p:nvSpPr>
        <p:spPr>
          <a:xfrm>
            <a:off x="678285" y="1783042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D78E01-36FB-4260-AB87-B93C69B6CF46}"/>
              </a:ext>
            </a:extLst>
          </p:cNvPr>
          <p:cNvSpPr/>
          <p:nvPr/>
        </p:nvSpPr>
        <p:spPr>
          <a:xfrm>
            <a:off x="678285" y="1783042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9D9AA2-CB89-4008-BED1-51246CD2A7E7}"/>
              </a:ext>
            </a:extLst>
          </p:cNvPr>
          <p:cNvSpPr txBox="1"/>
          <p:nvPr/>
        </p:nvSpPr>
        <p:spPr>
          <a:xfrm>
            <a:off x="3083341" y="1968570"/>
            <a:ext cx="406603" cy="1456801"/>
          </a:xfrm>
          <a:custGeom>
            <a:avLst/>
            <a:gdLst/>
            <a:ahLst/>
            <a:cxnLst/>
            <a:rect l="l" t="t" r="r" b="b"/>
            <a:pathLst>
              <a:path w="303068" h="1085850">
                <a:moveTo>
                  <a:pt x="188768" y="0"/>
                </a:moveTo>
                <a:lnTo>
                  <a:pt x="303068" y="0"/>
                </a:lnTo>
                <a:lnTo>
                  <a:pt x="303068" y="1085850"/>
                </a:lnTo>
                <a:lnTo>
                  <a:pt x="139412" y="1085850"/>
                </a:lnTo>
                <a:lnTo>
                  <a:pt x="139412" y="250248"/>
                </a:lnTo>
                <a:lnTo>
                  <a:pt x="0" y="250248"/>
                </a:lnTo>
                <a:lnTo>
                  <a:pt x="0" y="135948"/>
                </a:lnTo>
                <a:cubicBezTo>
                  <a:pt x="39255" y="131330"/>
                  <a:pt x="76633" y="116465"/>
                  <a:pt x="112135" y="91353"/>
                </a:cubicBezTo>
                <a:cubicBezTo>
                  <a:pt x="147638" y="66242"/>
                  <a:pt x="173182" y="35791"/>
                  <a:pt x="188768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35FB94D-A662-416B-A72C-7EBA855C872F}"/>
              </a:ext>
            </a:extLst>
          </p:cNvPr>
          <p:cNvSpPr/>
          <p:nvPr/>
        </p:nvSpPr>
        <p:spPr>
          <a:xfrm>
            <a:off x="4692520" y="1783042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CB7D31F-34E3-41A8-AE42-FB07807CEA62}"/>
              </a:ext>
            </a:extLst>
          </p:cNvPr>
          <p:cNvSpPr/>
          <p:nvPr/>
        </p:nvSpPr>
        <p:spPr>
          <a:xfrm>
            <a:off x="4692520" y="1783042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7D168A8-130B-4848-BE59-31455F50C7DC}"/>
              </a:ext>
            </a:extLst>
          </p:cNvPr>
          <p:cNvSpPr txBox="1"/>
          <p:nvPr/>
        </p:nvSpPr>
        <p:spPr>
          <a:xfrm>
            <a:off x="6788558" y="1968570"/>
            <a:ext cx="715622" cy="1456801"/>
          </a:xfrm>
          <a:custGeom>
            <a:avLst/>
            <a:gdLst/>
            <a:ahLst/>
            <a:cxnLst/>
            <a:rect l="l" t="t" r="r" b="b"/>
            <a:pathLst>
              <a:path w="533400" h="1085850">
                <a:moveTo>
                  <a:pt x="274493" y="0"/>
                </a:moveTo>
                <a:cubicBezTo>
                  <a:pt x="346075" y="0"/>
                  <a:pt x="407122" y="26843"/>
                  <a:pt x="457633" y="80530"/>
                </a:cubicBezTo>
                <a:cubicBezTo>
                  <a:pt x="508145" y="134216"/>
                  <a:pt x="533400" y="196850"/>
                  <a:pt x="533400" y="268432"/>
                </a:cubicBezTo>
                <a:cubicBezTo>
                  <a:pt x="533400" y="342323"/>
                  <a:pt x="516948" y="413616"/>
                  <a:pt x="484043" y="482312"/>
                </a:cubicBezTo>
                <a:cubicBezTo>
                  <a:pt x="466148" y="520412"/>
                  <a:pt x="424296" y="585932"/>
                  <a:pt x="358487" y="678873"/>
                </a:cubicBezTo>
                <a:cubicBezTo>
                  <a:pt x="340591" y="704273"/>
                  <a:pt x="314037" y="743816"/>
                  <a:pt x="278823" y="797502"/>
                </a:cubicBezTo>
                <a:lnTo>
                  <a:pt x="249382" y="841664"/>
                </a:lnTo>
                <a:cubicBezTo>
                  <a:pt x="230332" y="870527"/>
                  <a:pt x="215900" y="893330"/>
                  <a:pt x="206087" y="910071"/>
                </a:cubicBezTo>
                <a:cubicBezTo>
                  <a:pt x="201469" y="918630"/>
                  <a:pt x="199159" y="923826"/>
                  <a:pt x="199159" y="925657"/>
                </a:cubicBezTo>
                <a:lnTo>
                  <a:pt x="520412" y="925657"/>
                </a:lnTo>
                <a:lnTo>
                  <a:pt x="520412" y="1085850"/>
                </a:lnTo>
                <a:lnTo>
                  <a:pt x="0" y="1085850"/>
                </a:lnTo>
                <a:lnTo>
                  <a:pt x="0" y="935737"/>
                </a:lnTo>
                <a:cubicBezTo>
                  <a:pt x="0" y="932264"/>
                  <a:pt x="11907" y="912308"/>
                  <a:pt x="35719" y="875867"/>
                </a:cubicBezTo>
                <a:cubicBezTo>
                  <a:pt x="46732" y="859162"/>
                  <a:pt x="59198" y="840726"/>
                  <a:pt x="73116" y="820557"/>
                </a:cubicBezTo>
                <a:lnTo>
                  <a:pt x="115721" y="759199"/>
                </a:lnTo>
                <a:cubicBezTo>
                  <a:pt x="140571" y="725149"/>
                  <a:pt x="179582" y="670615"/>
                  <a:pt x="232754" y="595597"/>
                </a:cubicBezTo>
                <a:cubicBezTo>
                  <a:pt x="283040" y="525197"/>
                  <a:pt x="320608" y="461430"/>
                  <a:pt x="345457" y="404298"/>
                </a:cubicBezTo>
                <a:cubicBezTo>
                  <a:pt x="365689" y="357557"/>
                  <a:pt x="375805" y="313987"/>
                  <a:pt x="375805" y="273587"/>
                </a:cubicBezTo>
                <a:cubicBezTo>
                  <a:pt x="375805" y="240691"/>
                  <a:pt x="366568" y="212703"/>
                  <a:pt x="348096" y="189621"/>
                </a:cubicBezTo>
                <a:cubicBezTo>
                  <a:pt x="327891" y="165384"/>
                  <a:pt x="301914" y="153266"/>
                  <a:pt x="270164" y="153266"/>
                </a:cubicBezTo>
                <a:cubicBezTo>
                  <a:pt x="224559" y="153266"/>
                  <a:pt x="192232" y="179532"/>
                  <a:pt x="173182" y="232064"/>
                </a:cubicBezTo>
                <a:cubicBezTo>
                  <a:pt x="166832" y="249382"/>
                  <a:pt x="163657" y="270164"/>
                  <a:pt x="163657" y="294409"/>
                </a:cubicBezTo>
                <a:lnTo>
                  <a:pt x="163657" y="335973"/>
                </a:lnTo>
                <a:lnTo>
                  <a:pt x="2598" y="335973"/>
                </a:lnTo>
                <a:lnTo>
                  <a:pt x="2598" y="307398"/>
                </a:lnTo>
                <a:cubicBezTo>
                  <a:pt x="2598" y="204643"/>
                  <a:pt x="30307" y="126134"/>
                  <a:pt x="85725" y="71871"/>
                </a:cubicBezTo>
                <a:cubicBezTo>
                  <a:pt x="133639" y="23957"/>
                  <a:pt x="196562" y="0"/>
                  <a:pt x="274493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E3AED08-C607-4FD7-BDA6-75A5F575C6FB}"/>
              </a:ext>
            </a:extLst>
          </p:cNvPr>
          <p:cNvSpPr/>
          <p:nvPr/>
        </p:nvSpPr>
        <p:spPr>
          <a:xfrm>
            <a:off x="8706755" y="1783042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85764EE-78BA-4E61-A9D7-167D35645126}"/>
              </a:ext>
            </a:extLst>
          </p:cNvPr>
          <p:cNvSpPr/>
          <p:nvPr/>
        </p:nvSpPr>
        <p:spPr>
          <a:xfrm>
            <a:off x="8706755" y="1783042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99FB4B-3D9D-479B-9F11-969CFA679A0B}"/>
              </a:ext>
            </a:extLst>
          </p:cNvPr>
          <p:cNvSpPr txBox="1"/>
          <p:nvPr/>
        </p:nvSpPr>
        <p:spPr>
          <a:xfrm>
            <a:off x="10806277" y="1934879"/>
            <a:ext cx="712137" cy="1490492"/>
          </a:xfrm>
          <a:custGeom>
            <a:avLst/>
            <a:gdLst/>
            <a:ahLst/>
            <a:cxnLst/>
            <a:rect l="l" t="t" r="r" b="b"/>
            <a:pathLst>
              <a:path w="530803" h="1110962">
                <a:moveTo>
                  <a:pt x="271896" y="0"/>
                </a:moveTo>
                <a:cubicBezTo>
                  <a:pt x="348673" y="0"/>
                  <a:pt x="410153" y="25978"/>
                  <a:pt x="456334" y="77932"/>
                </a:cubicBezTo>
                <a:cubicBezTo>
                  <a:pt x="497898" y="124691"/>
                  <a:pt x="518680" y="182996"/>
                  <a:pt x="518680" y="252846"/>
                </a:cubicBezTo>
                <a:lnTo>
                  <a:pt x="518680" y="298739"/>
                </a:lnTo>
                <a:cubicBezTo>
                  <a:pt x="518680" y="366280"/>
                  <a:pt x="498475" y="424585"/>
                  <a:pt x="458066" y="473653"/>
                </a:cubicBezTo>
                <a:cubicBezTo>
                  <a:pt x="440748" y="494435"/>
                  <a:pt x="420543" y="512041"/>
                  <a:pt x="397453" y="526473"/>
                </a:cubicBezTo>
                <a:cubicBezTo>
                  <a:pt x="445943" y="553605"/>
                  <a:pt x="483466" y="594880"/>
                  <a:pt x="510021" y="650298"/>
                </a:cubicBezTo>
                <a:cubicBezTo>
                  <a:pt x="523875" y="678585"/>
                  <a:pt x="530803" y="712932"/>
                  <a:pt x="530803" y="753341"/>
                </a:cubicBezTo>
                <a:lnTo>
                  <a:pt x="530803" y="839066"/>
                </a:lnTo>
                <a:cubicBezTo>
                  <a:pt x="530803" y="919307"/>
                  <a:pt x="503382" y="985116"/>
                  <a:pt x="448541" y="1036494"/>
                </a:cubicBezTo>
                <a:cubicBezTo>
                  <a:pt x="396009" y="1086139"/>
                  <a:pt x="332798" y="1110962"/>
                  <a:pt x="258907" y="1110962"/>
                </a:cubicBezTo>
                <a:cubicBezTo>
                  <a:pt x="186748" y="1110962"/>
                  <a:pt x="125557" y="1085562"/>
                  <a:pt x="75334" y="1034762"/>
                </a:cubicBezTo>
                <a:cubicBezTo>
                  <a:pt x="25112" y="983962"/>
                  <a:pt x="0" y="923060"/>
                  <a:pt x="0" y="852055"/>
                </a:cubicBezTo>
                <a:lnTo>
                  <a:pt x="0" y="825212"/>
                </a:lnTo>
                <a:lnTo>
                  <a:pt x="155864" y="813089"/>
                </a:lnTo>
                <a:lnTo>
                  <a:pt x="159328" y="851189"/>
                </a:lnTo>
                <a:cubicBezTo>
                  <a:pt x="161637" y="878321"/>
                  <a:pt x="171306" y="900546"/>
                  <a:pt x="188336" y="917864"/>
                </a:cubicBezTo>
                <a:cubicBezTo>
                  <a:pt x="205365" y="935182"/>
                  <a:pt x="227446" y="943841"/>
                  <a:pt x="254578" y="943841"/>
                </a:cubicBezTo>
                <a:cubicBezTo>
                  <a:pt x="329623" y="943841"/>
                  <a:pt x="367146" y="908952"/>
                  <a:pt x="367146" y="839175"/>
                </a:cubicBezTo>
                <a:lnTo>
                  <a:pt x="367146" y="775179"/>
                </a:lnTo>
                <a:cubicBezTo>
                  <a:pt x="367146" y="663882"/>
                  <a:pt x="308841" y="608234"/>
                  <a:pt x="192232" y="608234"/>
                </a:cubicBezTo>
                <a:lnTo>
                  <a:pt x="192232" y="468106"/>
                </a:lnTo>
                <a:cubicBezTo>
                  <a:pt x="255155" y="468106"/>
                  <a:pt x="301625" y="450521"/>
                  <a:pt x="331643" y="415353"/>
                </a:cubicBezTo>
                <a:cubicBezTo>
                  <a:pt x="359353" y="383630"/>
                  <a:pt x="373207" y="339225"/>
                  <a:pt x="373207" y="282138"/>
                </a:cubicBezTo>
                <a:lnTo>
                  <a:pt x="373207" y="257054"/>
                </a:lnTo>
                <a:cubicBezTo>
                  <a:pt x="373207" y="186130"/>
                  <a:pt x="342034" y="150669"/>
                  <a:pt x="279689" y="150669"/>
                </a:cubicBezTo>
                <a:cubicBezTo>
                  <a:pt x="245053" y="150669"/>
                  <a:pt x="219653" y="163869"/>
                  <a:pt x="203489" y="190271"/>
                </a:cubicBezTo>
                <a:cubicBezTo>
                  <a:pt x="191366" y="210358"/>
                  <a:pt x="185305" y="236466"/>
                  <a:pt x="185305" y="268595"/>
                </a:cubicBezTo>
                <a:lnTo>
                  <a:pt x="185305" y="297007"/>
                </a:lnTo>
                <a:lnTo>
                  <a:pt x="25112" y="297007"/>
                </a:lnTo>
                <a:lnTo>
                  <a:pt x="25112" y="271896"/>
                </a:lnTo>
                <a:cubicBezTo>
                  <a:pt x="25112" y="194541"/>
                  <a:pt x="44739" y="131619"/>
                  <a:pt x="83994" y="83128"/>
                </a:cubicBezTo>
                <a:cubicBezTo>
                  <a:pt x="128444" y="27710"/>
                  <a:pt x="191078" y="0"/>
                  <a:pt x="271896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79BAA9D-A132-4FE1-A3A1-C2ED7474FE8E}"/>
              </a:ext>
            </a:extLst>
          </p:cNvPr>
          <p:cNvSpPr txBox="1"/>
          <p:nvPr/>
        </p:nvSpPr>
        <p:spPr>
          <a:xfrm>
            <a:off x="678286" y="3855286"/>
            <a:ext cx="2233945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维修改造</a:t>
            </a:r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/</a:t>
            </a: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商业运营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BB28B02-4AC3-4E9D-ADA5-5653F9E27823}"/>
              </a:ext>
            </a:extLst>
          </p:cNvPr>
          <p:cNvSpPr txBox="1"/>
          <p:nvPr/>
        </p:nvSpPr>
        <p:spPr>
          <a:xfrm>
            <a:off x="4692518" y="3855286"/>
            <a:ext cx="1118255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目标成本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2D58E76-76CB-42CF-8F6D-7EC34762630C}"/>
              </a:ext>
            </a:extLst>
          </p:cNvPr>
          <p:cNvSpPr txBox="1"/>
          <p:nvPr/>
        </p:nvSpPr>
        <p:spPr>
          <a:xfrm>
            <a:off x="8702056" y="3855286"/>
            <a:ext cx="1118255" cy="40011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面积测绘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6D0ED35-29DF-49C9-947E-375F3EEB8CDB}"/>
              </a:ext>
            </a:extLst>
          </p:cNvPr>
          <p:cNvSpPr/>
          <p:nvPr/>
        </p:nvSpPr>
        <p:spPr>
          <a:xfrm>
            <a:off x="678286" y="4280923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ACC8E73-0A8E-451A-ABDA-84C2C4A07AF4}"/>
              </a:ext>
            </a:extLst>
          </p:cNvPr>
          <p:cNvSpPr/>
          <p:nvPr/>
        </p:nvSpPr>
        <p:spPr>
          <a:xfrm>
            <a:off x="678286" y="4280923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388E659-374B-46F2-BDCA-E31C6FE29601}"/>
              </a:ext>
            </a:extLst>
          </p:cNvPr>
          <p:cNvSpPr txBox="1"/>
          <p:nvPr/>
        </p:nvSpPr>
        <p:spPr>
          <a:xfrm>
            <a:off x="2741795" y="4466451"/>
            <a:ext cx="748151" cy="1456801"/>
          </a:xfrm>
          <a:custGeom>
            <a:avLst/>
            <a:gdLst/>
            <a:ahLst/>
            <a:cxnLst/>
            <a:rect l="l" t="t" r="r" b="b"/>
            <a:pathLst>
              <a:path w="557646" h="1085850">
                <a:moveTo>
                  <a:pt x="289214" y="348407"/>
                </a:moveTo>
                <a:lnTo>
                  <a:pt x="154064" y="687532"/>
                </a:lnTo>
                <a:lnTo>
                  <a:pt x="289214" y="687532"/>
                </a:lnTo>
                <a:close/>
                <a:moveTo>
                  <a:pt x="289227" y="0"/>
                </a:moveTo>
                <a:lnTo>
                  <a:pt x="452871" y="0"/>
                </a:lnTo>
                <a:lnTo>
                  <a:pt x="452871" y="687532"/>
                </a:lnTo>
                <a:lnTo>
                  <a:pt x="557646" y="687532"/>
                </a:lnTo>
                <a:lnTo>
                  <a:pt x="557646" y="852055"/>
                </a:lnTo>
                <a:lnTo>
                  <a:pt x="452871" y="852055"/>
                </a:lnTo>
                <a:lnTo>
                  <a:pt x="452871" y="1085850"/>
                </a:lnTo>
                <a:lnTo>
                  <a:pt x="289214" y="1085850"/>
                </a:lnTo>
                <a:lnTo>
                  <a:pt x="289214" y="852055"/>
                </a:lnTo>
                <a:lnTo>
                  <a:pt x="0" y="852055"/>
                </a:lnTo>
                <a:lnTo>
                  <a:pt x="0" y="687532"/>
                </a:ln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0481738-0290-4976-B7D9-5DE14AB3D83F}"/>
              </a:ext>
            </a:extLst>
          </p:cNvPr>
          <p:cNvSpPr/>
          <p:nvPr/>
        </p:nvSpPr>
        <p:spPr>
          <a:xfrm>
            <a:off x="4692521" y="4280923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BD21312-2AEA-4666-85B5-76F7C51C4B6A}"/>
              </a:ext>
            </a:extLst>
          </p:cNvPr>
          <p:cNvSpPr/>
          <p:nvPr/>
        </p:nvSpPr>
        <p:spPr>
          <a:xfrm>
            <a:off x="4692521" y="4280923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FBF09B6-75F8-4BA8-9518-142019D5E707}"/>
              </a:ext>
            </a:extLst>
          </p:cNvPr>
          <p:cNvSpPr txBox="1"/>
          <p:nvPr/>
        </p:nvSpPr>
        <p:spPr>
          <a:xfrm>
            <a:off x="6824572" y="4449024"/>
            <a:ext cx="679608" cy="1474228"/>
          </a:xfrm>
          <a:custGeom>
            <a:avLst/>
            <a:gdLst/>
            <a:ahLst/>
            <a:cxnLst/>
            <a:rect l="l" t="t" r="r" b="b"/>
            <a:pathLst>
              <a:path w="506557" h="1098839">
                <a:moveTo>
                  <a:pt x="16453" y="0"/>
                </a:moveTo>
                <a:lnTo>
                  <a:pt x="495300" y="0"/>
                </a:lnTo>
                <a:lnTo>
                  <a:pt x="495300" y="164523"/>
                </a:lnTo>
                <a:lnTo>
                  <a:pt x="180109" y="164523"/>
                </a:lnTo>
                <a:lnTo>
                  <a:pt x="180109" y="397452"/>
                </a:lnTo>
                <a:cubicBezTo>
                  <a:pt x="196318" y="374362"/>
                  <a:pt x="219179" y="356466"/>
                  <a:pt x="248692" y="343766"/>
                </a:cubicBezTo>
                <a:cubicBezTo>
                  <a:pt x="264324" y="337416"/>
                  <a:pt x="282557" y="334241"/>
                  <a:pt x="303393" y="334241"/>
                </a:cubicBezTo>
                <a:cubicBezTo>
                  <a:pt x="375164" y="334241"/>
                  <a:pt x="428125" y="359352"/>
                  <a:pt x="462274" y="409575"/>
                </a:cubicBezTo>
                <a:cubicBezTo>
                  <a:pt x="491796" y="452871"/>
                  <a:pt x="506557" y="514062"/>
                  <a:pt x="506557" y="593148"/>
                </a:cubicBezTo>
                <a:lnTo>
                  <a:pt x="506557" y="826943"/>
                </a:lnTo>
                <a:cubicBezTo>
                  <a:pt x="506557" y="907184"/>
                  <a:pt x="481157" y="972993"/>
                  <a:pt x="430357" y="1024371"/>
                </a:cubicBezTo>
                <a:cubicBezTo>
                  <a:pt x="381866" y="1074016"/>
                  <a:pt x="320675" y="1098839"/>
                  <a:pt x="246784" y="1098839"/>
                </a:cubicBezTo>
                <a:cubicBezTo>
                  <a:pt x="175203" y="1098839"/>
                  <a:pt x="115744" y="1072862"/>
                  <a:pt x="68407" y="1020907"/>
                </a:cubicBezTo>
                <a:cubicBezTo>
                  <a:pt x="22803" y="971262"/>
                  <a:pt x="0" y="910648"/>
                  <a:pt x="0" y="839066"/>
                </a:cubicBezTo>
                <a:lnTo>
                  <a:pt x="0" y="813089"/>
                </a:lnTo>
                <a:lnTo>
                  <a:pt x="156730" y="800966"/>
                </a:lnTo>
                <a:lnTo>
                  <a:pt x="160193" y="838200"/>
                </a:lnTo>
                <a:cubicBezTo>
                  <a:pt x="164234" y="881496"/>
                  <a:pt x="181841" y="910359"/>
                  <a:pt x="213014" y="924791"/>
                </a:cubicBezTo>
                <a:cubicBezTo>
                  <a:pt x="222250" y="929409"/>
                  <a:pt x="232064" y="931718"/>
                  <a:pt x="242455" y="931718"/>
                </a:cubicBezTo>
                <a:cubicBezTo>
                  <a:pt x="309418" y="931718"/>
                  <a:pt x="342900" y="896793"/>
                  <a:pt x="342900" y="826943"/>
                </a:cubicBezTo>
                <a:lnTo>
                  <a:pt x="342900" y="561109"/>
                </a:lnTo>
                <a:cubicBezTo>
                  <a:pt x="342900" y="529359"/>
                  <a:pt x="331292" y="503093"/>
                  <a:pt x="308075" y="482312"/>
                </a:cubicBezTo>
                <a:cubicBezTo>
                  <a:pt x="297052" y="472498"/>
                  <a:pt x="281673" y="467591"/>
                  <a:pt x="261938" y="467591"/>
                </a:cubicBezTo>
                <a:cubicBezTo>
                  <a:pt x="232921" y="467591"/>
                  <a:pt x="211449" y="478848"/>
                  <a:pt x="197522" y="501362"/>
                </a:cubicBezTo>
                <a:cubicBezTo>
                  <a:pt x="185914" y="520989"/>
                  <a:pt x="180109" y="541771"/>
                  <a:pt x="180109" y="563707"/>
                </a:cubicBezTo>
                <a:lnTo>
                  <a:pt x="180109" y="593148"/>
                </a:lnTo>
                <a:lnTo>
                  <a:pt x="16453" y="593148"/>
                </a:ln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A51FCCC-84B4-449E-84D7-CF74D41F6F29}"/>
              </a:ext>
            </a:extLst>
          </p:cNvPr>
          <p:cNvSpPr/>
          <p:nvPr/>
        </p:nvSpPr>
        <p:spPr>
          <a:xfrm>
            <a:off x="8706756" y="4280923"/>
            <a:ext cx="2811661" cy="1642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0" rtlCol="0" anchor="ctr"/>
          <a:lstStyle/>
          <a:p>
            <a:pPr algn="just"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请填入您的内容，或复制内容后点击右键选择只保留文本来粘贴您的内容。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36F7C01-035B-4AA9-A145-3DE2DB99BC57}"/>
              </a:ext>
            </a:extLst>
          </p:cNvPr>
          <p:cNvSpPr/>
          <p:nvPr/>
        </p:nvSpPr>
        <p:spPr>
          <a:xfrm>
            <a:off x="8706756" y="4280923"/>
            <a:ext cx="2811659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2858F7B-8FB8-44C8-B8D1-24B38DCAE1F5}"/>
              </a:ext>
            </a:extLst>
          </p:cNvPr>
          <p:cNvSpPr txBox="1"/>
          <p:nvPr/>
        </p:nvSpPr>
        <p:spPr>
          <a:xfrm>
            <a:off x="10856718" y="4424262"/>
            <a:ext cx="662182" cy="1490492"/>
          </a:xfrm>
          <a:custGeom>
            <a:avLst/>
            <a:gdLst/>
            <a:ahLst/>
            <a:cxnLst/>
            <a:rect l="l" t="t" r="r" b="b"/>
            <a:pathLst>
              <a:path w="493568" h="1110962">
                <a:moveTo>
                  <a:pt x="242022" y="555914"/>
                </a:moveTo>
                <a:cubicBezTo>
                  <a:pt x="213582" y="555914"/>
                  <a:pt x="192110" y="567171"/>
                  <a:pt x="177606" y="589685"/>
                </a:cubicBezTo>
                <a:cubicBezTo>
                  <a:pt x="165998" y="608157"/>
                  <a:pt x="160193" y="628651"/>
                  <a:pt x="160193" y="651164"/>
                </a:cubicBezTo>
                <a:lnTo>
                  <a:pt x="160193" y="849457"/>
                </a:lnTo>
                <a:cubicBezTo>
                  <a:pt x="160193" y="876012"/>
                  <a:pt x="166868" y="897948"/>
                  <a:pt x="180218" y="915266"/>
                </a:cubicBezTo>
                <a:cubicBezTo>
                  <a:pt x="194722" y="934316"/>
                  <a:pt x="215034" y="943841"/>
                  <a:pt x="241156" y="943841"/>
                </a:cubicBezTo>
                <a:cubicBezTo>
                  <a:pt x="267269" y="943841"/>
                  <a:pt x="287581" y="934316"/>
                  <a:pt x="302094" y="915266"/>
                </a:cubicBezTo>
                <a:cubicBezTo>
                  <a:pt x="316021" y="897948"/>
                  <a:pt x="322984" y="876012"/>
                  <a:pt x="322984" y="849457"/>
                </a:cubicBezTo>
                <a:lnTo>
                  <a:pt x="322984" y="648566"/>
                </a:lnTo>
                <a:cubicBezTo>
                  <a:pt x="322984" y="617394"/>
                  <a:pt x="311376" y="591416"/>
                  <a:pt x="288159" y="570635"/>
                </a:cubicBezTo>
                <a:cubicBezTo>
                  <a:pt x="277136" y="560821"/>
                  <a:pt x="261757" y="555914"/>
                  <a:pt x="242022" y="555914"/>
                </a:cubicBezTo>
                <a:close/>
                <a:moveTo>
                  <a:pt x="246784" y="0"/>
                </a:moveTo>
                <a:cubicBezTo>
                  <a:pt x="318366" y="0"/>
                  <a:pt x="377825" y="25978"/>
                  <a:pt x="425162" y="77932"/>
                </a:cubicBezTo>
                <a:cubicBezTo>
                  <a:pt x="470766" y="127578"/>
                  <a:pt x="493568" y="188191"/>
                  <a:pt x="493568" y="259773"/>
                </a:cubicBezTo>
                <a:lnTo>
                  <a:pt x="493568" y="283153"/>
                </a:lnTo>
                <a:lnTo>
                  <a:pt x="322984" y="283153"/>
                </a:lnTo>
                <a:lnTo>
                  <a:pt x="322984" y="256310"/>
                </a:lnTo>
                <a:cubicBezTo>
                  <a:pt x="322984" y="229755"/>
                  <a:pt x="315913" y="207386"/>
                  <a:pt x="301770" y="189202"/>
                </a:cubicBezTo>
                <a:cubicBezTo>
                  <a:pt x="287626" y="171018"/>
                  <a:pt x="267566" y="161925"/>
                  <a:pt x="241589" y="161925"/>
                </a:cubicBezTo>
                <a:cubicBezTo>
                  <a:pt x="215612" y="161925"/>
                  <a:pt x="195551" y="171018"/>
                  <a:pt x="181408" y="189202"/>
                </a:cubicBezTo>
                <a:cubicBezTo>
                  <a:pt x="167265" y="207386"/>
                  <a:pt x="160193" y="229755"/>
                  <a:pt x="160193" y="256310"/>
                </a:cubicBezTo>
                <a:lnTo>
                  <a:pt x="160193" y="472787"/>
                </a:lnTo>
                <a:cubicBezTo>
                  <a:pt x="197716" y="439305"/>
                  <a:pt x="238991" y="422564"/>
                  <a:pt x="284018" y="422564"/>
                </a:cubicBezTo>
                <a:cubicBezTo>
                  <a:pt x="356178" y="422564"/>
                  <a:pt x="410153" y="447676"/>
                  <a:pt x="445943" y="497898"/>
                </a:cubicBezTo>
                <a:cubicBezTo>
                  <a:pt x="477693" y="541771"/>
                  <a:pt x="493568" y="602673"/>
                  <a:pt x="493568" y="680605"/>
                </a:cubicBezTo>
                <a:lnTo>
                  <a:pt x="493568" y="866775"/>
                </a:lnTo>
                <a:lnTo>
                  <a:pt x="492703" y="866775"/>
                </a:lnTo>
                <a:cubicBezTo>
                  <a:pt x="489239" y="936048"/>
                  <a:pt x="464272" y="994064"/>
                  <a:pt x="417801" y="1040823"/>
                </a:cubicBezTo>
                <a:cubicBezTo>
                  <a:pt x="371331" y="1087582"/>
                  <a:pt x="314325" y="1110962"/>
                  <a:pt x="246784" y="1110962"/>
                </a:cubicBezTo>
                <a:cubicBezTo>
                  <a:pt x="174625" y="1110962"/>
                  <a:pt x="115166" y="1085273"/>
                  <a:pt x="68407" y="1033896"/>
                </a:cubicBezTo>
                <a:cubicBezTo>
                  <a:pt x="22803" y="984251"/>
                  <a:pt x="0" y="923637"/>
                  <a:pt x="0" y="852055"/>
                </a:cubicBezTo>
                <a:lnTo>
                  <a:pt x="0" y="259773"/>
                </a:lnTo>
                <a:cubicBezTo>
                  <a:pt x="0" y="206664"/>
                  <a:pt x="12845" y="158751"/>
                  <a:pt x="38533" y="116032"/>
                </a:cubicBezTo>
                <a:cubicBezTo>
                  <a:pt x="64222" y="73314"/>
                  <a:pt x="100734" y="41564"/>
                  <a:pt x="148071" y="20782"/>
                </a:cubicBezTo>
                <a:cubicBezTo>
                  <a:pt x="178089" y="6928"/>
                  <a:pt x="210994" y="0"/>
                  <a:pt x="246784" y="0"/>
                </a:cubicBezTo>
                <a:close/>
              </a:path>
            </a:pathLst>
          </a:custGeom>
          <a:solidFill>
            <a:prstClr val="black">
              <a:alpha val="6000"/>
            </a:prst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9600" dirty="0">
              <a:solidFill>
                <a:schemeClr val="tx1">
                  <a:alpha val="1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871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395BD6-50A0-4B55-AB8F-24371D4B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存在问题分析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32C790-9ABD-44FD-A1CD-9666AEF7A6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cs typeface="+mn-ea"/>
                <a:sym typeface="+mn-lt"/>
              </a:rPr>
              <a:t>02</a:t>
            </a:r>
            <a:endParaRPr lang="zh-CN" altLang="en-US" dirty="0">
              <a:latin typeface="+mn-lt"/>
              <a:cs typeface="+mn-ea"/>
              <a:sym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3C1DD4-273B-4C99-BAF8-F3BF3EB9B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Enter English subtitles here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712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89812E-4FD9-4653-A73C-ED6E67A20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F228-91C8-4A8E-B28A-F5EBAF4B74FF}" type="slidenum">
              <a:rPr lang="zh-CN" altLang="en-US" smtClean="0">
                <a:cs typeface="+mn-ea"/>
                <a:sym typeface="+mn-lt"/>
              </a:rPr>
              <a:pPr/>
              <a:t>9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FD2BCC4-000E-4644-8C13-A5239295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团队建设方面</a:t>
            </a:r>
          </a:p>
        </p:txBody>
      </p:sp>
      <p:pic>
        <p:nvPicPr>
          <p:cNvPr id="11" name="图片占位符 10" descr="图片包含 游戏机, 建筑&#10;&#10;描述已自动生成">
            <a:extLst>
              <a:ext uri="{FF2B5EF4-FFF2-40B4-BE49-F238E27FC236}">
                <a16:creationId xmlns:a16="http://schemas.microsoft.com/office/drawing/2014/main" id="{62A19E1F-EDD5-498A-90A5-871875D9F0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effectLst>
            <a:outerShdw blurRad="63500" sx="102000" sy="102000" algn="ctr" rotWithShape="0">
              <a:schemeClr val="accent1">
                <a:alpha val="20000"/>
              </a:schemeClr>
            </a:outerShdw>
          </a:effectLst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D2D9AE-DE91-4F7F-995D-AEC58DA0F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2.1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8BF4BE-99A1-4D65-AF97-1CAD5B169F74}"/>
              </a:ext>
            </a:extLst>
          </p:cNvPr>
          <p:cNvSpPr/>
          <p:nvPr/>
        </p:nvSpPr>
        <p:spPr>
          <a:xfrm>
            <a:off x="660400" y="1899000"/>
            <a:ext cx="10858500" cy="306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0" tIns="828000" rIns="540000" bIns="36000" rtlCol="0" anchor="t" anchorCtr="0"/>
          <a:lstStyle/>
          <a:p>
            <a:pPr indent="457200" algn="just">
              <a:lnSpc>
                <a:spcPct val="150000"/>
              </a:lnSpc>
            </a:pPr>
            <a:endParaRPr lang="en-US" altLang="zh-CN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indent="457200" algn="just">
              <a:lnSpc>
                <a:spcPct val="150000"/>
              </a:lnSpc>
            </a:pPr>
            <a:endParaRPr lang="zh-CN" altLang="en-US" spc="1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FD66BC-F5DB-46FB-BD3D-040A3BBC99F9}"/>
              </a:ext>
            </a:extLst>
          </p:cNvPr>
          <p:cNvSpPr txBox="1"/>
          <p:nvPr/>
        </p:nvSpPr>
        <p:spPr>
          <a:xfrm>
            <a:off x="4399994" y="225716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cs typeface="+mn-ea"/>
                <a:sym typeface="+mn-lt"/>
              </a:rPr>
              <a:t>团队建设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130448-5174-454F-A56D-9FC40BD83A36}"/>
              </a:ext>
            </a:extLst>
          </p:cNvPr>
          <p:cNvSpPr txBox="1"/>
          <p:nvPr/>
        </p:nvSpPr>
        <p:spPr>
          <a:xfrm>
            <a:off x="4399993" y="3036020"/>
            <a:ext cx="6553141" cy="787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请填入您的内容，或复制内容后点击右键选择只保留文本来粘贴您的内容。请填入您的内容，或复制内容后点击右键选择只保留文本。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A528CE4-21D5-422E-A752-02AA779725D8}"/>
              </a:ext>
            </a:extLst>
          </p:cNvPr>
          <p:cNvSpPr txBox="1"/>
          <p:nvPr/>
        </p:nvSpPr>
        <p:spPr>
          <a:xfrm>
            <a:off x="4399993" y="3813763"/>
            <a:ext cx="6553141" cy="787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请填入您的内容，或复制内容后点击右键选择只保留文本来粘贴您的内容。请填入您的内容，或复制内容后点击右键选择只保留文本。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4D634B0-E981-4728-918E-70ACD2F8FB81}"/>
              </a:ext>
            </a:extLst>
          </p:cNvPr>
          <p:cNvSpPr/>
          <p:nvPr/>
        </p:nvSpPr>
        <p:spPr>
          <a:xfrm>
            <a:off x="4490472" y="2920709"/>
            <a:ext cx="720000" cy="7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7429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窄&quot;,&quot;HeaderHeight&quot;:9.0,&quot;FooterHeight&quot;:6.0,&quot;SideMargin&quot;:2.5,&quot;TopMargin&quot;:0.0,&quot;BottomMargin&quot;:0.0,&quot;IntervalMargin&quot;:1.0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自定义 1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6FF"/>
      </a:accent1>
      <a:accent2>
        <a:srgbClr val="12B4FF"/>
      </a:accent2>
      <a:accent3>
        <a:srgbClr val="56A1FF"/>
      </a:accent3>
      <a:accent4>
        <a:srgbClr val="0056F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erawhr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erawhr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2696</Words>
  <Application>Microsoft Office PowerPoint</Application>
  <PresentationFormat>宽屏</PresentationFormat>
  <Paragraphs>350</Paragraphs>
  <Slides>35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Alibaba Sans Medium</vt:lpstr>
      <vt:lpstr>阿里巴巴普惠体 B</vt:lpstr>
      <vt:lpstr>等线</vt:lpstr>
      <vt:lpstr>微软雅黑</vt:lpstr>
      <vt:lpstr>Arial</vt:lpstr>
      <vt:lpstr>Bahnschrift</vt:lpstr>
      <vt:lpstr>Impact</vt:lpstr>
      <vt:lpstr>Office 主题​​</vt:lpstr>
      <vt:lpstr>1_Office 主题</vt:lpstr>
      <vt:lpstr>PowerPoint 演示文稿</vt:lpstr>
      <vt:lpstr>PowerPoint 演示文稿</vt:lpstr>
      <vt:lpstr>工作基本概况</vt:lpstr>
      <vt:lpstr>项目背景</vt:lpstr>
      <vt:lpstr>项目背景</vt:lpstr>
      <vt:lpstr>核心工作指标</vt:lpstr>
      <vt:lpstr>关键业务汇报</vt:lpstr>
      <vt:lpstr>存在问题分析</vt:lpstr>
      <vt:lpstr>团队建设方面</vt:lpstr>
      <vt:lpstr>履约管理方面</vt:lpstr>
      <vt:lpstr>履约管理方面</vt:lpstr>
      <vt:lpstr>商务管理方面</vt:lpstr>
      <vt:lpstr>投标总计划</vt:lpstr>
      <vt:lpstr>团队层面问题</vt:lpstr>
      <vt:lpstr>业务梳理</vt:lpstr>
      <vt:lpstr>问题改正措施</vt:lpstr>
      <vt:lpstr>二次现场作业安全水平提升</vt:lpstr>
      <vt:lpstr>数据呈现</vt:lpstr>
      <vt:lpstr>一个简单的柱状图</vt:lpstr>
      <vt:lpstr>五段观点并列图示</vt:lpstr>
      <vt:lpstr>一个简单的架构图</vt:lpstr>
      <vt:lpstr>明年工作计划</vt:lpstr>
      <vt:lpstr>项目时间进度规划</vt:lpstr>
      <vt:lpstr>两项对比展示</vt:lpstr>
      <vt:lpstr>明年工作目标</vt:lpstr>
      <vt:lpstr>明年工作目标</vt:lpstr>
      <vt:lpstr>明年工作目标</vt:lpstr>
      <vt:lpstr>明年提升计划</vt:lpstr>
      <vt:lpstr>明年工作目标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立 陈</dc:creator>
  <cp:lastModifiedBy>张伟崇 张伟崇</cp:lastModifiedBy>
  <cp:revision>112</cp:revision>
  <dcterms:created xsi:type="dcterms:W3CDTF">2019-02-22T16:30:17Z</dcterms:created>
  <dcterms:modified xsi:type="dcterms:W3CDTF">2021-12-08T06:42:53Z</dcterms:modified>
</cp:coreProperties>
</file>